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25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60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81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125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592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14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99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87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33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32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80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003C7-A59D-E24F-94B0-4158D9C6B9F3}" type="datetimeFigureOut">
              <a:rPr kumimoji="1" lang="zh-CN" altLang="en-US" smtClean="0"/>
              <a:t>14-8-27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A021-1661-504F-B5D8-99C437DDE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01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Cool Gym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51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Cool Gym</vt:lpstr>
    </vt:vector>
  </TitlesOfParts>
  <Company>成都云创新科技有限公司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 Gym</dc:title>
  <dc:creator>朝勇 张</dc:creator>
  <cp:lastModifiedBy>朝勇 张</cp:lastModifiedBy>
  <cp:revision>1</cp:revision>
  <dcterms:created xsi:type="dcterms:W3CDTF">2014-08-27T06:55:41Z</dcterms:created>
  <dcterms:modified xsi:type="dcterms:W3CDTF">2014-08-27T06:56:51Z</dcterms:modified>
</cp:coreProperties>
</file>