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63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25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60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81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125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592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14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99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87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33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32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80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1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-future.com" TargetMode="External"/><Relationship Id="rId4" Type="http://schemas.openxmlformats.org/officeDocument/2006/relationships/slide" Target="slide4.xml"/><Relationship Id="rId5" Type="http://schemas.openxmlformats.org/officeDocument/2006/relationships/slide" Target="slide5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emohour.com/projects/3408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Cool </a:t>
            </a:r>
            <a:r>
              <a:rPr kumimoji="1" lang="en-US" altLang="zh-CN" dirty="0" smtClean="0"/>
              <a:t>Gym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云创新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51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Cool Gym</a:t>
            </a:r>
            <a:r>
              <a:rPr kumimoji="1" lang="zh-CN" altLang="en-US" dirty="0" smtClean="0"/>
              <a:t>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Cool Gym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它是</a:t>
            </a:r>
            <a:r>
              <a:rPr kumimoji="1" lang="zh-CN" altLang="en-US" dirty="0" smtClean="0">
                <a:hlinkClick r:id="rId3"/>
              </a:rPr>
              <a:t>云创新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月分推出的一个软硬结合的产品，产品运用体感技术，通过蓝牙</a:t>
            </a:r>
            <a:r>
              <a:rPr kumimoji="1" lang="en-US" altLang="zh-CN" dirty="0" smtClean="0"/>
              <a:t>4.0</a:t>
            </a:r>
            <a:r>
              <a:rPr kumimoji="1" lang="zh-CN" altLang="en-US" dirty="0" smtClean="0"/>
              <a:t>与手机上的体感舞等系列软实时通讯，实现了一个类似于跳舞毯的功能。</a:t>
            </a:r>
            <a:r>
              <a:rPr kumimoji="1" lang="en-US" altLang="zh-CN" dirty="0" smtClean="0">
                <a:hlinkClick r:id="rId3"/>
              </a:rPr>
              <a:t>Cool Gym</a:t>
            </a:r>
            <a:r>
              <a:rPr kumimoji="1" lang="zh-CN" altLang="en-US" dirty="0" smtClean="0">
                <a:hlinkClick r:id="rId3"/>
              </a:rPr>
              <a:t> </a:t>
            </a:r>
            <a:r>
              <a:rPr kumimoji="1" lang="en-US" altLang="zh-CN" dirty="0" smtClean="0">
                <a:hlinkClick r:id="rId3"/>
              </a:rPr>
              <a:t>SDK</a:t>
            </a:r>
            <a:r>
              <a:rPr kumimoji="1" lang="zh-CN" altLang="en-US" dirty="0" smtClean="0"/>
              <a:t>便是产品中，软件从硬件（小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）获取体感数据的模块。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图：</a:t>
            </a:r>
            <a:r>
              <a:rPr kumimoji="1" lang="zh-CN" altLang="en-US" dirty="0" smtClean="0">
                <a:hlinkClick r:id="rId4" action="ppaction://hlinksldjump"/>
              </a:rPr>
              <a:t>小</a:t>
            </a:r>
            <a:r>
              <a:rPr kumimoji="1" lang="en-US" altLang="zh-CN" dirty="0" err="1" smtClean="0">
                <a:hlinkClick r:id="rId4" action="ppaction://hlinksldjump"/>
              </a:rPr>
              <a:t>Gi</a:t>
            </a:r>
            <a:r>
              <a:rPr kumimoji="1" lang="en-US" altLang="zh-CN" dirty="0" smtClean="0"/>
              <a:t>—</a:t>
            </a:r>
            <a:r>
              <a:rPr kumimoji="1" lang="en-US" altLang="zh-CN" dirty="0" smtClean="0">
                <a:hlinkClick r:id="rId5" action="ppaction://hlinksldjump"/>
              </a:rPr>
              <a:t>Cool Gym SDK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>
                <a:hlinkClick r:id="rId3"/>
              </a:rPr>
              <a:t>软件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20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Gym</a:t>
            </a:r>
            <a:r>
              <a:rPr kumimoji="1" lang="zh-CN" altLang="en-US" dirty="0" smtClean="0"/>
              <a:t>的适用范围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可适配能过上下左右控制的游戏，让游戏变成体感游戏。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动作监听，监听指定的动作，给出即时提醒。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动作记录，比如记录你的动作的动作，分析动作的质量。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32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的可靠</a:t>
            </a:r>
            <a:r>
              <a:rPr kumimoji="1" lang="zh-CN" altLang="en-US" dirty="0" smtClean="0"/>
              <a:t>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数据精度：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工作频率稳定：在设定距离内，信号的强弱不影响工作频率，无数据丢失。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工作频率</a:t>
            </a:r>
            <a:r>
              <a:rPr kumimoji="1" lang="zh-CN" altLang="en-US" dirty="0" smtClean="0"/>
              <a:t>可设定：</a:t>
            </a:r>
            <a:r>
              <a:rPr kumimoji="1" lang="en-US" altLang="zh-CN" dirty="0" smtClean="0"/>
              <a:t>50Hz</a:t>
            </a:r>
            <a:r>
              <a:rPr kumimoji="1" lang="zh-CN" altLang="en-US" dirty="0" smtClean="0"/>
              <a:t>内可自己设定，选择合适的工作频率。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连续</a:t>
            </a:r>
            <a:r>
              <a:rPr kumimoji="1" lang="zh-CN" altLang="en-US" dirty="0" smtClean="0"/>
              <a:t>工作时长：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小时</a:t>
            </a:r>
            <a:endParaRPr kumimoji="1" lang="en-US" altLang="zh-CN" dirty="0" smtClean="0"/>
          </a:p>
          <a:p>
            <a:r>
              <a:rPr kumimoji="1" lang="zh-CN" altLang="en-US" dirty="0" smtClean="0"/>
              <a:t>待机时长，可充电：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个月？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指标灯提示不同状态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68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Cool Gym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能做什么？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设置小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的工作频率。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设置小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的天线发功率。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获取小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的传感器数据（加速度计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陀螺仪、磁力计）。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获取小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的电压。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获取小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的版本号。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校准磁力计的数据。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连接、暂停、开始。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470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功能扩展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95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171</Words>
  <Application>Microsoft Macintosh PowerPoint</Application>
  <PresentationFormat>全屏显示(4:3)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Cool Gym</vt:lpstr>
      <vt:lpstr>Cool Gym是什么？</vt:lpstr>
      <vt:lpstr>Cool Gym的适用范围</vt:lpstr>
      <vt:lpstr>小Gi的可靠性</vt:lpstr>
      <vt:lpstr>Cool Gym SDK能做什么？</vt:lpstr>
      <vt:lpstr>功能扩展</vt:lpstr>
    </vt:vector>
  </TitlesOfParts>
  <Company>成都云创新科技有限公司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 Gym</dc:title>
  <dc:creator>朝勇 张</dc:creator>
  <cp:lastModifiedBy>朝勇 张</cp:lastModifiedBy>
  <cp:revision>12</cp:revision>
  <dcterms:created xsi:type="dcterms:W3CDTF">2014-08-27T06:55:41Z</dcterms:created>
  <dcterms:modified xsi:type="dcterms:W3CDTF">2014-08-27T08:55:26Z</dcterms:modified>
</cp:coreProperties>
</file>