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62" r:id="rId3"/>
    <p:sldId id="257" r:id="rId4"/>
    <p:sldId id="265" r:id="rId5"/>
    <p:sldId id="260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31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31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79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6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1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0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01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3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4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6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-future.com" TargetMode="External"/><Relationship Id="rId4" Type="http://schemas.openxmlformats.org/officeDocument/2006/relationships/hyperlink" Target="https://git.oschina.net/MEETStudio/Cool-Gym-iOS-SDK.git" TargetMode="Externa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mohour.com/projects/3408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云创新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1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81" y="1600200"/>
            <a:ext cx="8229600" cy="4525963"/>
          </a:xfrm>
        </p:spPr>
        <p:txBody>
          <a:bodyPr/>
          <a:lstStyle/>
          <a:p>
            <a:r>
              <a:rPr kumimoji="1" lang="en-US" altLang="zh-CN" dirty="0" smtClean="0">
                <a:hlinkClick r:id="rId2"/>
              </a:rPr>
              <a:t>Cool Gym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它是</a:t>
            </a:r>
            <a:r>
              <a:rPr kumimoji="1" lang="zh-CN" altLang="en-US" dirty="0" smtClean="0">
                <a:hlinkClick r:id="rId3"/>
              </a:rPr>
              <a:t>云创新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月分推出的一个软硬结合的产品，产品运用体感技术，通过蓝牙</a:t>
            </a:r>
            <a:r>
              <a:rPr kumimoji="1" lang="en-US" altLang="zh-CN" dirty="0" smtClean="0"/>
              <a:t>4.0</a:t>
            </a:r>
            <a:r>
              <a:rPr kumimoji="1" lang="zh-CN" altLang="en-US" dirty="0" smtClean="0"/>
              <a:t>与手机上的体感舞等系列软实时通讯，实现了一个类似于跳舞毯的功能。</a:t>
            </a:r>
            <a:r>
              <a:rPr kumimoji="1" lang="en-US" altLang="zh-CN" dirty="0" smtClean="0">
                <a:hlinkClick r:id="rId4"/>
              </a:rPr>
              <a:t>Cool Gym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SDK</a:t>
            </a:r>
            <a:r>
              <a:rPr kumimoji="1" lang="zh-CN" altLang="en-US" dirty="0" smtClean="0"/>
              <a:t>便是产品中，软件从硬件（小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）获取体感数据的模块。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图：</a:t>
            </a:r>
            <a:r>
              <a:rPr kumimoji="1" lang="zh-CN" altLang="en-US" dirty="0" smtClean="0">
                <a:hlinkClick r:id="rId5" action="ppaction://hlinksldjump"/>
              </a:rPr>
              <a:t>小</a:t>
            </a:r>
            <a:r>
              <a:rPr kumimoji="1" lang="en-US" altLang="zh-CN" dirty="0" err="1" smtClean="0">
                <a:hlinkClick r:id="rId5" action="ppaction://hlinksldjump"/>
              </a:rPr>
              <a:t>Gi</a:t>
            </a:r>
            <a:r>
              <a:rPr kumimoji="1" lang="en-US" altLang="zh-CN" dirty="0" smtClean="0"/>
              <a:t>—</a:t>
            </a:r>
            <a:r>
              <a:rPr kumimoji="1" lang="en-US" altLang="zh-CN" dirty="0" smtClean="0">
                <a:hlinkClick r:id="rId6" action="ppaction://hlinksldjump"/>
              </a:rPr>
              <a:t>Cool Gym SDK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>
                <a:hlinkClick r:id="rId3"/>
              </a:rPr>
              <a:t>软件</a:t>
            </a:r>
            <a:endParaRPr kumimoji="1" lang="zh-CN" altLang="en-US" dirty="0"/>
          </a:p>
        </p:txBody>
      </p:sp>
      <p:pic>
        <p:nvPicPr>
          <p:cNvPr id="4" name="图片 3" descr="project_photos-files-000-066-331-66331-lar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7" y="1490988"/>
            <a:ext cx="80342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roject_photos-files-000-065-772-65772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1" y="1417638"/>
            <a:ext cx="7493000" cy="487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Gym</a:t>
            </a:r>
            <a:r>
              <a:rPr kumimoji="1" lang="zh-CN" altLang="en-US" dirty="0" smtClean="0"/>
              <a:t>的适用范围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1641" y="1417638"/>
            <a:ext cx="74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641" y="5019024"/>
            <a:ext cx="8229600" cy="105345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可适配能过</a:t>
            </a:r>
            <a:r>
              <a:rPr kumimoji="1" lang="zh-CN" altLang="en-US" dirty="0" smtClean="0"/>
              <a:t>上下左右控制的游戏，</a:t>
            </a:r>
            <a:r>
              <a:rPr kumimoji="1" lang="zh-CN" altLang="en-US" dirty="0" smtClean="0"/>
              <a:t>让游戏变成体感游戏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" y="1417638"/>
            <a:ext cx="8229600" cy="46548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动作监听</a:t>
            </a:r>
            <a:r>
              <a:rPr kumimoji="1" lang="zh-CN" altLang="en-US" dirty="0"/>
              <a:t>，监听指定的动作，给出即时提醒。</a:t>
            </a:r>
            <a:endParaRPr kumimoji="1" lang="en-US" altLang="zh-CN" dirty="0"/>
          </a:p>
          <a:p>
            <a:r>
              <a:rPr kumimoji="1" lang="zh-CN" altLang="en-US" dirty="0"/>
              <a:t>动作记录，比如记录你的动作的动作，分析动作的质量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2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en-US" altLang="zh-CN" dirty="0" err="1" smtClean="0"/>
              <a:t>Gi</a:t>
            </a:r>
            <a:endParaRPr kumimoji="1" lang="zh-CN" altLang="en-US" dirty="0"/>
          </a:p>
        </p:txBody>
      </p:sp>
      <p:pic>
        <p:nvPicPr>
          <p:cNvPr id="4" name="内容占位符 3" descr="project_photos-files-000-072-628-72628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48" r="-82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03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的可靠性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加速度精度：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0.01g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角速度精度：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度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磁力仪精度：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1uT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工作频率稳定：在设定距离内，信号的强弱不影响工作频率，无数据丢失。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工作频率可设定：</a:t>
            </a:r>
            <a:r>
              <a:rPr kumimoji="1" lang="en-US" altLang="zh-CN" dirty="0" smtClean="0"/>
              <a:t>50Hz</a:t>
            </a:r>
            <a:r>
              <a:rPr kumimoji="1" lang="zh-CN" altLang="en-US" dirty="0" smtClean="0"/>
              <a:t>内可自己设定，选择合适的工作频率。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连续工作时长：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小时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待机时长，可充电：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个月？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指标灯提示不同状态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8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能做什么？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断开、暂停、开始。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的传感器数据（加速度计、陀螺仪、磁力计）。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 smtClean="0"/>
              <a:t>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的工作频率。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的天线发功率。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</a:t>
            </a:r>
            <a:r>
              <a:rPr kumimoji="1" lang="zh-CN" altLang="en-US" dirty="0" smtClean="0"/>
              <a:t>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的电压。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的版本号。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校准磁力计的数据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470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184</Words>
  <Application>Microsoft Macintosh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Cool Gym</vt:lpstr>
      <vt:lpstr>Cool Gym是什么？</vt:lpstr>
      <vt:lpstr>Cool Gym的适用范围</vt:lpstr>
      <vt:lpstr>小Gi</vt:lpstr>
      <vt:lpstr>小Gi的可靠性</vt:lpstr>
      <vt:lpstr>Cool Gym SDK能做什么？</vt:lpstr>
    </vt:vector>
  </TitlesOfParts>
  <Company>成都云创新科技有限公司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Gym</dc:title>
  <dc:creator>朝勇 张</dc:creator>
  <cp:lastModifiedBy>朝勇 张</cp:lastModifiedBy>
  <cp:revision>18</cp:revision>
  <dcterms:created xsi:type="dcterms:W3CDTF">2014-08-27T06:55:41Z</dcterms:created>
  <dcterms:modified xsi:type="dcterms:W3CDTF">2014-08-27T10:07:30Z</dcterms:modified>
</cp:coreProperties>
</file>