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71" r:id="rId2"/>
    <p:sldId id="323" r:id="rId3"/>
    <p:sldId id="277" r:id="rId4"/>
    <p:sldId id="261" r:id="rId5"/>
    <p:sldId id="325" r:id="rId6"/>
    <p:sldId id="257" r:id="rId7"/>
    <p:sldId id="294" r:id="rId8"/>
    <p:sldId id="256" r:id="rId9"/>
    <p:sldId id="326" r:id="rId10"/>
    <p:sldId id="268" r:id="rId11"/>
    <p:sldId id="324" r:id="rId12"/>
    <p:sldId id="332" r:id="rId13"/>
    <p:sldId id="258" r:id="rId14"/>
    <p:sldId id="327" r:id="rId15"/>
  </p:sldIdLst>
  <p:sldSz cx="9144000" cy="5143500" type="screen16x9"/>
  <p:notesSz cx="6858000" cy="9144000"/>
  <p:embeddedFontLst>
    <p:embeddedFont>
      <p:font typeface="Assistant" pitchFamily="2" charset="-79"/>
      <p:regular r:id="rId17"/>
      <p:bold r:id="rId18"/>
    </p:embeddedFont>
    <p:embeddedFont>
      <p:font typeface="Lexend Deca" panose="020B0604020202020204" charset="0"/>
      <p:regular r:id="rId19"/>
      <p:bold r:id="rId20"/>
    </p:embeddedFont>
    <p:embeddedFont>
      <p:font typeface="Nunito SemiBold" pitchFamily="2" charset="0"/>
      <p:regular r:id="rId21"/>
      <p:bold r:id="rId22"/>
      <p:italic r:id="rId23"/>
      <p:boldItalic r:id="rId24"/>
    </p:embeddedFont>
    <p:embeddedFont>
      <p:font typeface="Prompt" panose="00000500000000000000" pitchFamily="2" charset="-34"/>
      <p:regular r:id="rId25"/>
      <p:bold r:id="rId26"/>
      <p:italic r:id="rId27"/>
      <p:boldItalic r:id="rId28"/>
    </p:embeddedFont>
    <p:embeddedFont>
      <p:font typeface="Prompt Bold" panose="00000800000000000000" charset="-34"/>
      <p:boldItalic r:id="rId29"/>
    </p:embeddedFont>
    <p:embeddedFont>
      <p:font typeface="Prompt Light" panose="00000400000000000000" pitchFamily="2" charset="-34"/>
      <p:regular r:id="rId30"/>
      <p: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9B80"/>
    <a:srgbClr val="FC8685"/>
    <a:srgbClr val="FBDA7C"/>
    <a:srgbClr val="81DD91"/>
    <a:srgbClr val="7FB6E3"/>
    <a:srgbClr val="99C9FD"/>
    <a:srgbClr val="A7D1ED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7263F-3F79-4F59-8C6D-78F4CFE945D0}">
  <a:tblStyle styleId="{99B7263F-3F79-4F59-8C6D-78F4CFE945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b85066cda2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0" name="Google Shape;2910;gb85066cda2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gb85066cda2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3" name="Google Shape;2843;gb85066cda2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913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b85066cda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b85066cda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4" name="Google Shape;5254;ge79e1e1bf3_2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5" name="Google Shape;5255;ge79e1e1bf3_2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gb85066cda2_1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3" name="Google Shape;2963;gb85066cda2_1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e4838d449f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e4838d449f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b85066cda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b85066cda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ge79e1e1bf3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4" name="Google Shape;3374;ge79e1e1bf3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gb85066cda2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3" name="Google Shape;2843;gb85066cda2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gb85066cda2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3" name="Google Shape;2843;gb85066cda2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53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>
            <a:off x="1473813" y="2702750"/>
            <a:ext cx="1207725" cy="1207725"/>
            <a:chOff x="-1473400" y="5668075"/>
            <a:chExt cx="1207725" cy="1207725"/>
          </a:xfrm>
        </p:grpSpPr>
        <p:sp>
          <p:nvSpPr>
            <p:cNvPr id="10" name="Google Shape;10;p2"/>
            <p:cNvSpPr/>
            <p:nvPr/>
          </p:nvSpPr>
          <p:spPr>
            <a:xfrm>
              <a:off x="-1310850" y="5830625"/>
              <a:ext cx="868925" cy="868950"/>
            </a:xfrm>
            <a:custGeom>
              <a:avLst/>
              <a:gdLst/>
              <a:ahLst/>
              <a:cxnLst/>
              <a:rect l="l" t="t" r="r" b="b"/>
              <a:pathLst>
                <a:path w="34757" h="34758" extrusionOk="0">
                  <a:moveTo>
                    <a:pt x="34145" y="1"/>
                  </a:moveTo>
                  <a:lnTo>
                    <a:pt x="1" y="34145"/>
                  </a:lnTo>
                  <a:cubicBezTo>
                    <a:pt x="194" y="34353"/>
                    <a:pt x="387" y="34556"/>
                    <a:pt x="583" y="34757"/>
                  </a:cubicBezTo>
                  <a:lnTo>
                    <a:pt x="34757" y="587"/>
                  </a:lnTo>
                  <a:cubicBezTo>
                    <a:pt x="34556" y="387"/>
                    <a:pt x="34352" y="194"/>
                    <a:pt x="3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279825" y="5861675"/>
              <a:ext cx="867500" cy="867575"/>
            </a:xfrm>
            <a:custGeom>
              <a:avLst/>
              <a:gdLst/>
              <a:ahLst/>
              <a:cxnLst/>
              <a:rect l="l" t="t" r="r" b="b"/>
              <a:pathLst>
                <a:path w="34700" h="34703" extrusionOk="0">
                  <a:moveTo>
                    <a:pt x="34138" y="0"/>
                  </a:moveTo>
                  <a:lnTo>
                    <a:pt x="1" y="34141"/>
                  </a:lnTo>
                  <a:cubicBezTo>
                    <a:pt x="209" y="34331"/>
                    <a:pt x="419" y="34516"/>
                    <a:pt x="634" y="34702"/>
                  </a:cubicBezTo>
                  <a:lnTo>
                    <a:pt x="34700" y="633"/>
                  </a:lnTo>
                  <a:cubicBezTo>
                    <a:pt x="34517" y="418"/>
                    <a:pt x="34331" y="208"/>
                    <a:pt x="34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339900" y="5801575"/>
              <a:ext cx="865875" cy="865900"/>
            </a:xfrm>
            <a:custGeom>
              <a:avLst/>
              <a:gdLst/>
              <a:ahLst/>
              <a:cxnLst/>
              <a:rect l="l" t="t" r="r" b="b"/>
              <a:pathLst>
                <a:path w="34635" h="34636" extrusionOk="0">
                  <a:moveTo>
                    <a:pt x="33973" y="1"/>
                  </a:moveTo>
                  <a:lnTo>
                    <a:pt x="0" y="33973"/>
                  </a:lnTo>
                  <a:cubicBezTo>
                    <a:pt x="182" y="34198"/>
                    <a:pt x="369" y="34417"/>
                    <a:pt x="558" y="34635"/>
                  </a:cubicBezTo>
                  <a:lnTo>
                    <a:pt x="34635" y="559"/>
                  </a:lnTo>
                  <a:cubicBezTo>
                    <a:pt x="34417" y="369"/>
                    <a:pt x="34198" y="183"/>
                    <a:pt x="33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366375" y="5775125"/>
              <a:ext cx="857825" cy="857925"/>
            </a:xfrm>
            <a:custGeom>
              <a:avLst/>
              <a:gdLst/>
              <a:ahLst/>
              <a:cxnLst/>
              <a:rect l="l" t="t" r="r" b="b"/>
              <a:pathLst>
                <a:path w="34313" h="34317" extrusionOk="0">
                  <a:moveTo>
                    <a:pt x="33615" y="0"/>
                  </a:moveTo>
                  <a:lnTo>
                    <a:pt x="1" y="33615"/>
                  </a:lnTo>
                  <a:cubicBezTo>
                    <a:pt x="165" y="33851"/>
                    <a:pt x="326" y="34087"/>
                    <a:pt x="498" y="34316"/>
                  </a:cubicBezTo>
                  <a:lnTo>
                    <a:pt x="34312" y="497"/>
                  </a:lnTo>
                  <a:cubicBezTo>
                    <a:pt x="34087" y="325"/>
                    <a:pt x="33851" y="164"/>
                    <a:pt x="33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090950" y="6050525"/>
              <a:ext cx="791550" cy="791575"/>
            </a:xfrm>
            <a:custGeom>
              <a:avLst/>
              <a:gdLst/>
              <a:ahLst/>
              <a:cxnLst/>
              <a:rect l="l" t="t" r="r" b="b"/>
              <a:pathLst>
                <a:path w="31662" h="31663" extrusionOk="0">
                  <a:moveTo>
                    <a:pt x="31333" y="0"/>
                  </a:moveTo>
                  <a:lnTo>
                    <a:pt x="0" y="31333"/>
                  </a:lnTo>
                  <a:cubicBezTo>
                    <a:pt x="294" y="31447"/>
                    <a:pt x="586" y="31558"/>
                    <a:pt x="887" y="31662"/>
                  </a:cubicBezTo>
                  <a:lnTo>
                    <a:pt x="31662" y="887"/>
                  </a:lnTo>
                  <a:cubicBezTo>
                    <a:pt x="31558" y="587"/>
                    <a:pt x="31447" y="294"/>
                    <a:pt x="3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134050" y="6007425"/>
              <a:ext cx="816950" cy="816950"/>
            </a:xfrm>
            <a:custGeom>
              <a:avLst/>
              <a:gdLst/>
              <a:ahLst/>
              <a:cxnLst/>
              <a:rect l="l" t="t" r="r" b="b"/>
              <a:pathLst>
                <a:path w="32678" h="32678" extrusionOk="0">
                  <a:moveTo>
                    <a:pt x="32302" y="1"/>
                  </a:moveTo>
                  <a:lnTo>
                    <a:pt x="0" y="32303"/>
                  </a:lnTo>
                  <a:cubicBezTo>
                    <a:pt x="272" y="32435"/>
                    <a:pt x="544" y="32560"/>
                    <a:pt x="819" y="32678"/>
                  </a:cubicBezTo>
                  <a:lnTo>
                    <a:pt x="32677" y="820"/>
                  </a:lnTo>
                  <a:cubicBezTo>
                    <a:pt x="32556" y="544"/>
                    <a:pt x="32434" y="272"/>
                    <a:pt x="32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172800" y="5968700"/>
              <a:ext cx="835500" cy="835500"/>
            </a:xfrm>
            <a:custGeom>
              <a:avLst/>
              <a:gdLst/>
              <a:ahLst/>
              <a:cxnLst/>
              <a:rect l="l" t="t" r="r" b="b"/>
              <a:pathLst>
                <a:path w="33420" h="33420" extrusionOk="0">
                  <a:moveTo>
                    <a:pt x="33022" y="0"/>
                  </a:moveTo>
                  <a:lnTo>
                    <a:pt x="1" y="33022"/>
                  </a:lnTo>
                  <a:cubicBezTo>
                    <a:pt x="234" y="33157"/>
                    <a:pt x="466" y="33294"/>
                    <a:pt x="706" y="33419"/>
                  </a:cubicBezTo>
                  <a:lnTo>
                    <a:pt x="33420" y="705"/>
                  </a:lnTo>
                  <a:cubicBezTo>
                    <a:pt x="33291" y="465"/>
                    <a:pt x="33158" y="233"/>
                    <a:pt x="33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246550" y="5894925"/>
              <a:ext cx="862125" cy="862125"/>
            </a:xfrm>
            <a:custGeom>
              <a:avLst/>
              <a:gdLst/>
              <a:ahLst/>
              <a:cxnLst/>
              <a:rect l="l" t="t" r="r" b="b"/>
              <a:pathLst>
                <a:path w="34485" h="34485" extrusionOk="0">
                  <a:moveTo>
                    <a:pt x="33951" y="1"/>
                  </a:moveTo>
                  <a:lnTo>
                    <a:pt x="0" y="33952"/>
                  </a:lnTo>
                  <a:cubicBezTo>
                    <a:pt x="225" y="34134"/>
                    <a:pt x="451" y="34313"/>
                    <a:pt x="684" y="34485"/>
                  </a:cubicBezTo>
                  <a:lnTo>
                    <a:pt x="34484" y="684"/>
                  </a:lnTo>
                  <a:cubicBezTo>
                    <a:pt x="34313" y="451"/>
                    <a:pt x="34130" y="226"/>
                    <a:pt x="33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44725" y="6096750"/>
              <a:ext cx="759825" cy="759825"/>
            </a:xfrm>
            <a:custGeom>
              <a:avLst/>
              <a:gdLst/>
              <a:ahLst/>
              <a:cxnLst/>
              <a:rect l="l" t="t" r="r" b="b"/>
              <a:pathLst>
                <a:path w="30393" h="30393" extrusionOk="0">
                  <a:moveTo>
                    <a:pt x="30128" y="1"/>
                  </a:moveTo>
                  <a:lnTo>
                    <a:pt x="0" y="30128"/>
                  </a:lnTo>
                  <a:cubicBezTo>
                    <a:pt x="307" y="30221"/>
                    <a:pt x="619" y="30314"/>
                    <a:pt x="930" y="30393"/>
                  </a:cubicBezTo>
                  <a:lnTo>
                    <a:pt x="30392" y="930"/>
                  </a:lnTo>
                  <a:cubicBezTo>
                    <a:pt x="30310" y="619"/>
                    <a:pt x="30220" y="308"/>
                    <a:pt x="30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210775" y="5930800"/>
              <a:ext cx="851475" cy="851400"/>
            </a:xfrm>
            <a:custGeom>
              <a:avLst/>
              <a:gdLst/>
              <a:ahLst/>
              <a:cxnLst/>
              <a:rect l="l" t="t" r="r" b="b"/>
              <a:pathLst>
                <a:path w="34059" h="34056" extrusionOk="0">
                  <a:moveTo>
                    <a:pt x="33587" y="0"/>
                  </a:moveTo>
                  <a:lnTo>
                    <a:pt x="0" y="33583"/>
                  </a:lnTo>
                  <a:cubicBezTo>
                    <a:pt x="240" y="33744"/>
                    <a:pt x="479" y="33901"/>
                    <a:pt x="722" y="34055"/>
                  </a:cubicBezTo>
                  <a:lnTo>
                    <a:pt x="34059" y="719"/>
                  </a:lnTo>
                  <a:cubicBezTo>
                    <a:pt x="33904" y="479"/>
                    <a:pt x="33747" y="236"/>
                    <a:pt x="33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416625" y="5724950"/>
              <a:ext cx="290100" cy="290025"/>
            </a:xfrm>
            <a:custGeom>
              <a:avLst/>
              <a:gdLst/>
              <a:ahLst/>
              <a:cxnLst/>
              <a:rect l="l" t="t" r="r" b="b"/>
              <a:pathLst>
                <a:path w="11604" h="11601" extrusionOk="0">
                  <a:moveTo>
                    <a:pt x="11604" y="0"/>
                  </a:moveTo>
                  <a:lnTo>
                    <a:pt x="11604" y="0"/>
                  </a:lnTo>
                  <a:cubicBezTo>
                    <a:pt x="10684" y="433"/>
                    <a:pt x="9797" y="923"/>
                    <a:pt x="8946" y="1463"/>
                  </a:cubicBezTo>
                  <a:lnTo>
                    <a:pt x="1467" y="8942"/>
                  </a:lnTo>
                  <a:cubicBezTo>
                    <a:pt x="927" y="9793"/>
                    <a:pt x="433" y="10681"/>
                    <a:pt x="0" y="11600"/>
                  </a:cubicBezTo>
                  <a:lnTo>
                    <a:pt x="11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430675" y="5710825"/>
              <a:ext cx="806600" cy="806575"/>
            </a:xfrm>
            <a:custGeom>
              <a:avLst/>
              <a:gdLst/>
              <a:ahLst/>
              <a:cxnLst/>
              <a:rect l="l" t="t" r="r" b="b"/>
              <a:pathLst>
                <a:path w="32264" h="32263" extrusionOk="0">
                  <a:moveTo>
                    <a:pt x="31408" y="0"/>
                  </a:moveTo>
                  <a:lnTo>
                    <a:pt x="1" y="31408"/>
                  </a:lnTo>
                  <a:cubicBezTo>
                    <a:pt x="115" y="31695"/>
                    <a:pt x="237" y="31980"/>
                    <a:pt x="362" y="32263"/>
                  </a:cubicBezTo>
                  <a:lnTo>
                    <a:pt x="32263" y="362"/>
                  </a:lnTo>
                  <a:cubicBezTo>
                    <a:pt x="31981" y="236"/>
                    <a:pt x="31695" y="118"/>
                    <a:pt x="3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473400" y="5668075"/>
              <a:ext cx="648050" cy="648050"/>
            </a:xfrm>
            <a:custGeom>
              <a:avLst/>
              <a:gdLst/>
              <a:ahLst/>
              <a:cxnLst/>
              <a:rect l="l" t="t" r="r" b="b"/>
              <a:pathLst>
                <a:path w="25922" h="25922" extrusionOk="0">
                  <a:moveTo>
                    <a:pt x="24780" y="0"/>
                  </a:moveTo>
                  <a:lnTo>
                    <a:pt x="0" y="24784"/>
                  </a:lnTo>
                  <a:cubicBezTo>
                    <a:pt x="7" y="25164"/>
                    <a:pt x="28" y="25542"/>
                    <a:pt x="54" y="25922"/>
                  </a:cubicBezTo>
                  <a:lnTo>
                    <a:pt x="25921" y="54"/>
                  </a:lnTo>
                  <a:cubicBezTo>
                    <a:pt x="25542" y="29"/>
                    <a:pt x="25163" y="11"/>
                    <a:pt x="24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460375" y="5681125"/>
              <a:ext cx="741950" cy="741950"/>
            </a:xfrm>
            <a:custGeom>
              <a:avLst/>
              <a:gdLst/>
              <a:ahLst/>
              <a:cxnLst/>
              <a:rect l="l" t="t" r="r" b="b"/>
              <a:pathLst>
                <a:path w="29678" h="29678" extrusionOk="0">
                  <a:moveTo>
                    <a:pt x="28709" y="0"/>
                  </a:moveTo>
                  <a:lnTo>
                    <a:pt x="1" y="28708"/>
                  </a:lnTo>
                  <a:cubicBezTo>
                    <a:pt x="73" y="29033"/>
                    <a:pt x="144" y="29359"/>
                    <a:pt x="227" y="29677"/>
                  </a:cubicBezTo>
                  <a:lnTo>
                    <a:pt x="29678" y="226"/>
                  </a:lnTo>
                  <a:cubicBezTo>
                    <a:pt x="29356" y="144"/>
                    <a:pt x="29034" y="72"/>
                    <a:pt x="28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469200" y="5672275"/>
              <a:ext cx="699650" cy="699650"/>
            </a:xfrm>
            <a:custGeom>
              <a:avLst/>
              <a:gdLst/>
              <a:ahLst/>
              <a:cxnLst/>
              <a:rect l="l" t="t" r="r" b="b"/>
              <a:pathLst>
                <a:path w="27986" h="27986" extrusionOk="0">
                  <a:moveTo>
                    <a:pt x="26919" y="1"/>
                  </a:moveTo>
                  <a:lnTo>
                    <a:pt x="0" y="26919"/>
                  </a:lnTo>
                  <a:cubicBezTo>
                    <a:pt x="43" y="27277"/>
                    <a:pt x="93" y="27631"/>
                    <a:pt x="150" y="27985"/>
                  </a:cubicBezTo>
                  <a:lnTo>
                    <a:pt x="27985" y="151"/>
                  </a:lnTo>
                  <a:cubicBezTo>
                    <a:pt x="27631" y="93"/>
                    <a:pt x="27277" y="43"/>
                    <a:pt x="269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473400" y="5668075"/>
              <a:ext cx="587500" cy="587500"/>
            </a:xfrm>
            <a:custGeom>
              <a:avLst/>
              <a:gdLst/>
              <a:ahLst/>
              <a:cxnLst/>
              <a:rect l="l" t="t" r="r" b="b"/>
              <a:pathLst>
                <a:path w="23500" h="23500" extrusionOk="0">
                  <a:moveTo>
                    <a:pt x="23500" y="0"/>
                  </a:moveTo>
                  <a:cubicBezTo>
                    <a:pt x="23113" y="11"/>
                    <a:pt x="22727" y="29"/>
                    <a:pt x="22344" y="58"/>
                  </a:cubicBezTo>
                  <a:lnTo>
                    <a:pt x="58" y="22344"/>
                  </a:lnTo>
                  <a:cubicBezTo>
                    <a:pt x="28" y="22727"/>
                    <a:pt x="11" y="23114"/>
                    <a:pt x="0" y="23500"/>
                  </a:cubicBezTo>
                  <a:lnTo>
                    <a:pt x="23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452750" y="5688725"/>
              <a:ext cx="424850" cy="424850"/>
            </a:xfrm>
            <a:custGeom>
              <a:avLst/>
              <a:gdLst/>
              <a:ahLst/>
              <a:cxnLst/>
              <a:rect l="l" t="t" r="r" b="b"/>
              <a:pathLst>
                <a:path w="16994" h="16994" extrusionOk="0">
                  <a:moveTo>
                    <a:pt x="16993" y="1"/>
                  </a:moveTo>
                  <a:cubicBezTo>
                    <a:pt x="16397" y="161"/>
                    <a:pt x="15806" y="344"/>
                    <a:pt x="15227" y="551"/>
                  </a:cubicBezTo>
                  <a:lnTo>
                    <a:pt x="551" y="15227"/>
                  </a:lnTo>
                  <a:cubicBezTo>
                    <a:pt x="344" y="15806"/>
                    <a:pt x="161" y="16397"/>
                    <a:pt x="1" y="16994"/>
                  </a:cubicBezTo>
                  <a:lnTo>
                    <a:pt x="16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47650" y="5693825"/>
              <a:ext cx="778950" cy="778975"/>
            </a:xfrm>
            <a:custGeom>
              <a:avLst/>
              <a:gdLst/>
              <a:ahLst/>
              <a:cxnLst/>
              <a:rect l="l" t="t" r="r" b="b"/>
              <a:pathLst>
                <a:path w="31158" h="31159" extrusionOk="0">
                  <a:moveTo>
                    <a:pt x="30167" y="0"/>
                  </a:moveTo>
                  <a:lnTo>
                    <a:pt x="0" y="30168"/>
                  </a:lnTo>
                  <a:cubicBezTo>
                    <a:pt x="104" y="30500"/>
                    <a:pt x="215" y="30829"/>
                    <a:pt x="329" y="31158"/>
                  </a:cubicBezTo>
                  <a:lnTo>
                    <a:pt x="31158" y="329"/>
                  </a:lnTo>
                  <a:cubicBezTo>
                    <a:pt x="30829" y="215"/>
                    <a:pt x="30499" y="104"/>
                    <a:pt x="30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468300" y="5673175"/>
              <a:ext cx="517750" cy="517850"/>
            </a:xfrm>
            <a:custGeom>
              <a:avLst/>
              <a:gdLst/>
              <a:ahLst/>
              <a:cxnLst/>
              <a:rect l="l" t="t" r="r" b="b"/>
              <a:pathLst>
                <a:path w="20710" h="20714" extrusionOk="0">
                  <a:moveTo>
                    <a:pt x="20710" y="1"/>
                  </a:moveTo>
                  <a:cubicBezTo>
                    <a:pt x="20230" y="65"/>
                    <a:pt x="19755" y="140"/>
                    <a:pt x="19286" y="232"/>
                  </a:cubicBezTo>
                  <a:lnTo>
                    <a:pt x="232" y="19286"/>
                  </a:lnTo>
                  <a:cubicBezTo>
                    <a:pt x="139" y="19755"/>
                    <a:pt x="65" y="20230"/>
                    <a:pt x="0" y="20714"/>
                  </a:cubicBezTo>
                  <a:lnTo>
                    <a:pt x="207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411425" y="5730050"/>
              <a:ext cx="828825" cy="828950"/>
            </a:xfrm>
            <a:custGeom>
              <a:avLst/>
              <a:gdLst/>
              <a:ahLst/>
              <a:cxnLst/>
              <a:rect l="l" t="t" r="r" b="b"/>
              <a:pathLst>
                <a:path w="33153" h="33158" extrusionOk="0">
                  <a:moveTo>
                    <a:pt x="32366" y="0"/>
                  </a:moveTo>
                  <a:lnTo>
                    <a:pt x="0" y="32367"/>
                  </a:lnTo>
                  <a:cubicBezTo>
                    <a:pt x="132" y="32631"/>
                    <a:pt x="265" y="32896"/>
                    <a:pt x="404" y="33157"/>
                  </a:cubicBezTo>
                  <a:lnTo>
                    <a:pt x="33153" y="404"/>
                  </a:lnTo>
                  <a:cubicBezTo>
                    <a:pt x="32895" y="265"/>
                    <a:pt x="32631" y="133"/>
                    <a:pt x="32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389625" y="5751850"/>
              <a:ext cx="844425" cy="844425"/>
            </a:xfrm>
            <a:custGeom>
              <a:avLst/>
              <a:gdLst/>
              <a:ahLst/>
              <a:cxnLst/>
              <a:rect l="l" t="t" r="r" b="b"/>
              <a:pathLst>
                <a:path w="33777" h="33777" extrusionOk="0">
                  <a:moveTo>
                    <a:pt x="33096" y="1"/>
                  </a:moveTo>
                  <a:lnTo>
                    <a:pt x="0" y="33097"/>
                  </a:lnTo>
                  <a:cubicBezTo>
                    <a:pt x="137" y="33326"/>
                    <a:pt x="276" y="33552"/>
                    <a:pt x="419" y="33777"/>
                  </a:cubicBezTo>
                  <a:lnTo>
                    <a:pt x="33776" y="420"/>
                  </a:lnTo>
                  <a:cubicBezTo>
                    <a:pt x="33551" y="276"/>
                    <a:pt x="33325" y="137"/>
                    <a:pt x="33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816975" y="6324600"/>
              <a:ext cx="548900" cy="548800"/>
            </a:xfrm>
            <a:custGeom>
              <a:avLst/>
              <a:gdLst/>
              <a:ahLst/>
              <a:cxnLst/>
              <a:rect l="l" t="t" r="r" b="b"/>
              <a:pathLst>
                <a:path w="21956" h="21952" extrusionOk="0">
                  <a:moveTo>
                    <a:pt x="21955" y="1"/>
                  </a:moveTo>
                  <a:lnTo>
                    <a:pt x="1" y="21952"/>
                  </a:lnTo>
                  <a:cubicBezTo>
                    <a:pt x="419" y="21915"/>
                    <a:pt x="830" y="21869"/>
                    <a:pt x="1241" y="21812"/>
                  </a:cubicBezTo>
                  <a:lnTo>
                    <a:pt x="21815" y="1238"/>
                  </a:lnTo>
                  <a:cubicBezTo>
                    <a:pt x="21873" y="830"/>
                    <a:pt x="21919" y="415"/>
                    <a:pt x="21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660850" y="6480650"/>
              <a:ext cx="358050" cy="358050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4322" y="0"/>
                  </a:moveTo>
                  <a:lnTo>
                    <a:pt x="1" y="14321"/>
                  </a:lnTo>
                  <a:cubicBezTo>
                    <a:pt x="719" y="14057"/>
                    <a:pt x="1424" y="13760"/>
                    <a:pt x="2111" y="13427"/>
                  </a:cubicBezTo>
                  <a:lnTo>
                    <a:pt x="13427" y="2110"/>
                  </a:lnTo>
                  <a:cubicBezTo>
                    <a:pt x="13757" y="1423"/>
                    <a:pt x="14058" y="719"/>
                    <a:pt x="14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533075" y="6608425"/>
              <a:ext cx="164925" cy="164900"/>
            </a:xfrm>
            <a:custGeom>
              <a:avLst/>
              <a:gdLst/>
              <a:ahLst/>
              <a:cxnLst/>
              <a:rect l="l" t="t" r="r" b="b"/>
              <a:pathLst>
                <a:path w="6597" h="6596" extrusionOk="0">
                  <a:moveTo>
                    <a:pt x="6596" y="0"/>
                  </a:moveTo>
                  <a:lnTo>
                    <a:pt x="1" y="6596"/>
                  </a:lnTo>
                  <a:cubicBezTo>
                    <a:pt x="2601" y="4847"/>
                    <a:pt x="4848" y="2604"/>
                    <a:pt x="6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939500" y="6202000"/>
              <a:ext cx="672200" cy="672200"/>
            </a:xfrm>
            <a:custGeom>
              <a:avLst/>
              <a:gdLst/>
              <a:ahLst/>
              <a:cxnLst/>
              <a:rect l="l" t="t" r="r" b="b"/>
              <a:pathLst>
                <a:path w="26888" h="26888" extrusionOk="0">
                  <a:moveTo>
                    <a:pt x="26787" y="0"/>
                  </a:moveTo>
                  <a:lnTo>
                    <a:pt x="1" y="26787"/>
                  </a:lnTo>
                  <a:cubicBezTo>
                    <a:pt x="369" y="26830"/>
                    <a:pt x="742" y="26862"/>
                    <a:pt x="1113" y="26887"/>
                  </a:cubicBezTo>
                  <a:lnTo>
                    <a:pt x="26888" y="1113"/>
                  </a:lnTo>
                  <a:cubicBezTo>
                    <a:pt x="26863" y="741"/>
                    <a:pt x="26830" y="369"/>
                    <a:pt x="26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747425" y="6394075"/>
              <a:ext cx="469325" cy="469300"/>
            </a:xfrm>
            <a:custGeom>
              <a:avLst/>
              <a:gdLst/>
              <a:ahLst/>
              <a:cxnLst/>
              <a:rect l="l" t="t" r="r" b="b"/>
              <a:pathLst>
                <a:path w="18773" h="18772" extrusionOk="0">
                  <a:moveTo>
                    <a:pt x="18772" y="0"/>
                  </a:moveTo>
                  <a:lnTo>
                    <a:pt x="1" y="18772"/>
                  </a:lnTo>
                  <a:cubicBezTo>
                    <a:pt x="534" y="18664"/>
                    <a:pt x="1060" y="18529"/>
                    <a:pt x="1582" y="18385"/>
                  </a:cubicBezTo>
                  <a:lnTo>
                    <a:pt x="18386" y="1581"/>
                  </a:lnTo>
                  <a:cubicBezTo>
                    <a:pt x="18529" y="1060"/>
                    <a:pt x="18665" y="533"/>
                    <a:pt x="18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995450" y="6146025"/>
              <a:ext cx="721725" cy="721825"/>
            </a:xfrm>
            <a:custGeom>
              <a:avLst/>
              <a:gdLst/>
              <a:ahLst/>
              <a:cxnLst/>
              <a:rect l="l" t="t" r="r" b="b"/>
              <a:pathLst>
                <a:path w="28869" h="28873" extrusionOk="0">
                  <a:moveTo>
                    <a:pt x="28665" y="0"/>
                  </a:moveTo>
                  <a:lnTo>
                    <a:pt x="0" y="28665"/>
                  </a:lnTo>
                  <a:cubicBezTo>
                    <a:pt x="368" y="28740"/>
                    <a:pt x="737" y="28811"/>
                    <a:pt x="1113" y="28872"/>
                  </a:cubicBezTo>
                  <a:lnTo>
                    <a:pt x="28868" y="1113"/>
                  </a:lnTo>
                  <a:cubicBezTo>
                    <a:pt x="28807" y="740"/>
                    <a:pt x="28740" y="369"/>
                    <a:pt x="2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881000" y="6260550"/>
              <a:ext cx="615325" cy="615250"/>
            </a:xfrm>
            <a:custGeom>
              <a:avLst/>
              <a:gdLst/>
              <a:ahLst/>
              <a:cxnLst/>
              <a:rect l="l" t="t" r="r" b="b"/>
              <a:pathLst>
                <a:path w="24613" h="24610" extrusionOk="0">
                  <a:moveTo>
                    <a:pt x="24602" y="1"/>
                  </a:moveTo>
                  <a:lnTo>
                    <a:pt x="0" y="24599"/>
                  </a:lnTo>
                  <a:cubicBezTo>
                    <a:pt x="150" y="24603"/>
                    <a:pt x="301" y="24610"/>
                    <a:pt x="451" y="24610"/>
                  </a:cubicBezTo>
                  <a:cubicBezTo>
                    <a:pt x="701" y="24610"/>
                    <a:pt x="952" y="24599"/>
                    <a:pt x="1205" y="24592"/>
                  </a:cubicBezTo>
                  <a:lnTo>
                    <a:pt x="24594" y="1203"/>
                  </a:lnTo>
                  <a:cubicBezTo>
                    <a:pt x="24602" y="950"/>
                    <a:pt x="24612" y="699"/>
                    <a:pt x="24612" y="448"/>
                  </a:cubicBezTo>
                  <a:cubicBezTo>
                    <a:pt x="24612" y="298"/>
                    <a:pt x="24605" y="148"/>
                    <a:pt x="24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862400" y="2977625"/>
            <a:ext cx="3106500" cy="31065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97850" y="3114025"/>
            <a:ext cx="8148300" cy="4418100"/>
          </a:xfrm>
          <a:prstGeom prst="roundRect">
            <a:avLst>
              <a:gd name="adj" fmla="val 83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 rot="5400000">
            <a:off x="7426029" y="248021"/>
            <a:ext cx="1465824" cy="582972"/>
            <a:chOff x="-3583200" y="3193700"/>
            <a:chExt cx="980550" cy="390000"/>
          </a:xfrm>
        </p:grpSpPr>
        <p:sp>
          <p:nvSpPr>
            <p:cNvPr id="41" name="Google Shape;41;p2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-1086118" y="-541053"/>
            <a:ext cx="2463121" cy="2463121"/>
            <a:chOff x="-1724550" y="3745650"/>
            <a:chExt cx="862800" cy="862800"/>
          </a:xfrm>
        </p:grpSpPr>
        <p:sp>
          <p:nvSpPr>
            <p:cNvPr id="74" name="Google Shape;74;p2"/>
            <p:cNvSpPr/>
            <p:nvPr/>
          </p:nvSpPr>
          <p:spPr>
            <a:xfrm>
              <a:off x="-1581000" y="3889200"/>
              <a:ext cx="575700" cy="57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616700" y="3853500"/>
              <a:ext cx="647100" cy="64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724550" y="3745650"/>
              <a:ext cx="862800" cy="862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687050" y="3783150"/>
              <a:ext cx="787800" cy="78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651350" y="3818850"/>
              <a:ext cx="716400" cy="716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547400" y="3922800"/>
              <a:ext cx="508500" cy="5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512900" y="3957450"/>
              <a:ext cx="439500" cy="439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477050" y="3993300"/>
              <a:ext cx="367800" cy="36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705200" y="3765000"/>
              <a:ext cx="824100" cy="82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668600" y="3801600"/>
              <a:ext cx="750900" cy="75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633800" y="3836400"/>
              <a:ext cx="681300" cy="68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598300" y="3871900"/>
              <a:ext cx="610200" cy="610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563825" y="3906425"/>
              <a:ext cx="541200" cy="54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530325" y="3939875"/>
              <a:ext cx="474300" cy="4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494600" y="3975600"/>
              <a:ext cx="402900" cy="402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7493187" y="1922071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460775" y="2319300"/>
            <a:ext cx="504900" cy="50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696675" y="250013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5400000">
            <a:off x="-461250" y="4786484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2278892" y="-144954"/>
            <a:ext cx="1465824" cy="582972"/>
            <a:chOff x="-3583200" y="3193700"/>
            <a:chExt cx="980550" cy="390000"/>
          </a:xfrm>
        </p:grpSpPr>
        <p:sp>
          <p:nvSpPr>
            <p:cNvPr id="94" name="Google Shape;94;p2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>
            <a:off x="497850" y="3638400"/>
            <a:ext cx="8148300" cy="11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ctrTitle"/>
          </p:nvPr>
        </p:nvSpPr>
        <p:spPr>
          <a:xfrm>
            <a:off x="713225" y="852900"/>
            <a:ext cx="7717500" cy="189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802975" y="3352650"/>
            <a:ext cx="115200" cy="11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1033425" y="3352650"/>
            <a:ext cx="115200" cy="11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1263875" y="3352650"/>
            <a:ext cx="115200" cy="11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2"/>
          <p:cNvGrpSpPr/>
          <p:nvPr/>
        </p:nvGrpSpPr>
        <p:grpSpPr>
          <a:xfrm>
            <a:off x="7319450" y="3957975"/>
            <a:ext cx="312300" cy="505000"/>
            <a:chOff x="-979225" y="3852975"/>
            <a:chExt cx="312300" cy="505000"/>
          </a:xfrm>
        </p:grpSpPr>
        <p:sp>
          <p:nvSpPr>
            <p:cNvPr id="132" name="Google Shape;132;p2"/>
            <p:cNvSpPr/>
            <p:nvPr/>
          </p:nvSpPr>
          <p:spPr>
            <a:xfrm>
              <a:off x="-979225" y="3967975"/>
              <a:ext cx="45000" cy="45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845575" y="3967975"/>
              <a:ext cx="45000" cy="45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979225" y="4082975"/>
              <a:ext cx="45000" cy="45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845575" y="4082975"/>
              <a:ext cx="45000" cy="45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711925" y="4082975"/>
              <a:ext cx="45000" cy="45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979225" y="4197975"/>
              <a:ext cx="45000" cy="45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845575" y="4197975"/>
              <a:ext cx="45000" cy="45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979225" y="4312975"/>
              <a:ext cx="45000" cy="45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979225" y="3852975"/>
              <a:ext cx="45000" cy="45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"/>
          <p:cNvSpPr txBox="1">
            <a:spLocks noGrp="1"/>
          </p:cNvSpPr>
          <p:nvPr>
            <p:ph type="subTitle" idx="1"/>
          </p:nvPr>
        </p:nvSpPr>
        <p:spPr>
          <a:xfrm>
            <a:off x="2278900" y="4024775"/>
            <a:ext cx="4586100" cy="37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oogle Shape;2487;p32"/>
          <p:cNvGrpSpPr/>
          <p:nvPr/>
        </p:nvGrpSpPr>
        <p:grpSpPr>
          <a:xfrm rot="10800000">
            <a:off x="5480900" y="243788"/>
            <a:ext cx="1207725" cy="1207725"/>
            <a:chOff x="-1473400" y="5668075"/>
            <a:chExt cx="1207725" cy="1207725"/>
          </a:xfrm>
        </p:grpSpPr>
        <p:sp>
          <p:nvSpPr>
            <p:cNvPr id="2488" name="Google Shape;2488;p32"/>
            <p:cNvSpPr/>
            <p:nvPr/>
          </p:nvSpPr>
          <p:spPr>
            <a:xfrm>
              <a:off x="-1310850" y="5830625"/>
              <a:ext cx="868925" cy="868950"/>
            </a:xfrm>
            <a:custGeom>
              <a:avLst/>
              <a:gdLst/>
              <a:ahLst/>
              <a:cxnLst/>
              <a:rect l="l" t="t" r="r" b="b"/>
              <a:pathLst>
                <a:path w="34757" h="34758" extrusionOk="0">
                  <a:moveTo>
                    <a:pt x="34145" y="1"/>
                  </a:moveTo>
                  <a:lnTo>
                    <a:pt x="1" y="34145"/>
                  </a:lnTo>
                  <a:cubicBezTo>
                    <a:pt x="194" y="34353"/>
                    <a:pt x="387" y="34556"/>
                    <a:pt x="583" y="34757"/>
                  </a:cubicBezTo>
                  <a:lnTo>
                    <a:pt x="34757" y="587"/>
                  </a:lnTo>
                  <a:cubicBezTo>
                    <a:pt x="34556" y="387"/>
                    <a:pt x="34352" y="194"/>
                    <a:pt x="3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2"/>
            <p:cNvSpPr/>
            <p:nvPr/>
          </p:nvSpPr>
          <p:spPr>
            <a:xfrm>
              <a:off x="-1279825" y="5861675"/>
              <a:ext cx="867500" cy="867575"/>
            </a:xfrm>
            <a:custGeom>
              <a:avLst/>
              <a:gdLst/>
              <a:ahLst/>
              <a:cxnLst/>
              <a:rect l="l" t="t" r="r" b="b"/>
              <a:pathLst>
                <a:path w="34700" h="34703" extrusionOk="0">
                  <a:moveTo>
                    <a:pt x="34138" y="0"/>
                  </a:moveTo>
                  <a:lnTo>
                    <a:pt x="1" y="34141"/>
                  </a:lnTo>
                  <a:cubicBezTo>
                    <a:pt x="209" y="34331"/>
                    <a:pt x="419" y="34516"/>
                    <a:pt x="634" y="34702"/>
                  </a:cubicBezTo>
                  <a:lnTo>
                    <a:pt x="34700" y="633"/>
                  </a:lnTo>
                  <a:cubicBezTo>
                    <a:pt x="34517" y="418"/>
                    <a:pt x="34331" y="208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2"/>
            <p:cNvSpPr/>
            <p:nvPr/>
          </p:nvSpPr>
          <p:spPr>
            <a:xfrm>
              <a:off x="-1339900" y="5801575"/>
              <a:ext cx="865875" cy="865900"/>
            </a:xfrm>
            <a:custGeom>
              <a:avLst/>
              <a:gdLst/>
              <a:ahLst/>
              <a:cxnLst/>
              <a:rect l="l" t="t" r="r" b="b"/>
              <a:pathLst>
                <a:path w="34635" h="34636" extrusionOk="0">
                  <a:moveTo>
                    <a:pt x="33973" y="1"/>
                  </a:moveTo>
                  <a:lnTo>
                    <a:pt x="0" y="33973"/>
                  </a:lnTo>
                  <a:cubicBezTo>
                    <a:pt x="182" y="34198"/>
                    <a:pt x="369" y="34417"/>
                    <a:pt x="558" y="34635"/>
                  </a:cubicBezTo>
                  <a:lnTo>
                    <a:pt x="34635" y="559"/>
                  </a:lnTo>
                  <a:cubicBezTo>
                    <a:pt x="34417" y="369"/>
                    <a:pt x="34198" y="183"/>
                    <a:pt x="33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2"/>
            <p:cNvSpPr/>
            <p:nvPr/>
          </p:nvSpPr>
          <p:spPr>
            <a:xfrm>
              <a:off x="-1366375" y="5775125"/>
              <a:ext cx="857825" cy="857925"/>
            </a:xfrm>
            <a:custGeom>
              <a:avLst/>
              <a:gdLst/>
              <a:ahLst/>
              <a:cxnLst/>
              <a:rect l="l" t="t" r="r" b="b"/>
              <a:pathLst>
                <a:path w="34313" h="34317" extrusionOk="0">
                  <a:moveTo>
                    <a:pt x="33615" y="0"/>
                  </a:moveTo>
                  <a:lnTo>
                    <a:pt x="1" y="33615"/>
                  </a:lnTo>
                  <a:cubicBezTo>
                    <a:pt x="165" y="33851"/>
                    <a:pt x="326" y="34087"/>
                    <a:pt x="498" y="34316"/>
                  </a:cubicBezTo>
                  <a:lnTo>
                    <a:pt x="34312" y="497"/>
                  </a:lnTo>
                  <a:cubicBezTo>
                    <a:pt x="34087" y="325"/>
                    <a:pt x="33851" y="164"/>
                    <a:pt x="33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2"/>
            <p:cNvSpPr/>
            <p:nvPr/>
          </p:nvSpPr>
          <p:spPr>
            <a:xfrm>
              <a:off x="-1090950" y="6050525"/>
              <a:ext cx="791550" cy="791575"/>
            </a:xfrm>
            <a:custGeom>
              <a:avLst/>
              <a:gdLst/>
              <a:ahLst/>
              <a:cxnLst/>
              <a:rect l="l" t="t" r="r" b="b"/>
              <a:pathLst>
                <a:path w="31662" h="31663" extrusionOk="0">
                  <a:moveTo>
                    <a:pt x="31333" y="0"/>
                  </a:moveTo>
                  <a:lnTo>
                    <a:pt x="0" y="31333"/>
                  </a:lnTo>
                  <a:cubicBezTo>
                    <a:pt x="294" y="31447"/>
                    <a:pt x="586" y="31558"/>
                    <a:pt x="887" y="31662"/>
                  </a:cubicBezTo>
                  <a:lnTo>
                    <a:pt x="31662" y="887"/>
                  </a:lnTo>
                  <a:cubicBezTo>
                    <a:pt x="31558" y="587"/>
                    <a:pt x="31447" y="294"/>
                    <a:pt x="31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2"/>
            <p:cNvSpPr/>
            <p:nvPr/>
          </p:nvSpPr>
          <p:spPr>
            <a:xfrm>
              <a:off x="-1134050" y="6007425"/>
              <a:ext cx="816950" cy="816950"/>
            </a:xfrm>
            <a:custGeom>
              <a:avLst/>
              <a:gdLst/>
              <a:ahLst/>
              <a:cxnLst/>
              <a:rect l="l" t="t" r="r" b="b"/>
              <a:pathLst>
                <a:path w="32678" h="32678" extrusionOk="0">
                  <a:moveTo>
                    <a:pt x="32302" y="1"/>
                  </a:moveTo>
                  <a:lnTo>
                    <a:pt x="0" y="32303"/>
                  </a:lnTo>
                  <a:cubicBezTo>
                    <a:pt x="272" y="32435"/>
                    <a:pt x="544" y="32560"/>
                    <a:pt x="819" y="32678"/>
                  </a:cubicBezTo>
                  <a:lnTo>
                    <a:pt x="32677" y="820"/>
                  </a:lnTo>
                  <a:cubicBezTo>
                    <a:pt x="32556" y="544"/>
                    <a:pt x="32434" y="272"/>
                    <a:pt x="32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2"/>
            <p:cNvSpPr/>
            <p:nvPr/>
          </p:nvSpPr>
          <p:spPr>
            <a:xfrm>
              <a:off x="-1172800" y="5968700"/>
              <a:ext cx="835500" cy="835500"/>
            </a:xfrm>
            <a:custGeom>
              <a:avLst/>
              <a:gdLst/>
              <a:ahLst/>
              <a:cxnLst/>
              <a:rect l="l" t="t" r="r" b="b"/>
              <a:pathLst>
                <a:path w="33420" h="33420" extrusionOk="0">
                  <a:moveTo>
                    <a:pt x="33022" y="0"/>
                  </a:moveTo>
                  <a:lnTo>
                    <a:pt x="1" y="33022"/>
                  </a:lnTo>
                  <a:cubicBezTo>
                    <a:pt x="234" y="33157"/>
                    <a:pt x="466" y="33294"/>
                    <a:pt x="706" y="33419"/>
                  </a:cubicBezTo>
                  <a:lnTo>
                    <a:pt x="33420" y="705"/>
                  </a:lnTo>
                  <a:cubicBezTo>
                    <a:pt x="33291" y="465"/>
                    <a:pt x="33158" y="233"/>
                    <a:pt x="330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2"/>
            <p:cNvSpPr/>
            <p:nvPr/>
          </p:nvSpPr>
          <p:spPr>
            <a:xfrm>
              <a:off x="-1246550" y="5894925"/>
              <a:ext cx="862125" cy="862125"/>
            </a:xfrm>
            <a:custGeom>
              <a:avLst/>
              <a:gdLst/>
              <a:ahLst/>
              <a:cxnLst/>
              <a:rect l="l" t="t" r="r" b="b"/>
              <a:pathLst>
                <a:path w="34485" h="34485" extrusionOk="0">
                  <a:moveTo>
                    <a:pt x="33951" y="1"/>
                  </a:moveTo>
                  <a:lnTo>
                    <a:pt x="0" y="33952"/>
                  </a:lnTo>
                  <a:cubicBezTo>
                    <a:pt x="225" y="34134"/>
                    <a:pt x="451" y="34313"/>
                    <a:pt x="684" y="34485"/>
                  </a:cubicBezTo>
                  <a:lnTo>
                    <a:pt x="34484" y="684"/>
                  </a:lnTo>
                  <a:cubicBezTo>
                    <a:pt x="34313" y="451"/>
                    <a:pt x="34130" y="226"/>
                    <a:pt x="33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2"/>
            <p:cNvSpPr/>
            <p:nvPr/>
          </p:nvSpPr>
          <p:spPr>
            <a:xfrm>
              <a:off x="-1044725" y="6096750"/>
              <a:ext cx="759825" cy="759825"/>
            </a:xfrm>
            <a:custGeom>
              <a:avLst/>
              <a:gdLst/>
              <a:ahLst/>
              <a:cxnLst/>
              <a:rect l="l" t="t" r="r" b="b"/>
              <a:pathLst>
                <a:path w="30393" h="30393" extrusionOk="0">
                  <a:moveTo>
                    <a:pt x="30128" y="1"/>
                  </a:moveTo>
                  <a:lnTo>
                    <a:pt x="0" y="30128"/>
                  </a:lnTo>
                  <a:cubicBezTo>
                    <a:pt x="307" y="30221"/>
                    <a:pt x="619" y="30314"/>
                    <a:pt x="930" y="30393"/>
                  </a:cubicBezTo>
                  <a:lnTo>
                    <a:pt x="30392" y="930"/>
                  </a:lnTo>
                  <a:cubicBezTo>
                    <a:pt x="30310" y="619"/>
                    <a:pt x="30220" y="308"/>
                    <a:pt x="30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2"/>
            <p:cNvSpPr/>
            <p:nvPr/>
          </p:nvSpPr>
          <p:spPr>
            <a:xfrm>
              <a:off x="-1210775" y="5930800"/>
              <a:ext cx="851475" cy="851400"/>
            </a:xfrm>
            <a:custGeom>
              <a:avLst/>
              <a:gdLst/>
              <a:ahLst/>
              <a:cxnLst/>
              <a:rect l="l" t="t" r="r" b="b"/>
              <a:pathLst>
                <a:path w="34059" h="34056" extrusionOk="0">
                  <a:moveTo>
                    <a:pt x="33587" y="0"/>
                  </a:moveTo>
                  <a:lnTo>
                    <a:pt x="0" y="33583"/>
                  </a:lnTo>
                  <a:cubicBezTo>
                    <a:pt x="240" y="33744"/>
                    <a:pt x="479" y="33901"/>
                    <a:pt x="722" y="34055"/>
                  </a:cubicBezTo>
                  <a:lnTo>
                    <a:pt x="34059" y="719"/>
                  </a:lnTo>
                  <a:cubicBezTo>
                    <a:pt x="33904" y="479"/>
                    <a:pt x="33747" y="236"/>
                    <a:pt x="33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2"/>
            <p:cNvSpPr/>
            <p:nvPr/>
          </p:nvSpPr>
          <p:spPr>
            <a:xfrm>
              <a:off x="-1416625" y="5724950"/>
              <a:ext cx="290100" cy="290025"/>
            </a:xfrm>
            <a:custGeom>
              <a:avLst/>
              <a:gdLst/>
              <a:ahLst/>
              <a:cxnLst/>
              <a:rect l="l" t="t" r="r" b="b"/>
              <a:pathLst>
                <a:path w="11604" h="11601" extrusionOk="0">
                  <a:moveTo>
                    <a:pt x="11604" y="0"/>
                  </a:moveTo>
                  <a:lnTo>
                    <a:pt x="11604" y="0"/>
                  </a:lnTo>
                  <a:cubicBezTo>
                    <a:pt x="10684" y="433"/>
                    <a:pt x="9797" y="923"/>
                    <a:pt x="8946" y="1463"/>
                  </a:cubicBezTo>
                  <a:lnTo>
                    <a:pt x="1467" y="8942"/>
                  </a:lnTo>
                  <a:cubicBezTo>
                    <a:pt x="927" y="9793"/>
                    <a:pt x="433" y="10681"/>
                    <a:pt x="0" y="11600"/>
                  </a:cubicBezTo>
                  <a:lnTo>
                    <a:pt x="116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2"/>
            <p:cNvSpPr/>
            <p:nvPr/>
          </p:nvSpPr>
          <p:spPr>
            <a:xfrm>
              <a:off x="-1430675" y="5710825"/>
              <a:ext cx="806600" cy="806575"/>
            </a:xfrm>
            <a:custGeom>
              <a:avLst/>
              <a:gdLst/>
              <a:ahLst/>
              <a:cxnLst/>
              <a:rect l="l" t="t" r="r" b="b"/>
              <a:pathLst>
                <a:path w="32264" h="32263" extrusionOk="0">
                  <a:moveTo>
                    <a:pt x="31408" y="0"/>
                  </a:moveTo>
                  <a:lnTo>
                    <a:pt x="1" y="31408"/>
                  </a:lnTo>
                  <a:cubicBezTo>
                    <a:pt x="115" y="31695"/>
                    <a:pt x="237" y="31980"/>
                    <a:pt x="362" y="32263"/>
                  </a:cubicBezTo>
                  <a:lnTo>
                    <a:pt x="32263" y="362"/>
                  </a:lnTo>
                  <a:cubicBezTo>
                    <a:pt x="31981" y="236"/>
                    <a:pt x="31695" y="118"/>
                    <a:pt x="31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2"/>
            <p:cNvSpPr/>
            <p:nvPr/>
          </p:nvSpPr>
          <p:spPr>
            <a:xfrm>
              <a:off x="-1473400" y="5668075"/>
              <a:ext cx="648050" cy="648050"/>
            </a:xfrm>
            <a:custGeom>
              <a:avLst/>
              <a:gdLst/>
              <a:ahLst/>
              <a:cxnLst/>
              <a:rect l="l" t="t" r="r" b="b"/>
              <a:pathLst>
                <a:path w="25922" h="25922" extrusionOk="0">
                  <a:moveTo>
                    <a:pt x="24780" y="0"/>
                  </a:moveTo>
                  <a:lnTo>
                    <a:pt x="0" y="24784"/>
                  </a:lnTo>
                  <a:cubicBezTo>
                    <a:pt x="7" y="25164"/>
                    <a:pt x="28" y="25542"/>
                    <a:pt x="54" y="25922"/>
                  </a:cubicBezTo>
                  <a:lnTo>
                    <a:pt x="25921" y="54"/>
                  </a:lnTo>
                  <a:cubicBezTo>
                    <a:pt x="25542" y="29"/>
                    <a:pt x="25163" y="11"/>
                    <a:pt x="2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2"/>
            <p:cNvSpPr/>
            <p:nvPr/>
          </p:nvSpPr>
          <p:spPr>
            <a:xfrm>
              <a:off x="-1460375" y="5681125"/>
              <a:ext cx="741950" cy="741950"/>
            </a:xfrm>
            <a:custGeom>
              <a:avLst/>
              <a:gdLst/>
              <a:ahLst/>
              <a:cxnLst/>
              <a:rect l="l" t="t" r="r" b="b"/>
              <a:pathLst>
                <a:path w="29678" h="29678" extrusionOk="0">
                  <a:moveTo>
                    <a:pt x="28709" y="0"/>
                  </a:moveTo>
                  <a:lnTo>
                    <a:pt x="1" y="28708"/>
                  </a:lnTo>
                  <a:cubicBezTo>
                    <a:pt x="73" y="29033"/>
                    <a:pt x="144" y="29359"/>
                    <a:pt x="227" y="29677"/>
                  </a:cubicBezTo>
                  <a:lnTo>
                    <a:pt x="29678" y="226"/>
                  </a:lnTo>
                  <a:cubicBezTo>
                    <a:pt x="29356" y="144"/>
                    <a:pt x="29034" y="72"/>
                    <a:pt x="28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2"/>
            <p:cNvSpPr/>
            <p:nvPr/>
          </p:nvSpPr>
          <p:spPr>
            <a:xfrm>
              <a:off x="-1469200" y="5672275"/>
              <a:ext cx="699650" cy="699650"/>
            </a:xfrm>
            <a:custGeom>
              <a:avLst/>
              <a:gdLst/>
              <a:ahLst/>
              <a:cxnLst/>
              <a:rect l="l" t="t" r="r" b="b"/>
              <a:pathLst>
                <a:path w="27986" h="27986" extrusionOk="0">
                  <a:moveTo>
                    <a:pt x="26919" y="1"/>
                  </a:moveTo>
                  <a:lnTo>
                    <a:pt x="0" y="26919"/>
                  </a:lnTo>
                  <a:cubicBezTo>
                    <a:pt x="43" y="27277"/>
                    <a:pt x="93" y="27631"/>
                    <a:pt x="150" y="27985"/>
                  </a:cubicBezTo>
                  <a:lnTo>
                    <a:pt x="27985" y="151"/>
                  </a:lnTo>
                  <a:cubicBezTo>
                    <a:pt x="27631" y="93"/>
                    <a:pt x="27277" y="43"/>
                    <a:pt x="26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2"/>
            <p:cNvSpPr/>
            <p:nvPr/>
          </p:nvSpPr>
          <p:spPr>
            <a:xfrm>
              <a:off x="-1473400" y="5668075"/>
              <a:ext cx="587500" cy="587500"/>
            </a:xfrm>
            <a:custGeom>
              <a:avLst/>
              <a:gdLst/>
              <a:ahLst/>
              <a:cxnLst/>
              <a:rect l="l" t="t" r="r" b="b"/>
              <a:pathLst>
                <a:path w="23500" h="23500" extrusionOk="0">
                  <a:moveTo>
                    <a:pt x="23500" y="0"/>
                  </a:moveTo>
                  <a:cubicBezTo>
                    <a:pt x="23113" y="11"/>
                    <a:pt x="22727" y="29"/>
                    <a:pt x="22344" y="58"/>
                  </a:cubicBezTo>
                  <a:lnTo>
                    <a:pt x="58" y="22344"/>
                  </a:lnTo>
                  <a:cubicBezTo>
                    <a:pt x="28" y="22727"/>
                    <a:pt x="11" y="23114"/>
                    <a:pt x="0" y="23500"/>
                  </a:cubicBezTo>
                  <a:lnTo>
                    <a:pt x="23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2"/>
            <p:cNvSpPr/>
            <p:nvPr/>
          </p:nvSpPr>
          <p:spPr>
            <a:xfrm>
              <a:off x="-1452750" y="5688725"/>
              <a:ext cx="424850" cy="424850"/>
            </a:xfrm>
            <a:custGeom>
              <a:avLst/>
              <a:gdLst/>
              <a:ahLst/>
              <a:cxnLst/>
              <a:rect l="l" t="t" r="r" b="b"/>
              <a:pathLst>
                <a:path w="16994" h="16994" extrusionOk="0">
                  <a:moveTo>
                    <a:pt x="16993" y="1"/>
                  </a:moveTo>
                  <a:cubicBezTo>
                    <a:pt x="16397" y="161"/>
                    <a:pt x="15806" y="344"/>
                    <a:pt x="15227" y="551"/>
                  </a:cubicBezTo>
                  <a:lnTo>
                    <a:pt x="551" y="15227"/>
                  </a:lnTo>
                  <a:cubicBezTo>
                    <a:pt x="344" y="15806"/>
                    <a:pt x="161" y="16397"/>
                    <a:pt x="1" y="16994"/>
                  </a:cubicBezTo>
                  <a:lnTo>
                    <a:pt x="16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2"/>
            <p:cNvSpPr/>
            <p:nvPr/>
          </p:nvSpPr>
          <p:spPr>
            <a:xfrm>
              <a:off x="-1447650" y="5693825"/>
              <a:ext cx="778950" cy="778975"/>
            </a:xfrm>
            <a:custGeom>
              <a:avLst/>
              <a:gdLst/>
              <a:ahLst/>
              <a:cxnLst/>
              <a:rect l="l" t="t" r="r" b="b"/>
              <a:pathLst>
                <a:path w="31158" h="31159" extrusionOk="0">
                  <a:moveTo>
                    <a:pt x="30167" y="0"/>
                  </a:moveTo>
                  <a:lnTo>
                    <a:pt x="0" y="30168"/>
                  </a:lnTo>
                  <a:cubicBezTo>
                    <a:pt x="104" y="30500"/>
                    <a:pt x="215" y="30829"/>
                    <a:pt x="329" y="31158"/>
                  </a:cubicBezTo>
                  <a:lnTo>
                    <a:pt x="31158" y="329"/>
                  </a:lnTo>
                  <a:cubicBezTo>
                    <a:pt x="30829" y="215"/>
                    <a:pt x="30499" y="104"/>
                    <a:pt x="30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2"/>
            <p:cNvSpPr/>
            <p:nvPr/>
          </p:nvSpPr>
          <p:spPr>
            <a:xfrm>
              <a:off x="-1468300" y="5673175"/>
              <a:ext cx="517750" cy="517850"/>
            </a:xfrm>
            <a:custGeom>
              <a:avLst/>
              <a:gdLst/>
              <a:ahLst/>
              <a:cxnLst/>
              <a:rect l="l" t="t" r="r" b="b"/>
              <a:pathLst>
                <a:path w="20710" h="20714" extrusionOk="0">
                  <a:moveTo>
                    <a:pt x="20710" y="1"/>
                  </a:moveTo>
                  <a:cubicBezTo>
                    <a:pt x="20230" y="65"/>
                    <a:pt x="19755" y="140"/>
                    <a:pt x="19286" y="232"/>
                  </a:cubicBezTo>
                  <a:lnTo>
                    <a:pt x="232" y="19286"/>
                  </a:lnTo>
                  <a:cubicBezTo>
                    <a:pt x="139" y="19755"/>
                    <a:pt x="65" y="20230"/>
                    <a:pt x="0" y="20714"/>
                  </a:cubicBezTo>
                  <a:lnTo>
                    <a:pt x="20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2"/>
            <p:cNvSpPr/>
            <p:nvPr/>
          </p:nvSpPr>
          <p:spPr>
            <a:xfrm>
              <a:off x="-1411425" y="5730050"/>
              <a:ext cx="828825" cy="828950"/>
            </a:xfrm>
            <a:custGeom>
              <a:avLst/>
              <a:gdLst/>
              <a:ahLst/>
              <a:cxnLst/>
              <a:rect l="l" t="t" r="r" b="b"/>
              <a:pathLst>
                <a:path w="33153" h="33158" extrusionOk="0">
                  <a:moveTo>
                    <a:pt x="32366" y="0"/>
                  </a:moveTo>
                  <a:lnTo>
                    <a:pt x="0" y="32367"/>
                  </a:lnTo>
                  <a:cubicBezTo>
                    <a:pt x="132" y="32631"/>
                    <a:pt x="265" y="32896"/>
                    <a:pt x="404" y="33157"/>
                  </a:cubicBezTo>
                  <a:lnTo>
                    <a:pt x="33153" y="404"/>
                  </a:lnTo>
                  <a:cubicBezTo>
                    <a:pt x="32895" y="265"/>
                    <a:pt x="32631" y="133"/>
                    <a:pt x="32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2"/>
            <p:cNvSpPr/>
            <p:nvPr/>
          </p:nvSpPr>
          <p:spPr>
            <a:xfrm>
              <a:off x="-1389625" y="5751850"/>
              <a:ext cx="844425" cy="844425"/>
            </a:xfrm>
            <a:custGeom>
              <a:avLst/>
              <a:gdLst/>
              <a:ahLst/>
              <a:cxnLst/>
              <a:rect l="l" t="t" r="r" b="b"/>
              <a:pathLst>
                <a:path w="33777" h="33777" extrusionOk="0">
                  <a:moveTo>
                    <a:pt x="33096" y="1"/>
                  </a:moveTo>
                  <a:lnTo>
                    <a:pt x="0" y="33097"/>
                  </a:lnTo>
                  <a:cubicBezTo>
                    <a:pt x="137" y="33326"/>
                    <a:pt x="276" y="33552"/>
                    <a:pt x="419" y="33777"/>
                  </a:cubicBezTo>
                  <a:lnTo>
                    <a:pt x="33776" y="420"/>
                  </a:lnTo>
                  <a:cubicBezTo>
                    <a:pt x="33551" y="276"/>
                    <a:pt x="33325" y="137"/>
                    <a:pt x="33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2"/>
            <p:cNvSpPr/>
            <p:nvPr/>
          </p:nvSpPr>
          <p:spPr>
            <a:xfrm>
              <a:off x="-816975" y="6324600"/>
              <a:ext cx="548900" cy="548800"/>
            </a:xfrm>
            <a:custGeom>
              <a:avLst/>
              <a:gdLst/>
              <a:ahLst/>
              <a:cxnLst/>
              <a:rect l="l" t="t" r="r" b="b"/>
              <a:pathLst>
                <a:path w="21956" h="21952" extrusionOk="0">
                  <a:moveTo>
                    <a:pt x="21955" y="1"/>
                  </a:moveTo>
                  <a:lnTo>
                    <a:pt x="1" y="21952"/>
                  </a:lnTo>
                  <a:cubicBezTo>
                    <a:pt x="419" y="21915"/>
                    <a:pt x="830" y="21869"/>
                    <a:pt x="1241" y="21812"/>
                  </a:cubicBezTo>
                  <a:lnTo>
                    <a:pt x="21815" y="1238"/>
                  </a:lnTo>
                  <a:cubicBezTo>
                    <a:pt x="21873" y="830"/>
                    <a:pt x="21919" y="415"/>
                    <a:pt x="21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2"/>
            <p:cNvSpPr/>
            <p:nvPr/>
          </p:nvSpPr>
          <p:spPr>
            <a:xfrm>
              <a:off x="-660850" y="6480650"/>
              <a:ext cx="358050" cy="358050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4322" y="0"/>
                  </a:moveTo>
                  <a:lnTo>
                    <a:pt x="1" y="14321"/>
                  </a:lnTo>
                  <a:cubicBezTo>
                    <a:pt x="719" y="14057"/>
                    <a:pt x="1424" y="13760"/>
                    <a:pt x="2111" y="13427"/>
                  </a:cubicBezTo>
                  <a:lnTo>
                    <a:pt x="13427" y="2110"/>
                  </a:lnTo>
                  <a:cubicBezTo>
                    <a:pt x="13757" y="1423"/>
                    <a:pt x="14058" y="719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2"/>
            <p:cNvSpPr/>
            <p:nvPr/>
          </p:nvSpPr>
          <p:spPr>
            <a:xfrm>
              <a:off x="-533075" y="6608425"/>
              <a:ext cx="164925" cy="164900"/>
            </a:xfrm>
            <a:custGeom>
              <a:avLst/>
              <a:gdLst/>
              <a:ahLst/>
              <a:cxnLst/>
              <a:rect l="l" t="t" r="r" b="b"/>
              <a:pathLst>
                <a:path w="6597" h="6596" extrusionOk="0">
                  <a:moveTo>
                    <a:pt x="6596" y="0"/>
                  </a:moveTo>
                  <a:lnTo>
                    <a:pt x="1" y="6596"/>
                  </a:lnTo>
                  <a:cubicBezTo>
                    <a:pt x="2601" y="4847"/>
                    <a:pt x="4848" y="2604"/>
                    <a:pt x="6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2"/>
            <p:cNvSpPr/>
            <p:nvPr/>
          </p:nvSpPr>
          <p:spPr>
            <a:xfrm>
              <a:off x="-939500" y="6202000"/>
              <a:ext cx="672200" cy="672200"/>
            </a:xfrm>
            <a:custGeom>
              <a:avLst/>
              <a:gdLst/>
              <a:ahLst/>
              <a:cxnLst/>
              <a:rect l="l" t="t" r="r" b="b"/>
              <a:pathLst>
                <a:path w="26888" h="26888" extrusionOk="0">
                  <a:moveTo>
                    <a:pt x="26787" y="0"/>
                  </a:moveTo>
                  <a:lnTo>
                    <a:pt x="1" y="26787"/>
                  </a:lnTo>
                  <a:cubicBezTo>
                    <a:pt x="369" y="26830"/>
                    <a:pt x="742" y="26862"/>
                    <a:pt x="1113" y="26887"/>
                  </a:cubicBezTo>
                  <a:lnTo>
                    <a:pt x="26888" y="1113"/>
                  </a:lnTo>
                  <a:cubicBezTo>
                    <a:pt x="26863" y="741"/>
                    <a:pt x="26830" y="369"/>
                    <a:pt x="26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2"/>
            <p:cNvSpPr/>
            <p:nvPr/>
          </p:nvSpPr>
          <p:spPr>
            <a:xfrm>
              <a:off x="-747425" y="6394075"/>
              <a:ext cx="469325" cy="469300"/>
            </a:xfrm>
            <a:custGeom>
              <a:avLst/>
              <a:gdLst/>
              <a:ahLst/>
              <a:cxnLst/>
              <a:rect l="l" t="t" r="r" b="b"/>
              <a:pathLst>
                <a:path w="18773" h="18772" extrusionOk="0">
                  <a:moveTo>
                    <a:pt x="18772" y="0"/>
                  </a:moveTo>
                  <a:lnTo>
                    <a:pt x="1" y="18772"/>
                  </a:lnTo>
                  <a:cubicBezTo>
                    <a:pt x="534" y="18664"/>
                    <a:pt x="1060" y="18529"/>
                    <a:pt x="1582" y="18385"/>
                  </a:cubicBezTo>
                  <a:lnTo>
                    <a:pt x="18386" y="1581"/>
                  </a:lnTo>
                  <a:cubicBezTo>
                    <a:pt x="18529" y="1060"/>
                    <a:pt x="18665" y="533"/>
                    <a:pt x="18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2"/>
            <p:cNvSpPr/>
            <p:nvPr/>
          </p:nvSpPr>
          <p:spPr>
            <a:xfrm>
              <a:off x="-995450" y="6146025"/>
              <a:ext cx="721725" cy="721825"/>
            </a:xfrm>
            <a:custGeom>
              <a:avLst/>
              <a:gdLst/>
              <a:ahLst/>
              <a:cxnLst/>
              <a:rect l="l" t="t" r="r" b="b"/>
              <a:pathLst>
                <a:path w="28869" h="28873" extrusionOk="0">
                  <a:moveTo>
                    <a:pt x="28665" y="0"/>
                  </a:moveTo>
                  <a:lnTo>
                    <a:pt x="0" y="28665"/>
                  </a:lnTo>
                  <a:cubicBezTo>
                    <a:pt x="368" y="28740"/>
                    <a:pt x="737" y="28811"/>
                    <a:pt x="1113" y="28872"/>
                  </a:cubicBezTo>
                  <a:lnTo>
                    <a:pt x="28868" y="1113"/>
                  </a:lnTo>
                  <a:cubicBezTo>
                    <a:pt x="28807" y="740"/>
                    <a:pt x="28740" y="369"/>
                    <a:pt x="28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2"/>
            <p:cNvSpPr/>
            <p:nvPr/>
          </p:nvSpPr>
          <p:spPr>
            <a:xfrm>
              <a:off x="-881000" y="6260550"/>
              <a:ext cx="615325" cy="615250"/>
            </a:xfrm>
            <a:custGeom>
              <a:avLst/>
              <a:gdLst/>
              <a:ahLst/>
              <a:cxnLst/>
              <a:rect l="l" t="t" r="r" b="b"/>
              <a:pathLst>
                <a:path w="24613" h="24610" extrusionOk="0">
                  <a:moveTo>
                    <a:pt x="24602" y="1"/>
                  </a:moveTo>
                  <a:lnTo>
                    <a:pt x="0" y="24599"/>
                  </a:lnTo>
                  <a:cubicBezTo>
                    <a:pt x="150" y="24603"/>
                    <a:pt x="301" y="24610"/>
                    <a:pt x="451" y="24610"/>
                  </a:cubicBezTo>
                  <a:cubicBezTo>
                    <a:pt x="701" y="24610"/>
                    <a:pt x="952" y="24599"/>
                    <a:pt x="1205" y="24592"/>
                  </a:cubicBezTo>
                  <a:lnTo>
                    <a:pt x="24594" y="1203"/>
                  </a:lnTo>
                  <a:cubicBezTo>
                    <a:pt x="24602" y="950"/>
                    <a:pt x="24612" y="699"/>
                    <a:pt x="24612" y="448"/>
                  </a:cubicBezTo>
                  <a:cubicBezTo>
                    <a:pt x="24612" y="298"/>
                    <a:pt x="24605" y="148"/>
                    <a:pt x="24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32"/>
          <p:cNvGrpSpPr/>
          <p:nvPr/>
        </p:nvGrpSpPr>
        <p:grpSpPr>
          <a:xfrm rot="5400000">
            <a:off x="7955267" y="538621"/>
            <a:ext cx="1465824" cy="582972"/>
            <a:chOff x="-3583200" y="3193700"/>
            <a:chExt cx="980550" cy="390000"/>
          </a:xfrm>
        </p:grpSpPr>
        <p:sp>
          <p:nvSpPr>
            <p:cNvPr id="2517" name="Google Shape;2517;p32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2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2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2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2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2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2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2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2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2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2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2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2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2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2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2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2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2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2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2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2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2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2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2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2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2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2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2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2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2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32"/>
          <p:cNvSpPr/>
          <p:nvPr/>
        </p:nvSpPr>
        <p:spPr>
          <a:xfrm>
            <a:off x="6605688" y="2562700"/>
            <a:ext cx="3106500" cy="31065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32"/>
          <p:cNvSpPr/>
          <p:nvPr/>
        </p:nvSpPr>
        <p:spPr>
          <a:xfrm>
            <a:off x="1148625" y="4514863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32"/>
          <p:cNvSpPr/>
          <p:nvPr/>
        </p:nvSpPr>
        <p:spPr>
          <a:xfrm>
            <a:off x="282700" y="3514275"/>
            <a:ext cx="504900" cy="50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2" name="Google Shape;2552;p32"/>
          <p:cNvGrpSpPr/>
          <p:nvPr/>
        </p:nvGrpSpPr>
        <p:grpSpPr>
          <a:xfrm>
            <a:off x="3624679" y="4560521"/>
            <a:ext cx="1465824" cy="582972"/>
            <a:chOff x="-3583200" y="3193700"/>
            <a:chExt cx="980550" cy="390000"/>
          </a:xfrm>
        </p:grpSpPr>
        <p:sp>
          <p:nvSpPr>
            <p:cNvPr id="2553" name="Google Shape;2553;p32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2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2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2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2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2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2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2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2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2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2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2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2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2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2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2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2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2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2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2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2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2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2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2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2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2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2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2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2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2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2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2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32"/>
          <p:cNvGrpSpPr/>
          <p:nvPr/>
        </p:nvGrpSpPr>
        <p:grpSpPr>
          <a:xfrm>
            <a:off x="7" y="-3"/>
            <a:ext cx="2463121" cy="2463121"/>
            <a:chOff x="-1724550" y="3745650"/>
            <a:chExt cx="862800" cy="862800"/>
          </a:xfrm>
        </p:grpSpPr>
        <p:sp>
          <p:nvSpPr>
            <p:cNvPr id="2586" name="Google Shape;2586;p32"/>
            <p:cNvSpPr/>
            <p:nvPr/>
          </p:nvSpPr>
          <p:spPr>
            <a:xfrm>
              <a:off x="-1581000" y="3889200"/>
              <a:ext cx="575700" cy="57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2"/>
            <p:cNvSpPr/>
            <p:nvPr/>
          </p:nvSpPr>
          <p:spPr>
            <a:xfrm>
              <a:off x="-1616700" y="3853500"/>
              <a:ext cx="647100" cy="64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2"/>
            <p:cNvSpPr/>
            <p:nvPr/>
          </p:nvSpPr>
          <p:spPr>
            <a:xfrm>
              <a:off x="-1724550" y="3745650"/>
              <a:ext cx="862800" cy="862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2"/>
            <p:cNvSpPr/>
            <p:nvPr/>
          </p:nvSpPr>
          <p:spPr>
            <a:xfrm>
              <a:off x="-1687050" y="3783150"/>
              <a:ext cx="787800" cy="78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2"/>
            <p:cNvSpPr/>
            <p:nvPr/>
          </p:nvSpPr>
          <p:spPr>
            <a:xfrm>
              <a:off x="-1651350" y="3818850"/>
              <a:ext cx="716400" cy="716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2"/>
            <p:cNvSpPr/>
            <p:nvPr/>
          </p:nvSpPr>
          <p:spPr>
            <a:xfrm>
              <a:off x="-1547400" y="3922800"/>
              <a:ext cx="508500" cy="5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2"/>
            <p:cNvSpPr/>
            <p:nvPr/>
          </p:nvSpPr>
          <p:spPr>
            <a:xfrm>
              <a:off x="-1512900" y="3957450"/>
              <a:ext cx="439500" cy="439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2"/>
            <p:cNvSpPr/>
            <p:nvPr/>
          </p:nvSpPr>
          <p:spPr>
            <a:xfrm>
              <a:off x="-1477050" y="3993300"/>
              <a:ext cx="367800" cy="36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2"/>
            <p:cNvSpPr/>
            <p:nvPr/>
          </p:nvSpPr>
          <p:spPr>
            <a:xfrm>
              <a:off x="-1705200" y="3765000"/>
              <a:ext cx="824100" cy="82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2"/>
            <p:cNvSpPr/>
            <p:nvPr/>
          </p:nvSpPr>
          <p:spPr>
            <a:xfrm>
              <a:off x="-1668600" y="3801600"/>
              <a:ext cx="750900" cy="75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2"/>
            <p:cNvSpPr/>
            <p:nvPr/>
          </p:nvSpPr>
          <p:spPr>
            <a:xfrm>
              <a:off x="-1633800" y="3836400"/>
              <a:ext cx="681300" cy="68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2"/>
            <p:cNvSpPr/>
            <p:nvPr/>
          </p:nvSpPr>
          <p:spPr>
            <a:xfrm>
              <a:off x="-1598300" y="3871900"/>
              <a:ext cx="610200" cy="610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2"/>
            <p:cNvSpPr/>
            <p:nvPr/>
          </p:nvSpPr>
          <p:spPr>
            <a:xfrm>
              <a:off x="-1563825" y="3906425"/>
              <a:ext cx="541200" cy="54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2"/>
            <p:cNvSpPr/>
            <p:nvPr/>
          </p:nvSpPr>
          <p:spPr>
            <a:xfrm>
              <a:off x="-1530325" y="3939875"/>
              <a:ext cx="474300" cy="4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2"/>
            <p:cNvSpPr/>
            <p:nvPr/>
          </p:nvSpPr>
          <p:spPr>
            <a:xfrm>
              <a:off x="-1494600" y="3975600"/>
              <a:ext cx="402900" cy="402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1" name="Google Shape;2601;p32"/>
          <p:cNvSpPr/>
          <p:nvPr/>
        </p:nvSpPr>
        <p:spPr>
          <a:xfrm rot="5400000">
            <a:off x="6830837" y="553809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3" name="Google Shape;2603;p33"/>
          <p:cNvGrpSpPr/>
          <p:nvPr/>
        </p:nvGrpSpPr>
        <p:grpSpPr>
          <a:xfrm rot="10800000">
            <a:off x="1263875" y="3935763"/>
            <a:ext cx="1207725" cy="1207725"/>
            <a:chOff x="-1473400" y="5668075"/>
            <a:chExt cx="1207725" cy="1207725"/>
          </a:xfrm>
        </p:grpSpPr>
        <p:sp>
          <p:nvSpPr>
            <p:cNvPr id="2604" name="Google Shape;2604;p33"/>
            <p:cNvSpPr/>
            <p:nvPr/>
          </p:nvSpPr>
          <p:spPr>
            <a:xfrm>
              <a:off x="-1310850" y="5830625"/>
              <a:ext cx="868925" cy="868950"/>
            </a:xfrm>
            <a:custGeom>
              <a:avLst/>
              <a:gdLst/>
              <a:ahLst/>
              <a:cxnLst/>
              <a:rect l="l" t="t" r="r" b="b"/>
              <a:pathLst>
                <a:path w="34757" h="34758" extrusionOk="0">
                  <a:moveTo>
                    <a:pt x="34145" y="1"/>
                  </a:moveTo>
                  <a:lnTo>
                    <a:pt x="1" y="34145"/>
                  </a:lnTo>
                  <a:cubicBezTo>
                    <a:pt x="194" y="34353"/>
                    <a:pt x="387" y="34556"/>
                    <a:pt x="583" y="34757"/>
                  </a:cubicBezTo>
                  <a:lnTo>
                    <a:pt x="34757" y="587"/>
                  </a:lnTo>
                  <a:cubicBezTo>
                    <a:pt x="34556" y="387"/>
                    <a:pt x="34352" y="194"/>
                    <a:pt x="3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3"/>
            <p:cNvSpPr/>
            <p:nvPr/>
          </p:nvSpPr>
          <p:spPr>
            <a:xfrm>
              <a:off x="-1279825" y="5861675"/>
              <a:ext cx="867500" cy="867575"/>
            </a:xfrm>
            <a:custGeom>
              <a:avLst/>
              <a:gdLst/>
              <a:ahLst/>
              <a:cxnLst/>
              <a:rect l="l" t="t" r="r" b="b"/>
              <a:pathLst>
                <a:path w="34700" h="34703" extrusionOk="0">
                  <a:moveTo>
                    <a:pt x="34138" y="0"/>
                  </a:moveTo>
                  <a:lnTo>
                    <a:pt x="1" y="34141"/>
                  </a:lnTo>
                  <a:cubicBezTo>
                    <a:pt x="209" y="34331"/>
                    <a:pt x="419" y="34516"/>
                    <a:pt x="634" y="34702"/>
                  </a:cubicBezTo>
                  <a:lnTo>
                    <a:pt x="34700" y="633"/>
                  </a:lnTo>
                  <a:cubicBezTo>
                    <a:pt x="34517" y="418"/>
                    <a:pt x="34331" y="208"/>
                    <a:pt x="34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3"/>
            <p:cNvSpPr/>
            <p:nvPr/>
          </p:nvSpPr>
          <p:spPr>
            <a:xfrm>
              <a:off x="-1339900" y="5801575"/>
              <a:ext cx="865875" cy="865900"/>
            </a:xfrm>
            <a:custGeom>
              <a:avLst/>
              <a:gdLst/>
              <a:ahLst/>
              <a:cxnLst/>
              <a:rect l="l" t="t" r="r" b="b"/>
              <a:pathLst>
                <a:path w="34635" h="34636" extrusionOk="0">
                  <a:moveTo>
                    <a:pt x="33973" y="1"/>
                  </a:moveTo>
                  <a:lnTo>
                    <a:pt x="0" y="33973"/>
                  </a:lnTo>
                  <a:cubicBezTo>
                    <a:pt x="182" y="34198"/>
                    <a:pt x="369" y="34417"/>
                    <a:pt x="558" y="34635"/>
                  </a:cubicBezTo>
                  <a:lnTo>
                    <a:pt x="34635" y="559"/>
                  </a:lnTo>
                  <a:cubicBezTo>
                    <a:pt x="34417" y="369"/>
                    <a:pt x="34198" y="183"/>
                    <a:pt x="33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3"/>
            <p:cNvSpPr/>
            <p:nvPr/>
          </p:nvSpPr>
          <p:spPr>
            <a:xfrm>
              <a:off x="-1366375" y="5775125"/>
              <a:ext cx="857825" cy="857925"/>
            </a:xfrm>
            <a:custGeom>
              <a:avLst/>
              <a:gdLst/>
              <a:ahLst/>
              <a:cxnLst/>
              <a:rect l="l" t="t" r="r" b="b"/>
              <a:pathLst>
                <a:path w="34313" h="34317" extrusionOk="0">
                  <a:moveTo>
                    <a:pt x="33615" y="0"/>
                  </a:moveTo>
                  <a:lnTo>
                    <a:pt x="1" y="33615"/>
                  </a:lnTo>
                  <a:cubicBezTo>
                    <a:pt x="165" y="33851"/>
                    <a:pt x="326" y="34087"/>
                    <a:pt x="498" y="34316"/>
                  </a:cubicBezTo>
                  <a:lnTo>
                    <a:pt x="34312" y="497"/>
                  </a:lnTo>
                  <a:cubicBezTo>
                    <a:pt x="34087" y="325"/>
                    <a:pt x="33851" y="164"/>
                    <a:pt x="33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3"/>
            <p:cNvSpPr/>
            <p:nvPr/>
          </p:nvSpPr>
          <p:spPr>
            <a:xfrm>
              <a:off x="-1090950" y="6050525"/>
              <a:ext cx="791550" cy="791575"/>
            </a:xfrm>
            <a:custGeom>
              <a:avLst/>
              <a:gdLst/>
              <a:ahLst/>
              <a:cxnLst/>
              <a:rect l="l" t="t" r="r" b="b"/>
              <a:pathLst>
                <a:path w="31662" h="31663" extrusionOk="0">
                  <a:moveTo>
                    <a:pt x="31333" y="0"/>
                  </a:moveTo>
                  <a:lnTo>
                    <a:pt x="0" y="31333"/>
                  </a:lnTo>
                  <a:cubicBezTo>
                    <a:pt x="294" y="31447"/>
                    <a:pt x="586" y="31558"/>
                    <a:pt x="887" y="31662"/>
                  </a:cubicBezTo>
                  <a:lnTo>
                    <a:pt x="31662" y="887"/>
                  </a:lnTo>
                  <a:cubicBezTo>
                    <a:pt x="31558" y="587"/>
                    <a:pt x="31447" y="294"/>
                    <a:pt x="3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3"/>
            <p:cNvSpPr/>
            <p:nvPr/>
          </p:nvSpPr>
          <p:spPr>
            <a:xfrm>
              <a:off x="-1134050" y="6007425"/>
              <a:ext cx="816950" cy="816950"/>
            </a:xfrm>
            <a:custGeom>
              <a:avLst/>
              <a:gdLst/>
              <a:ahLst/>
              <a:cxnLst/>
              <a:rect l="l" t="t" r="r" b="b"/>
              <a:pathLst>
                <a:path w="32678" h="32678" extrusionOk="0">
                  <a:moveTo>
                    <a:pt x="32302" y="1"/>
                  </a:moveTo>
                  <a:lnTo>
                    <a:pt x="0" y="32303"/>
                  </a:lnTo>
                  <a:cubicBezTo>
                    <a:pt x="272" y="32435"/>
                    <a:pt x="544" y="32560"/>
                    <a:pt x="819" y="32678"/>
                  </a:cubicBezTo>
                  <a:lnTo>
                    <a:pt x="32677" y="820"/>
                  </a:lnTo>
                  <a:cubicBezTo>
                    <a:pt x="32556" y="544"/>
                    <a:pt x="32434" y="272"/>
                    <a:pt x="32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3"/>
            <p:cNvSpPr/>
            <p:nvPr/>
          </p:nvSpPr>
          <p:spPr>
            <a:xfrm>
              <a:off x="-1172800" y="5968700"/>
              <a:ext cx="835500" cy="835500"/>
            </a:xfrm>
            <a:custGeom>
              <a:avLst/>
              <a:gdLst/>
              <a:ahLst/>
              <a:cxnLst/>
              <a:rect l="l" t="t" r="r" b="b"/>
              <a:pathLst>
                <a:path w="33420" h="33420" extrusionOk="0">
                  <a:moveTo>
                    <a:pt x="33022" y="0"/>
                  </a:moveTo>
                  <a:lnTo>
                    <a:pt x="1" y="33022"/>
                  </a:lnTo>
                  <a:cubicBezTo>
                    <a:pt x="234" y="33157"/>
                    <a:pt x="466" y="33294"/>
                    <a:pt x="706" y="33419"/>
                  </a:cubicBezTo>
                  <a:lnTo>
                    <a:pt x="33420" y="705"/>
                  </a:lnTo>
                  <a:cubicBezTo>
                    <a:pt x="33291" y="465"/>
                    <a:pt x="33158" y="233"/>
                    <a:pt x="33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3"/>
            <p:cNvSpPr/>
            <p:nvPr/>
          </p:nvSpPr>
          <p:spPr>
            <a:xfrm>
              <a:off x="-1246550" y="5894925"/>
              <a:ext cx="862125" cy="862125"/>
            </a:xfrm>
            <a:custGeom>
              <a:avLst/>
              <a:gdLst/>
              <a:ahLst/>
              <a:cxnLst/>
              <a:rect l="l" t="t" r="r" b="b"/>
              <a:pathLst>
                <a:path w="34485" h="34485" extrusionOk="0">
                  <a:moveTo>
                    <a:pt x="33951" y="1"/>
                  </a:moveTo>
                  <a:lnTo>
                    <a:pt x="0" y="33952"/>
                  </a:lnTo>
                  <a:cubicBezTo>
                    <a:pt x="225" y="34134"/>
                    <a:pt x="451" y="34313"/>
                    <a:pt x="684" y="34485"/>
                  </a:cubicBezTo>
                  <a:lnTo>
                    <a:pt x="34484" y="684"/>
                  </a:lnTo>
                  <a:cubicBezTo>
                    <a:pt x="34313" y="451"/>
                    <a:pt x="34130" y="226"/>
                    <a:pt x="33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3"/>
            <p:cNvSpPr/>
            <p:nvPr/>
          </p:nvSpPr>
          <p:spPr>
            <a:xfrm>
              <a:off x="-1044725" y="6096750"/>
              <a:ext cx="759825" cy="759825"/>
            </a:xfrm>
            <a:custGeom>
              <a:avLst/>
              <a:gdLst/>
              <a:ahLst/>
              <a:cxnLst/>
              <a:rect l="l" t="t" r="r" b="b"/>
              <a:pathLst>
                <a:path w="30393" h="30393" extrusionOk="0">
                  <a:moveTo>
                    <a:pt x="30128" y="1"/>
                  </a:moveTo>
                  <a:lnTo>
                    <a:pt x="0" y="30128"/>
                  </a:lnTo>
                  <a:cubicBezTo>
                    <a:pt x="307" y="30221"/>
                    <a:pt x="619" y="30314"/>
                    <a:pt x="930" y="30393"/>
                  </a:cubicBezTo>
                  <a:lnTo>
                    <a:pt x="30392" y="930"/>
                  </a:lnTo>
                  <a:cubicBezTo>
                    <a:pt x="30310" y="619"/>
                    <a:pt x="30220" y="308"/>
                    <a:pt x="30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3"/>
            <p:cNvSpPr/>
            <p:nvPr/>
          </p:nvSpPr>
          <p:spPr>
            <a:xfrm>
              <a:off x="-1210775" y="5930800"/>
              <a:ext cx="851475" cy="851400"/>
            </a:xfrm>
            <a:custGeom>
              <a:avLst/>
              <a:gdLst/>
              <a:ahLst/>
              <a:cxnLst/>
              <a:rect l="l" t="t" r="r" b="b"/>
              <a:pathLst>
                <a:path w="34059" h="34056" extrusionOk="0">
                  <a:moveTo>
                    <a:pt x="33587" y="0"/>
                  </a:moveTo>
                  <a:lnTo>
                    <a:pt x="0" y="33583"/>
                  </a:lnTo>
                  <a:cubicBezTo>
                    <a:pt x="240" y="33744"/>
                    <a:pt x="479" y="33901"/>
                    <a:pt x="722" y="34055"/>
                  </a:cubicBezTo>
                  <a:lnTo>
                    <a:pt x="34059" y="719"/>
                  </a:lnTo>
                  <a:cubicBezTo>
                    <a:pt x="33904" y="479"/>
                    <a:pt x="33747" y="236"/>
                    <a:pt x="33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3"/>
            <p:cNvSpPr/>
            <p:nvPr/>
          </p:nvSpPr>
          <p:spPr>
            <a:xfrm>
              <a:off x="-1416625" y="5724950"/>
              <a:ext cx="290100" cy="290025"/>
            </a:xfrm>
            <a:custGeom>
              <a:avLst/>
              <a:gdLst/>
              <a:ahLst/>
              <a:cxnLst/>
              <a:rect l="l" t="t" r="r" b="b"/>
              <a:pathLst>
                <a:path w="11604" h="11601" extrusionOk="0">
                  <a:moveTo>
                    <a:pt x="11604" y="0"/>
                  </a:moveTo>
                  <a:lnTo>
                    <a:pt x="11604" y="0"/>
                  </a:lnTo>
                  <a:cubicBezTo>
                    <a:pt x="10684" y="433"/>
                    <a:pt x="9797" y="923"/>
                    <a:pt x="8946" y="1463"/>
                  </a:cubicBezTo>
                  <a:lnTo>
                    <a:pt x="1467" y="8942"/>
                  </a:lnTo>
                  <a:cubicBezTo>
                    <a:pt x="927" y="9793"/>
                    <a:pt x="433" y="10681"/>
                    <a:pt x="0" y="11600"/>
                  </a:cubicBezTo>
                  <a:lnTo>
                    <a:pt x="11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3"/>
            <p:cNvSpPr/>
            <p:nvPr/>
          </p:nvSpPr>
          <p:spPr>
            <a:xfrm>
              <a:off x="-1430675" y="5710825"/>
              <a:ext cx="806600" cy="806575"/>
            </a:xfrm>
            <a:custGeom>
              <a:avLst/>
              <a:gdLst/>
              <a:ahLst/>
              <a:cxnLst/>
              <a:rect l="l" t="t" r="r" b="b"/>
              <a:pathLst>
                <a:path w="32264" h="32263" extrusionOk="0">
                  <a:moveTo>
                    <a:pt x="31408" y="0"/>
                  </a:moveTo>
                  <a:lnTo>
                    <a:pt x="1" y="31408"/>
                  </a:lnTo>
                  <a:cubicBezTo>
                    <a:pt x="115" y="31695"/>
                    <a:pt x="237" y="31980"/>
                    <a:pt x="362" y="32263"/>
                  </a:cubicBezTo>
                  <a:lnTo>
                    <a:pt x="32263" y="362"/>
                  </a:lnTo>
                  <a:cubicBezTo>
                    <a:pt x="31981" y="236"/>
                    <a:pt x="31695" y="118"/>
                    <a:pt x="3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3"/>
            <p:cNvSpPr/>
            <p:nvPr/>
          </p:nvSpPr>
          <p:spPr>
            <a:xfrm>
              <a:off x="-1473400" y="5668075"/>
              <a:ext cx="648050" cy="648050"/>
            </a:xfrm>
            <a:custGeom>
              <a:avLst/>
              <a:gdLst/>
              <a:ahLst/>
              <a:cxnLst/>
              <a:rect l="l" t="t" r="r" b="b"/>
              <a:pathLst>
                <a:path w="25922" h="25922" extrusionOk="0">
                  <a:moveTo>
                    <a:pt x="24780" y="0"/>
                  </a:moveTo>
                  <a:lnTo>
                    <a:pt x="0" y="24784"/>
                  </a:lnTo>
                  <a:cubicBezTo>
                    <a:pt x="7" y="25164"/>
                    <a:pt x="28" y="25542"/>
                    <a:pt x="54" y="25922"/>
                  </a:cubicBezTo>
                  <a:lnTo>
                    <a:pt x="25921" y="54"/>
                  </a:lnTo>
                  <a:cubicBezTo>
                    <a:pt x="25542" y="29"/>
                    <a:pt x="25163" y="11"/>
                    <a:pt x="24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3"/>
            <p:cNvSpPr/>
            <p:nvPr/>
          </p:nvSpPr>
          <p:spPr>
            <a:xfrm>
              <a:off x="-1460375" y="5681125"/>
              <a:ext cx="741950" cy="741950"/>
            </a:xfrm>
            <a:custGeom>
              <a:avLst/>
              <a:gdLst/>
              <a:ahLst/>
              <a:cxnLst/>
              <a:rect l="l" t="t" r="r" b="b"/>
              <a:pathLst>
                <a:path w="29678" h="29678" extrusionOk="0">
                  <a:moveTo>
                    <a:pt x="28709" y="0"/>
                  </a:moveTo>
                  <a:lnTo>
                    <a:pt x="1" y="28708"/>
                  </a:lnTo>
                  <a:cubicBezTo>
                    <a:pt x="73" y="29033"/>
                    <a:pt x="144" y="29359"/>
                    <a:pt x="227" y="29677"/>
                  </a:cubicBezTo>
                  <a:lnTo>
                    <a:pt x="29678" y="226"/>
                  </a:lnTo>
                  <a:cubicBezTo>
                    <a:pt x="29356" y="144"/>
                    <a:pt x="29034" y="72"/>
                    <a:pt x="28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3"/>
            <p:cNvSpPr/>
            <p:nvPr/>
          </p:nvSpPr>
          <p:spPr>
            <a:xfrm>
              <a:off x="-1469200" y="5672275"/>
              <a:ext cx="699650" cy="699650"/>
            </a:xfrm>
            <a:custGeom>
              <a:avLst/>
              <a:gdLst/>
              <a:ahLst/>
              <a:cxnLst/>
              <a:rect l="l" t="t" r="r" b="b"/>
              <a:pathLst>
                <a:path w="27986" h="27986" extrusionOk="0">
                  <a:moveTo>
                    <a:pt x="26919" y="1"/>
                  </a:moveTo>
                  <a:lnTo>
                    <a:pt x="0" y="26919"/>
                  </a:lnTo>
                  <a:cubicBezTo>
                    <a:pt x="43" y="27277"/>
                    <a:pt x="93" y="27631"/>
                    <a:pt x="150" y="27985"/>
                  </a:cubicBezTo>
                  <a:lnTo>
                    <a:pt x="27985" y="151"/>
                  </a:lnTo>
                  <a:cubicBezTo>
                    <a:pt x="27631" y="93"/>
                    <a:pt x="27277" y="43"/>
                    <a:pt x="269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3"/>
            <p:cNvSpPr/>
            <p:nvPr/>
          </p:nvSpPr>
          <p:spPr>
            <a:xfrm>
              <a:off x="-1473400" y="5668075"/>
              <a:ext cx="587500" cy="587500"/>
            </a:xfrm>
            <a:custGeom>
              <a:avLst/>
              <a:gdLst/>
              <a:ahLst/>
              <a:cxnLst/>
              <a:rect l="l" t="t" r="r" b="b"/>
              <a:pathLst>
                <a:path w="23500" h="23500" extrusionOk="0">
                  <a:moveTo>
                    <a:pt x="23500" y="0"/>
                  </a:moveTo>
                  <a:cubicBezTo>
                    <a:pt x="23113" y="11"/>
                    <a:pt x="22727" y="29"/>
                    <a:pt x="22344" y="58"/>
                  </a:cubicBezTo>
                  <a:lnTo>
                    <a:pt x="58" y="22344"/>
                  </a:lnTo>
                  <a:cubicBezTo>
                    <a:pt x="28" y="22727"/>
                    <a:pt x="11" y="23114"/>
                    <a:pt x="0" y="23500"/>
                  </a:cubicBezTo>
                  <a:lnTo>
                    <a:pt x="23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3"/>
            <p:cNvSpPr/>
            <p:nvPr/>
          </p:nvSpPr>
          <p:spPr>
            <a:xfrm>
              <a:off x="-1452750" y="5688725"/>
              <a:ext cx="424850" cy="424850"/>
            </a:xfrm>
            <a:custGeom>
              <a:avLst/>
              <a:gdLst/>
              <a:ahLst/>
              <a:cxnLst/>
              <a:rect l="l" t="t" r="r" b="b"/>
              <a:pathLst>
                <a:path w="16994" h="16994" extrusionOk="0">
                  <a:moveTo>
                    <a:pt x="16993" y="1"/>
                  </a:moveTo>
                  <a:cubicBezTo>
                    <a:pt x="16397" y="161"/>
                    <a:pt x="15806" y="344"/>
                    <a:pt x="15227" y="551"/>
                  </a:cubicBezTo>
                  <a:lnTo>
                    <a:pt x="551" y="15227"/>
                  </a:lnTo>
                  <a:cubicBezTo>
                    <a:pt x="344" y="15806"/>
                    <a:pt x="161" y="16397"/>
                    <a:pt x="1" y="16994"/>
                  </a:cubicBezTo>
                  <a:lnTo>
                    <a:pt x="16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3"/>
            <p:cNvSpPr/>
            <p:nvPr/>
          </p:nvSpPr>
          <p:spPr>
            <a:xfrm>
              <a:off x="-1447650" y="5693825"/>
              <a:ext cx="778950" cy="778975"/>
            </a:xfrm>
            <a:custGeom>
              <a:avLst/>
              <a:gdLst/>
              <a:ahLst/>
              <a:cxnLst/>
              <a:rect l="l" t="t" r="r" b="b"/>
              <a:pathLst>
                <a:path w="31158" h="31159" extrusionOk="0">
                  <a:moveTo>
                    <a:pt x="30167" y="0"/>
                  </a:moveTo>
                  <a:lnTo>
                    <a:pt x="0" y="30168"/>
                  </a:lnTo>
                  <a:cubicBezTo>
                    <a:pt x="104" y="30500"/>
                    <a:pt x="215" y="30829"/>
                    <a:pt x="329" y="31158"/>
                  </a:cubicBezTo>
                  <a:lnTo>
                    <a:pt x="31158" y="329"/>
                  </a:lnTo>
                  <a:cubicBezTo>
                    <a:pt x="30829" y="215"/>
                    <a:pt x="30499" y="104"/>
                    <a:pt x="30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3"/>
            <p:cNvSpPr/>
            <p:nvPr/>
          </p:nvSpPr>
          <p:spPr>
            <a:xfrm>
              <a:off x="-1468300" y="5673175"/>
              <a:ext cx="517750" cy="517850"/>
            </a:xfrm>
            <a:custGeom>
              <a:avLst/>
              <a:gdLst/>
              <a:ahLst/>
              <a:cxnLst/>
              <a:rect l="l" t="t" r="r" b="b"/>
              <a:pathLst>
                <a:path w="20710" h="20714" extrusionOk="0">
                  <a:moveTo>
                    <a:pt x="20710" y="1"/>
                  </a:moveTo>
                  <a:cubicBezTo>
                    <a:pt x="20230" y="65"/>
                    <a:pt x="19755" y="140"/>
                    <a:pt x="19286" y="232"/>
                  </a:cubicBezTo>
                  <a:lnTo>
                    <a:pt x="232" y="19286"/>
                  </a:lnTo>
                  <a:cubicBezTo>
                    <a:pt x="139" y="19755"/>
                    <a:pt x="65" y="20230"/>
                    <a:pt x="0" y="20714"/>
                  </a:cubicBezTo>
                  <a:lnTo>
                    <a:pt x="207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3"/>
            <p:cNvSpPr/>
            <p:nvPr/>
          </p:nvSpPr>
          <p:spPr>
            <a:xfrm>
              <a:off x="-1411425" y="5730050"/>
              <a:ext cx="828825" cy="828950"/>
            </a:xfrm>
            <a:custGeom>
              <a:avLst/>
              <a:gdLst/>
              <a:ahLst/>
              <a:cxnLst/>
              <a:rect l="l" t="t" r="r" b="b"/>
              <a:pathLst>
                <a:path w="33153" h="33158" extrusionOk="0">
                  <a:moveTo>
                    <a:pt x="32366" y="0"/>
                  </a:moveTo>
                  <a:lnTo>
                    <a:pt x="0" y="32367"/>
                  </a:lnTo>
                  <a:cubicBezTo>
                    <a:pt x="132" y="32631"/>
                    <a:pt x="265" y="32896"/>
                    <a:pt x="404" y="33157"/>
                  </a:cubicBezTo>
                  <a:lnTo>
                    <a:pt x="33153" y="404"/>
                  </a:lnTo>
                  <a:cubicBezTo>
                    <a:pt x="32895" y="265"/>
                    <a:pt x="32631" y="133"/>
                    <a:pt x="32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3"/>
            <p:cNvSpPr/>
            <p:nvPr/>
          </p:nvSpPr>
          <p:spPr>
            <a:xfrm>
              <a:off x="-1389625" y="5751850"/>
              <a:ext cx="844425" cy="844425"/>
            </a:xfrm>
            <a:custGeom>
              <a:avLst/>
              <a:gdLst/>
              <a:ahLst/>
              <a:cxnLst/>
              <a:rect l="l" t="t" r="r" b="b"/>
              <a:pathLst>
                <a:path w="33777" h="33777" extrusionOk="0">
                  <a:moveTo>
                    <a:pt x="33096" y="1"/>
                  </a:moveTo>
                  <a:lnTo>
                    <a:pt x="0" y="33097"/>
                  </a:lnTo>
                  <a:cubicBezTo>
                    <a:pt x="137" y="33326"/>
                    <a:pt x="276" y="33552"/>
                    <a:pt x="419" y="33777"/>
                  </a:cubicBezTo>
                  <a:lnTo>
                    <a:pt x="33776" y="420"/>
                  </a:lnTo>
                  <a:cubicBezTo>
                    <a:pt x="33551" y="276"/>
                    <a:pt x="33325" y="137"/>
                    <a:pt x="33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3"/>
            <p:cNvSpPr/>
            <p:nvPr/>
          </p:nvSpPr>
          <p:spPr>
            <a:xfrm>
              <a:off x="-816975" y="6324600"/>
              <a:ext cx="548900" cy="548800"/>
            </a:xfrm>
            <a:custGeom>
              <a:avLst/>
              <a:gdLst/>
              <a:ahLst/>
              <a:cxnLst/>
              <a:rect l="l" t="t" r="r" b="b"/>
              <a:pathLst>
                <a:path w="21956" h="21952" extrusionOk="0">
                  <a:moveTo>
                    <a:pt x="21955" y="1"/>
                  </a:moveTo>
                  <a:lnTo>
                    <a:pt x="1" y="21952"/>
                  </a:lnTo>
                  <a:cubicBezTo>
                    <a:pt x="419" y="21915"/>
                    <a:pt x="830" y="21869"/>
                    <a:pt x="1241" y="21812"/>
                  </a:cubicBezTo>
                  <a:lnTo>
                    <a:pt x="21815" y="1238"/>
                  </a:lnTo>
                  <a:cubicBezTo>
                    <a:pt x="21873" y="830"/>
                    <a:pt x="21919" y="415"/>
                    <a:pt x="21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3"/>
            <p:cNvSpPr/>
            <p:nvPr/>
          </p:nvSpPr>
          <p:spPr>
            <a:xfrm>
              <a:off x="-660850" y="6480650"/>
              <a:ext cx="358050" cy="358050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4322" y="0"/>
                  </a:moveTo>
                  <a:lnTo>
                    <a:pt x="1" y="14321"/>
                  </a:lnTo>
                  <a:cubicBezTo>
                    <a:pt x="719" y="14057"/>
                    <a:pt x="1424" y="13760"/>
                    <a:pt x="2111" y="13427"/>
                  </a:cubicBezTo>
                  <a:lnTo>
                    <a:pt x="13427" y="2110"/>
                  </a:lnTo>
                  <a:cubicBezTo>
                    <a:pt x="13757" y="1423"/>
                    <a:pt x="14058" y="719"/>
                    <a:pt x="14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3"/>
            <p:cNvSpPr/>
            <p:nvPr/>
          </p:nvSpPr>
          <p:spPr>
            <a:xfrm>
              <a:off x="-533075" y="6608425"/>
              <a:ext cx="164925" cy="164900"/>
            </a:xfrm>
            <a:custGeom>
              <a:avLst/>
              <a:gdLst/>
              <a:ahLst/>
              <a:cxnLst/>
              <a:rect l="l" t="t" r="r" b="b"/>
              <a:pathLst>
                <a:path w="6597" h="6596" extrusionOk="0">
                  <a:moveTo>
                    <a:pt x="6596" y="0"/>
                  </a:moveTo>
                  <a:lnTo>
                    <a:pt x="1" y="6596"/>
                  </a:lnTo>
                  <a:cubicBezTo>
                    <a:pt x="2601" y="4847"/>
                    <a:pt x="4848" y="2604"/>
                    <a:pt x="6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3"/>
            <p:cNvSpPr/>
            <p:nvPr/>
          </p:nvSpPr>
          <p:spPr>
            <a:xfrm>
              <a:off x="-939500" y="6202000"/>
              <a:ext cx="672200" cy="672200"/>
            </a:xfrm>
            <a:custGeom>
              <a:avLst/>
              <a:gdLst/>
              <a:ahLst/>
              <a:cxnLst/>
              <a:rect l="l" t="t" r="r" b="b"/>
              <a:pathLst>
                <a:path w="26888" h="26888" extrusionOk="0">
                  <a:moveTo>
                    <a:pt x="26787" y="0"/>
                  </a:moveTo>
                  <a:lnTo>
                    <a:pt x="1" y="26787"/>
                  </a:lnTo>
                  <a:cubicBezTo>
                    <a:pt x="369" y="26830"/>
                    <a:pt x="742" y="26862"/>
                    <a:pt x="1113" y="26887"/>
                  </a:cubicBezTo>
                  <a:lnTo>
                    <a:pt x="26888" y="1113"/>
                  </a:lnTo>
                  <a:cubicBezTo>
                    <a:pt x="26863" y="741"/>
                    <a:pt x="26830" y="369"/>
                    <a:pt x="26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3"/>
            <p:cNvSpPr/>
            <p:nvPr/>
          </p:nvSpPr>
          <p:spPr>
            <a:xfrm>
              <a:off x="-747425" y="6394075"/>
              <a:ext cx="469325" cy="469300"/>
            </a:xfrm>
            <a:custGeom>
              <a:avLst/>
              <a:gdLst/>
              <a:ahLst/>
              <a:cxnLst/>
              <a:rect l="l" t="t" r="r" b="b"/>
              <a:pathLst>
                <a:path w="18773" h="18772" extrusionOk="0">
                  <a:moveTo>
                    <a:pt x="18772" y="0"/>
                  </a:moveTo>
                  <a:lnTo>
                    <a:pt x="1" y="18772"/>
                  </a:lnTo>
                  <a:cubicBezTo>
                    <a:pt x="534" y="18664"/>
                    <a:pt x="1060" y="18529"/>
                    <a:pt x="1582" y="18385"/>
                  </a:cubicBezTo>
                  <a:lnTo>
                    <a:pt x="18386" y="1581"/>
                  </a:lnTo>
                  <a:cubicBezTo>
                    <a:pt x="18529" y="1060"/>
                    <a:pt x="18665" y="533"/>
                    <a:pt x="18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3"/>
            <p:cNvSpPr/>
            <p:nvPr/>
          </p:nvSpPr>
          <p:spPr>
            <a:xfrm>
              <a:off x="-995450" y="6146025"/>
              <a:ext cx="721725" cy="721825"/>
            </a:xfrm>
            <a:custGeom>
              <a:avLst/>
              <a:gdLst/>
              <a:ahLst/>
              <a:cxnLst/>
              <a:rect l="l" t="t" r="r" b="b"/>
              <a:pathLst>
                <a:path w="28869" h="28873" extrusionOk="0">
                  <a:moveTo>
                    <a:pt x="28665" y="0"/>
                  </a:moveTo>
                  <a:lnTo>
                    <a:pt x="0" y="28665"/>
                  </a:lnTo>
                  <a:cubicBezTo>
                    <a:pt x="368" y="28740"/>
                    <a:pt x="737" y="28811"/>
                    <a:pt x="1113" y="28872"/>
                  </a:cubicBezTo>
                  <a:lnTo>
                    <a:pt x="28868" y="1113"/>
                  </a:lnTo>
                  <a:cubicBezTo>
                    <a:pt x="28807" y="740"/>
                    <a:pt x="28740" y="369"/>
                    <a:pt x="2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3"/>
            <p:cNvSpPr/>
            <p:nvPr/>
          </p:nvSpPr>
          <p:spPr>
            <a:xfrm>
              <a:off x="-881000" y="6260550"/>
              <a:ext cx="615325" cy="615250"/>
            </a:xfrm>
            <a:custGeom>
              <a:avLst/>
              <a:gdLst/>
              <a:ahLst/>
              <a:cxnLst/>
              <a:rect l="l" t="t" r="r" b="b"/>
              <a:pathLst>
                <a:path w="24613" h="24610" extrusionOk="0">
                  <a:moveTo>
                    <a:pt x="24602" y="1"/>
                  </a:moveTo>
                  <a:lnTo>
                    <a:pt x="0" y="24599"/>
                  </a:lnTo>
                  <a:cubicBezTo>
                    <a:pt x="150" y="24603"/>
                    <a:pt x="301" y="24610"/>
                    <a:pt x="451" y="24610"/>
                  </a:cubicBezTo>
                  <a:cubicBezTo>
                    <a:pt x="701" y="24610"/>
                    <a:pt x="952" y="24599"/>
                    <a:pt x="1205" y="24592"/>
                  </a:cubicBezTo>
                  <a:lnTo>
                    <a:pt x="24594" y="1203"/>
                  </a:lnTo>
                  <a:cubicBezTo>
                    <a:pt x="24602" y="950"/>
                    <a:pt x="24612" y="699"/>
                    <a:pt x="24612" y="448"/>
                  </a:cubicBezTo>
                  <a:cubicBezTo>
                    <a:pt x="24612" y="298"/>
                    <a:pt x="24605" y="148"/>
                    <a:pt x="24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2" name="Google Shape;2632;p33"/>
          <p:cNvGrpSpPr/>
          <p:nvPr/>
        </p:nvGrpSpPr>
        <p:grpSpPr>
          <a:xfrm rot="5400000">
            <a:off x="889417" y="-67504"/>
            <a:ext cx="1465824" cy="582972"/>
            <a:chOff x="-3583200" y="3193700"/>
            <a:chExt cx="980550" cy="390000"/>
          </a:xfrm>
        </p:grpSpPr>
        <p:sp>
          <p:nvSpPr>
            <p:cNvPr id="2633" name="Google Shape;2633;p33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3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3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3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3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3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3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3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3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3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3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3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3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3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3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3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3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3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3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3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3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3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3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3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3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3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3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3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3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3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5" name="Google Shape;2665;p33"/>
          <p:cNvSpPr/>
          <p:nvPr/>
        </p:nvSpPr>
        <p:spPr>
          <a:xfrm>
            <a:off x="-2393287" y="-303450"/>
            <a:ext cx="3106500" cy="31065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3"/>
          <p:cNvSpPr/>
          <p:nvPr/>
        </p:nvSpPr>
        <p:spPr>
          <a:xfrm>
            <a:off x="8335650" y="2358763"/>
            <a:ext cx="504900" cy="50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3"/>
          <p:cNvSpPr/>
          <p:nvPr/>
        </p:nvSpPr>
        <p:spPr>
          <a:xfrm>
            <a:off x="-81000" y="3185225"/>
            <a:ext cx="504900" cy="50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8" name="Google Shape;2668;p33"/>
          <p:cNvGrpSpPr/>
          <p:nvPr/>
        </p:nvGrpSpPr>
        <p:grpSpPr>
          <a:xfrm>
            <a:off x="7374729" y="373921"/>
            <a:ext cx="1465824" cy="582972"/>
            <a:chOff x="-3583200" y="3193700"/>
            <a:chExt cx="980550" cy="390000"/>
          </a:xfrm>
        </p:grpSpPr>
        <p:sp>
          <p:nvSpPr>
            <p:cNvPr id="2669" name="Google Shape;2669;p33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3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3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3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3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3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3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3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3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3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3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3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3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3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3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6688632" y="3221172"/>
            <a:ext cx="2463121" cy="2463121"/>
            <a:chOff x="-1724550" y="3745650"/>
            <a:chExt cx="862800" cy="862800"/>
          </a:xfrm>
        </p:grpSpPr>
        <p:sp>
          <p:nvSpPr>
            <p:cNvPr id="2702" name="Google Shape;2702;p33"/>
            <p:cNvSpPr/>
            <p:nvPr/>
          </p:nvSpPr>
          <p:spPr>
            <a:xfrm>
              <a:off x="-1581000" y="3889200"/>
              <a:ext cx="575700" cy="5757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3"/>
            <p:cNvSpPr/>
            <p:nvPr/>
          </p:nvSpPr>
          <p:spPr>
            <a:xfrm>
              <a:off x="-1616700" y="3853500"/>
              <a:ext cx="647100" cy="647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3"/>
            <p:cNvSpPr/>
            <p:nvPr/>
          </p:nvSpPr>
          <p:spPr>
            <a:xfrm>
              <a:off x="-1724550" y="3745650"/>
              <a:ext cx="862800" cy="862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3"/>
            <p:cNvSpPr/>
            <p:nvPr/>
          </p:nvSpPr>
          <p:spPr>
            <a:xfrm>
              <a:off x="-1687050" y="3783150"/>
              <a:ext cx="787800" cy="787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-1651350" y="3818850"/>
              <a:ext cx="716400" cy="7164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-1547400" y="3922800"/>
              <a:ext cx="508500" cy="5085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-1512900" y="3957450"/>
              <a:ext cx="439500" cy="4392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-1477050" y="3993300"/>
              <a:ext cx="367800" cy="3675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-1705200" y="3765000"/>
              <a:ext cx="824100" cy="82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-1668600" y="3801600"/>
              <a:ext cx="750900" cy="75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-1633800" y="3836400"/>
              <a:ext cx="681300" cy="681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-1598300" y="3871900"/>
              <a:ext cx="610200" cy="6102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-1563825" y="3906425"/>
              <a:ext cx="541200" cy="5412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-1530325" y="3939875"/>
              <a:ext cx="474300" cy="474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-1494600" y="3975600"/>
              <a:ext cx="402900" cy="402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7" name="Google Shape;2717;p33"/>
          <p:cNvSpPr/>
          <p:nvPr/>
        </p:nvSpPr>
        <p:spPr>
          <a:xfrm rot="5400000">
            <a:off x="3860175" y="389259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3"/>
          <p:cNvSpPr/>
          <p:nvPr/>
        </p:nvSpPr>
        <p:spPr>
          <a:xfrm>
            <a:off x="497850" y="362700"/>
            <a:ext cx="8148300" cy="4418100"/>
          </a:xfrm>
          <a:prstGeom prst="roundRect">
            <a:avLst>
              <a:gd name="adj" fmla="val 83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3"/>
          <p:cNvSpPr/>
          <p:nvPr/>
        </p:nvSpPr>
        <p:spPr>
          <a:xfrm>
            <a:off x="802975" y="601325"/>
            <a:ext cx="115200" cy="11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3"/>
          <p:cNvSpPr/>
          <p:nvPr/>
        </p:nvSpPr>
        <p:spPr>
          <a:xfrm>
            <a:off x="1033425" y="601325"/>
            <a:ext cx="115200" cy="11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3"/>
          <p:cNvSpPr/>
          <p:nvPr/>
        </p:nvSpPr>
        <p:spPr>
          <a:xfrm>
            <a:off x="1263875" y="601325"/>
            <a:ext cx="115200" cy="11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"/>
          <p:cNvGrpSpPr/>
          <p:nvPr/>
        </p:nvGrpSpPr>
        <p:grpSpPr>
          <a:xfrm>
            <a:off x="1873432" y="-1973278"/>
            <a:ext cx="2463121" cy="2463121"/>
            <a:chOff x="-1724550" y="3745650"/>
            <a:chExt cx="862800" cy="862800"/>
          </a:xfrm>
        </p:grpSpPr>
        <p:sp>
          <p:nvSpPr>
            <p:cNvPr id="144" name="Google Shape;144;p3"/>
            <p:cNvSpPr/>
            <p:nvPr/>
          </p:nvSpPr>
          <p:spPr>
            <a:xfrm>
              <a:off x="-1581000" y="3889200"/>
              <a:ext cx="575700" cy="575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1616700" y="3853500"/>
              <a:ext cx="647100" cy="6471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724550" y="3745650"/>
              <a:ext cx="862800" cy="8628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687050" y="3783150"/>
              <a:ext cx="787800" cy="7878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1651350" y="3818850"/>
              <a:ext cx="716400" cy="7164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547400" y="3922800"/>
              <a:ext cx="508500" cy="5085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1512900" y="3957450"/>
              <a:ext cx="439500" cy="4392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1477050" y="3993300"/>
              <a:ext cx="367800" cy="3675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705200" y="3765000"/>
              <a:ext cx="824100" cy="8241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668600" y="3801600"/>
              <a:ext cx="750900" cy="7509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1633800" y="3836400"/>
              <a:ext cx="681300" cy="6813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598300" y="3871900"/>
              <a:ext cx="610200" cy="6102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1563825" y="3906425"/>
              <a:ext cx="541200" cy="5412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530325" y="3939875"/>
              <a:ext cx="474300" cy="4743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494600" y="3975600"/>
              <a:ext cx="402900" cy="4029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3"/>
          <p:cNvSpPr/>
          <p:nvPr/>
        </p:nvSpPr>
        <p:spPr>
          <a:xfrm>
            <a:off x="208325" y="2135088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918175" y="2784550"/>
            <a:ext cx="2210100" cy="22101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3"/>
          <p:cNvGrpSpPr/>
          <p:nvPr/>
        </p:nvGrpSpPr>
        <p:grpSpPr>
          <a:xfrm rot="10800000">
            <a:off x="7826900" y="121975"/>
            <a:ext cx="1207725" cy="1207725"/>
            <a:chOff x="-1473400" y="5668075"/>
            <a:chExt cx="1207725" cy="1207725"/>
          </a:xfrm>
        </p:grpSpPr>
        <p:sp>
          <p:nvSpPr>
            <p:cNvPr id="162" name="Google Shape;162;p3"/>
            <p:cNvSpPr/>
            <p:nvPr/>
          </p:nvSpPr>
          <p:spPr>
            <a:xfrm>
              <a:off x="-1310850" y="5830625"/>
              <a:ext cx="868925" cy="868950"/>
            </a:xfrm>
            <a:custGeom>
              <a:avLst/>
              <a:gdLst/>
              <a:ahLst/>
              <a:cxnLst/>
              <a:rect l="l" t="t" r="r" b="b"/>
              <a:pathLst>
                <a:path w="34757" h="34758" extrusionOk="0">
                  <a:moveTo>
                    <a:pt x="34145" y="1"/>
                  </a:moveTo>
                  <a:lnTo>
                    <a:pt x="1" y="34145"/>
                  </a:lnTo>
                  <a:cubicBezTo>
                    <a:pt x="194" y="34353"/>
                    <a:pt x="387" y="34556"/>
                    <a:pt x="583" y="34757"/>
                  </a:cubicBezTo>
                  <a:lnTo>
                    <a:pt x="34757" y="587"/>
                  </a:lnTo>
                  <a:cubicBezTo>
                    <a:pt x="34556" y="387"/>
                    <a:pt x="34352" y="194"/>
                    <a:pt x="3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279825" y="5861675"/>
              <a:ext cx="867500" cy="867575"/>
            </a:xfrm>
            <a:custGeom>
              <a:avLst/>
              <a:gdLst/>
              <a:ahLst/>
              <a:cxnLst/>
              <a:rect l="l" t="t" r="r" b="b"/>
              <a:pathLst>
                <a:path w="34700" h="34703" extrusionOk="0">
                  <a:moveTo>
                    <a:pt x="34138" y="0"/>
                  </a:moveTo>
                  <a:lnTo>
                    <a:pt x="1" y="34141"/>
                  </a:lnTo>
                  <a:cubicBezTo>
                    <a:pt x="209" y="34331"/>
                    <a:pt x="419" y="34516"/>
                    <a:pt x="634" y="34702"/>
                  </a:cubicBezTo>
                  <a:lnTo>
                    <a:pt x="34700" y="633"/>
                  </a:lnTo>
                  <a:cubicBezTo>
                    <a:pt x="34517" y="418"/>
                    <a:pt x="34331" y="208"/>
                    <a:pt x="34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1339900" y="5801575"/>
              <a:ext cx="865875" cy="865900"/>
            </a:xfrm>
            <a:custGeom>
              <a:avLst/>
              <a:gdLst/>
              <a:ahLst/>
              <a:cxnLst/>
              <a:rect l="l" t="t" r="r" b="b"/>
              <a:pathLst>
                <a:path w="34635" h="34636" extrusionOk="0">
                  <a:moveTo>
                    <a:pt x="33973" y="1"/>
                  </a:moveTo>
                  <a:lnTo>
                    <a:pt x="0" y="33973"/>
                  </a:lnTo>
                  <a:cubicBezTo>
                    <a:pt x="182" y="34198"/>
                    <a:pt x="369" y="34417"/>
                    <a:pt x="558" y="34635"/>
                  </a:cubicBezTo>
                  <a:lnTo>
                    <a:pt x="34635" y="559"/>
                  </a:lnTo>
                  <a:cubicBezTo>
                    <a:pt x="34417" y="369"/>
                    <a:pt x="34198" y="183"/>
                    <a:pt x="33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1366375" y="5775125"/>
              <a:ext cx="857825" cy="857925"/>
            </a:xfrm>
            <a:custGeom>
              <a:avLst/>
              <a:gdLst/>
              <a:ahLst/>
              <a:cxnLst/>
              <a:rect l="l" t="t" r="r" b="b"/>
              <a:pathLst>
                <a:path w="34313" h="34317" extrusionOk="0">
                  <a:moveTo>
                    <a:pt x="33615" y="0"/>
                  </a:moveTo>
                  <a:lnTo>
                    <a:pt x="1" y="33615"/>
                  </a:lnTo>
                  <a:cubicBezTo>
                    <a:pt x="165" y="33851"/>
                    <a:pt x="326" y="34087"/>
                    <a:pt x="498" y="34316"/>
                  </a:cubicBezTo>
                  <a:lnTo>
                    <a:pt x="34312" y="497"/>
                  </a:lnTo>
                  <a:cubicBezTo>
                    <a:pt x="34087" y="325"/>
                    <a:pt x="33851" y="164"/>
                    <a:pt x="33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090950" y="6050525"/>
              <a:ext cx="791550" cy="791575"/>
            </a:xfrm>
            <a:custGeom>
              <a:avLst/>
              <a:gdLst/>
              <a:ahLst/>
              <a:cxnLst/>
              <a:rect l="l" t="t" r="r" b="b"/>
              <a:pathLst>
                <a:path w="31662" h="31663" extrusionOk="0">
                  <a:moveTo>
                    <a:pt x="31333" y="0"/>
                  </a:moveTo>
                  <a:lnTo>
                    <a:pt x="0" y="31333"/>
                  </a:lnTo>
                  <a:cubicBezTo>
                    <a:pt x="294" y="31447"/>
                    <a:pt x="586" y="31558"/>
                    <a:pt x="887" y="31662"/>
                  </a:cubicBezTo>
                  <a:lnTo>
                    <a:pt x="31662" y="887"/>
                  </a:lnTo>
                  <a:cubicBezTo>
                    <a:pt x="31558" y="587"/>
                    <a:pt x="31447" y="294"/>
                    <a:pt x="3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1134050" y="6007425"/>
              <a:ext cx="816950" cy="816950"/>
            </a:xfrm>
            <a:custGeom>
              <a:avLst/>
              <a:gdLst/>
              <a:ahLst/>
              <a:cxnLst/>
              <a:rect l="l" t="t" r="r" b="b"/>
              <a:pathLst>
                <a:path w="32678" h="32678" extrusionOk="0">
                  <a:moveTo>
                    <a:pt x="32302" y="1"/>
                  </a:moveTo>
                  <a:lnTo>
                    <a:pt x="0" y="32303"/>
                  </a:lnTo>
                  <a:cubicBezTo>
                    <a:pt x="272" y="32435"/>
                    <a:pt x="544" y="32560"/>
                    <a:pt x="819" y="32678"/>
                  </a:cubicBezTo>
                  <a:lnTo>
                    <a:pt x="32677" y="820"/>
                  </a:lnTo>
                  <a:cubicBezTo>
                    <a:pt x="32556" y="544"/>
                    <a:pt x="32434" y="272"/>
                    <a:pt x="32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172800" y="5968700"/>
              <a:ext cx="835500" cy="835500"/>
            </a:xfrm>
            <a:custGeom>
              <a:avLst/>
              <a:gdLst/>
              <a:ahLst/>
              <a:cxnLst/>
              <a:rect l="l" t="t" r="r" b="b"/>
              <a:pathLst>
                <a:path w="33420" h="33420" extrusionOk="0">
                  <a:moveTo>
                    <a:pt x="33022" y="0"/>
                  </a:moveTo>
                  <a:lnTo>
                    <a:pt x="1" y="33022"/>
                  </a:lnTo>
                  <a:cubicBezTo>
                    <a:pt x="234" y="33157"/>
                    <a:pt x="466" y="33294"/>
                    <a:pt x="706" y="33419"/>
                  </a:cubicBezTo>
                  <a:lnTo>
                    <a:pt x="33420" y="705"/>
                  </a:lnTo>
                  <a:cubicBezTo>
                    <a:pt x="33291" y="465"/>
                    <a:pt x="33158" y="233"/>
                    <a:pt x="33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1246550" y="5894925"/>
              <a:ext cx="862125" cy="862125"/>
            </a:xfrm>
            <a:custGeom>
              <a:avLst/>
              <a:gdLst/>
              <a:ahLst/>
              <a:cxnLst/>
              <a:rect l="l" t="t" r="r" b="b"/>
              <a:pathLst>
                <a:path w="34485" h="34485" extrusionOk="0">
                  <a:moveTo>
                    <a:pt x="33951" y="1"/>
                  </a:moveTo>
                  <a:lnTo>
                    <a:pt x="0" y="33952"/>
                  </a:lnTo>
                  <a:cubicBezTo>
                    <a:pt x="225" y="34134"/>
                    <a:pt x="451" y="34313"/>
                    <a:pt x="684" y="34485"/>
                  </a:cubicBezTo>
                  <a:lnTo>
                    <a:pt x="34484" y="684"/>
                  </a:lnTo>
                  <a:cubicBezTo>
                    <a:pt x="34313" y="451"/>
                    <a:pt x="34130" y="226"/>
                    <a:pt x="33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044725" y="6096750"/>
              <a:ext cx="759825" cy="759825"/>
            </a:xfrm>
            <a:custGeom>
              <a:avLst/>
              <a:gdLst/>
              <a:ahLst/>
              <a:cxnLst/>
              <a:rect l="l" t="t" r="r" b="b"/>
              <a:pathLst>
                <a:path w="30393" h="30393" extrusionOk="0">
                  <a:moveTo>
                    <a:pt x="30128" y="1"/>
                  </a:moveTo>
                  <a:lnTo>
                    <a:pt x="0" y="30128"/>
                  </a:lnTo>
                  <a:cubicBezTo>
                    <a:pt x="307" y="30221"/>
                    <a:pt x="619" y="30314"/>
                    <a:pt x="930" y="30393"/>
                  </a:cubicBezTo>
                  <a:lnTo>
                    <a:pt x="30392" y="930"/>
                  </a:lnTo>
                  <a:cubicBezTo>
                    <a:pt x="30310" y="619"/>
                    <a:pt x="30220" y="308"/>
                    <a:pt x="30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210775" y="5930800"/>
              <a:ext cx="851475" cy="851400"/>
            </a:xfrm>
            <a:custGeom>
              <a:avLst/>
              <a:gdLst/>
              <a:ahLst/>
              <a:cxnLst/>
              <a:rect l="l" t="t" r="r" b="b"/>
              <a:pathLst>
                <a:path w="34059" h="34056" extrusionOk="0">
                  <a:moveTo>
                    <a:pt x="33587" y="0"/>
                  </a:moveTo>
                  <a:lnTo>
                    <a:pt x="0" y="33583"/>
                  </a:lnTo>
                  <a:cubicBezTo>
                    <a:pt x="240" y="33744"/>
                    <a:pt x="479" y="33901"/>
                    <a:pt x="722" y="34055"/>
                  </a:cubicBezTo>
                  <a:lnTo>
                    <a:pt x="34059" y="719"/>
                  </a:lnTo>
                  <a:cubicBezTo>
                    <a:pt x="33904" y="479"/>
                    <a:pt x="33747" y="236"/>
                    <a:pt x="33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1416625" y="5724950"/>
              <a:ext cx="290100" cy="290025"/>
            </a:xfrm>
            <a:custGeom>
              <a:avLst/>
              <a:gdLst/>
              <a:ahLst/>
              <a:cxnLst/>
              <a:rect l="l" t="t" r="r" b="b"/>
              <a:pathLst>
                <a:path w="11604" h="11601" extrusionOk="0">
                  <a:moveTo>
                    <a:pt x="11604" y="0"/>
                  </a:moveTo>
                  <a:lnTo>
                    <a:pt x="11604" y="0"/>
                  </a:lnTo>
                  <a:cubicBezTo>
                    <a:pt x="10684" y="433"/>
                    <a:pt x="9797" y="923"/>
                    <a:pt x="8946" y="1463"/>
                  </a:cubicBezTo>
                  <a:lnTo>
                    <a:pt x="1467" y="8942"/>
                  </a:lnTo>
                  <a:cubicBezTo>
                    <a:pt x="927" y="9793"/>
                    <a:pt x="433" y="10681"/>
                    <a:pt x="0" y="11600"/>
                  </a:cubicBezTo>
                  <a:lnTo>
                    <a:pt x="11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430675" y="5710825"/>
              <a:ext cx="806600" cy="806575"/>
            </a:xfrm>
            <a:custGeom>
              <a:avLst/>
              <a:gdLst/>
              <a:ahLst/>
              <a:cxnLst/>
              <a:rect l="l" t="t" r="r" b="b"/>
              <a:pathLst>
                <a:path w="32264" h="32263" extrusionOk="0">
                  <a:moveTo>
                    <a:pt x="31408" y="0"/>
                  </a:moveTo>
                  <a:lnTo>
                    <a:pt x="1" y="31408"/>
                  </a:lnTo>
                  <a:cubicBezTo>
                    <a:pt x="115" y="31695"/>
                    <a:pt x="237" y="31980"/>
                    <a:pt x="362" y="32263"/>
                  </a:cubicBezTo>
                  <a:lnTo>
                    <a:pt x="32263" y="362"/>
                  </a:lnTo>
                  <a:cubicBezTo>
                    <a:pt x="31981" y="236"/>
                    <a:pt x="31695" y="118"/>
                    <a:pt x="3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1473400" y="5668075"/>
              <a:ext cx="648050" cy="648050"/>
            </a:xfrm>
            <a:custGeom>
              <a:avLst/>
              <a:gdLst/>
              <a:ahLst/>
              <a:cxnLst/>
              <a:rect l="l" t="t" r="r" b="b"/>
              <a:pathLst>
                <a:path w="25922" h="25922" extrusionOk="0">
                  <a:moveTo>
                    <a:pt x="24780" y="0"/>
                  </a:moveTo>
                  <a:lnTo>
                    <a:pt x="0" y="24784"/>
                  </a:lnTo>
                  <a:cubicBezTo>
                    <a:pt x="7" y="25164"/>
                    <a:pt x="28" y="25542"/>
                    <a:pt x="54" y="25922"/>
                  </a:cubicBezTo>
                  <a:lnTo>
                    <a:pt x="25921" y="54"/>
                  </a:lnTo>
                  <a:cubicBezTo>
                    <a:pt x="25542" y="29"/>
                    <a:pt x="25163" y="11"/>
                    <a:pt x="24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1460375" y="5681125"/>
              <a:ext cx="741950" cy="741950"/>
            </a:xfrm>
            <a:custGeom>
              <a:avLst/>
              <a:gdLst/>
              <a:ahLst/>
              <a:cxnLst/>
              <a:rect l="l" t="t" r="r" b="b"/>
              <a:pathLst>
                <a:path w="29678" h="29678" extrusionOk="0">
                  <a:moveTo>
                    <a:pt x="28709" y="0"/>
                  </a:moveTo>
                  <a:lnTo>
                    <a:pt x="1" y="28708"/>
                  </a:lnTo>
                  <a:cubicBezTo>
                    <a:pt x="73" y="29033"/>
                    <a:pt x="144" y="29359"/>
                    <a:pt x="227" y="29677"/>
                  </a:cubicBezTo>
                  <a:lnTo>
                    <a:pt x="29678" y="226"/>
                  </a:lnTo>
                  <a:cubicBezTo>
                    <a:pt x="29356" y="144"/>
                    <a:pt x="29034" y="72"/>
                    <a:pt x="28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1469200" y="5672275"/>
              <a:ext cx="699650" cy="699650"/>
            </a:xfrm>
            <a:custGeom>
              <a:avLst/>
              <a:gdLst/>
              <a:ahLst/>
              <a:cxnLst/>
              <a:rect l="l" t="t" r="r" b="b"/>
              <a:pathLst>
                <a:path w="27986" h="27986" extrusionOk="0">
                  <a:moveTo>
                    <a:pt x="26919" y="1"/>
                  </a:moveTo>
                  <a:lnTo>
                    <a:pt x="0" y="26919"/>
                  </a:lnTo>
                  <a:cubicBezTo>
                    <a:pt x="43" y="27277"/>
                    <a:pt x="93" y="27631"/>
                    <a:pt x="150" y="27985"/>
                  </a:cubicBezTo>
                  <a:lnTo>
                    <a:pt x="27985" y="151"/>
                  </a:lnTo>
                  <a:cubicBezTo>
                    <a:pt x="27631" y="93"/>
                    <a:pt x="27277" y="43"/>
                    <a:pt x="269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1473400" y="5668075"/>
              <a:ext cx="587500" cy="587500"/>
            </a:xfrm>
            <a:custGeom>
              <a:avLst/>
              <a:gdLst/>
              <a:ahLst/>
              <a:cxnLst/>
              <a:rect l="l" t="t" r="r" b="b"/>
              <a:pathLst>
                <a:path w="23500" h="23500" extrusionOk="0">
                  <a:moveTo>
                    <a:pt x="23500" y="0"/>
                  </a:moveTo>
                  <a:cubicBezTo>
                    <a:pt x="23113" y="11"/>
                    <a:pt x="22727" y="29"/>
                    <a:pt x="22344" y="58"/>
                  </a:cubicBezTo>
                  <a:lnTo>
                    <a:pt x="58" y="22344"/>
                  </a:lnTo>
                  <a:cubicBezTo>
                    <a:pt x="28" y="22727"/>
                    <a:pt x="11" y="23114"/>
                    <a:pt x="0" y="23500"/>
                  </a:cubicBezTo>
                  <a:lnTo>
                    <a:pt x="23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1452750" y="5688725"/>
              <a:ext cx="424850" cy="424850"/>
            </a:xfrm>
            <a:custGeom>
              <a:avLst/>
              <a:gdLst/>
              <a:ahLst/>
              <a:cxnLst/>
              <a:rect l="l" t="t" r="r" b="b"/>
              <a:pathLst>
                <a:path w="16994" h="16994" extrusionOk="0">
                  <a:moveTo>
                    <a:pt x="16993" y="1"/>
                  </a:moveTo>
                  <a:cubicBezTo>
                    <a:pt x="16397" y="161"/>
                    <a:pt x="15806" y="344"/>
                    <a:pt x="15227" y="551"/>
                  </a:cubicBezTo>
                  <a:lnTo>
                    <a:pt x="551" y="15227"/>
                  </a:lnTo>
                  <a:cubicBezTo>
                    <a:pt x="344" y="15806"/>
                    <a:pt x="161" y="16397"/>
                    <a:pt x="1" y="16994"/>
                  </a:cubicBezTo>
                  <a:lnTo>
                    <a:pt x="16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1447650" y="5693825"/>
              <a:ext cx="778950" cy="778975"/>
            </a:xfrm>
            <a:custGeom>
              <a:avLst/>
              <a:gdLst/>
              <a:ahLst/>
              <a:cxnLst/>
              <a:rect l="l" t="t" r="r" b="b"/>
              <a:pathLst>
                <a:path w="31158" h="31159" extrusionOk="0">
                  <a:moveTo>
                    <a:pt x="30167" y="0"/>
                  </a:moveTo>
                  <a:lnTo>
                    <a:pt x="0" y="30168"/>
                  </a:lnTo>
                  <a:cubicBezTo>
                    <a:pt x="104" y="30500"/>
                    <a:pt x="215" y="30829"/>
                    <a:pt x="329" y="31158"/>
                  </a:cubicBezTo>
                  <a:lnTo>
                    <a:pt x="31158" y="329"/>
                  </a:lnTo>
                  <a:cubicBezTo>
                    <a:pt x="30829" y="215"/>
                    <a:pt x="30499" y="104"/>
                    <a:pt x="30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1468300" y="5673175"/>
              <a:ext cx="517750" cy="517850"/>
            </a:xfrm>
            <a:custGeom>
              <a:avLst/>
              <a:gdLst/>
              <a:ahLst/>
              <a:cxnLst/>
              <a:rect l="l" t="t" r="r" b="b"/>
              <a:pathLst>
                <a:path w="20710" h="20714" extrusionOk="0">
                  <a:moveTo>
                    <a:pt x="20710" y="1"/>
                  </a:moveTo>
                  <a:cubicBezTo>
                    <a:pt x="20230" y="65"/>
                    <a:pt x="19755" y="140"/>
                    <a:pt x="19286" y="232"/>
                  </a:cubicBezTo>
                  <a:lnTo>
                    <a:pt x="232" y="19286"/>
                  </a:lnTo>
                  <a:cubicBezTo>
                    <a:pt x="139" y="19755"/>
                    <a:pt x="65" y="20230"/>
                    <a:pt x="0" y="20714"/>
                  </a:cubicBezTo>
                  <a:lnTo>
                    <a:pt x="207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1411425" y="5730050"/>
              <a:ext cx="828825" cy="828950"/>
            </a:xfrm>
            <a:custGeom>
              <a:avLst/>
              <a:gdLst/>
              <a:ahLst/>
              <a:cxnLst/>
              <a:rect l="l" t="t" r="r" b="b"/>
              <a:pathLst>
                <a:path w="33153" h="33158" extrusionOk="0">
                  <a:moveTo>
                    <a:pt x="32366" y="0"/>
                  </a:moveTo>
                  <a:lnTo>
                    <a:pt x="0" y="32367"/>
                  </a:lnTo>
                  <a:cubicBezTo>
                    <a:pt x="132" y="32631"/>
                    <a:pt x="265" y="32896"/>
                    <a:pt x="404" y="33157"/>
                  </a:cubicBezTo>
                  <a:lnTo>
                    <a:pt x="33153" y="404"/>
                  </a:lnTo>
                  <a:cubicBezTo>
                    <a:pt x="32895" y="265"/>
                    <a:pt x="32631" y="133"/>
                    <a:pt x="32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1389625" y="5751850"/>
              <a:ext cx="844425" cy="844425"/>
            </a:xfrm>
            <a:custGeom>
              <a:avLst/>
              <a:gdLst/>
              <a:ahLst/>
              <a:cxnLst/>
              <a:rect l="l" t="t" r="r" b="b"/>
              <a:pathLst>
                <a:path w="33777" h="33777" extrusionOk="0">
                  <a:moveTo>
                    <a:pt x="33096" y="1"/>
                  </a:moveTo>
                  <a:lnTo>
                    <a:pt x="0" y="33097"/>
                  </a:lnTo>
                  <a:cubicBezTo>
                    <a:pt x="137" y="33326"/>
                    <a:pt x="276" y="33552"/>
                    <a:pt x="419" y="33777"/>
                  </a:cubicBezTo>
                  <a:lnTo>
                    <a:pt x="33776" y="420"/>
                  </a:lnTo>
                  <a:cubicBezTo>
                    <a:pt x="33551" y="276"/>
                    <a:pt x="33325" y="137"/>
                    <a:pt x="33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816975" y="6324600"/>
              <a:ext cx="548900" cy="548800"/>
            </a:xfrm>
            <a:custGeom>
              <a:avLst/>
              <a:gdLst/>
              <a:ahLst/>
              <a:cxnLst/>
              <a:rect l="l" t="t" r="r" b="b"/>
              <a:pathLst>
                <a:path w="21956" h="21952" extrusionOk="0">
                  <a:moveTo>
                    <a:pt x="21955" y="1"/>
                  </a:moveTo>
                  <a:lnTo>
                    <a:pt x="1" y="21952"/>
                  </a:lnTo>
                  <a:cubicBezTo>
                    <a:pt x="419" y="21915"/>
                    <a:pt x="830" y="21869"/>
                    <a:pt x="1241" y="21812"/>
                  </a:cubicBezTo>
                  <a:lnTo>
                    <a:pt x="21815" y="1238"/>
                  </a:lnTo>
                  <a:cubicBezTo>
                    <a:pt x="21873" y="830"/>
                    <a:pt x="21919" y="415"/>
                    <a:pt x="21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660850" y="6480650"/>
              <a:ext cx="358050" cy="358050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4322" y="0"/>
                  </a:moveTo>
                  <a:lnTo>
                    <a:pt x="1" y="14321"/>
                  </a:lnTo>
                  <a:cubicBezTo>
                    <a:pt x="719" y="14057"/>
                    <a:pt x="1424" y="13760"/>
                    <a:pt x="2111" y="13427"/>
                  </a:cubicBezTo>
                  <a:lnTo>
                    <a:pt x="13427" y="2110"/>
                  </a:lnTo>
                  <a:cubicBezTo>
                    <a:pt x="13757" y="1423"/>
                    <a:pt x="14058" y="719"/>
                    <a:pt x="14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533075" y="6608425"/>
              <a:ext cx="164925" cy="164900"/>
            </a:xfrm>
            <a:custGeom>
              <a:avLst/>
              <a:gdLst/>
              <a:ahLst/>
              <a:cxnLst/>
              <a:rect l="l" t="t" r="r" b="b"/>
              <a:pathLst>
                <a:path w="6597" h="6596" extrusionOk="0">
                  <a:moveTo>
                    <a:pt x="6596" y="0"/>
                  </a:moveTo>
                  <a:lnTo>
                    <a:pt x="1" y="6596"/>
                  </a:lnTo>
                  <a:cubicBezTo>
                    <a:pt x="2601" y="4847"/>
                    <a:pt x="4848" y="2604"/>
                    <a:pt x="6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939500" y="6202000"/>
              <a:ext cx="672200" cy="672200"/>
            </a:xfrm>
            <a:custGeom>
              <a:avLst/>
              <a:gdLst/>
              <a:ahLst/>
              <a:cxnLst/>
              <a:rect l="l" t="t" r="r" b="b"/>
              <a:pathLst>
                <a:path w="26888" h="26888" extrusionOk="0">
                  <a:moveTo>
                    <a:pt x="26787" y="0"/>
                  </a:moveTo>
                  <a:lnTo>
                    <a:pt x="1" y="26787"/>
                  </a:lnTo>
                  <a:cubicBezTo>
                    <a:pt x="369" y="26830"/>
                    <a:pt x="742" y="26862"/>
                    <a:pt x="1113" y="26887"/>
                  </a:cubicBezTo>
                  <a:lnTo>
                    <a:pt x="26888" y="1113"/>
                  </a:lnTo>
                  <a:cubicBezTo>
                    <a:pt x="26863" y="741"/>
                    <a:pt x="26830" y="369"/>
                    <a:pt x="26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747425" y="6394075"/>
              <a:ext cx="469325" cy="469300"/>
            </a:xfrm>
            <a:custGeom>
              <a:avLst/>
              <a:gdLst/>
              <a:ahLst/>
              <a:cxnLst/>
              <a:rect l="l" t="t" r="r" b="b"/>
              <a:pathLst>
                <a:path w="18773" h="18772" extrusionOk="0">
                  <a:moveTo>
                    <a:pt x="18772" y="0"/>
                  </a:moveTo>
                  <a:lnTo>
                    <a:pt x="1" y="18772"/>
                  </a:lnTo>
                  <a:cubicBezTo>
                    <a:pt x="534" y="18664"/>
                    <a:pt x="1060" y="18529"/>
                    <a:pt x="1582" y="18385"/>
                  </a:cubicBezTo>
                  <a:lnTo>
                    <a:pt x="18386" y="1581"/>
                  </a:lnTo>
                  <a:cubicBezTo>
                    <a:pt x="18529" y="1060"/>
                    <a:pt x="18665" y="533"/>
                    <a:pt x="18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995450" y="6146025"/>
              <a:ext cx="721725" cy="721825"/>
            </a:xfrm>
            <a:custGeom>
              <a:avLst/>
              <a:gdLst/>
              <a:ahLst/>
              <a:cxnLst/>
              <a:rect l="l" t="t" r="r" b="b"/>
              <a:pathLst>
                <a:path w="28869" h="28873" extrusionOk="0">
                  <a:moveTo>
                    <a:pt x="28665" y="0"/>
                  </a:moveTo>
                  <a:lnTo>
                    <a:pt x="0" y="28665"/>
                  </a:lnTo>
                  <a:cubicBezTo>
                    <a:pt x="368" y="28740"/>
                    <a:pt x="737" y="28811"/>
                    <a:pt x="1113" y="28872"/>
                  </a:cubicBezTo>
                  <a:lnTo>
                    <a:pt x="28868" y="1113"/>
                  </a:lnTo>
                  <a:cubicBezTo>
                    <a:pt x="28807" y="740"/>
                    <a:pt x="28740" y="369"/>
                    <a:pt x="2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881000" y="6260550"/>
              <a:ext cx="615325" cy="615250"/>
            </a:xfrm>
            <a:custGeom>
              <a:avLst/>
              <a:gdLst/>
              <a:ahLst/>
              <a:cxnLst/>
              <a:rect l="l" t="t" r="r" b="b"/>
              <a:pathLst>
                <a:path w="24613" h="24610" extrusionOk="0">
                  <a:moveTo>
                    <a:pt x="24602" y="1"/>
                  </a:moveTo>
                  <a:lnTo>
                    <a:pt x="0" y="24599"/>
                  </a:lnTo>
                  <a:cubicBezTo>
                    <a:pt x="150" y="24603"/>
                    <a:pt x="301" y="24610"/>
                    <a:pt x="451" y="24610"/>
                  </a:cubicBezTo>
                  <a:cubicBezTo>
                    <a:pt x="701" y="24610"/>
                    <a:pt x="952" y="24599"/>
                    <a:pt x="1205" y="24592"/>
                  </a:cubicBezTo>
                  <a:lnTo>
                    <a:pt x="24594" y="1203"/>
                  </a:lnTo>
                  <a:cubicBezTo>
                    <a:pt x="24602" y="950"/>
                    <a:pt x="24612" y="699"/>
                    <a:pt x="24612" y="448"/>
                  </a:cubicBezTo>
                  <a:cubicBezTo>
                    <a:pt x="24612" y="298"/>
                    <a:pt x="24605" y="148"/>
                    <a:pt x="24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497850" y="362700"/>
            <a:ext cx="8148300" cy="4418100"/>
          </a:xfrm>
          <a:prstGeom prst="roundRect">
            <a:avLst>
              <a:gd name="adj" fmla="val 83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802975" y="601325"/>
            <a:ext cx="115200" cy="11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1033425" y="601325"/>
            <a:ext cx="115200" cy="11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1263875" y="601325"/>
            <a:ext cx="115200" cy="11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97850" y="1944900"/>
            <a:ext cx="8148300" cy="233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 txBox="1">
            <a:spLocks noGrp="1"/>
          </p:cNvSpPr>
          <p:nvPr>
            <p:ph type="subTitle" idx="1"/>
          </p:nvPr>
        </p:nvSpPr>
        <p:spPr>
          <a:xfrm>
            <a:off x="1945350" y="2434700"/>
            <a:ext cx="5253300" cy="34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"/>
          <p:cNvSpPr txBox="1">
            <a:spLocks noGrp="1"/>
          </p:cNvSpPr>
          <p:nvPr>
            <p:ph type="subTitle" idx="2"/>
          </p:nvPr>
        </p:nvSpPr>
        <p:spPr>
          <a:xfrm>
            <a:off x="1945350" y="3017800"/>
            <a:ext cx="5253300" cy="77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7868800" y="4850084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/>
          <p:nvPr/>
        </p:nvSpPr>
        <p:spPr>
          <a:xfrm>
            <a:off x="1435375" y="76196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4"/>
          <p:cNvGrpSpPr/>
          <p:nvPr/>
        </p:nvGrpSpPr>
        <p:grpSpPr>
          <a:xfrm rot="-5400000">
            <a:off x="-277283" y="1042746"/>
            <a:ext cx="1465824" cy="582972"/>
            <a:chOff x="-3583200" y="3193700"/>
            <a:chExt cx="980550" cy="390000"/>
          </a:xfrm>
        </p:grpSpPr>
        <p:sp>
          <p:nvSpPr>
            <p:cNvPr id="202" name="Google Shape;202;p4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4"/>
          <p:cNvSpPr/>
          <p:nvPr/>
        </p:nvSpPr>
        <p:spPr>
          <a:xfrm>
            <a:off x="6815025" y="104800"/>
            <a:ext cx="2210100" cy="22101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"/>
          <p:cNvSpPr/>
          <p:nvPr/>
        </p:nvSpPr>
        <p:spPr>
          <a:xfrm>
            <a:off x="8573025" y="4566363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4"/>
          <p:cNvGrpSpPr/>
          <p:nvPr/>
        </p:nvGrpSpPr>
        <p:grpSpPr>
          <a:xfrm>
            <a:off x="-1593418" y="3023022"/>
            <a:ext cx="2463121" cy="2463121"/>
            <a:chOff x="-1724550" y="3745650"/>
            <a:chExt cx="862800" cy="862800"/>
          </a:xfrm>
        </p:grpSpPr>
        <p:sp>
          <p:nvSpPr>
            <p:cNvPr id="237" name="Google Shape;237;p4"/>
            <p:cNvSpPr/>
            <p:nvPr/>
          </p:nvSpPr>
          <p:spPr>
            <a:xfrm>
              <a:off x="-1581000" y="3889200"/>
              <a:ext cx="575700" cy="57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-1616700" y="3853500"/>
              <a:ext cx="647100" cy="64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-1724550" y="3745650"/>
              <a:ext cx="862800" cy="862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-1687050" y="3783150"/>
              <a:ext cx="787800" cy="78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-1651350" y="3818850"/>
              <a:ext cx="716400" cy="716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-1547400" y="3922800"/>
              <a:ext cx="508500" cy="5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-1512900" y="3957450"/>
              <a:ext cx="439500" cy="439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-1477050" y="3993300"/>
              <a:ext cx="367800" cy="36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-1705200" y="3765000"/>
              <a:ext cx="824100" cy="82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-1668600" y="3801600"/>
              <a:ext cx="750900" cy="75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-1633800" y="3836400"/>
              <a:ext cx="681300" cy="68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-1598300" y="3871900"/>
              <a:ext cx="610200" cy="610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-1563825" y="3906425"/>
              <a:ext cx="541200" cy="54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-1530325" y="3939875"/>
              <a:ext cx="474300" cy="4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-1494600" y="3975600"/>
              <a:ext cx="402900" cy="402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4"/>
          <p:cNvSpPr/>
          <p:nvPr/>
        </p:nvSpPr>
        <p:spPr>
          <a:xfrm>
            <a:off x="497850" y="362700"/>
            <a:ext cx="8148300" cy="4418100"/>
          </a:xfrm>
          <a:prstGeom prst="roundRect">
            <a:avLst>
              <a:gd name="adj" fmla="val 83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"/>
          <p:cNvSpPr/>
          <p:nvPr/>
        </p:nvSpPr>
        <p:spPr>
          <a:xfrm>
            <a:off x="802975" y="601325"/>
            <a:ext cx="115200" cy="11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"/>
          <p:cNvSpPr/>
          <p:nvPr/>
        </p:nvSpPr>
        <p:spPr>
          <a:xfrm>
            <a:off x="1033425" y="601325"/>
            <a:ext cx="115200" cy="11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"/>
          <p:cNvSpPr/>
          <p:nvPr/>
        </p:nvSpPr>
        <p:spPr>
          <a:xfrm>
            <a:off x="1263875" y="601325"/>
            <a:ext cx="115200" cy="11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869700" y="1625725"/>
            <a:ext cx="7404600" cy="298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"/>
          <p:cNvSpPr/>
          <p:nvPr/>
        </p:nvSpPr>
        <p:spPr>
          <a:xfrm>
            <a:off x="2001775" y="96413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7"/>
          <p:cNvGrpSpPr/>
          <p:nvPr/>
        </p:nvGrpSpPr>
        <p:grpSpPr>
          <a:xfrm>
            <a:off x="2219629" y="4527546"/>
            <a:ext cx="1465824" cy="582972"/>
            <a:chOff x="-3583200" y="3193700"/>
            <a:chExt cx="980550" cy="390000"/>
          </a:xfrm>
        </p:grpSpPr>
        <p:sp>
          <p:nvSpPr>
            <p:cNvPr id="410" name="Google Shape;410;p7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7"/>
          <p:cNvGrpSpPr/>
          <p:nvPr/>
        </p:nvGrpSpPr>
        <p:grpSpPr>
          <a:xfrm rot="10800000">
            <a:off x="7867438" y="3810825"/>
            <a:ext cx="1207725" cy="1207725"/>
            <a:chOff x="-1473400" y="5668075"/>
            <a:chExt cx="1207725" cy="1207725"/>
          </a:xfrm>
        </p:grpSpPr>
        <p:sp>
          <p:nvSpPr>
            <p:cNvPr id="443" name="Google Shape;443;p7"/>
            <p:cNvSpPr/>
            <p:nvPr/>
          </p:nvSpPr>
          <p:spPr>
            <a:xfrm>
              <a:off x="-1310850" y="5830625"/>
              <a:ext cx="868925" cy="868950"/>
            </a:xfrm>
            <a:custGeom>
              <a:avLst/>
              <a:gdLst/>
              <a:ahLst/>
              <a:cxnLst/>
              <a:rect l="l" t="t" r="r" b="b"/>
              <a:pathLst>
                <a:path w="34757" h="34758" extrusionOk="0">
                  <a:moveTo>
                    <a:pt x="34145" y="1"/>
                  </a:moveTo>
                  <a:lnTo>
                    <a:pt x="1" y="34145"/>
                  </a:lnTo>
                  <a:cubicBezTo>
                    <a:pt x="194" y="34353"/>
                    <a:pt x="387" y="34556"/>
                    <a:pt x="583" y="34757"/>
                  </a:cubicBezTo>
                  <a:lnTo>
                    <a:pt x="34757" y="587"/>
                  </a:lnTo>
                  <a:cubicBezTo>
                    <a:pt x="34556" y="387"/>
                    <a:pt x="34352" y="194"/>
                    <a:pt x="34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-1279825" y="5861675"/>
              <a:ext cx="867500" cy="867575"/>
            </a:xfrm>
            <a:custGeom>
              <a:avLst/>
              <a:gdLst/>
              <a:ahLst/>
              <a:cxnLst/>
              <a:rect l="l" t="t" r="r" b="b"/>
              <a:pathLst>
                <a:path w="34700" h="34703" extrusionOk="0">
                  <a:moveTo>
                    <a:pt x="34138" y="0"/>
                  </a:moveTo>
                  <a:lnTo>
                    <a:pt x="1" y="34141"/>
                  </a:lnTo>
                  <a:cubicBezTo>
                    <a:pt x="209" y="34331"/>
                    <a:pt x="419" y="34516"/>
                    <a:pt x="634" y="34702"/>
                  </a:cubicBezTo>
                  <a:lnTo>
                    <a:pt x="34700" y="633"/>
                  </a:lnTo>
                  <a:cubicBezTo>
                    <a:pt x="34517" y="418"/>
                    <a:pt x="34331" y="208"/>
                    <a:pt x="34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-1339900" y="5801575"/>
              <a:ext cx="865875" cy="865900"/>
            </a:xfrm>
            <a:custGeom>
              <a:avLst/>
              <a:gdLst/>
              <a:ahLst/>
              <a:cxnLst/>
              <a:rect l="l" t="t" r="r" b="b"/>
              <a:pathLst>
                <a:path w="34635" h="34636" extrusionOk="0">
                  <a:moveTo>
                    <a:pt x="33973" y="1"/>
                  </a:moveTo>
                  <a:lnTo>
                    <a:pt x="0" y="33973"/>
                  </a:lnTo>
                  <a:cubicBezTo>
                    <a:pt x="182" y="34198"/>
                    <a:pt x="369" y="34417"/>
                    <a:pt x="558" y="34635"/>
                  </a:cubicBezTo>
                  <a:lnTo>
                    <a:pt x="34635" y="559"/>
                  </a:lnTo>
                  <a:cubicBezTo>
                    <a:pt x="34417" y="369"/>
                    <a:pt x="34198" y="183"/>
                    <a:pt x="33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-1366375" y="5775125"/>
              <a:ext cx="857825" cy="857925"/>
            </a:xfrm>
            <a:custGeom>
              <a:avLst/>
              <a:gdLst/>
              <a:ahLst/>
              <a:cxnLst/>
              <a:rect l="l" t="t" r="r" b="b"/>
              <a:pathLst>
                <a:path w="34313" h="34317" extrusionOk="0">
                  <a:moveTo>
                    <a:pt x="33615" y="0"/>
                  </a:moveTo>
                  <a:lnTo>
                    <a:pt x="1" y="33615"/>
                  </a:lnTo>
                  <a:cubicBezTo>
                    <a:pt x="165" y="33851"/>
                    <a:pt x="326" y="34087"/>
                    <a:pt x="498" y="34316"/>
                  </a:cubicBezTo>
                  <a:lnTo>
                    <a:pt x="34312" y="497"/>
                  </a:lnTo>
                  <a:cubicBezTo>
                    <a:pt x="34087" y="325"/>
                    <a:pt x="33851" y="164"/>
                    <a:pt x="33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-1090950" y="6050525"/>
              <a:ext cx="791550" cy="791575"/>
            </a:xfrm>
            <a:custGeom>
              <a:avLst/>
              <a:gdLst/>
              <a:ahLst/>
              <a:cxnLst/>
              <a:rect l="l" t="t" r="r" b="b"/>
              <a:pathLst>
                <a:path w="31662" h="31663" extrusionOk="0">
                  <a:moveTo>
                    <a:pt x="31333" y="0"/>
                  </a:moveTo>
                  <a:lnTo>
                    <a:pt x="0" y="31333"/>
                  </a:lnTo>
                  <a:cubicBezTo>
                    <a:pt x="294" y="31447"/>
                    <a:pt x="586" y="31558"/>
                    <a:pt x="887" y="31662"/>
                  </a:cubicBezTo>
                  <a:lnTo>
                    <a:pt x="31662" y="887"/>
                  </a:lnTo>
                  <a:cubicBezTo>
                    <a:pt x="31558" y="587"/>
                    <a:pt x="31447" y="294"/>
                    <a:pt x="31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-1134050" y="6007425"/>
              <a:ext cx="816950" cy="816950"/>
            </a:xfrm>
            <a:custGeom>
              <a:avLst/>
              <a:gdLst/>
              <a:ahLst/>
              <a:cxnLst/>
              <a:rect l="l" t="t" r="r" b="b"/>
              <a:pathLst>
                <a:path w="32678" h="32678" extrusionOk="0">
                  <a:moveTo>
                    <a:pt x="32302" y="1"/>
                  </a:moveTo>
                  <a:lnTo>
                    <a:pt x="0" y="32303"/>
                  </a:lnTo>
                  <a:cubicBezTo>
                    <a:pt x="272" y="32435"/>
                    <a:pt x="544" y="32560"/>
                    <a:pt x="819" y="32678"/>
                  </a:cubicBezTo>
                  <a:lnTo>
                    <a:pt x="32677" y="820"/>
                  </a:lnTo>
                  <a:cubicBezTo>
                    <a:pt x="32556" y="544"/>
                    <a:pt x="32434" y="272"/>
                    <a:pt x="32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-1172800" y="5968700"/>
              <a:ext cx="835500" cy="835500"/>
            </a:xfrm>
            <a:custGeom>
              <a:avLst/>
              <a:gdLst/>
              <a:ahLst/>
              <a:cxnLst/>
              <a:rect l="l" t="t" r="r" b="b"/>
              <a:pathLst>
                <a:path w="33420" h="33420" extrusionOk="0">
                  <a:moveTo>
                    <a:pt x="33022" y="0"/>
                  </a:moveTo>
                  <a:lnTo>
                    <a:pt x="1" y="33022"/>
                  </a:lnTo>
                  <a:cubicBezTo>
                    <a:pt x="234" y="33157"/>
                    <a:pt x="466" y="33294"/>
                    <a:pt x="706" y="33419"/>
                  </a:cubicBezTo>
                  <a:lnTo>
                    <a:pt x="33420" y="705"/>
                  </a:lnTo>
                  <a:cubicBezTo>
                    <a:pt x="33291" y="465"/>
                    <a:pt x="33158" y="233"/>
                    <a:pt x="33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-1246550" y="5894925"/>
              <a:ext cx="862125" cy="862125"/>
            </a:xfrm>
            <a:custGeom>
              <a:avLst/>
              <a:gdLst/>
              <a:ahLst/>
              <a:cxnLst/>
              <a:rect l="l" t="t" r="r" b="b"/>
              <a:pathLst>
                <a:path w="34485" h="34485" extrusionOk="0">
                  <a:moveTo>
                    <a:pt x="33951" y="1"/>
                  </a:moveTo>
                  <a:lnTo>
                    <a:pt x="0" y="33952"/>
                  </a:lnTo>
                  <a:cubicBezTo>
                    <a:pt x="225" y="34134"/>
                    <a:pt x="451" y="34313"/>
                    <a:pt x="684" y="34485"/>
                  </a:cubicBezTo>
                  <a:lnTo>
                    <a:pt x="34484" y="684"/>
                  </a:lnTo>
                  <a:cubicBezTo>
                    <a:pt x="34313" y="451"/>
                    <a:pt x="34130" y="226"/>
                    <a:pt x="33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-1044725" y="6096750"/>
              <a:ext cx="759825" cy="759825"/>
            </a:xfrm>
            <a:custGeom>
              <a:avLst/>
              <a:gdLst/>
              <a:ahLst/>
              <a:cxnLst/>
              <a:rect l="l" t="t" r="r" b="b"/>
              <a:pathLst>
                <a:path w="30393" h="30393" extrusionOk="0">
                  <a:moveTo>
                    <a:pt x="30128" y="1"/>
                  </a:moveTo>
                  <a:lnTo>
                    <a:pt x="0" y="30128"/>
                  </a:lnTo>
                  <a:cubicBezTo>
                    <a:pt x="307" y="30221"/>
                    <a:pt x="619" y="30314"/>
                    <a:pt x="930" y="30393"/>
                  </a:cubicBezTo>
                  <a:lnTo>
                    <a:pt x="30392" y="930"/>
                  </a:lnTo>
                  <a:cubicBezTo>
                    <a:pt x="30310" y="619"/>
                    <a:pt x="30220" y="308"/>
                    <a:pt x="3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-1210775" y="5930800"/>
              <a:ext cx="851475" cy="851400"/>
            </a:xfrm>
            <a:custGeom>
              <a:avLst/>
              <a:gdLst/>
              <a:ahLst/>
              <a:cxnLst/>
              <a:rect l="l" t="t" r="r" b="b"/>
              <a:pathLst>
                <a:path w="34059" h="34056" extrusionOk="0">
                  <a:moveTo>
                    <a:pt x="33587" y="0"/>
                  </a:moveTo>
                  <a:lnTo>
                    <a:pt x="0" y="33583"/>
                  </a:lnTo>
                  <a:cubicBezTo>
                    <a:pt x="240" y="33744"/>
                    <a:pt x="479" y="33901"/>
                    <a:pt x="722" y="34055"/>
                  </a:cubicBezTo>
                  <a:lnTo>
                    <a:pt x="34059" y="719"/>
                  </a:lnTo>
                  <a:cubicBezTo>
                    <a:pt x="33904" y="479"/>
                    <a:pt x="33747" y="236"/>
                    <a:pt x="33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-1416625" y="5724950"/>
              <a:ext cx="290100" cy="290025"/>
            </a:xfrm>
            <a:custGeom>
              <a:avLst/>
              <a:gdLst/>
              <a:ahLst/>
              <a:cxnLst/>
              <a:rect l="l" t="t" r="r" b="b"/>
              <a:pathLst>
                <a:path w="11604" h="11601" extrusionOk="0">
                  <a:moveTo>
                    <a:pt x="11604" y="0"/>
                  </a:moveTo>
                  <a:lnTo>
                    <a:pt x="11604" y="0"/>
                  </a:lnTo>
                  <a:cubicBezTo>
                    <a:pt x="10684" y="433"/>
                    <a:pt x="9797" y="923"/>
                    <a:pt x="8946" y="1463"/>
                  </a:cubicBezTo>
                  <a:lnTo>
                    <a:pt x="1467" y="8942"/>
                  </a:lnTo>
                  <a:cubicBezTo>
                    <a:pt x="927" y="9793"/>
                    <a:pt x="433" y="10681"/>
                    <a:pt x="0" y="11600"/>
                  </a:cubicBezTo>
                  <a:lnTo>
                    <a:pt x="11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-1430675" y="5710825"/>
              <a:ext cx="806600" cy="806575"/>
            </a:xfrm>
            <a:custGeom>
              <a:avLst/>
              <a:gdLst/>
              <a:ahLst/>
              <a:cxnLst/>
              <a:rect l="l" t="t" r="r" b="b"/>
              <a:pathLst>
                <a:path w="32264" h="32263" extrusionOk="0">
                  <a:moveTo>
                    <a:pt x="31408" y="0"/>
                  </a:moveTo>
                  <a:lnTo>
                    <a:pt x="1" y="31408"/>
                  </a:lnTo>
                  <a:cubicBezTo>
                    <a:pt x="115" y="31695"/>
                    <a:pt x="237" y="31980"/>
                    <a:pt x="362" y="32263"/>
                  </a:cubicBezTo>
                  <a:lnTo>
                    <a:pt x="32263" y="362"/>
                  </a:lnTo>
                  <a:cubicBezTo>
                    <a:pt x="31981" y="236"/>
                    <a:pt x="31695" y="118"/>
                    <a:pt x="3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-1473400" y="5668075"/>
              <a:ext cx="648050" cy="648050"/>
            </a:xfrm>
            <a:custGeom>
              <a:avLst/>
              <a:gdLst/>
              <a:ahLst/>
              <a:cxnLst/>
              <a:rect l="l" t="t" r="r" b="b"/>
              <a:pathLst>
                <a:path w="25922" h="25922" extrusionOk="0">
                  <a:moveTo>
                    <a:pt x="24780" y="0"/>
                  </a:moveTo>
                  <a:lnTo>
                    <a:pt x="0" y="24784"/>
                  </a:lnTo>
                  <a:cubicBezTo>
                    <a:pt x="7" y="25164"/>
                    <a:pt x="28" y="25542"/>
                    <a:pt x="54" y="25922"/>
                  </a:cubicBezTo>
                  <a:lnTo>
                    <a:pt x="25921" y="54"/>
                  </a:lnTo>
                  <a:cubicBezTo>
                    <a:pt x="25542" y="29"/>
                    <a:pt x="25163" y="11"/>
                    <a:pt x="24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-1460375" y="5681125"/>
              <a:ext cx="741950" cy="741950"/>
            </a:xfrm>
            <a:custGeom>
              <a:avLst/>
              <a:gdLst/>
              <a:ahLst/>
              <a:cxnLst/>
              <a:rect l="l" t="t" r="r" b="b"/>
              <a:pathLst>
                <a:path w="29678" h="29678" extrusionOk="0">
                  <a:moveTo>
                    <a:pt x="28709" y="0"/>
                  </a:moveTo>
                  <a:lnTo>
                    <a:pt x="1" y="28708"/>
                  </a:lnTo>
                  <a:cubicBezTo>
                    <a:pt x="73" y="29033"/>
                    <a:pt x="144" y="29359"/>
                    <a:pt x="227" y="29677"/>
                  </a:cubicBezTo>
                  <a:lnTo>
                    <a:pt x="29678" y="226"/>
                  </a:lnTo>
                  <a:cubicBezTo>
                    <a:pt x="29356" y="144"/>
                    <a:pt x="29034" y="72"/>
                    <a:pt x="28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-1469200" y="5672275"/>
              <a:ext cx="699650" cy="699650"/>
            </a:xfrm>
            <a:custGeom>
              <a:avLst/>
              <a:gdLst/>
              <a:ahLst/>
              <a:cxnLst/>
              <a:rect l="l" t="t" r="r" b="b"/>
              <a:pathLst>
                <a:path w="27986" h="27986" extrusionOk="0">
                  <a:moveTo>
                    <a:pt x="26919" y="1"/>
                  </a:moveTo>
                  <a:lnTo>
                    <a:pt x="0" y="26919"/>
                  </a:lnTo>
                  <a:cubicBezTo>
                    <a:pt x="43" y="27277"/>
                    <a:pt x="93" y="27631"/>
                    <a:pt x="150" y="27985"/>
                  </a:cubicBezTo>
                  <a:lnTo>
                    <a:pt x="27985" y="151"/>
                  </a:lnTo>
                  <a:cubicBezTo>
                    <a:pt x="27631" y="93"/>
                    <a:pt x="27277" y="43"/>
                    <a:pt x="26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-1473400" y="5668075"/>
              <a:ext cx="587500" cy="587500"/>
            </a:xfrm>
            <a:custGeom>
              <a:avLst/>
              <a:gdLst/>
              <a:ahLst/>
              <a:cxnLst/>
              <a:rect l="l" t="t" r="r" b="b"/>
              <a:pathLst>
                <a:path w="23500" h="23500" extrusionOk="0">
                  <a:moveTo>
                    <a:pt x="23500" y="0"/>
                  </a:moveTo>
                  <a:cubicBezTo>
                    <a:pt x="23113" y="11"/>
                    <a:pt x="22727" y="29"/>
                    <a:pt x="22344" y="58"/>
                  </a:cubicBezTo>
                  <a:lnTo>
                    <a:pt x="58" y="22344"/>
                  </a:lnTo>
                  <a:cubicBezTo>
                    <a:pt x="28" y="22727"/>
                    <a:pt x="11" y="23114"/>
                    <a:pt x="0" y="23500"/>
                  </a:cubicBezTo>
                  <a:lnTo>
                    <a:pt x="23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-1452750" y="5688725"/>
              <a:ext cx="424850" cy="424850"/>
            </a:xfrm>
            <a:custGeom>
              <a:avLst/>
              <a:gdLst/>
              <a:ahLst/>
              <a:cxnLst/>
              <a:rect l="l" t="t" r="r" b="b"/>
              <a:pathLst>
                <a:path w="16994" h="16994" extrusionOk="0">
                  <a:moveTo>
                    <a:pt x="16993" y="1"/>
                  </a:moveTo>
                  <a:cubicBezTo>
                    <a:pt x="16397" y="161"/>
                    <a:pt x="15806" y="344"/>
                    <a:pt x="15227" y="551"/>
                  </a:cubicBezTo>
                  <a:lnTo>
                    <a:pt x="551" y="15227"/>
                  </a:lnTo>
                  <a:cubicBezTo>
                    <a:pt x="344" y="15806"/>
                    <a:pt x="161" y="16397"/>
                    <a:pt x="1" y="16994"/>
                  </a:cubicBezTo>
                  <a:lnTo>
                    <a:pt x="169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-1447650" y="5693825"/>
              <a:ext cx="778950" cy="778975"/>
            </a:xfrm>
            <a:custGeom>
              <a:avLst/>
              <a:gdLst/>
              <a:ahLst/>
              <a:cxnLst/>
              <a:rect l="l" t="t" r="r" b="b"/>
              <a:pathLst>
                <a:path w="31158" h="31159" extrusionOk="0">
                  <a:moveTo>
                    <a:pt x="30167" y="0"/>
                  </a:moveTo>
                  <a:lnTo>
                    <a:pt x="0" y="30168"/>
                  </a:lnTo>
                  <a:cubicBezTo>
                    <a:pt x="104" y="30500"/>
                    <a:pt x="215" y="30829"/>
                    <a:pt x="329" y="31158"/>
                  </a:cubicBezTo>
                  <a:lnTo>
                    <a:pt x="31158" y="329"/>
                  </a:lnTo>
                  <a:cubicBezTo>
                    <a:pt x="30829" y="215"/>
                    <a:pt x="30499" y="104"/>
                    <a:pt x="30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-1468300" y="5673175"/>
              <a:ext cx="517750" cy="517850"/>
            </a:xfrm>
            <a:custGeom>
              <a:avLst/>
              <a:gdLst/>
              <a:ahLst/>
              <a:cxnLst/>
              <a:rect l="l" t="t" r="r" b="b"/>
              <a:pathLst>
                <a:path w="20710" h="20714" extrusionOk="0">
                  <a:moveTo>
                    <a:pt x="20710" y="1"/>
                  </a:moveTo>
                  <a:cubicBezTo>
                    <a:pt x="20230" y="65"/>
                    <a:pt x="19755" y="140"/>
                    <a:pt x="19286" y="232"/>
                  </a:cubicBezTo>
                  <a:lnTo>
                    <a:pt x="232" y="19286"/>
                  </a:lnTo>
                  <a:cubicBezTo>
                    <a:pt x="139" y="19755"/>
                    <a:pt x="65" y="20230"/>
                    <a:pt x="0" y="20714"/>
                  </a:cubicBezTo>
                  <a:lnTo>
                    <a:pt x="207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-1411425" y="5730050"/>
              <a:ext cx="828825" cy="828950"/>
            </a:xfrm>
            <a:custGeom>
              <a:avLst/>
              <a:gdLst/>
              <a:ahLst/>
              <a:cxnLst/>
              <a:rect l="l" t="t" r="r" b="b"/>
              <a:pathLst>
                <a:path w="33153" h="33158" extrusionOk="0">
                  <a:moveTo>
                    <a:pt x="32366" y="0"/>
                  </a:moveTo>
                  <a:lnTo>
                    <a:pt x="0" y="32367"/>
                  </a:lnTo>
                  <a:cubicBezTo>
                    <a:pt x="132" y="32631"/>
                    <a:pt x="265" y="32896"/>
                    <a:pt x="404" y="33157"/>
                  </a:cubicBezTo>
                  <a:lnTo>
                    <a:pt x="33153" y="404"/>
                  </a:lnTo>
                  <a:cubicBezTo>
                    <a:pt x="32895" y="265"/>
                    <a:pt x="32631" y="133"/>
                    <a:pt x="3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-1389625" y="5751850"/>
              <a:ext cx="844425" cy="844425"/>
            </a:xfrm>
            <a:custGeom>
              <a:avLst/>
              <a:gdLst/>
              <a:ahLst/>
              <a:cxnLst/>
              <a:rect l="l" t="t" r="r" b="b"/>
              <a:pathLst>
                <a:path w="33777" h="33777" extrusionOk="0">
                  <a:moveTo>
                    <a:pt x="33096" y="1"/>
                  </a:moveTo>
                  <a:lnTo>
                    <a:pt x="0" y="33097"/>
                  </a:lnTo>
                  <a:cubicBezTo>
                    <a:pt x="137" y="33326"/>
                    <a:pt x="276" y="33552"/>
                    <a:pt x="419" y="33777"/>
                  </a:cubicBezTo>
                  <a:lnTo>
                    <a:pt x="33776" y="420"/>
                  </a:lnTo>
                  <a:cubicBezTo>
                    <a:pt x="33551" y="276"/>
                    <a:pt x="33325" y="137"/>
                    <a:pt x="3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-816975" y="6324600"/>
              <a:ext cx="548900" cy="548800"/>
            </a:xfrm>
            <a:custGeom>
              <a:avLst/>
              <a:gdLst/>
              <a:ahLst/>
              <a:cxnLst/>
              <a:rect l="l" t="t" r="r" b="b"/>
              <a:pathLst>
                <a:path w="21956" h="21952" extrusionOk="0">
                  <a:moveTo>
                    <a:pt x="21955" y="1"/>
                  </a:moveTo>
                  <a:lnTo>
                    <a:pt x="1" y="21952"/>
                  </a:lnTo>
                  <a:cubicBezTo>
                    <a:pt x="419" y="21915"/>
                    <a:pt x="830" y="21869"/>
                    <a:pt x="1241" y="21812"/>
                  </a:cubicBezTo>
                  <a:lnTo>
                    <a:pt x="21815" y="1238"/>
                  </a:lnTo>
                  <a:cubicBezTo>
                    <a:pt x="21873" y="830"/>
                    <a:pt x="21919" y="415"/>
                    <a:pt x="21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-660850" y="6480650"/>
              <a:ext cx="358050" cy="358050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4322" y="0"/>
                  </a:moveTo>
                  <a:lnTo>
                    <a:pt x="1" y="14321"/>
                  </a:lnTo>
                  <a:cubicBezTo>
                    <a:pt x="719" y="14057"/>
                    <a:pt x="1424" y="13760"/>
                    <a:pt x="2111" y="13427"/>
                  </a:cubicBezTo>
                  <a:lnTo>
                    <a:pt x="13427" y="2110"/>
                  </a:lnTo>
                  <a:cubicBezTo>
                    <a:pt x="13757" y="1423"/>
                    <a:pt x="14058" y="719"/>
                    <a:pt x="14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-533075" y="6608425"/>
              <a:ext cx="164925" cy="164900"/>
            </a:xfrm>
            <a:custGeom>
              <a:avLst/>
              <a:gdLst/>
              <a:ahLst/>
              <a:cxnLst/>
              <a:rect l="l" t="t" r="r" b="b"/>
              <a:pathLst>
                <a:path w="6597" h="6596" extrusionOk="0">
                  <a:moveTo>
                    <a:pt x="6596" y="0"/>
                  </a:moveTo>
                  <a:lnTo>
                    <a:pt x="1" y="6596"/>
                  </a:lnTo>
                  <a:cubicBezTo>
                    <a:pt x="2601" y="4847"/>
                    <a:pt x="4848" y="2604"/>
                    <a:pt x="6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-939500" y="6202000"/>
              <a:ext cx="672200" cy="672200"/>
            </a:xfrm>
            <a:custGeom>
              <a:avLst/>
              <a:gdLst/>
              <a:ahLst/>
              <a:cxnLst/>
              <a:rect l="l" t="t" r="r" b="b"/>
              <a:pathLst>
                <a:path w="26888" h="26888" extrusionOk="0">
                  <a:moveTo>
                    <a:pt x="26787" y="0"/>
                  </a:moveTo>
                  <a:lnTo>
                    <a:pt x="1" y="26787"/>
                  </a:lnTo>
                  <a:cubicBezTo>
                    <a:pt x="369" y="26830"/>
                    <a:pt x="742" y="26862"/>
                    <a:pt x="1113" y="26887"/>
                  </a:cubicBezTo>
                  <a:lnTo>
                    <a:pt x="26888" y="1113"/>
                  </a:lnTo>
                  <a:cubicBezTo>
                    <a:pt x="26863" y="741"/>
                    <a:pt x="26830" y="369"/>
                    <a:pt x="26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-747425" y="6394075"/>
              <a:ext cx="469325" cy="469300"/>
            </a:xfrm>
            <a:custGeom>
              <a:avLst/>
              <a:gdLst/>
              <a:ahLst/>
              <a:cxnLst/>
              <a:rect l="l" t="t" r="r" b="b"/>
              <a:pathLst>
                <a:path w="18773" h="18772" extrusionOk="0">
                  <a:moveTo>
                    <a:pt x="18772" y="0"/>
                  </a:moveTo>
                  <a:lnTo>
                    <a:pt x="1" y="18772"/>
                  </a:lnTo>
                  <a:cubicBezTo>
                    <a:pt x="534" y="18664"/>
                    <a:pt x="1060" y="18529"/>
                    <a:pt x="1582" y="18385"/>
                  </a:cubicBezTo>
                  <a:lnTo>
                    <a:pt x="18386" y="1581"/>
                  </a:lnTo>
                  <a:cubicBezTo>
                    <a:pt x="18529" y="1060"/>
                    <a:pt x="18665" y="533"/>
                    <a:pt x="18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-995450" y="6146025"/>
              <a:ext cx="721725" cy="721825"/>
            </a:xfrm>
            <a:custGeom>
              <a:avLst/>
              <a:gdLst/>
              <a:ahLst/>
              <a:cxnLst/>
              <a:rect l="l" t="t" r="r" b="b"/>
              <a:pathLst>
                <a:path w="28869" h="28873" extrusionOk="0">
                  <a:moveTo>
                    <a:pt x="28665" y="0"/>
                  </a:moveTo>
                  <a:lnTo>
                    <a:pt x="0" y="28665"/>
                  </a:lnTo>
                  <a:cubicBezTo>
                    <a:pt x="368" y="28740"/>
                    <a:pt x="737" y="28811"/>
                    <a:pt x="1113" y="28872"/>
                  </a:cubicBezTo>
                  <a:lnTo>
                    <a:pt x="28868" y="1113"/>
                  </a:lnTo>
                  <a:cubicBezTo>
                    <a:pt x="28807" y="740"/>
                    <a:pt x="28740" y="369"/>
                    <a:pt x="28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-881000" y="6260550"/>
              <a:ext cx="615325" cy="615250"/>
            </a:xfrm>
            <a:custGeom>
              <a:avLst/>
              <a:gdLst/>
              <a:ahLst/>
              <a:cxnLst/>
              <a:rect l="l" t="t" r="r" b="b"/>
              <a:pathLst>
                <a:path w="24613" h="24610" extrusionOk="0">
                  <a:moveTo>
                    <a:pt x="24602" y="1"/>
                  </a:moveTo>
                  <a:lnTo>
                    <a:pt x="0" y="24599"/>
                  </a:lnTo>
                  <a:cubicBezTo>
                    <a:pt x="150" y="24603"/>
                    <a:pt x="301" y="24610"/>
                    <a:pt x="451" y="24610"/>
                  </a:cubicBezTo>
                  <a:cubicBezTo>
                    <a:pt x="701" y="24610"/>
                    <a:pt x="952" y="24599"/>
                    <a:pt x="1205" y="24592"/>
                  </a:cubicBezTo>
                  <a:lnTo>
                    <a:pt x="24594" y="1203"/>
                  </a:lnTo>
                  <a:cubicBezTo>
                    <a:pt x="24602" y="950"/>
                    <a:pt x="24612" y="699"/>
                    <a:pt x="24612" y="448"/>
                  </a:cubicBezTo>
                  <a:cubicBezTo>
                    <a:pt x="24612" y="298"/>
                    <a:pt x="24605" y="148"/>
                    <a:pt x="24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7"/>
          <p:cNvSpPr/>
          <p:nvPr/>
        </p:nvSpPr>
        <p:spPr>
          <a:xfrm>
            <a:off x="-424950" y="1018500"/>
            <a:ext cx="3106500" cy="31065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7"/>
          <p:cNvSpPr/>
          <p:nvPr/>
        </p:nvSpPr>
        <p:spPr>
          <a:xfrm>
            <a:off x="497850" y="362700"/>
            <a:ext cx="8148300" cy="4418100"/>
          </a:xfrm>
          <a:prstGeom prst="roundRect">
            <a:avLst>
              <a:gd name="adj" fmla="val 83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7"/>
          <p:cNvSpPr/>
          <p:nvPr/>
        </p:nvSpPr>
        <p:spPr>
          <a:xfrm>
            <a:off x="802975" y="601325"/>
            <a:ext cx="115200" cy="11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7"/>
          <p:cNvSpPr/>
          <p:nvPr/>
        </p:nvSpPr>
        <p:spPr>
          <a:xfrm>
            <a:off x="1033425" y="601325"/>
            <a:ext cx="115200" cy="11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7"/>
          <p:cNvSpPr/>
          <p:nvPr/>
        </p:nvSpPr>
        <p:spPr>
          <a:xfrm>
            <a:off x="1263875" y="601325"/>
            <a:ext cx="115200" cy="11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7" name="Google Shape;477;p7"/>
          <p:cNvSpPr txBox="1">
            <a:spLocks noGrp="1"/>
          </p:cNvSpPr>
          <p:nvPr>
            <p:ph type="body" idx="1"/>
          </p:nvPr>
        </p:nvSpPr>
        <p:spPr>
          <a:xfrm>
            <a:off x="2510550" y="1992725"/>
            <a:ext cx="4122900" cy="198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8" name="Google Shape;478;p7"/>
          <p:cNvSpPr/>
          <p:nvPr/>
        </p:nvSpPr>
        <p:spPr>
          <a:xfrm rot="5400000">
            <a:off x="8140487" y="89109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8"/>
          <p:cNvGrpSpPr/>
          <p:nvPr/>
        </p:nvGrpSpPr>
        <p:grpSpPr>
          <a:xfrm>
            <a:off x="6897657" y="2555672"/>
            <a:ext cx="2463121" cy="2463121"/>
            <a:chOff x="-1724550" y="3745650"/>
            <a:chExt cx="862800" cy="862800"/>
          </a:xfrm>
        </p:grpSpPr>
        <p:sp>
          <p:nvSpPr>
            <p:cNvPr id="481" name="Google Shape;481;p8"/>
            <p:cNvSpPr/>
            <p:nvPr/>
          </p:nvSpPr>
          <p:spPr>
            <a:xfrm>
              <a:off x="-1581000" y="3889200"/>
              <a:ext cx="575700" cy="57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-1616700" y="3853500"/>
              <a:ext cx="647100" cy="64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-1724550" y="3745650"/>
              <a:ext cx="862800" cy="862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-1687050" y="3783150"/>
              <a:ext cx="787800" cy="78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-1651350" y="3818850"/>
              <a:ext cx="716400" cy="716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-1547400" y="3922800"/>
              <a:ext cx="508500" cy="5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-1512900" y="3957450"/>
              <a:ext cx="439500" cy="439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-1477050" y="3993300"/>
              <a:ext cx="367800" cy="36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-1705200" y="3765000"/>
              <a:ext cx="824100" cy="82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-1668600" y="3801600"/>
              <a:ext cx="750900" cy="75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-1633800" y="3836400"/>
              <a:ext cx="681300" cy="68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-1598300" y="3871900"/>
              <a:ext cx="610200" cy="610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-1563825" y="3906425"/>
              <a:ext cx="541200" cy="54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-1530325" y="3939875"/>
              <a:ext cx="474300" cy="4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-1494600" y="3975600"/>
              <a:ext cx="402900" cy="402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8"/>
          <p:cNvSpPr/>
          <p:nvPr/>
        </p:nvSpPr>
        <p:spPr>
          <a:xfrm>
            <a:off x="460775" y="4356113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8"/>
          <p:cNvGrpSpPr/>
          <p:nvPr/>
        </p:nvGrpSpPr>
        <p:grpSpPr>
          <a:xfrm rot="10800000">
            <a:off x="2383488" y="4236625"/>
            <a:ext cx="1207725" cy="1207725"/>
            <a:chOff x="-1473400" y="5668075"/>
            <a:chExt cx="1207725" cy="1207725"/>
          </a:xfrm>
        </p:grpSpPr>
        <p:sp>
          <p:nvSpPr>
            <p:cNvPr id="498" name="Google Shape;498;p8"/>
            <p:cNvSpPr/>
            <p:nvPr/>
          </p:nvSpPr>
          <p:spPr>
            <a:xfrm>
              <a:off x="-1310850" y="5830625"/>
              <a:ext cx="868925" cy="868950"/>
            </a:xfrm>
            <a:custGeom>
              <a:avLst/>
              <a:gdLst/>
              <a:ahLst/>
              <a:cxnLst/>
              <a:rect l="l" t="t" r="r" b="b"/>
              <a:pathLst>
                <a:path w="34757" h="34758" extrusionOk="0">
                  <a:moveTo>
                    <a:pt x="34145" y="1"/>
                  </a:moveTo>
                  <a:lnTo>
                    <a:pt x="1" y="34145"/>
                  </a:lnTo>
                  <a:cubicBezTo>
                    <a:pt x="194" y="34353"/>
                    <a:pt x="387" y="34556"/>
                    <a:pt x="583" y="34757"/>
                  </a:cubicBezTo>
                  <a:lnTo>
                    <a:pt x="34757" y="587"/>
                  </a:lnTo>
                  <a:cubicBezTo>
                    <a:pt x="34556" y="387"/>
                    <a:pt x="34352" y="194"/>
                    <a:pt x="3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-1279825" y="5861675"/>
              <a:ext cx="867500" cy="867575"/>
            </a:xfrm>
            <a:custGeom>
              <a:avLst/>
              <a:gdLst/>
              <a:ahLst/>
              <a:cxnLst/>
              <a:rect l="l" t="t" r="r" b="b"/>
              <a:pathLst>
                <a:path w="34700" h="34703" extrusionOk="0">
                  <a:moveTo>
                    <a:pt x="34138" y="0"/>
                  </a:moveTo>
                  <a:lnTo>
                    <a:pt x="1" y="34141"/>
                  </a:lnTo>
                  <a:cubicBezTo>
                    <a:pt x="209" y="34331"/>
                    <a:pt x="419" y="34516"/>
                    <a:pt x="634" y="34702"/>
                  </a:cubicBezTo>
                  <a:lnTo>
                    <a:pt x="34700" y="633"/>
                  </a:lnTo>
                  <a:cubicBezTo>
                    <a:pt x="34517" y="418"/>
                    <a:pt x="34331" y="208"/>
                    <a:pt x="34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-1339900" y="5801575"/>
              <a:ext cx="865875" cy="865900"/>
            </a:xfrm>
            <a:custGeom>
              <a:avLst/>
              <a:gdLst/>
              <a:ahLst/>
              <a:cxnLst/>
              <a:rect l="l" t="t" r="r" b="b"/>
              <a:pathLst>
                <a:path w="34635" h="34636" extrusionOk="0">
                  <a:moveTo>
                    <a:pt x="33973" y="1"/>
                  </a:moveTo>
                  <a:lnTo>
                    <a:pt x="0" y="33973"/>
                  </a:lnTo>
                  <a:cubicBezTo>
                    <a:pt x="182" y="34198"/>
                    <a:pt x="369" y="34417"/>
                    <a:pt x="558" y="34635"/>
                  </a:cubicBezTo>
                  <a:lnTo>
                    <a:pt x="34635" y="559"/>
                  </a:lnTo>
                  <a:cubicBezTo>
                    <a:pt x="34417" y="369"/>
                    <a:pt x="34198" y="183"/>
                    <a:pt x="33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-1366375" y="5775125"/>
              <a:ext cx="857825" cy="857925"/>
            </a:xfrm>
            <a:custGeom>
              <a:avLst/>
              <a:gdLst/>
              <a:ahLst/>
              <a:cxnLst/>
              <a:rect l="l" t="t" r="r" b="b"/>
              <a:pathLst>
                <a:path w="34313" h="34317" extrusionOk="0">
                  <a:moveTo>
                    <a:pt x="33615" y="0"/>
                  </a:moveTo>
                  <a:lnTo>
                    <a:pt x="1" y="33615"/>
                  </a:lnTo>
                  <a:cubicBezTo>
                    <a:pt x="165" y="33851"/>
                    <a:pt x="326" y="34087"/>
                    <a:pt x="498" y="34316"/>
                  </a:cubicBezTo>
                  <a:lnTo>
                    <a:pt x="34312" y="497"/>
                  </a:lnTo>
                  <a:cubicBezTo>
                    <a:pt x="34087" y="325"/>
                    <a:pt x="33851" y="164"/>
                    <a:pt x="33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-1090950" y="6050525"/>
              <a:ext cx="791550" cy="791575"/>
            </a:xfrm>
            <a:custGeom>
              <a:avLst/>
              <a:gdLst/>
              <a:ahLst/>
              <a:cxnLst/>
              <a:rect l="l" t="t" r="r" b="b"/>
              <a:pathLst>
                <a:path w="31662" h="31663" extrusionOk="0">
                  <a:moveTo>
                    <a:pt x="31333" y="0"/>
                  </a:moveTo>
                  <a:lnTo>
                    <a:pt x="0" y="31333"/>
                  </a:lnTo>
                  <a:cubicBezTo>
                    <a:pt x="294" y="31447"/>
                    <a:pt x="586" y="31558"/>
                    <a:pt x="887" y="31662"/>
                  </a:cubicBezTo>
                  <a:lnTo>
                    <a:pt x="31662" y="887"/>
                  </a:lnTo>
                  <a:cubicBezTo>
                    <a:pt x="31558" y="587"/>
                    <a:pt x="31447" y="294"/>
                    <a:pt x="3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-1134050" y="6007425"/>
              <a:ext cx="816950" cy="816950"/>
            </a:xfrm>
            <a:custGeom>
              <a:avLst/>
              <a:gdLst/>
              <a:ahLst/>
              <a:cxnLst/>
              <a:rect l="l" t="t" r="r" b="b"/>
              <a:pathLst>
                <a:path w="32678" h="32678" extrusionOk="0">
                  <a:moveTo>
                    <a:pt x="32302" y="1"/>
                  </a:moveTo>
                  <a:lnTo>
                    <a:pt x="0" y="32303"/>
                  </a:lnTo>
                  <a:cubicBezTo>
                    <a:pt x="272" y="32435"/>
                    <a:pt x="544" y="32560"/>
                    <a:pt x="819" y="32678"/>
                  </a:cubicBezTo>
                  <a:lnTo>
                    <a:pt x="32677" y="820"/>
                  </a:lnTo>
                  <a:cubicBezTo>
                    <a:pt x="32556" y="544"/>
                    <a:pt x="32434" y="272"/>
                    <a:pt x="32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-1172800" y="5968700"/>
              <a:ext cx="835500" cy="835500"/>
            </a:xfrm>
            <a:custGeom>
              <a:avLst/>
              <a:gdLst/>
              <a:ahLst/>
              <a:cxnLst/>
              <a:rect l="l" t="t" r="r" b="b"/>
              <a:pathLst>
                <a:path w="33420" h="33420" extrusionOk="0">
                  <a:moveTo>
                    <a:pt x="33022" y="0"/>
                  </a:moveTo>
                  <a:lnTo>
                    <a:pt x="1" y="33022"/>
                  </a:lnTo>
                  <a:cubicBezTo>
                    <a:pt x="234" y="33157"/>
                    <a:pt x="466" y="33294"/>
                    <a:pt x="706" y="33419"/>
                  </a:cubicBezTo>
                  <a:lnTo>
                    <a:pt x="33420" y="705"/>
                  </a:lnTo>
                  <a:cubicBezTo>
                    <a:pt x="33291" y="465"/>
                    <a:pt x="33158" y="233"/>
                    <a:pt x="33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-1246550" y="5894925"/>
              <a:ext cx="862125" cy="862125"/>
            </a:xfrm>
            <a:custGeom>
              <a:avLst/>
              <a:gdLst/>
              <a:ahLst/>
              <a:cxnLst/>
              <a:rect l="l" t="t" r="r" b="b"/>
              <a:pathLst>
                <a:path w="34485" h="34485" extrusionOk="0">
                  <a:moveTo>
                    <a:pt x="33951" y="1"/>
                  </a:moveTo>
                  <a:lnTo>
                    <a:pt x="0" y="33952"/>
                  </a:lnTo>
                  <a:cubicBezTo>
                    <a:pt x="225" y="34134"/>
                    <a:pt x="451" y="34313"/>
                    <a:pt x="684" y="34485"/>
                  </a:cubicBezTo>
                  <a:lnTo>
                    <a:pt x="34484" y="684"/>
                  </a:lnTo>
                  <a:cubicBezTo>
                    <a:pt x="34313" y="451"/>
                    <a:pt x="34130" y="226"/>
                    <a:pt x="33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-1044725" y="6096750"/>
              <a:ext cx="759825" cy="759825"/>
            </a:xfrm>
            <a:custGeom>
              <a:avLst/>
              <a:gdLst/>
              <a:ahLst/>
              <a:cxnLst/>
              <a:rect l="l" t="t" r="r" b="b"/>
              <a:pathLst>
                <a:path w="30393" h="30393" extrusionOk="0">
                  <a:moveTo>
                    <a:pt x="30128" y="1"/>
                  </a:moveTo>
                  <a:lnTo>
                    <a:pt x="0" y="30128"/>
                  </a:lnTo>
                  <a:cubicBezTo>
                    <a:pt x="307" y="30221"/>
                    <a:pt x="619" y="30314"/>
                    <a:pt x="930" y="30393"/>
                  </a:cubicBezTo>
                  <a:lnTo>
                    <a:pt x="30392" y="930"/>
                  </a:lnTo>
                  <a:cubicBezTo>
                    <a:pt x="30310" y="619"/>
                    <a:pt x="30220" y="308"/>
                    <a:pt x="30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-1210775" y="5930800"/>
              <a:ext cx="851475" cy="851400"/>
            </a:xfrm>
            <a:custGeom>
              <a:avLst/>
              <a:gdLst/>
              <a:ahLst/>
              <a:cxnLst/>
              <a:rect l="l" t="t" r="r" b="b"/>
              <a:pathLst>
                <a:path w="34059" h="34056" extrusionOk="0">
                  <a:moveTo>
                    <a:pt x="33587" y="0"/>
                  </a:moveTo>
                  <a:lnTo>
                    <a:pt x="0" y="33583"/>
                  </a:lnTo>
                  <a:cubicBezTo>
                    <a:pt x="240" y="33744"/>
                    <a:pt x="479" y="33901"/>
                    <a:pt x="722" y="34055"/>
                  </a:cubicBezTo>
                  <a:lnTo>
                    <a:pt x="34059" y="719"/>
                  </a:lnTo>
                  <a:cubicBezTo>
                    <a:pt x="33904" y="479"/>
                    <a:pt x="33747" y="236"/>
                    <a:pt x="33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-1416625" y="5724950"/>
              <a:ext cx="290100" cy="290025"/>
            </a:xfrm>
            <a:custGeom>
              <a:avLst/>
              <a:gdLst/>
              <a:ahLst/>
              <a:cxnLst/>
              <a:rect l="l" t="t" r="r" b="b"/>
              <a:pathLst>
                <a:path w="11604" h="11601" extrusionOk="0">
                  <a:moveTo>
                    <a:pt x="11604" y="0"/>
                  </a:moveTo>
                  <a:lnTo>
                    <a:pt x="11604" y="0"/>
                  </a:lnTo>
                  <a:cubicBezTo>
                    <a:pt x="10684" y="433"/>
                    <a:pt x="9797" y="923"/>
                    <a:pt x="8946" y="1463"/>
                  </a:cubicBezTo>
                  <a:lnTo>
                    <a:pt x="1467" y="8942"/>
                  </a:lnTo>
                  <a:cubicBezTo>
                    <a:pt x="927" y="9793"/>
                    <a:pt x="433" y="10681"/>
                    <a:pt x="0" y="11600"/>
                  </a:cubicBezTo>
                  <a:lnTo>
                    <a:pt x="11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-1430675" y="5710825"/>
              <a:ext cx="806600" cy="806575"/>
            </a:xfrm>
            <a:custGeom>
              <a:avLst/>
              <a:gdLst/>
              <a:ahLst/>
              <a:cxnLst/>
              <a:rect l="l" t="t" r="r" b="b"/>
              <a:pathLst>
                <a:path w="32264" h="32263" extrusionOk="0">
                  <a:moveTo>
                    <a:pt x="31408" y="0"/>
                  </a:moveTo>
                  <a:lnTo>
                    <a:pt x="1" y="31408"/>
                  </a:lnTo>
                  <a:cubicBezTo>
                    <a:pt x="115" y="31695"/>
                    <a:pt x="237" y="31980"/>
                    <a:pt x="362" y="32263"/>
                  </a:cubicBezTo>
                  <a:lnTo>
                    <a:pt x="32263" y="362"/>
                  </a:lnTo>
                  <a:cubicBezTo>
                    <a:pt x="31981" y="236"/>
                    <a:pt x="31695" y="118"/>
                    <a:pt x="3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-1473400" y="5668075"/>
              <a:ext cx="648050" cy="648050"/>
            </a:xfrm>
            <a:custGeom>
              <a:avLst/>
              <a:gdLst/>
              <a:ahLst/>
              <a:cxnLst/>
              <a:rect l="l" t="t" r="r" b="b"/>
              <a:pathLst>
                <a:path w="25922" h="25922" extrusionOk="0">
                  <a:moveTo>
                    <a:pt x="24780" y="0"/>
                  </a:moveTo>
                  <a:lnTo>
                    <a:pt x="0" y="24784"/>
                  </a:lnTo>
                  <a:cubicBezTo>
                    <a:pt x="7" y="25164"/>
                    <a:pt x="28" y="25542"/>
                    <a:pt x="54" y="25922"/>
                  </a:cubicBezTo>
                  <a:lnTo>
                    <a:pt x="25921" y="54"/>
                  </a:lnTo>
                  <a:cubicBezTo>
                    <a:pt x="25542" y="29"/>
                    <a:pt x="25163" y="11"/>
                    <a:pt x="24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-1460375" y="5681125"/>
              <a:ext cx="741950" cy="741950"/>
            </a:xfrm>
            <a:custGeom>
              <a:avLst/>
              <a:gdLst/>
              <a:ahLst/>
              <a:cxnLst/>
              <a:rect l="l" t="t" r="r" b="b"/>
              <a:pathLst>
                <a:path w="29678" h="29678" extrusionOk="0">
                  <a:moveTo>
                    <a:pt x="28709" y="0"/>
                  </a:moveTo>
                  <a:lnTo>
                    <a:pt x="1" y="28708"/>
                  </a:lnTo>
                  <a:cubicBezTo>
                    <a:pt x="73" y="29033"/>
                    <a:pt x="144" y="29359"/>
                    <a:pt x="227" y="29677"/>
                  </a:cubicBezTo>
                  <a:lnTo>
                    <a:pt x="29678" y="226"/>
                  </a:lnTo>
                  <a:cubicBezTo>
                    <a:pt x="29356" y="144"/>
                    <a:pt x="29034" y="72"/>
                    <a:pt x="28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-1469200" y="5672275"/>
              <a:ext cx="699650" cy="699650"/>
            </a:xfrm>
            <a:custGeom>
              <a:avLst/>
              <a:gdLst/>
              <a:ahLst/>
              <a:cxnLst/>
              <a:rect l="l" t="t" r="r" b="b"/>
              <a:pathLst>
                <a:path w="27986" h="27986" extrusionOk="0">
                  <a:moveTo>
                    <a:pt x="26919" y="1"/>
                  </a:moveTo>
                  <a:lnTo>
                    <a:pt x="0" y="26919"/>
                  </a:lnTo>
                  <a:cubicBezTo>
                    <a:pt x="43" y="27277"/>
                    <a:pt x="93" y="27631"/>
                    <a:pt x="150" y="27985"/>
                  </a:cubicBezTo>
                  <a:lnTo>
                    <a:pt x="27985" y="151"/>
                  </a:lnTo>
                  <a:cubicBezTo>
                    <a:pt x="27631" y="93"/>
                    <a:pt x="27277" y="43"/>
                    <a:pt x="269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-1473400" y="5668075"/>
              <a:ext cx="587500" cy="587500"/>
            </a:xfrm>
            <a:custGeom>
              <a:avLst/>
              <a:gdLst/>
              <a:ahLst/>
              <a:cxnLst/>
              <a:rect l="l" t="t" r="r" b="b"/>
              <a:pathLst>
                <a:path w="23500" h="23500" extrusionOk="0">
                  <a:moveTo>
                    <a:pt x="23500" y="0"/>
                  </a:moveTo>
                  <a:cubicBezTo>
                    <a:pt x="23113" y="11"/>
                    <a:pt x="22727" y="29"/>
                    <a:pt x="22344" y="58"/>
                  </a:cubicBezTo>
                  <a:lnTo>
                    <a:pt x="58" y="22344"/>
                  </a:lnTo>
                  <a:cubicBezTo>
                    <a:pt x="28" y="22727"/>
                    <a:pt x="11" y="23114"/>
                    <a:pt x="0" y="23500"/>
                  </a:cubicBezTo>
                  <a:lnTo>
                    <a:pt x="23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-1452750" y="5688725"/>
              <a:ext cx="424850" cy="424850"/>
            </a:xfrm>
            <a:custGeom>
              <a:avLst/>
              <a:gdLst/>
              <a:ahLst/>
              <a:cxnLst/>
              <a:rect l="l" t="t" r="r" b="b"/>
              <a:pathLst>
                <a:path w="16994" h="16994" extrusionOk="0">
                  <a:moveTo>
                    <a:pt x="16993" y="1"/>
                  </a:moveTo>
                  <a:cubicBezTo>
                    <a:pt x="16397" y="161"/>
                    <a:pt x="15806" y="344"/>
                    <a:pt x="15227" y="551"/>
                  </a:cubicBezTo>
                  <a:lnTo>
                    <a:pt x="551" y="15227"/>
                  </a:lnTo>
                  <a:cubicBezTo>
                    <a:pt x="344" y="15806"/>
                    <a:pt x="161" y="16397"/>
                    <a:pt x="1" y="16994"/>
                  </a:cubicBezTo>
                  <a:lnTo>
                    <a:pt x="16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-1447650" y="5693825"/>
              <a:ext cx="778950" cy="778975"/>
            </a:xfrm>
            <a:custGeom>
              <a:avLst/>
              <a:gdLst/>
              <a:ahLst/>
              <a:cxnLst/>
              <a:rect l="l" t="t" r="r" b="b"/>
              <a:pathLst>
                <a:path w="31158" h="31159" extrusionOk="0">
                  <a:moveTo>
                    <a:pt x="30167" y="0"/>
                  </a:moveTo>
                  <a:lnTo>
                    <a:pt x="0" y="30168"/>
                  </a:lnTo>
                  <a:cubicBezTo>
                    <a:pt x="104" y="30500"/>
                    <a:pt x="215" y="30829"/>
                    <a:pt x="329" y="31158"/>
                  </a:cubicBezTo>
                  <a:lnTo>
                    <a:pt x="31158" y="329"/>
                  </a:lnTo>
                  <a:cubicBezTo>
                    <a:pt x="30829" y="215"/>
                    <a:pt x="30499" y="104"/>
                    <a:pt x="30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-1468300" y="5673175"/>
              <a:ext cx="517750" cy="517850"/>
            </a:xfrm>
            <a:custGeom>
              <a:avLst/>
              <a:gdLst/>
              <a:ahLst/>
              <a:cxnLst/>
              <a:rect l="l" t="t" r="r" b="b"/>
              <a:pathLst>
                <a:path w="20710" h="20714" extrusionOk="0">
                  <a:moveTo>
                    <a:pt x="20710" y="1"/>
                  </a:moveTo>
                  <a:cubicBezTo>
                    <a:pt x="20230" y="65"/>
                    <a:pt x="19755" y="140"/>
                    <a:pt x="19286" y="232"/>
                  </a:cubicBezTo>
                  <a:lnTo>
                    <a:pt x="232" y="19286"/>
                  </a:lnTo>
                  <a:cubicBezTo>
                    <a:pt x="139" y="19755"/>
                    <a:pt x="65" y="20230"/>
                    <a:pt x="0" y="20714"/>
                  </a:cubicBezTo>
                  <a:lnTo>
                    <a:pt x="207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-1411425" y="5730050"/>
              <a:ext cx="828825" cy="828950"/>
            </a:xfrm>
            <a:custGeom>
              <a:avLst/>
              <a:gdLst/>
              <a:ahLst/>
              <a:cxnLst/>
              <a:rect l="l" t="t" r="r" b="b"/>
              <a:pathLst>
                <a:path w="33153" h="33158" extrusionOk="0">
                  <a:moveTo>
                    <a:pt x="32366" y="0"/>
                  </a:moveTo>
                  <a:lnTo>
                    <a:pt x="0" y="32367"/>
                  </a:lnTo>
                  <a:cubicBezTo>
                    <a:pt x="132" y="32631"/>
                    <a:pt x="265" y="32896"/>
                    <a:pt x="404" y="33157"/>
                  </a:cubicBezTo>
                  <a:lnTo>
                    <a:pt x="33153" y="404"/>
                  </a:lnTo>
                  <a:cubicBezTo>
                    <a:pt x="32895" y="265"/>
                    <a:pt x="32631" y="133"/>
                    <a:pt x="32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-1389625" y="5751850"/>
              <a:ext cx="844425" cy="844425"/>
            </a:xfrm>
            <a:custGeom>
              <a:avLst/>
              <a:gdLst/>
              <a:ahLst/>
              <a:cxnLst/>
              <a:rect l="l" t="t" r="r" b="b"/>
              <a:pathLst>
                <a:path w="33777" h="33777" extrusionOk="0">
                  <a:moveTo>
                    <a:pt x="33096" y="1"/>
                  </a:moveTo>
                  <a:lnTo>
                    <a:pt x="0" y="33097"/>
                  </a:lnTo>
                  <a:cubicBezTo>
                    <a:pt x="137" y="33326"/>
                    <a:pt x="276" y="33552"/>
                    <a:pt x="419" y="33777"/>
                  </a:cubicBezTo>
                  <a:lnTo>
                    <a:pt x="33776" y="420"/>
                  </a:lnTo>
                  <a:cubicBezTo>
                    <a:pt x="33551" y="276"/>
                    <a:pt x="33325" y="137"/>
                    <a:pt x="33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-816975" y="6324600"/>
              <a:ext cx="548900" cy="548800"/>
            </a:xfrm>
            <a:custGeom>
              <a:avLst/>
              <a:gdLst/>
              <a:ahLst/>
              <a:cxnLst/>
              <a:rect l="l" t="t" r="r" b="b"/>
              <a:pathLst>
                <a:path w="21956" h="21952" extrusionOk="0">
                  <a:moveTo>
                    <a:pt x="21955" y="1"/>
                  </a:moveTo>
                  <a:lnTo>
                    <a:pt x="1" y="21952"/>
                  </a:lnTo>
                  <a:cubicBezTo>
                    <a:pt x="419" y="21915"/>
                    <a:pt x="830" y="21869"/>
                    <a:pt x="1241" y="21812"/>
                  </a:cubicBezTo>
                  <a:lnTo>
                    <a:pt x="21815" y="1238"/>
                  </a:lnTo>
                  <a:cubicBezTo>
                    <a:pt x="21873" y="830"/>
                    <a:pt x="21919" y="415"/>
                    <a:pt x="21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-660850" y="6480650"/>
              <a:ext cx="358050" cy="358050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4322" y="0"/>
                  </a:moveTo>
                  <a:lnTo>
                    <a:pt x="1" y="14321"/>
                  </a:lnTo>
                  <a:cubicBezTo>
                    <a:pt x="719" y="14057"/>
                    <a:pt x="1424" y="13760"/>
                    <a:pt x="2111" y="13427"/>
                  </a:cubicBezTo>
                  <a:lnTo>
                    <a:pt x="13427" y="2110"/>
                  </a:lnTo>
                  <a:cubicBezTo>
                    <a:pt x="13757" y="1423"/>
                    <a:pt x="14058" y="719"/>
                    <a:pt x="14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-533075" y="6608425"/>
              <a:ext cx="164925" cy="164900"/>
            </a:xfrm>
            <a:custGeom>
              <a:avLst/>
              <a:gdLst/>
              <a:ahLst/>
              <a:cxnLst/>
              <a:rect l="l" t="t" r="r" b="b"/>
              <a:pathLst>
                <a:path w="6597" h="6596" extrusionOk="0">
                  <a:moveTo>
                    <a:pt x="6596" y="0"/>
                  </a:moveTo>
                  <a:lnTo>
                    <a:pt x="1" y="6596"/>
                  </a:lnTo>
                  <a:cubicBezTo>
                    <a:pt x="2601" y="4847"/>
                    <a:pt x="4848" y="2604"/>
                    <a:pt x="6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-939500" y="6202000"/>
              <a:ext cx="672200" cy="672200"/>
            </a:xfrm>
            <a:custGeom>
              <a:avLst/>
              <a:gdLst/>
              <a:ahLst/>
              <a:cxnLst/>
              <a:rect l="l" t="t" r="r" b="b"/>
              <a:pathLst>
                <a:path w="26888" h="26888" extrusionOk="0">
                  <a:moveTo>
                    <a:pt x="26787" y="0"/>
                  </a:moveTo>
                  <a:lnTo>
                    <a:pt x="1" y="26787"/>
                  </a:lnTo>
                  <a:cubicBezTo>
                    <a:pt x="369" y="26830"/>
                    <a:pt x="742" y="26862"/>
                    <a:pt x="1113" y="26887"/>
                  </a:cubicBezTo>
                  <a:lnTo>
                    <a:pt x="26888" y="1113"/>
                  </a:lnTo>
                  <a:cubicBezTo>
                    <a:pt x="26863" y="741"/>
                    <a:pt x="26830" y="369"/>
                    <a:pt x="26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-747425" y="6394075"/>
              <a:ext cx="469325" cy="469300"/>
            </a:xfrm>
            <a:custGeom>
              <a:avLst/>
              <a:gdLst/>
              <a:ahLst/>
              <a:cxnLst/>
              <a:rect l="l" t="t" r="r" b="b"/>
              <a:pathLst>
                <a:path w="18773" h="18772" extrusionOk="0">
                  <a:moveTo>
                    <a:pt x="18772" y="0"/>
                  </a:moveTo>
                  <a:lnTo>
                    <a:pt x="1" y="18772"/>
                  </a:lnTo>
                  <a:cubicBezTo>
                    <a:pt x="534" y="18664"/>
                    <a:pt x="1060" y="18529"/>
                    <a:pt x="1582" y="18385"/>
                  </a:cubicBezTo>
                  <a:lnTo>
                    <a:pt x="18386" y="1581"/>
                  </a:lnTo>
                  <a:cubicBezTo>
                    <a:pt x="18529" y="1060"/>
                    <a:pt x="18665" y="533"/>
                    <a:pt x="18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-995450" y="6146025"/>
              <a:ext cx="721725" cy="721825"/>
            </a:xfrm>
            <a:custGeom>
              <a:avLst/>
              <a:gdLst/>
              <a:ahLst/>
              <a:cxnLst/>
              <a:rect l="l" t="t" r="r" b="b"/>
              <a:pathLst>
                <a:path w="28869" h="28873" extrusionOk="0">
                  <a:moveTo>
                    <a:pt x="28665" y="0"/>
                  </a:moveTo>
                  <a:lnTo>
                    <a:pt x="0" y="28665"/>
                  </a:lnTo>
                  <a:cubicBezTo>
                    <a:pt x="368" y="28740"/>
                    <a:pt x="737" y="28811"/>
                    <a:pt x="1113" y="28872"/>
                  </a:cubicBezTo>
                  <a:lnTo>
                    <a:pt x="28868" y="1113"/>
                  </a:lnTo>
                  <a:cubicBezTo>
                    <a:pt x="28807" y="740"/>
                    <a:pt x="28740" y="369"/>
                    <a:pt x="2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-881000" y="6260550"/>
              <a:ext cx="615325" cy="615250"/>
            </a:xfrm>
            <a:custGeom>
              <a:avLst/>
              <a:gdLst/>
              <a:ahLst/>
              <a:cxnLst/>
              <a:rect l="l" t="t" r="r" b="b"/>
              <a:pathLst>
                <a:path w="24613" h="24610" extrusionOk="0">
                  <a:moveTo>
                    <a:pt x="24602" y="1"/>
                  </a:moveTo>
                  <a:lnTo>
                    <a:pt x="0" y="24599"/>
                  </a:lnTo>
                  <a:cubicBezTo>
                    <a:pt x="150" y="24603"/>
                    <a:pt x="301" y="24610"/>
                    <a:pt x="451" y="24610"/>
                  </a:cubicBezTo>
                  <a:cubicBezTo>
                    <a:pt x="701" y="24610"/>
                    <a:pt x="952" y="24599"/>
                    <a:pt x="1205" y="24592"/>
                  </a:cubicBezTo>
                  <a:lnTo>
                    <a:pt x="24594" y="1203"/>
                  </a:lnTo>
                  <a:cubicBezTo>
                    <a:pt x="24602" y="950"/>
                    <a:pt x="24612" y="699"/>
                    <a:pt x="24612" y="448"/>
                  </a:cubicBezTo>
                  <a:cubicBezTo>
                    <a:pt x="24612" y="298"/>
                    <a:pt x="24605" y="148"/>
                    <a:pt x="24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8"/>
          <p:cNvGrpSpPr/>
          <p:nvPr/>
        </p:nvGrpSpPr>
        <p:grpSpPr>
          <a:xfrm rot="5400000">
            <a:off x="3839092" y="-18104"/>
            <a:ext cx="1465824" cy="582972"/>
            <a:chOff x="-3583200" y="3193700"/>
            <a:chExt cx="980550" cy="390000"/>
          </a:xfrm>
        </p:grpSpPr>
        <p:sp>
          <p:nvSpPr>
            <p:cNvPr id="527" name="Google Shape;527;p8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8"/>
          <p:cNvSpPr/>
          <p:nvPr/>
        </p:nvSpPr>
        <p:spPr>
          <a:xfrm>
            <a:off x="385187" y="434384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8"/>
          <p:cNvGrpSpPr/>
          <p:nvPr/>
        </p:nvGrpSpPr>
        <p:grpSpPr>
          <a:xfrm rot="5400000">
            <a:off x="-19696" y="2208884"/>
            <a:ext cx="1465824" cy="582972"/>
            <a:chOff x="-3583200" y="3193700"/>
            <a:chExt cx="980550" cy="390000"/>
          </a:xfrm>
        </p:grpSpPr>
        <p:sp>
          <p:nvSpPr>
            <p:cNvPr id="561" name="Google Shape;561;p8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8"/>
          <p:cNvSpPr/>
          <p:nvPr/>
        </p:nvSpPr>
        <p:spPr>
          <a:xfrm>
            <a:off x="6457575" y="-2325550"/>
            <a:ext cx="3106500" cy="31065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8"/>
          <p:cNvSpPr txBox="1">
            <a:spLocks noGrp="1"/>
          </p:cNvSpPr>
          <p:nvPr>
            <p:ph type="ctrTitle"/>
          </p:nvPr>
        </p:nvSpPr>
        <p:spPr>
          <a:xfrm>
            <a:off x="1678975" y="1184675"/>
            <a:ext cx="5786100" cy="27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1"/>
          <p:cNvSpPr txBox="1">
            <a:spLocks noGrp="1"/>
          </p:cNvSpPr>
          <p:nvPr>
            <p:ph type="title" hasCustomPrompt="1"/>
          </p:nvPr>
        </p:nvSpPr>
        <p:spPr>
          <a:xfrm>
            <a:off x="1942425" y="1366238"/>
            <a:ext cx="5259300" cy="141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Font typeface="Nunito SemiBold"/>
              <a:buNone/>
              <a:defRPr sz="90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Font typeface="Nunito SemiBold"/>
              <a:buNone/>
              <a:defRPr sz="90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Font typeface="Nunito SemiBold"/>
              <a:buNone/>
              <a:defRPr sz="90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Font typeface="Nunito SemiBold"/>
              <a:buNone/>
              <a:defRPr sz="90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Font typeface="Nunito SemiBold"/>
              <a:buNone/>
              <a:defRPr sz="90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Font typeface="Nunito SemiBold"/>
              <a:buNone/>
              <a:defRPr sz="90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Font typeface="Nunito SemiBold"/>
              <a:buNone/>
              <a:defRPr sz="90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Font typeface="Nunito SemiBold"/>
              <a:buNone/>
              <a:defRPr sz="90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r>
              <a:t>xx%</a:t>
            </a:r>
          </a:p>
        </p:txBody>
      </p:sp>
      <p:grpSp>
        <p:nvGrpSpPr>
          <p:cNvPr id="786" name="Google Shape;786;p11"/>
          <p:cNvGrpSpPr/>
          <p:nvPr/>
        </p:nvGrpSpPr>
        <p:grpSpPr>
          <a:xfrm>
            <a:off x="-416268" y="3122072"/>
            <a:ext cx="2463121" cy="2463121"/>
            <a:chOff x="-1724550" y="3745650"/>
            <a:chExt cx="862800" cy="862800"/>
          </a:xfrm>
        </p:grpSpPr>
        <p:sp>
          <p:nvSpPr>
            <p:cNvPr id="787" name="Google Shape;787;p11"/>
            <p:cNvSpPr/>
            <p:nvPr/>
          </p:nvSpPr>
          <p:spPr>
            <a:xfrm>
              <a:off x="-1581000" y="3889200"/>
              <a:ext cx="575700" cy="575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-1616700" y="3853500"/>
              <a:ext cx="647100" cy="647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-1724550" y="3745650"/>
              <a:ext cx="862800" cy="862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-1687050" y="3783150"/>
              <a:ext cx="787800" cy="787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-1651350" y="3818850"/>
              <a:ext cx="716400" cy="7164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-1547400" y="3922800"/>
              <a:ext cx="508500" cy="508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-1512900" y="3957450"/>
              <a:ext cx="439500" cy="439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-1477050" y="3993300"/>
              <a:ext cx="367800" cy="367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-1705200" y="3765000"/>
              <a:ext cx="824100" cy="82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-1668600" y="3801600"/>
              <a:ext cx="750900" cy="750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-1633800" y="3836400"/>
              <a:ext cx="681300" cy="681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-1598300" y="3871900"/>
              <a:ext cx="610200" cy="610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-1563825" y="3906425"/>
              <a:ext cx="541200" cy="541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-1530325" y="3939875"/>
              <a:ext cx="474300" cy="474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-1494600" y="3975600"/>
              <a:ext cx="402900" cy="4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11"/>
          <p:cNvSpPr/>
          <p:nvPr/>
        </p:nvSpPr>
        <p:spPr>
          <a:xfrm>
            <a:off x="1004700" y="1709113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11"/>
          <p:cNvGrpSpPr/>
          <p:nvPr/>
        </p:nvGrpSpPr>
        <p:grpSpPr>
          <a:xfrm rot="10800000">
            <a:off x="7012950" y="616650"/>
            <a:ext cx="1207725" cy="1207725"/>
            <a:chOff x="-1473400" y="5668075"/>
            <a:chExt cx="1207725" cy="1207725"/>
          </a:xfrm>
        </p:grpSpPr>
        <p:sp>
          <p:nvSpPr>
            <p:cNvPr id="804" name="Google Shape;804;p11"/>
            <p:cNvSpPr/>
            <p:nvPr/>
          </p:nvSpPr>
          <p:spPr>
            <a:xfrm>
              <a:off x="-1310850" y="5830625"/>
              <a:ext cx="868925" cy="868950"/>
            </a:xfrm>
            <a:custGeom>
              <a:avLst/>
              <a:gdLst/>
              <a:ahLst/>
              <a:cxnLst/>
              <a:rect l="l" t="t" r="r" b="b"/>
              <a:pathLst>
                <a:path w="34757" h="34758" extrusionOk="0">
                  <a:moveTo>
                    <a:pt x="34145" y="1"/>
                  </a:moveTo>
                  <a:lnTo>
                    <a:pt x="1" y="34145"/>
                  </a:lnTo>
                  <a:cubicBezTo>
                    <a:pt x="194" y="34353"/>
                    <a:pt x="387" y="34556"/>
                    <a:pt x="583" y="34757"/>
                  </a:cubicBezTo>
                  <a:lnTo>
                    <a:pt x="34757" y="587"/>
                  </a:lnTo>
                  <a:cubicBezTo>
                    <a:pt x="34556" y="387"/>
                    <a:pt x="34352" y="194"/>
                    <a:pt x="3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-1279825" y="5861675"/>
              <a:ext cx="867500" cy="867575"/>
            </a:xfrm>
            <a:custGeom>
              <a:avLst/>
              <a:gdLst/>
              <a:ahLst/>
              <a:cxnLst/>
              <a:rect l="l" t="t" r="r" b="b"/>
              <a:pathLst>
                <a:path w="34700" h="34703" extrusionOk="0">
                  <a:moveTo>
                    <a:pt x="34138" y="0"/>
                  </a:moveTo>
                  <a:lnTo>
                    <a:pt x="1" y="34141"/>
                  </a:lnTo>
                  <a:cubicBezTo>
                    <a:pt x="209" y="34331"/>
                    <a:pt x="419" y="34516"/>
                    <a:pt x="634" y="34702"/>
                  </a:cubicBezTo>
                  <a:lnTo>
                    <a:pt x="34700" y="633"/>
                  </a:lnTo>
                  <a:cubicBezTo>
                    <a:pt x="34517" y="418"/>
                    <a:pt x="34331" y="208"/>
                    <a:pt x="34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-1339900" y="5801575"/>
              <a:ext cx="865875" cy="865900"/>
            </a:xfrm>
            <a:custGeom>
              <a:avLst/>
              <a:gdLst/>
              <a:ahLst/>
              <a:cxnLst/>
              <a:rect l="l" t="t" r="r" b="b"/>
              <a:pathLst>
                <a:path w="34635" h="34636" extrusionOk="0">
                  <a:moveTo>
                    <a:pt x="33973" y="1"/>
                  </a:moveTo>
                  <a:lnTo>
                    <a:pt x="0" y="33973"/>
                  </a:lnTo>
                  <a:cubicBezTo>
                    <a:pt x="182" y="34198"/>
                    <a:pt x="369" y="34417"/>
                    <a:pt x="558" y="34635"/>
                  </a:cubicBezTo>
                  <a:lnTo>
                    <a:pt x="34635" y="559"/>
                  </a:lnTo>
                  <a:cubicBezTo>
                    <a:pt x="34417" y="369"/>
                    <a:pt x="34198" y="183"/>
                    <a:pt x="33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-1366375" y="5775125"/>
              <a:ext cx="857825" cy="857925"/>
            </a:xfrm>
            <a:custGeom>
              <a:avLst/>
              <a:gdLst/>
              <a:ahLst/>
              <a:cxnLst/>
              <a:rect l="l" t="t" r="r" b="b"/>
              <a:pathLst>
                <a:path w="34313" h="34317" extrusionOk="0">
                  <a:moveTo>
                    <a:pt x="33615" y="0"/>
                  </a:moveTo>
                  <a:lnTo>
                    <a:pt x="1" y="33615"/>
                  </a:lnTo>
                  <a:cubicBezTo>
                    <a:pt x="165" y="33851"/>
                    <a:pt x="326" y="34087"/>
                    <a:pt x="498" y="34316"/>
                  </a:cubicBezTo>
                  <a:lnTo>
                    <a:pt x="34312" y="497"/>
                  </a:lnTo>
                  <a:cubicBezTo>
                    <a:pt x="34087" y="325"/>
                    <a:pt x="33851" y="164"/>
                    <a:pt x="33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-1090950" y="6050525"/>
              <a:ext cx="791550" cy="791575"/>
            </a:xfrm>
            <a:custGeom>
              <a:avLst/>
              <a:gdLst/>
              <a:ahLst/>
              <a:cxnLst/>
              <a:rect l="l" t="t" r="r" b="b"/>
              <a:pathLst>
                <a:path w="31662" h="31663" extrusionOk="0">
                  <a:moveTo>
                    <a:pt x="31333" y="0"/>
                  </a:moveTo>
                  <a:lnTo>
                    <a:pt x="0" y="31333"/>
                  </a:lnTo>
                  <a:cubicBezTo>
                    <a:pt x="294" y="31447"/>
                    <a:pt x="586" y="31558"/>
                    <a:pt x="887" y="31662"/>
                  </a:cubicBezTo>
                  <a:lnTo>
                    <a:pt x="31662" y="887"/>
                  </a:lnTo>
                  <a:cubicBezTo>
                    <a:pt x="31558" y="587"/>
                    <a:pt x="31447" y="294"/>
                    <a:pt x="3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-1134050" y="6007425"/>
              <a:ext cx="816950" cy="816950"/>
            </a:xfrm>
            <a:custGeom>
              <a:avLst/>
              <a:gdLst/>
              <a:ahLst/>
              <a:cxnLst/>
              <a:rect l="l" t="t" r="r" b="b"/>
              <a:pathLst>
                <a:path w="32678" h="32678" extrusionOk="0">
                  <a:moveTo>
                    <a:pt x="32302" y="1"/>
                  </a:moveTo>
                  <a:lnTo>
                    <a:pt x="0" y="32303"/>
                  </a:lnTo>
                  <a:cubicBezTo>
                    <a:pt x="272" y="32435"/>
                    <a:pt x="544" y="32560"/>
                    <a:pt x="819" y="32678"/>
                  </a:cubicBezTo>
                  <a:lnTo>
                    <a:pt x="32677" y="820"/>
                  </a:lnTo>
                  <a:cubicBezTo>
                    <a:pt x="32556" y="544"/>
                    <a:pt x="32434" y="272"/>
                    <a:pt x="32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-1172800" y="5968700"/>
              <a:ext cx="835500" cy="835500"/>
            </a:xfrm>
            <a:custGeom>
              <a:avLst/>
              <a:gdLst/>
              <a:ahLst/>
              <a:cxnLst/>
              <a:rect l="l" t="t" r="r" b="b"/>
              <a:pathLst>
                <a:path w="33420" h="33420" extrusionOk="0">
                  <a:moveTo>
                    <a:pt x="33022" y="0"/>
                  </a:moveTo>
                  <a:lnTo>
                    <a:pt x="1" y="33022"/>
                  </a:lnTo>
                  <a:cubicBezTo>
                    <a:pt x="234" y="33157"/>
                    <a:pt x="466" y="33294"/>
                    <a:pt x="706" y="33419"/>
                  </a:cubicBezTo>
                  <a:lnTo>
                    <a:pt x="33420" y="705"/>
                  </a:lnTo>
                  <a:cubicBezTo>
                    <a:pt x="33291" y="465"/>
                    <a:pt x="33158" y="233"/>
                    <a:pt x="33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-1246550" y="5894925"/>
              <a:ext cx="862125" cy="862125"/>
            </a:xfrm>
            <a:custGeom>
              <a:avLst/>
              <a:gdLst/>
              <a:ahLst/>
              <a:cxnLst/>
              <a:rect l="l" t="t" r="r" b="b"/>
              <a:pathLst>
                <a:path w="34485" h="34485" extrusionOk="0">
                  <a:moveTo>
                    <a:pt x="33951" y="1"/>
                  </a:moveTo>
                  <a:lnTo>
                    <a:pt x="0" y="33952"/>
                  </a:lnTo>
                  <a:cubicBezTo>
                    <a:pt x="225" y="34134"/>
                    <a:pt x="451" y="34313"/>
                    <a:pt x="684" y="34485"/>
                  </a:cubicBezTo>
                  <a:lnTo>
                    <a:pt x="34484" y="684"/>
                  </a:lnTo>
                  <a:cubicBezTo>
                    <a:pt x="34313" y="451"/>
                    <a:pt x="34130" y="226"/>
                    <a:pt x="33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-1044725" y="6096750"/>
              <a:ext cx="759825" cy="759825"/>
            </a:xfrm>
            <a:custGeom>
              <a:avLst/>
              <a:gdLst/>
              <a:ahLst/>
              <a:cxnLst/>
              <a:rect l="l" t="t" r="r" b="b"/>
              <a:pathLst>
                <a:path w="30393" h="30393" extrusionOk="0">
                  <a:moveTo>
                    <a:pt x="30128" y="1"/>
                  </a:moveTo>
                  <a:lnTo>
                    <a:pt x="0" y="30128"/>
                  </a:lnTo>
                  <a:cubicBezTo>
                    <a:pt x="307" y="30221"/>
                    <a:pt x="619" y="30314"/>
                    <a:pt x="930" y="30393"/>
                  </a:cubicBezTo>
                  <a:lnTo>
                    <a:pt x="30392" y="930"/>
                  </a:lnTo>
                  <a:cubicBezTo>
                    <a:pt x="30310" y="619"/>
                    <a:pt x="30220" y="308"/>
                    <a:pt x="30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-1210775" y="5930800"/>
              <a:ext cx="851475" cy="851400"/>
            </a:xfrm>
            <a:custGeom>
              <a:avLst/>
              <a:gdLst/>
              <a:ahLst/>
              <a:cxnLst/>
              <a:rect l="l" t="t" r="r" b="b"/>
              <a:pathLst>
                <a:path w="34059" h="34056" extrusionOk="0">
                  <a:moveTo>
                    <a:pt x="33587" y="0"/>
                  </a:moveTo>
                  <a:lnTo>
                    <a:pt x="0" y="33583"/>
                  </a:lnTo>
                  <a:cubicBezTo>
                    <a:pt x="240" y="33744"/>
                    <a:pt x="479" y="33901"/>
                    <a:pt x="722" y="34055"/>
                  </a:cubicBezTo>
                  <a:lnTo>
                    <a:pt x="34059" y="719"/>
                  </a:lnTo>
                  <a:cubicBezTo>
                    <a:pt x="33904" y="479"/>
                    <a:pt x="33747" y="236"/>
                    <a:pt x="33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-1416625" y="5724950"/>
              <a:ext cx="290100" cy="290025"/>
            </a:xfrm>
            <a:custGeom>
              <a:avLst/>
              <a:gdLst/>
              <a:ahLst/>
              <a:cxnLst/>
              <a:rect l="l" t="t" r="r" b="b"/>
              <a:pathLst>
                <a:path w="11604" h="11601" extrusionOk="0">
                  <a:moveTo>
                    <a:pt x="11604" y="0"/>
                  </a:moveTo>
                  <a:lnTo>
                    <a:pt x="11604" y="0"/>
                  </a:lnTo>
                  <a:cubicBezTo>
                    <a:pt x="10684" y="433"/>
                    <a:pt x="9797" y="923"/>
                    <a:pt x="8946" y="1463"/>
                  </a:cubicBezTo>
                  <a:lnTo>
                    <a:pt x="1467" y="8942"/>
                  </a:lnTo>
                  <a:cubicBezTo>
                    <a:pt x="927" y="9793"/>
                    <a:pt x="433" y="10681"/>
                    <a:pt x="0" y="11600"/>
                  </a:cubicBezTo>
                  <a:lnTo>
                    <a:pt x="11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-1430675" y="5710825"/>
              <a:ext cx="806600" cy="806575"/>
            </a:xfrm>
            <a:custGeom>
              <a:avLst/>
              <a:gdLst/>
              <a:ahLst/>
              <a:cxnLst/>
              <a:rect l="l" t="t" r="r" b="b"/>
              <a:pathLst>
                <a:path w="32264" h="32263" extrusionOk="0">
                  <a:moveTo>
                    <a:pt x="31408" y="0"/>
                  </a:moveTo>
                  <a:lnTo>
                    <a:pt x="1" y="31408"/>
                  </a:lnTo>
                  <a:cubicBezTo>
                    <a:pt x="115" y="31695"/>
                    <a:pt x="237" y="31980"/>
                    <a:pt x="362" y="32263"/>
                  </a:cubicBezTo>
                  <a:lnTo>
                    <a:pt x="32263" y="362"/>
                  </a:lnTo>
                  <a:cubicBezTo>
                    <a:pt x="31981" y="236"/>
                    <a:pt x="31695" y="118"/>
                    <a:pt x="3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-1473400" y="5668075"/>
              <a:ext cx="648050" cy="648050"/>
            </a:xfrm>
            <a:custGeom>
              <a:avLst/>
              <a:gdLst/>
              <a:ahLst/>
              <a:cxnLst/>
              <a:rect l="l" t="t" r="r" b="b"/>
              <a:pathLst>
                <a:path w="25922" h="25922" extrusionOk="0">
                  <a:moveTo>
                    <a:pt x="24780" y="0"/>
                  </a:moveTo>
                  <a:lnTo>
                    <a:pt x="0" y="24784"/>
                  </a:lnTo>
                  <a:cubicBezTo>
                    <a:pt x="7" y="25164"/>
                    <a:pt x="28" y="25542"/>
                    <a:pt x="54" y="25922"/>
                  </a:cubicBezTo>
                  <a:lnTo>
                    <a:pt x="25921" y="54"/>
                  </a:lnTo>
                  <a:cubicBezTo>
                    <a:pt x="25542" y="29"/>
                    <a:pt x="25163" y="11"/>
                    <a:pt x="24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-1460375" y="5681125"/>
              <a:ext cx="741950" cy="741950"/>
            </a:xfrm>
            <a:custGeom>
              <a:avLst/>
              <a:gdLst/>
              <a:ahLst/>
              <a:cxnLst/>
              <a:rect l="l" t="t" r="r" b="b"/>
              <a:pathLst>
                <a:path w="29678" h="29678" extrusionOk="0">
                  <a:moveTo>
                    <a:pt x="28709" y="0"/>
                  </a:moveTo>
                  <a:lnTo>
                    <a:pt x="1" y="28708"/>
                  </a:lnTo>
                  <a:cubicBezTo>
                    <a:pt x="73" y="29033"/>
                    <a:pt x="144" y="29359"/>
                    <a:pt x="227" y="29677"/>
                  </a:cubicBezTo>
                  <a:lnTo>
                    <a:pt x="29678" y="226"/>
                  </a:lnTo>
                  <a:cubicBezTo>
                    <a:pt x="29356" y="144"/>
                    <a:pt x="29034" y="72"/>
                    <a:pt x="28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-1469200" y="5672275"/>
              <a:ext cx="699650" cy="699650"/>
            </a:xfrm>
            <a:custGeom>
              <a:avLst/>
              <a:gdLst/>
              <a:ahLst/>
              <a:cxnLst/>
              <a:rect l="l" t="t" r="r" b="b"/>
              <a:pathLst>
                <a:path w="27986" h="27986" extrusionOk="0">
                  <a:moveTo>
                    <a:pt x="26919" y="1"/>
                  </a:moveTo>
                  <a:lnTo>
                    <a:pt x="0" y="26919"/>
                  </a:lnTo>
                  <a:cubicBezTo>
                    <a:pt x="43" y="27277"/>
                    <a:pt x="93" y="27631"/>
                    <a:pt x="150" y="27985"/>
                  </a:cubicBezTo>
                  <a:lnTo>
                    <a:pt x="27985" y="151"/>
                  </a:lnTo>
                  <a:cubicBezTo>
                    <a:pt x="27631" y="93"/>
                    <a:pt x="27277" y="43"/>
                    <a:pt x="269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-1473400" y="5668075"/>
              <a:ext cx="587500" cy="587500"/>
            </a:xfrm>
            <a:custGeom>
              <a:avLst/>
              <a:gdLst/>
              <a:ahLst/>
              <a:cxnLst/>
              <a:rect l="l" t="t" r="r" b="b"/>
              <a:pathLst>
                <a:path w="23500" h="23500" extrusionOk="0">
                  <a:moveTo>
                    <a:pt x="23500" y="0"/>
                  </a:moveTo>
                  <a:cubicBezTo>
                    <a:pt x="23113" y="11"/>
                    <a:pt x="22727" y="29"/>
                    <a:pt x="22344" y="58"/>
                  </a:cubicBezTo>
                  <a:lnTo>
                    <a:pt x="58" y="22344"/>
                  </a:lnTo>
                  <a:cubicBezTo>
                    <a:pt x="28" y="22727"/>
                    <a:pt x="11" y="23114"/>
                    <a:pt x="0" y="23500"/>
                  </a:cubicBezTo>
                  <a:lnTo>
                    <a:pt x="23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-1452750" y="5688725"/>
              <a:ext cx="424850" cy="424850"/>
            </a:xfrm>
            <a:custGeom>
              <a:avLst/>
              <a:gdLst/>
              <a:ahLst/>
              <a:cxnLst/>
              <a:rect l="l" t="t" r="r" b="b"/>
              <a:pathLst>
                <a:path w="16994" h="16994" extrusionOk="0">
                  <a:moveTo>
                    <a:pt x="16993" y="1"/>
                  </a:moveTo>
                  <a:cubicBezTo>
                    <a:pt x="16397" y="161"/>
                    <a:pt x="15806" y="344"/>
                    <a:pt x="15227" y="551"/>
                  </a:cubicBezTo>
                  <a:lnTo>
                    <a:pt x="551" y="15227"/>
                  </a:lnTo>
                  <a:cubicBezTo>
                    <a:pt x="344" y="15806"/>
                    <a:pt x="161" y="16397"/>
                    <a:pt x="1" y="16994"/>
                  </a:cubicBezTo>
                  <a:lnTo>
                    <a:pt x="16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-1447650" y="5693825"/>
              <a:ext cx="778950" cy="778975"/>
            </a:xfrm>
            <a:custGeom>
              <a:avLst/>
              <a:gdLst/>
              <a:ahLst/>
              <a:cxnLst/>
              <a:rect l="l" t="t" r="r" b="b"/>
              <a:pathLst>
                <a:path w="31158" h="31159" extrusionOk="0">
                  <a:moveTo>
                    <a:pt x="30167" y="0"/>
                  </a:moveTo>
                  <a:lnTo>
                    <a:pt x="0" y="30168"/>
                  </a:lnTo>
                  <a:cubicBezTo>
                    <a:pt x="104" y="30500"/>
                    <a:pt x="215" y="30829"/>
                    <a:pt x="329" y="31158"/>
                  </a:cubicBezTo>
                  <a:lnTo>
                    <a:pt x="31158" y="329"/>
                  </a:lnTo>
                  <a:cubicBezTo>
                    <a:pt x="30829" y="215"/>
                    <a:pt x="30499" y="104"/>
                    <a:pt x="30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-1468300" y="5673175"/>
              <a:ext cx="517750" cy="517850"/>
            </a:xfrm>
            <a:custGeom>
              <a:avLst/>
              <a:gdLst/>
              <a:ahLst/>
              <a:cxnLst/>
              <a:rect l="l" t="t" r="r" b="b"/>
              <a:pathLst>
                <a:path w="20710" h="20714" extrusionOk="0">
                  <a:moveTo>
                    <a:pt x="20710" y="1"/>
                  </a:moveTo>
                  <a:cubicBezTo>
                    <a:pt x="20230" y="65"/>
                    <a:pt x="19755" y="140"/>
                    <a:pt x="19286" y="232"/>
                  </a:cubicBezTo>
                  <a:lnTo>
                    <a:pt x="232" y="19286"/>
                  </a:lnTo>
                  <a:cubicBezTo>
                    <a:pt x="139" y="19755"/>
                    <a:pt x="65" y="20230"/>
                    <a:pt x="0" y="20714"/>
                  </a:cubicBezTo>
                  <a:lnTo>
                    <a:pt x="207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-1411425" y="5730050"/>
              <a:ext cx="828825" cy="828950"/>
            </a:xfrm>
            <a:custGeom>
              <a:avLst/>
              <a:gdLst/>
              <a:ahLst/>
              <a:cxnLst/>
              <a:rect l="l" t="t" r="r" b="b"/>
              <a:pathLst>
                <a:path w="33153" h="33158" extrusionOk="0">
                  <a:moveTo>
                    <a:pt x="32366" y="0"/>
                  </a:moveTo>
                  <a:lnTo>
                    <a:pt x="0" y="32367"/>
                  </a:lnTo>
                  <a:cubicBezTo>
                    <a:pt x="132" y="32631"/>
                    <a:pt x="265" y="32896"/>
                    <a:pt x="404" y="33157"/>
                  </a:cubicBezTo>
                  <a:lnTo>
                    <a:pt x="33153" y="404"/>
                  </a:lnTo>
                  <a:cubicBezTo>
                    <a:pt x="32895" y="265"/>
                    <a:pt x="32631" y="133"/>
                    <a:pt x="32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-1389625" y="5751850"/>
              <a:ext cx="844425" cy="844425"/>
            </a:xfrm>
            <a:custGeom>
              <a:avLst/>
              <a:gdLst/>
              <a:ahLst/>
              <a:cxnLst/>
              <a:rect l="l" t="t" r="r" b="b"/>
              <a:pathLst>
                <a:path w="33777" h="33777" extrusionOk="0">
                  <a:moveTo>
                    <a:pt x="33096" y="1"/>
                  </a:moveTo>
                  <a:lnTo>
                    <a:pt x="0" y="33097"/>
                  </a:lnTo>
                  <a:cubicBezTo>
                    <a:pt x="137" y="33326"/>
                    <a:pt x="276" y="33552"/>
                    <a:pt x="419" y="33777"/>
                  </a:cubicBezTo>
                  <a:lnTo>
                    <a:pt x="33776" y="420"/>
                  </a:lnTo>
                  <a:cubicBezTo>
                    <a:pt x="33551" y="276"/>
                    <a:pt x="33325" y="137"/>
                    <a:pt x="33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-816975" y="6324600"/>
              <a:ext cx="548900" cy="548800"/>
            </a:xfrm>
            <a:custGeom>
              <a:avLst/>
              <a:gdLst/>
              <a:ahLst/>
              <a:cxnLst/>
              <a:rect l="l" t="t" r="r" b="b"/>
              <a:pathLst>
                <a:path w="21956" h="21952" extrusionOk="0">
                  <a:moveTo>
                    <a:pt x="21955" y="1"/>
                  </a:moveTo>
                  <a:lnTo>
                    <a:pt x="1" y="21952"/>
                  </a:lnTo>
                  <a:cubicBezTo>
                    <a:pt x="419" y="21915"/>
                    <a:pt x="830" y="21869"/>
                    <a:pt x="1241" y="21812"/>
                  </a:cubicBezTo>
                  <a:lnTo>
                    <a:pt x="21815" y="1238"/>
                  </a:lnTo>
                  <a:cubicBezTo>
                    <a:pt x="21873" y="830"/>
                    <a:pt x="21919" y="415"/>
                    <a:pt x="21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-660850" y="6480650"/>
              <a:ext cx="358050" cy="358050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4322" y="0"/>
                  </a:moveTo>
                  <a:lnTo>
                    <a:pt x="1" y="14321"/>
                  </a:lnTo>
                  <a:cubicBezTo>
                    <a:pt x="719" y="14057"/>
                    <a:pt x="1424" y="13760"/>
                    <a:pt x="2111" y="13427"/>
                  </a:cubicBezTo>
                  <a:lnTo>
                    <a:pt x="13427" y="2110"/>
                  </a:lnTo>
                  <a:cubicBezTo>
                    <a:pt x="13757" y="1423"/>
                    <a:pt x="14058" y="719"/>
                    <a:pt x="14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-533075" y="6608425"/>
              <a:ext cx="164925" cy="164900"/>
            </a:xfrm>
            <a:custGeom>
              <a:avLst/>
              <a:gdLst/>
              <a:ahLst/>
              <a:cxnLst/>
              <a:rect l="l" t="t" r="r" b="b"/>
              <a:pathLst>
                <a:path w="6597" h="6596" extrusionOk="0">
                  <a:moveTo>
                    <a:pt x="6596" y="0"/>
                  </a:moveTo>
                  <a:lnTo>
                    <a:pt x="1" y="6596"/>
                  </a:lnTo>
                  <a:cubicBezTo>
                    <a:pt x="2601" y="4847"/>
                    <a:pt x="4848" y="2604"/>
                    <a:pt x="6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-939500" y="6202000"/>
              <a:ext cx="672200" cy="672200"/>
            </a:xfrm>
            <a:custGeom>
              <a:avLst/>
              <a:gdLst/>
              <a:ahLst/>
              <a:cxnLst/>
              <a:rect l="l" t="t" r="r" b="b"/>
              <a:pathLst>
                <a:path w="26888" h="26888" extrusionOk="0">
                  <a:moveTo>
                    <a:pt x="26787" y="0"/>
                  </a:moveTo>
                  <a:lnTo>
                    <a:pt x="1" y="26787"/>
                  </a:lnTo>
                  <a:cubicBezTo>
                    <a:pt x="369" y="26830"/>
                    <a:pt x="742" y="26862"/>
                    <a:pt x="1113" y="26887"/>
                  </a:cubicBezTo>
                  <a:lnTo>
                    <a:pt x="26888" y="1113"/>
                  </a:lnTo>
                  <a:cubicBezTo>
                    <a:pt x="26863" y="741"/>
                    <a:pt x="26830" y="369"/>
                    <a:pt x="26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-747425" y="6394075"/>
              <a:ext cx="469325" cy="469300"/>
            </a:xfrm>
            <a:custGeom>
              <a:avLst/>
              <a:gdLst/>
              <a:ahLst/>
              <a:cxnLst/>
              <a:rect l="l" t="t" r="r" b="b"/>
              <a:pathLst>
                <a:path w="18773" h="18772" extrusionOk="0">
                  <a:moveTo>
                    <a:pt x="18772" y="0"/>
                  </a:moveTo>
                  <a:lnTo>
                    <a:pt x="1" y="18772"/>
                  </a:lnTo>
                  <a:cubicBezTo>
                    <a:pt x="534" y="18664"/>
                    <a:pt x="1060" y="18529"/>
                    <a:pt x="1582" y="18385"/>
                  </a:cubicBezTo>
                  <a:lnTo>
                    <a:pt x="18386" y="1581"/>
                  </a:lnTo>
                  <a:cubicBezTo>
                    <a:pt x="18529" y="1060"/>
                    <a:pt x="18665" y="533"/>
                    <a:pt x="18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-995450" y="6146025"/>
              <a:ext cx="721725" cy="721825"/>
            </a:xfrm>
            <a:custGeom>
              <a:avLst/>
              <a:gdLst/>
              <a:ahLst/>
              <a:cxnLst/>
              <a:rect l="l" t="t" r="r" b="b"/>
              <a:pathLst>
                <a:path w="28869" h="28873" extrusionOk="0">
                  <a:moveTo>
                    <a:pt x="28665" y="0"/>
                  </a:moveTo>
                  <a:lnTo>
                    <a:pt x="0" y="28665"/>
                  </a:lnTo>
                  <a:cubicBezTo>
                    <a:pt x="368" y="28740"/>
                    <a:pt x="737" y="28811"/>
                    <a:pt x="1113" y="28872"/>
                  </a:cubicBezTo>
                  <a:lnTo>
                    <a:pt x="28868" y="1113"/>
                  </a:lnTo>
                  <a:cubicBezTo>
                    <a:pt x="28807" y="740"/>
                    <a:pt x="28740" y="369"/>
                    <a:pt x="2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-881000" y="6260550"/>
              <a:ext cx="615325" cy="615250"/>
            </a:xfrm>
            <a:custGeom>
              <a:avLst/>
              <a:gdLst/>
              <a:ahLst/>
              <a:cxnLst/>
              <a:rect l="l" t="t" r="r" b="b"/>
              <a:pathLst>
                <a:path w="24613" h="24610" extrusionOk="0">
                  <a:moveTo>
                    <a:pt x="24602" y="1"/>
                  </a:moveTo>
                  <a:lnTo>
                    <a:pt x="0" y="24599"/>
                  </a:lnTo>
                  <a:cubicBezTo>
                    <a:pt x="150" y="24603"/>
                    <a:pt x="301" y="24610"/>
                    <a:pt x="451" y="24610"/>
                  </a:cubicBezTo>
                  <a:cubicBezTo>
                    <a:pt x="701" y="24610"/>
                    <a:pt x="952" y="24599"/>
                    <a:pt x="1205" y="24592"/>
                  </a:cubicBezTo>
                  <a:lnTo>
                    <a:pt x="24594" y="1203"/>
                  </a:lnTo>
                  <a:cubicBezTo>
                    <a:pt x="24602" y="950"/>
                    <a:pt x="24612" y="699"/>
                    <a:pt x="24612" y="448"/>
                  </a:cubicBezTo>
                  <a:cubicBezTo>
                    <a:pt x="24612" y="298"/>
                    <a:pt x="24605" y="148"/>
                    <a:pt x="24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11"/>
          <p:cNvGrpSpPr/>
          <p:nvPr/>
        </p:nvGrpSpPr>
        <p:grpSpPr>
          <a:xfrm rot="5400000">
            <a:off x="-19696" y="-18104"/>
            <a:ext cx="1465824" cy="582972"/>
            <a:chOff x="-3583200" y="3193700"/>
            <a:chExt cx="980550" cy="390000"/>
          </a:xfrm>
        </p:grpSpPr>
        <p:sp>
          <p:nvSpPr>
            <p:cNvPr id="833" name="Google Shape;833;p11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11"/>
          <p:cNvSpPr/>
          <p:nvPr/>
        </p:nvSpPr>
        <p:spPr>
          <a:xfrm>
            <a:off x="2228712" y="-1713341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11"/>
          <p:cNvGrpSpPr/>
          <p:nvPr/>
        </p:nvGrpSpPr>
        <p:grpSpPr>
          <a:xfrm>
            <a:off x="7826904" y="3773159"/>
            <a:ext cx="1465824" cy="582972"/>
            <a:chOff x="-3583200" y="3193700"/>
            <a:chExt cx="980550" cy="390000"/>
          </a:xfrm>
        </p:grpSpPr>
        <p:sp>
          <p:nvSpPr>
            <p:cNvPr id="867" name="Google Shape;867;p11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11"/>
          <p:cNvSpPr/>
          <p:nvPr/>
        </p:nvSpPr>
        <p:spPr>
          <a:xfrm>
            <a:off x="4041700" y="-2238950"/>
            <a:ext cx="3106500" cy="31065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1"/>
          <p:cNvSpPr/>
          <p:nvPr/>
        </p:nvSpPr>
        <p:spPr>
          <a:xfrm rot="-5400000">
            <a:off x="7746233" y="539490"/>
            <a:ext cx="2010040" cy="210222"/>
          </a:xfrm>
          <a:custGeom>
            <a:avLst/>
            <a:gdLst/>
            <a:ahLst/>
            <a:cxnLst/>
            <a:rect l="l" t="t" r="r" b="b"/>
            <a:pathLst>
              <a:path w="152449" h="15944" extrusionOk="0">
                <a:moveTo>
                  <a:pt x="53937" y="0"/>
                </a:moveTo>
                <a:cubicBezTo>
                  <a:pt x="50402" y="15"/>
                  <a:pt x="47201" y="2563"/>
                  <a:pt x="44932" y="7143"/>
                </a:cubicBezTo>
                <a:cubicBezTo>
                  <a:pt x="43297" y="10330"/>
                  <a:pt x="41180" y="12158"/>
                  <a:pt x="39126" y="12158"/>
                </a:cubicBezTo>
                <a:cubicBezTo>
                  <a:pt x="37074" y="12158"/>
                  <a:pt x="34957" y="10330"/>
                  <a:pt x="33329" y="7158"/>
                </a:cubicBezTo>
                <a:lnTo>
                  <a:pt x="33303" y="7106"/>
                </a:lnTo>
                <a:cubicBezTo>
                  <a:pt x="31002" y="2537"/>
                  <a:pt x="27792" y="26"/>
                  <a:pt x="24262" y="26"/>
                </a:cubicBezTo>
                <a:lnTo>
                  <a:pt x="24250" y="26"/>
                </a:lnTo>
                <a:cubicBezTo>
                  <a:pt x="20708" y="30"/>
                  <a:pt x="17491" y="2563"/>
                  <a:pt x="15198" y="7150"/>
                </a:cubicBezTo>
                <a:cubicBezTo>
                  <a:pt x="13576" y="10330"/>
                  <a:pt x="11479" y="12155"/>
                  <a:pt x="9440" y="12155"/>
                </a:cubicBezTo>
                <a:lnTo>
                  <a:pt x="9437" y="12155"/>
                </a:lnTo>
                <a:cubicBezTo>
                  <a:pt x="7402" y="12155"/>
                  <a:pt x="5307" y="10337"/>
                  <a:pt x="3686" y="7169"/>
                </a:cubicBezTo>
                <a:cubicBezTo>
                  <a:pt x="3367" y="6543"/>
                  <a:pt x="2731" y="6182"/>
                  <a:pt x="2072" y="6182"/>
                </a:cubicBezTo>
                <a:cubicBezTo>
                  <a:pt x="1793" y="6182"/>
                  <a:pt x="1510" y="6246"/>
                  <a:pt x="1245" y="6382"/>
                </a:cubicBezTo>
                <a:cubicBezTo>
                  <a:pt x="351" y="6836"/>
                  <a:pt x="0" y="7930"/>
                  <a:pt x="454" y="8824"/>
                </a:cubicBezTo>
                <a:cubicBezTo>
                  <a:pt x="2752" y="13315"/>
                  <a:pt x="5943" y="15785"/>
                  <a:pt x="9437" y="15785"/>
                </a:cubicBezTo>
                <a:lnTo>
                  <a:pt x="9444" y="15785"/>
                </a:lnTo>
                <a:cubicBezTo>
                  <a:pt x="12945" y="15782"/>
                  <a:pt x="16136" y="13303"/>
                  <a:pt x="18441" y="8786"/>
                </a:cubicBezTo>
                <a:cubicBezTo>
                  <a:pt x="20069" y="5525"/>
                  <a:pt x="22189" y="3657"/>
                  <a:pt x="24257" y="3653"/>
                </a:cubicBezTo>
                <a:lnTo>
                  <a:pt x="24262" y="3653"/>
                </a:lnTo>
                <a:cubicBezTo>
                  <a:pt x="26318" y="3653"/>
                  <a:pt x="28435" y="5507"/>
                  <a:pt x="30060" y="8738"/>
                </a:cubicBezTo>
                <a:lnTo>
                  <a:pt x="30093" y="8801"/>
                </a:lnTo>
                <a:cubicBezTo>
                  <a:pt x="32405" y="13307"/>
                  <a:pt x="35615" y="15789"/>
                  <a:pt x="39126" y="15789"/>
                </a:cubicBezTo>
                <a:cubicBezTo>
                  <a:pt x="42639" y="15789"/>
                  <a:pt x="45849" y="13307"/>
                  <a:pt x="48172" y="8779"/>
                </a:cubicBezTo>
                <a:cubicBezTo>
                  <a:pt x="49785" y="5515"/>
                  <a:pt x="51895" y="3638"/>
                  <a:pt x="53951" y="3631"/>
                </a:cubicBezTo>
                <a:lnTo>
                  <a:pt x="53966" y="3631"/>
                </a:lnTo>
                <a:cubicBezTo>
                  <a:pt x="55995" y="3631"/>
                  <a:pt x="58078" y="5455"/>
                  <a:pt x="59687" y="8639"/>
                </a:cubicBezTo>
                <a:lnTo>
                  <a:pt x="59772" y="8801"/>
                </a:lnTo>
                <a:cubicBezTo>
                  <a:pt x="62084" y="13307"/>
                  <a:pt x="65294" y="15789"/>
                  <a:pt x="68806" y="15789"/>
                </a:cubicBezTo>
                <a:cubicBezTo>
                  <a:pt x="72318" y="15789"/>
                  <a:pt x="75524" y="13307"/>
                  <a:pt x="77840" y="8801"/>
                </a:cubicBezTo>
                <a:lnTo>
                  <a:pt x="77921" y="8643"/>
                </a:lnTo>
                <a:cubicBezTo>
                  <a:pt x="79542" y="5551"/>
                  <a:pt x="81626" y="3786"/>
                  <a:pt x="83642" y="3786"/>
                </a:cubicBezTo>
                <a:cubicBezTo>
                  <a:pt x="85696" y="3786"/>
                  <a:pt x="87812" y="5614"/>
                  <a:pt x="89444" y="8790"/>
                </a:cubicBezTo>
                <a:lnTo>
                  <a:pt x="89522" y="8941"/>
                </a:lnTo>
                <a:cubicBezTo>
                  <a:pt x="91805" y="13458"/>
                  <a:pt x="94984" y="15944"/>
                  <a:pt x="98482" y="15944"/>
                </a:cubicBezTo>
                <a:lnTo>
                  <a:pt x="98511" y="15944"/>
                </a:lnTo>
                <a:cubicBezTo>
                  <a:pt x="102046" y="15930"/>
                  <a:pt x="105248" y="13381"/>
                  <a:pt x="107516" y="8798"/>
                </a:cubicBezTo>
                <a:cubicBezTo>
                  <a:pt x="109152" y="5614"/>
                  <a:pt x="111268" y="3786"/>
                  <a:pt x="113322" y="3786"/>
                </a:cubicBezTo>
                <a:cubicBezTo>
                  <a:pt x="115375" y="3786"/>
                  <a:pt x="117492" y="5614"/>
                  <a:pt x="119120" y="8786"/>
                </a:cubicBezTo>
                <a:lnTo>
                  <a:pt x="119146" y="8839"/>
                </a:lnTo>
                <a:cubicBezTo>
                  <a:pt x="121447" y="13407"/>
                  <a:pt x="124656" y="15918"/>
                  <a:pt x="128187" y="15918"/>
                </a:cubicBezTo>
                <a:lnTo>
                  <a:pt x="128198" y="15918"/>
                </a:lnTo>
                <a:cubicBezTo>
                  <a:pt x="131740" y="15915"/>
                  <a:pt x="134957" y="13381"/>
                  <a:pt x="137250" y="8794"/>
                </a:cubicBezTo>
                <a:cubicBezTo>
                  <a:pt x="138872" y="5614"/>
                  <a:pt x="140970" y="3790"/>
                  <a:pt x="143008" y="3790"/>
                </a:cubicBezTo>
                <a:lnTo>
                  <a:pt x="143012" y="3790"/>
                </a:lnTo>
                <a:cubicBezTo>
                  <a:pt x="145047" y="3790"/>
                  <a:pt x="147142" y="5607"/>
                  <a:pt x="148763" y="8772"/>
                </a:cubicBezTo>
                <a:cubicBezTo>
                  <a:pt x="149082" y="9400"/>
                  <a:pt x="149718" y="9762"/>
                  <a:pt x="150378" y="9762"/>
                </a:cubicBezTo>
                <a:cubicBezTo>
                  <a:pt x="150656" y="9762"/>
                  <a:pt x="150939" y="9698"/>
                  <a:pt x="151204" y="9562"/>
                </a:cubicBezTo>
                <a:cubicBezTo>
                  <a:pt x="152097" y="9108"/>
                  <a:pt x="152448" y="8014"/>
                  <a:pt x="151995" y="7121"/>
                </a:cubicBezTo>
                <a:cubicBezTo>
                  <a:pt x="149697" y="2629"/>
                  <a:pt x="146506" y="159"/>
                  <a:pt x="143012" y="159"/>
                </a:cubicBezTo>
                <a:lnTo>
                  <a:pt x="143005" y="159"/>
                </a:lnTo>
                <a:cubicBezTo>
                  <a:pt x="139503" y="163"/>
                  <a:pt x="136312" y="2644"/>
                  <a:pt x="134008" y="7158"/>
                </a:cubicBezTo>
                <a:cubicBezTo>
                  <a:pt x="132380" y="10419"/>
                  <a:pt x="130259" y="12288"/>
                  <a:pt x="128191" y="12291"/>
                </a:cubicBezTo>
                <a:lnTo>
                  <a:pt x="128187" y="12291"/>
                </a:lnTo>
                <a:cubicBezTo>
                  <a:pt x="126130" y="12291"/>
                  <a:pt x="124014" y="10438"/>
                  <a:pt x="122389" y="7206"/>
                </a:cubicBezTo>
                <a:lnTo>
                  <a:pt x="122355" y="7143"/>
                </a:lnTo>
                <a:cubicBezTo>
                  <a:pt x="120044" y="2637"/>
                  <a:pt x="116834" y="155"/>
                  <a:pt x="113322" y="155"/>
                </a:cubicBezTo>
                <a:cubicBezTo>
                  <a:pt x="109809" y="155"/>
                  <a:pt x="106600" y="2637"/>
                  <a:pt x="104276" y="7165"/>
                </a:cubicBezTo>
                <a:cubicBezTo>
                  <a:pt x="102663" y="10430"/>
                  <a:pt x="100554" y="12306"/>
                  <a:pt x="98497" y="12313"/>
                </a:cubicBezTo>
                <a:lnTo>
                  <a:pt x="98482" y="12313"/>
                </a:lnTo>
                <a:cubicBezTo>
                  <a:pt x="96454" y="12313"/>
                  <a:pt x="94367" y="10489"/>
                  <a:pt x="92761" y="7305"/>
                </a:cubicBezTo>
                <a:lnTo>
                  <a:pt x="92676" y="7143"/>
                </a:lnTo>
                <a:cubicBezTo>
                  <a:pt x="90364" y="2637"/>
                  <a:pt x="87155" y="155"/>
                  <a:pt x="83642" y="155"/>
                </a:cubicBezTo>
                <a:cubicBezTo>
                  <a:pt x="80130" y="155"/>
                  <a:pt x="76924" y="2637"/>
                  <a:pt x="74609" y="7143"/>
                </a:cubicBezTo>
                <a:lnTo>
                  <a:pt x="74527" y="7302"/>
                </a:lnTo>
                <a:cubicBezTo>
                  <a:pt x="72906" y="10390"/>
                  <a:pt x="70823" y="12158"/>
                  <a:pt x="68806" y="12158"/>
                </a:cubicBezTo>
                <a:cubicBezTo>
                  <a:pt x="66753" y="12158"/>
                  <a:pt x="64637" y="10330"/>
                  <a:pt x="63004" y="7154"/>
                </a:cubicBezTo>
                <a:lnTo>
                  <a:pt x="62926" y="7003"/>
                </a:lnTo>
                <a:cubicBezTo>
                  <a:pt x="60644" y="2486"/>
                  <a:pt x="57464" y="0"/>
                  <a:pt x="539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1"/>
          <p:cNvSpPr/>
          <p:nvPr/>
        </p:nvSpPr>
        <p:spPr>
          <a:xfrm>
            <a:off x="1935520" y="539490"/>
            <a:ext cx="2010040" cy="210222"/>
          </a:xfrm>
          <a:custGeom>
            <a:avLst/>
            <a:gdLst/>
            <a:ahLst/>
            <a:cxnLst/>
            <a:rect l="l" t="t" r="r" b="b"/>
            <a:pathLst>
              <a:path w="152449" h="15944" extrusionOk="0">
                <a:moveTo>
                  <a:pt x="53937" y="0"/>
                </a:moveTo>
                <a:cubicBezTo>
                  <a:pt x="50402" y="15"/>
                  <a:pt x="47201" y="2563"/>
                  <a:pt x="44932" y="7143"/>
                </a:cubicBezTo>
                <a:cubicBezTo>
                  <a:pt x="43297" y="10330"/>
                  <a:pt x="41180" y="12158"/>
                  <a:pt x="39126" y="12158"/>
                </a:cubicBezTo>
                <a:cubicBezTo>
                  <a:pt x="37074" y="12158"/>
                  <a:pt x="34957" y="10330"/>
                  <a:pt x="33329" y="7158"/>
                </a:cubicBezTo>
                <a:lnTo>
                  <a:pt x="33303" y="7106"/>
                </a:lnTo>
                <a:cubicBezTo>
                  <a:pt x="31002" y="2537"/>
                  <a:pt x="27792" y="26"/>
                  <a:pt x="24262" y="26"/>
                </a:cubicBezTo>
                <a:lnTo>
                  <a:pt x="24250" y="26"/>
                </a:lnTo>
                <a:cubicBezTo>
                  <a:pt x="20708" y="30"/>
                  <a:pt x="17491" y="2563"/>
                  <a:pt x="15198" y="7150"/>
                </a:cubicBezTo>
                <a:cubicBezTo>
                  <a:pt x="13576" y="10330"/>
                  <a:pt x="11479" y="12155"/>
                  <a:pt x="9440" y="12155"/>
                </a:cubicBezTo>
                <a:lnTo>
                  <a:pt x="9437" y="12155"/>
                </a:lnTo>
                <a:cubicBezTo>
                  <a:pt x="7402" y="12155"/>
                  <a:pt x="5307" y="10337"/>
                  <a:pt x="3686" y="7169"/>
                </a:cubicBezTo>
                <a:cubicBezTo>
                  <a:pt x="3367" y="6543"/>
                  <a:pt x="2731" y="6182"/>
                  <a:pt x="2072" y="6182"/>
                </a:cubicBezTo>
                <a:cubicBezTo>
                  <a:pt x="1793" y="6182"/>
                  <a:pt x="1510" y="6246"/>
                  <a:pt x="1245" y="6382"/>
                </a:cubicBezTo>
                <a:cubicBezTo>
                  <a:pt x="351" y="6836"/>
                  <a:pt x="0" y="7930"/>
                  <a:pt x="454" y="8824"/>
                </a:cubicBezTo>
                <a:cubicBezTo>
                  <a:pt x="2752" y="13315"/>
                  <a:pt x="5943" y="15785"/>
                  <a:pt x="9437" y="15785"/>
                </a:cubicBezTo>
                <a:lnTo>
                  <a:pt x="9444" y="15785"/>
                </a:lnTo>
                <a:cubicBezTo>
                  <a:pt x="12945" y="15782"/>
                  <a:pt x="16136" y="13303"/>
                  <a:pt x="18441" y="8786"/>
                </a:cubicBezTo>
                <a:cubicBezTo>
                  <a:pt x="20069" y="5525"/>
                  <a:pt x="22189" y="3657"/>
                  <a:pt x="24257" y="3653"/>
                </a:cubicBezTo>
                <a:lnTo>
                  <a:pt x="24262" y="3653"/>
                </a:lnTo>
                <a:cubicBezTo>
                  <a:pt x="26318" y="3653"/>
                  <a:pt x="28435" y="5507"/>
                  <a:pt x="30060" y="8738"/>
                </a:cubicBezTo>
                <a:lnTo>
                  <a:pt x="30093" y="8801"/>
                </a:lnTo>
                <a:cubicBezTo>
                  <a:pt x="32405" y="13307"/>
                  <a:pt x="35615" y="15789"/>
                  <a:pt x="39126" y="15789"/>
                </a:cubicBezTo>
                <a:cubicBezTo>
                  <a:pt x="42639" y="15789"/>
                  <a:pt x="45849" y="13307"/>
                  <a:pt x="48172" y="8779"/>
                </a:cubicBezTo>
                <a:cubicBezTo>
                  <a:pt x="49785" y="5515"/>
                  <a:pt x="51895" y="3638"/>
                  <a:pt x="53951" y="3631"/>
                </a:cubicBezTo>
                <a:lnTo>
                  <a:pt x="53966" y="3631"/>
                </a:lnTo>
                <a:cubicBezTo>
                  <a:pt x="55995" y="3631"/>
                  <a:pt x="58078" y="5455"/>
                  <a:pt x="59687" y="8639"/>
                </a:cubicBezTo>
                <a:lnTo>
                  <a:pt x="59772" y="8801"/>
                </a:lnTo>
                <a:cubicBezTo>
                  <a:pt x="62084" y="13307"/>
                  <a:pt x="65294" y="15789"/>
                  <a:pt x="68806" y="15789"/>
                </a:cubicBezTo>
                <a:cubicBezTo>
                  <a:pt x="72318" y="15789"/>
                  <a:pt x="75524" y="13307"/>
                  <a:pt x="77840" y="8801"/>
                </a:cubicBezTo>
                <a:lnTo>
                  <a:pt x="77921" y="8643"/>
                </a:lnTo>
                <a:cubicBezTo>
                  <a:pt x="79542" y="5551"/>
                  <a:pt x="81626" y="3786"/>
                  <a:pt x="83642" y="3786"/>
                </a:cubicBezTo>
                <a:cubicBezTo>
                  <a:pt x="85696" y="3786"/>
                  <a:pt x="87812" y="5614"/>
                  <a:pt x="89444" y="8790"/>
                </a:cubicBezTo>
                <a:lnTo>
                  <a:pt x="89522" y="8941"/>
                </a:lnTo>
                <a:cubicBezTo>
                  <a:pt x="91805" y="13458"/>
                  <a:pt x="94984" y="15944"/>
                  <a:pt x="98482" y="15944"/>
                </a:cubicBezTo>
                <a:lnTo>
                  <a:pt x="98511" y="15944"/>
                </a:lnTo>
                <a:cubicBezTo>
                  <a:pt x="102046" y="15930"/>
                  <a:pt x="105248" y="13381"/>
                  <a:pt x="107516" y="8798"/>
                </a:cubicBezTo>
                <a:cubicBezTo>
                  <a:pt x="109152" y="5614"/>
                  <a:pt x="111268" y="3786"/>
                  <a:pt x="113322" y="3786"/>
                </a:cubicBezTo>
                <a:cubicBezTo>
                  <a:pt x="115375" y="3786"/>
                  <a:pt x="117492" y="5614"/>
                  <a:pt x="119120" y="8786"/>
                </a:cubicBezTo>
                <a:lnTo>
                  <a:pt x="119146" y="8839"/>
                </a:lnTo>
                <a:cubicBezTo>
                  <a:pt x="121447" y="13407"/>
                  <a:pt x="124656" y="15918"/>
                  <a:pt x="128187" y="15918"/>
                </a:cubicBezTo>
                <a:lnTo>
                  <a:pt x="128198" y="15918"/>
                </a:lnTo>
                <a:cubicBezTo>
                  <a:pt x="131740" y="15915"/>
                  <a:pt x="134957" y="13381"/>
                  <a:pt x="137250" y="8794"/>
                </a:cubicBezTo>
                <a:cubicBezTo>
                  <a:pt x="138872" y="5614"/>
                  <a:pt x="140970" y="3790"/>
                  <a:pt x="143008" y="3790"/>
                </a:cubicBezTo>
                <a:lnTo>
                  <a:pt x="143012" y="3790"/>
                </a:lnTo>
                <a:cubicBezTo>
                  <a:pt x="145047" y="3790"/>
                  <a:pt x="147142" y="5607"/>
                  <a:pt x="148763" y="8772"/>
                </a:cubicBezTo>
                <a:cubicBezTo>
                  <a:pt x="149082" y="9400"/>
                  <a:pt x="149718" y="9762"/>
                  <a:pt x="150378" y="9762"/>
                </a:cubicBezTo>
                <a:cubicBezTo>
                  <a:pt x="150656" y="9762"/>
                  <a:pt x="150939" y="9698"/>
                  <a:pt x="151204" y="9562"/>
                </a:cubicBezTo>
                <a:cubicBezTo>
                  <a:pt x="152097" y="9108"/>
                  <a:pt x="152448" y="8014"/>
                  <a:pt x="151995" y="7121"/>
                </a:cubicBezTo>
                <a:cubicBezTo>
                  <a:pt x="149697" y="2629"/>
                  <a:pt x="146506" y="159"/>
                  <a:pt x="143012" y="159"/>
                </a:cubicBezTo>
                <a:lnTo>
                  <a:pt x="143005" y="159"/>
                </a:lnTo>
                <a:cubicBezTo>
                  <a:pt x="139503" y="163"/>
                  <a:pt x="136312" y="2644"/>
                  <a:pt x="134008" y="7158"/>
                </a:cubicBezTo>
                <a:cubicBezTo>
                  <a:pt x="132380" y="10419"/>
                  <a:pt x="130259" y="12288"/>
                  <a:pt x="128191" y="12291"/>
                </a:cubicBezTo>
                <a:lnTo>
                  <a:pt x="128187" y="12291"/>
                </a:lnTo>
                <a:cubicBezTo>
                  <a:pt x="126130" y="12291"/>
                  <a:pt x="124014" y="10438"/>
                  <a:pt x="122389" y="7206"/>
                </a:cubicBezTo>
                <a:lnTo>
                  <a:pt x="122355" y="7143"/>
                </a:lnTo>
                <a:cubicBezTo>
                  <a:pt x="120044" y="2637"/>
                  <a:pt x="116834" y="155"/>
                  <a:pt x="113322" y="155"/>
                </a:cubicBezTo>
                <a:cubicBezTo>
                  <a:pt x="109809" y="155"/>
                  <a:pt x="106600" y="2637"/>
                  <a:pt x="104276" y="7165"/>
                </a:cubicBezTo>
                <a:cubicBezTo>
                  <a:pt x="102663" y="10430"/>
                  <a:pt x="100554" y="12306"/>
                  <a:pt x="98497" y="12313"/>
                </a:cubicBezTo>
                <a:lnTo>
                  <a:pt x="98482" y="12313"/>
                </a:lnTo>
                <a:cubicBezTo>
                  <a:pt x="96454" y="12313"/>
                  <a:pt x="94367" y="10489"/>
                  <a:pt x="92761" y="7305"/>
                </a:cubicBezTo>
                <a:lnTo>
                  <a:pt x="92676" y="7143"/>
                </a:lnTo>
                <a:cubicBezTo>
                  <a:pt x="90364" y="2637"/>
                  <a:pt x="87155" y="155"/>
                  <a:pt x="83642" y="155"/>
                </a:cubicBezTo>
                <a:cubicBezTo>
                  <a:pt x="80130" y="155"/>
                  <a:pt x="76924" y="2637"/>
                  <a:pt x="74609" y="7143"/>
                </a:cubicBezTo>
                <a:lnTo>
                  <a:pt x="74527" y="7302"/>
                </a:lnTo>
                <a:cubicBezTo>
                  <a:pt x="72906" y="10390"/>
                  <a:pt x="70823" y="12158"/>
                  <a:pt x="68806" y="12158"/>
                </a:cubicBezTo>
                <a:cubicBezTo>
                  <a:pt x="66753" y="12158"/>
                  <a:pt x="64637" y="10330"/>
                  <a:pt x="63004" y="7154"/>
                </a:cubicBezTo>
                <a:lnTo>
                  <a:pt x="62926" y="7003"/>
                </a:lnTo>
                <a:cubicBezTo>
                  <a:pt x="60644" y="2486"/>
                  <a:pt x="57464" y="0"/>
                  <a:pt x="53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1"/>
          <p:cNvSpPr/>
          <p:nvPr/>
        </p:nvSpPr>
        <p:spPr>
          <a:xfrm>
            <a:off x="497850" y="3114025"/>
            <a:ext cx="8148300" cy="4418100"/>
          </a:xfrm>
          <a:prstGeom prst="roundRect">
            <a:avLst>
              <a:gd name="adj" fmla="val 83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1"/>
          <p:cNvSpPr/>
          <p:nvPr/>
        </p:nvSpPr>
        <p:spPr>
          <a:xfrm>
            <a:off x="497850" y="3638400"/>
            <a:ext cx="8148300" cy="11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1"/>
          <p:cNvSpPr/>
          <p:nvPr/>
        </p:nvSpPr>
        <p:spPr>
          <a:xfrm>
            <a:off x="802975" y="3352650"/>
            <a:ext cx="115200" cy="11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1"/>
          <p:cNvSpPr/>
          <p:nvPr/>
        </p:nvSpPr>
        <p:spPr>
          <a:xfrm>
            <a:off x="1033425" y="3352650"/>
            <a:ext cx="115200" cy="11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1"/>
          <p:cNvSpPr/>
          <p:nvPr/>
        </p:nvSpPr>
        <p:spPr>
          <a:xfrm>
            <a:off x="1263875" y="3352650"/>
            <a:ext cx="115200" cy="11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1"/>
          <p:cNvSpPr txBox="1">
            <a:spLocks noGrp="1"/>
          </p:cNvSpPr>
          <p:nvPr>
            <p:ph type="subTitle" idx="1"/>
          </p:nvPr>
        </p:nvSpPr>
        <p:spPr>
          <a:xfrm>
            <a:off x="1628175" y="4024775"/>
            <a:ext cx="5887500" cy="37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6"/>
          <p:cNvSpPr/>
          <p:nvPr/>
        </p:nvSpPr>
        <p:spPr>
          <a:xfrm>
            <a:off x="276900" y="1835425"/>
            <a:ext cx="504900" cy="50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6"/>
          <p:cNvSpPr/>
          <p:nvPr/>
        </p:nvSpPr>
        <p:spPr>
          <a:xfrm>
            <a:off x="5683350" y="1835425"/>
            <a:ext cx="3106500" cy="31065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16"/>
          <p:cNvGrpSpPr/>
          <p:nvPr/>
        </p:nvGrpSpPr>
        <p:grpSpPr>
          <a:xfrm rot="10800000">
            <a:off x="3056063" y="55063"/>
            <a:ext cx="1207725" cy="1207725"/>
            <a:chOff x="-1473400" y="5668075"/>
            <a:chExt cx="1207725" cy="1207725"/>
          </a:xfrm>
        </p:grpSpPr>
        <p:sp>
          <p:nvSpPr>
            <p:cNvPr id="1200" name="Google Shape;1200;p16"/>
            <p:cNvSpPr/>
            <p:nvPr/>
          </p:nvSpPr>
          <p:spPr>
            <a:xfrm>
              <a:off x="-1310850" y="5830625"/>
              <a:ext cx="868925" cy="868950"/>
            </a:xfrm>
            <a:custGeom>
              <a:avLst/>
              <a:gdLst/>
              <a:ahLst/>
              <a:cxnLst/>
              <a:rect l="l" t="t" r="r" b="b"/>
              <a:pathLst>
                <a:path w="34757" h="34758" extrusionOk="0">
                  <a:moveTo>
                    <a:pt x="34145" y="1"/>
                  </a:moveTo>
                  <a:lnTo>
                    <a:pt x="1" y="34145"/>
                  </a:lnTo>
                  <a:cubicBezTo>
                    <a:pt x="194" y="34353"/>
                    <a:pt x="387" y="34556"/>
                    <a:pt x="583" y="34757"/>
                  </a:cubicBezTo>
                  <a:lnTo>
                    <a:pt x="34757" y="587"/>
                  </a:lnTo>
                  <a:cubicBezTo>
                    <a:pt x="34556" y="387"/>
                    <a:pt x="34352" y="194"/>
                    <a:pt x="3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-1279825" y="5861675"/>
              <a:ext cx="867500" cy="867575"/>
            </a:xfrm>
            <a:custGeom>
              <a:avLst/>
              <a:gdLst/>
              <a:ahLst/>
              <a:cxnLst/>
              <a:rect l="l" t="t" r="r" b="b"/>
              <a:pathLst>
                <a:path w="34700" h="34703" extrusionOk="0">
                  <a:moveTo>
                    <a:pt x="34138" y="0"/>
                  </a:moveTo>
                  <a:lnTo>
                    <a:pt x="1" y="34141"/>
                  </a:lnTo>
                  <a:cubicBezTo>
                    <a:pt x="209" y="34331"/>
                    <a:pt x="419" y="34516"/>
                    <a:pt x="634" y="34702"/>
                  </a:cubicBezTo>
                  <a:lnTo>
                    <a:pt x="34700" y="633"/>
                  </a:lnTo>
                  <a:cubicBezTo>
                    <a:pt x="34517" y="418"/>
                    <a:pt x="34331" y="208"/>
                    <a:pt x="34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-1339900" y="5801575"/>
              <a:ext cx="865875" cy="865900"/>
            </a:xfrm>
            <a:custGeom>
              <a:avLst/>
              <a:gdLst/>
              <a:ahLst/>
              <a:cxnLst/>
              <a:rect l="l" t="t" r="r" b="b"/>
              <a:pathLst>
                <a:path w="34635" h="34636" extrusionOk="0">
                  <a:moveTo>
                    <a:pt x="33973" y="1"/>
                  </a:moveTo>
                  <a:lnTo>
                    <a:pt x="0" y="33973"/>
                  </a:lnTo>
                  <a:cubicBezTo>
                    <a:pt x="182" y="34198"/>
                    <a:pt x="369" y="34417"/>
                    <a:pt x="558" y="34635"/>
                  </a:cubicBezTo>
                  <a:lnTo>
                    <a:pt x="34635" y="559"/>
                  </a:lnTo>
                  <a:cubicBezTo>
                    <a:pt x="34417" y="369"/>
                    <a:pt x="34198" y="183"/>
                    <a:pt x="33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-1366375" y="5775125"/>
              <a:ext cx="857825" cy="857925"/>
            </a:xfrm>
            <a:custGeom>
              <a:avLst/>
              <a:gdLst/>
              <a:ahLst/>
              <a:cxnLst/>
              <a:rect l="l" t="t" r="r" b="b"/>
              <a:pathLst>
                <a:path w="34313" h="34317" extrusionOk="0">
                  <a:moveTo>
                    <a:pt x="33615" y="0"/>
                  </a:moveTo>
                  <a:lnTo>
                    <a:pt x="1" y="33615"/>
                  </a:lnTo>
                  <a:cubicBezTo>
                    <a:pt x="165" y="33851"/>
                    <a:pt x="326" y="34087"/>
                    <a:pt x="498" y="34316"/>
                  </a:cubicBezTo>
                  <a:lnTo>
                    <a:pt x="34312" y="497"/>
                  </a:lnTo>
                  <a:cubicBezTo>
                    <a:pt x="34087" y="325"/>
                    <a:pt x="33851" y="164"/>
                    <a:pt x="33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-1090950" y="6050525"/>
              <a:ext cx="791550" cy="791575"/>
            </a:xfrm>
            <a:custGeom>
              <a:avLst/>
              <a:gdLst/>
              <a:ahLst/>
              <a:cxnLst/>
              <a:rect l="l" t="t" r="r" b="b"/>
              <a:pathLst>
                <a:path w="31662" h="31663" extrusionOk="0">
                  <a:moveTo>
                    <a:pt x="31333" y="0"/>
                  </a:moveTo>
                  <a:lnTo>
                    <a:pt x="0" y="31333"/>
                  </a:lnTo>
                  <a:cubicBezTo>
                    <a:pt x="294" y="31447"/>
                    <a:pt x="586" y="31558"/>
                    <a:pt x="887" y="31662"/>
                  </a:cubicBezTo>
                  <a:lnTo>
                    <a:pt x="31662" y="887"/>
                  </a:lnTo>
                  <a:cubicBezTo>
                    <a:pt x="31558" y="587"/>
                    <a:pt x="31447" y="294"/>
                    <a:pt x="3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-1134050" y="6007425"/>
              <a:ext cx="816950" cy="816950"/>
            </a:xfrm>
            <a:custGeom>
              <a:avLst/>
              <a:gdLst/>
              <a:ahLst/>
              <a:cxnLst/>
              <a:rect l="l" t="t" r="r" b="b"/>
              <a:pathLst>
                <a:path w="32678" h="32678" extrusionOk="0">
                  <a:moveTo>
                    <a:pt x="32302" y="1"/>
                  </a:moveTo>
                  <a:lnTo>
                    <a:pt x="0" y="32303"/>
                  </a:lnTo>
                  <a:cubicBezTo>
                    <a:pt x="272" y="32435"/>
                    <a:pt x="544" y="32560"/>
                    <a:pt x="819" y="32678"/>
                  </a:cubicBezTo>
                  <a:lnTo>
                    <a:pt x="32677" y="820"/>
                  </a:lnTo>
                  <a:cubicBezTo>
                    <a:pt x="32556" y="544"/>
                    <a:pt x="32434" y="272"/>
                    <a:pt x="32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-1172800" y="5968700"/>
              <a:ext cx="835500" cy="835500"/>
            </a:xfrm>
            <a:custGeom>
              <a:avLst/>
              <a:gdLst/>
              <a:ahLst/>
              <a:cxnLst/>
              <a:rect l="l" t="t" r="r" b="b"/>
              <a:pathLst>
                <a:path w="33420" h="33420" extrusionOk="0">
                  <a:moveTo>
                    <a:pt x="33022" y="0"/>
                  </a:moveTo>
                  <a:lnTo>
                    <a:pt x="1" y="33022"/>
                  </a:lnTo>
                  <a:cubicBezTo>
                    <a:pt x="234" y="33157"/>
                    <a:pt x="466" y="33294"/>
                    <a:pt x="706" y="33419"/>
                  </a:cubicBezTo>
                  <a:lnTo>
                    <a:pt x="33420" y="705"/>
                  </a:lnTo>
                  <a:cubicBezTo>
                    <a:pt x="33291" y="465"/>
                    <a:pt x="33158" y="233"/>
                    <a:pt x="33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-1246550" y="5894925"/>
              <a:ext cx="862125" cy="862125"/>
            </a:xfrm>
            <a:custGeom>
              <a:avLst/>
              <a:gdLst/>
              <a:ahLst/>
              <a:cxnLst/>
              <a:rect l="l" t="t" r="r" b="b"/>
              <a:pathLst>
                <a:path w="34485" h="34485" extrusionOk="0">
                  <a:moveTo>
                    <a:pt x="33951" y="1"/>
                  </a:moveTo>
                  <a:lnTo>
                    <a:pt x="0" y="33952"/>
                  </a:lnTo>
                  <a:cubicBezTo>
                    <a:pt x="225" y="34134"/>
                    <a:pt x="451" y="34313"/>
                    <a:pt x="684" y="34485"/>
                  </a:cubicBezTo>
                  <a:lnTo>
                    <a:pt x="34484" y="684"/>
                  </a:lnTo>
                  <a:cubicBezTo>
                    <a:pt x="34313" y="451"/>
                    <a:pt x="34130" y="226"/>
                    <a:pt x="33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-1044725" y="6096750"/>
              <a:ext cx="759825" cy="759825"/>
            </a:xfrm>
            <a:custGeom>
              <a:avLst/>
              <a:gdLst/>
              <a:ahLst/>
              <a:cxnLst/>
              <a:rect l="l" t="t" r="r" b="b"/>
              <a:pathLst>
                <a:path w="30393" h="30393" extrusionOk="0">
                  <a:moveTo>
                    <a:pt x="30128" y="1"/>
                  </a:moveTo>
                  <a:lnTo>
                    <a:pt x="0" y="30128"/>
                  </a:lnTo>
                  <a:cubicBezTo>
                    <a:pt x="307" y="30221"/>
                    <a:pt x="619" y="30314"/>
                    <a:pt x="930" y="30393"/>
                  </a:cubicBezTo>
                  <a:lnTo>
                    <a:pt x="30392" y="930"/>
                  </a:lnTo>
                  <a:cubicBezTo>
                    <a:pt x="30310" y="619"/>
                    <a:pt x="30220" y="308"/>
                    <a:pt x="30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-1210775" y="5930800"/>
              <a:ext cx="851475" cy="851400"/>
            </a:xfrm>
            <a:custGeom>
              <a:avLst/>
              <a:gdLst/>
              <a:ahLst/>
              <a:cxnLst/>
              <a:rect l="l" t="t" r="r" b="b"/>
              <a:pathLst>
                <a:path w="34059" h="34056" extrusionOk="0">
                  <a:moveTo>
                    <a:pt x="33587" y="0"/>
                  </a:moveTo>
                  <a:lnTo>
                    <a:pt x="0" y="33583"/>
                  </a:lnTo>
                  <a:cubicBezTo>
                    <a:pt x="240" y="33744"/>
                    <a:pt x="479" y="33901"/>
                    <a:pt x="722" y="34055"/>
                  </a:cubicBezTo>
                  <a:lnTo>
                    <a:pt x="34059" y="719"/>
                  </a:lnTo>
                  <a:cubicBezTo>
                    <a:pt x="33904" y="479"/>
                    <a:pt x="33747" y="236"/>
                    <a:pt x="33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-1416625" y="5724950"/>
              <a:ext cx="290100" cy="290025"/>
            </a:xfrm>
            <a:custGeom>
              <a:avLst/>
              <a:gdLst/>
              <a:ahLst/>
              <a:cxnLst/>
              <a:rect l="l" t="t" r="r" b="b"/>
              <a:pathLst>
                <a:path w="11604" h="11601" extrusionOk="0">
                  <a:moveTo>
                    <a:pt x="11604" y="0"/>
                  </a:moveTo>
                  <a:lnTo>
                    <a:pt x="11604" y="0"/>
                  </a:lnTo>
                  <a:cubicBezTo>
                    <a:pt x="10684" y="433"/>
                    <a:pt x="9797" y="923"/>
                    <a:pt x="8946" y="1463"/>
                  </a:cubicBezTo>
                  <a:lnTo>
                    <a:pt x="1467" y="8942"/>
                  </a:lnTo>
                  <a:cubicBezTo>
                    <a:pt x="927" y="9793"/>
                    <a:pt x="433" y="10681"/>
                    <a:pt x="0" y="11600"/>
                  </a:cubicBezTo>
                  <a:lnTo>
                    <a:pt x="11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-1430675" y="5710825"/>
              <a:ext cx="806600" cy="806575"/>
            </a:xfrm>
            <a:custGeom>
              <a:avLst/>
              <a:gdLst/>
              <a:ahLst/>
              <a:cxnLst/>
              <a:rect l="l" t="t" r="r" b="b"/>
              <a:pathLst>
                <a:path w="32264" h="32263" extrusionOk="0">
                  <a:moveTo>
                    <a:pt x="31408" y="0"/>
                  </a:moveTo>
                  <a:lnTo>
                    <a:pt x="1" y="31408"/>
                  </a:lnTo>
                  <a:cubicBezTo>
                    <a:pt x="115" y="31695"/>
                    <a:pt x="237" y="31980"/>
                    <a:pt x="362" y="32263"/>
                  </a:cubicBezTo>
                  <a:lnTo>
                    <a:pt x="32263" y="362"/>
                  </a:lnTo>
                  <a:cubicBezTo>
                    <a:pt x="31981" y="236"/>
                    <a:pt x="31695" y="118"/>
                    <a:pt x="3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-1473400" y="5668075"/>
              <a:ext cx="648050" cy="648050"/>
            </a:xfrm>
            <a:custGeom>
              <a:avLst/>
              <a:gdLst/>
              <a:ahLst/>
              <a:cxnLst/>
              <a:rect l="l" t="t" r="r" b="b"/>
              <a:pathLst>
                <a:path w="25922" h="25922" extrusionOk="0">
                  <a:moveTo>
                    <a:pt x="24780" y="0"/>
                  </a:moveTo>
                  <a:lnTo>
                    <a:pt x="0" y="24784"/>
                  </a:lnTo>
                  <a:cubicBezTo>
                    <a:pt x="7" y="25164"/>
                    <a:pt x="28" y="25542"/>
                    <a:pt x="54" y="25922"/>
                  </a:cubicBezTo>
                  <a:lnTo>
                    <a:pt x="25921" y="54"/>
                  </a:lnTo>
                  <a:cubicBezTo>
                    <a:pt x="25542" y="29"/>
                    <a:pt x="25163" y="11"/>
                    <a:pt x="24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-1460375" y="5681125"/>
              <a:ext cx="741950" cy="741950"/>
            </a:xfrm>
            <a:custGeom>
              <a:avLst/>
              <a:gdLst/>
              <a:ahLst/>
              <a:cxnLst/>
              <a:rect l="l" t="t" r="r" b="b"/>
              <a:pathLst>
                <a:path w="29678" h="29678" extrusionOk="0">
                  <a:moveTo>
                    <a:pt x="28709" y="0"/>
                  </a:moveTo>
                  <a:lnTo>
                    <a:pt x="1" y="28708"/>
                  </a:lnTo>
                  <a:cubicBezTo>
                    <a:pt x="73" y="29033"/>
                    <a:pt x="144" y="29359"/>
                    <a:pt x="227" y="29677"/>
                  </a:cubicBezTo>
                  <a:lnTo>
                    <a:pt x="29678" y="226"/>
                  </a:lnTo>
                  <a:cubicBezTo>
                    <a:pt x="29356" y="144"/>
                    <a:pt x="29034" y="72"/>
                    <a:pt x="28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-1469200" y="5672275"/>
              <a:ext cx="699650" cy="699650"/>
            </a:xfrm>
            <a:custGeom>
              <a:avLst/>
              <a:gdLst/>
              <a:ahLst/>
              <a:cxnLst/>
              <a:rect l="l" t="t" r="r" b="b"/>
              <a:pathLst>
                <a:path w="27986" h="27986" extrusionOk="0">
                  <a:moveTo>
                    <a:pt x="26919" y="1"/>
                  </a:moveTo>
                  <a:lnTo>
                    <a:pt x="0" y="26919"/>
                  </a:lnTo>
                  <a:cubicBezTo>
                    <a:pt x="43" y="27277"/>
                    <a:pt x="93" y="27631"/>
                    <a:pt x="150" y="27985"/>
                  </a:cubicBezTo>
                  <a:lnTo>
                    <a:pt x="27985" y="151"/>
                  </a:lnTo>
                  <a:cubicBezTo>
                    <a:pt x="27631" y="93"/>
                    <a:pt x="27277" y="43"/>
                    <a:pt x="269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-1473400" y="5668075"/>
              <a:ext cx="587500" cy="587500"/>
            </a:xfrm>
            <a:custGeom>
              <a:avLst/>
              <a:gdLst/>
              <a:ahLst/>
              <a:cxnLst/>
              <a:rect l="l" t="t" r="r" b="b"/>
              <a:pathLst>
                <a:path w="23500" h="23500" extrusionOk="0">
                  <a:moveTo>
                    <a:pt x="23500" y="0"/>
                  </a:moveTo>
                  <a:cubicBezTo>
                    <a:pt x="23113" y="11"/>
                    <a:pt x="22727" y="29"/>
                    <a:pt x="22344" y="58"/>
                  </a:cubicBezTo>
                  <a:lnTo>
                    <a:pt x="58" y="22344"/>
                  </a:lnTo>
                  <a:cubicBezTo>
                    <a:pt x="28" y="22727"/>
                    <a:pt x="11" y="23114"/>
                    <a:pt x="0" y="23500"/>
                  </a:cubicBezTo>
                  <a:lnTo>
                    <a:pt x="23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-1452750" y="5688725"/>
              <a:ext cx="424850" cy="424850"/>
            </a:xfrm>
            <a:custGeom>
              <a:avLst/>
              <a:gdLst/>
              <a:ahLst/>
              <a:cxnLst/>
              <a:rect l="l" t="t" r="r" b="b"/>
              <a:pathLst>
                <a:path w="16994" h="16994" extrusionOk="0">
                  <a:moveTo>
                    <a:pt x="16993" y="1"/>
                  </a:moveTo>
                  <a:cubicBezTo>
                    <a:pt x="16397" y="161"/>
                    <a:pt x="15806" y="344"/>
                    <a:pt x="15227" y="551"/>
                  </a:cubicBezTo>
                  <a:lnTo>
                    <a:pt x="551" y="15227"/>
                  </a:lnTo>
                  <a:cubicBezTo>
                    <a:pt x="344" y="15806"/>
                    <a:pt x="161" y="16397"/>
                    <a:pt x="1" y="16994"/>
                  </a:cubicBezTo>
                  <a:lnTo>
                    <a:pt x="16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-1447650" y="5693825"/>
              <a:ext cx="778950" cy="778975"/>
            </a:xfrm>
            <a:custGeom>
              <a:avLst/>
              <a:gdLst/>
              <a:ahLst/>
              <a:cxnLst/>
              <a:rect l="l" t="t" r="r" b="b"/>
              <a:pathLst>
                <a:path w="31158" h="31159" extrusionOk="0">
                  <a:moveTo>
                    <a:pt x="30167" y="0"/>
                  </a:moveTo>
                  <a:lnTo>
                    <a:pt x="0" y="30168"/>
                  </a:lnTo>
                  <a:cubicBezTo>
                    <a:pt x="104" y="30500"/>
                    <a:pt x="215" y="30829"/>
                    <a:pt x="329" y="31158"/>
                  </a:cubicBezTo>
                  <a:lnTo>
                    <a:pt x="31158" y="329"/>
                  </a:lnTo>
                  <a:cubicBezTo>
                    <a:pt x="30829" y="215"/>
                    <a:pt x="30499" y="104"/>
                    <a:pt x="30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-1468300" y="5673175"/>
              <a:ext cx="517750" cy="517850"/>
            </a:xfrm>
            <a:custGeom>
              <a:avLst/>
              <a:gdLst/>
              <a:ahLst/>
              <a:cxnLst/>
              <a:rect l="l" t="t" r="r" b="b"/>
              <a:pathLst>
                <a:path w="20710" h="20714" extrusionOk="0">
                  <a:moveTo>
                    <a:pt x="20710" y="1"/>
                  </a:moveTo>
                  <a:cubicBezTo>
                    <a:pt x="20230" y="65"/>
                    <a:pt x="19755" y="140"/>
                    <a:pt x="19286" y="232"/>
                  </a:cubicBezTo>
                  <a:lnTo>
                    <a:pt x="232" y="19286"/>
                  </a:lnTo>
                  <a:cubicBezTo>
                    <a:pt x="139" y="19755"/>
                    <a:pt x="65" y="20230"/>
                    <a:pt x="0" y="20714"/>
                  </a:cubicBezTo>
                  <a:lnTo>
                    <a:pt x="207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-1411425" y="5730050"/>
              <a:ext cx="828825" cy="828950"/>
            </a:xfrm>
            <a:custGeom>
              <a:avLst/>
              <a:gdLst/>
              <a:ahLst/>
              <a:cxnLst/>
              <a:rect l="l" t="t" r="r" b="b"/>
              <a:pathLst>
                <a:path w="33153" h="33158" extrusionOk="0">
                  <a:moveTo>
                    <a:pt x="32366" y="0"/>
                  </a:moveTo>
                  <a:lnTo>
                    <a:pt x="0" y="32367"/>
                  </a:lnTo>
                  <a:cubicBezTo>
                    <a:pt x="132" y="32631"/>
                    <a:pt x="265" y="32896"/>
                    <a:pt x="404" y="33157"/>
                  </a:cubicBezTo>
                  <a:lnTo>
                    <a:pt x="33153" y="404"/>
                  </a:lnTo>
                  <a:cubicBezTo>
                    <a:pt x="32895" y="265"/>
                    <a:pt x="32631" y="133"/>
                    <a:pt x="32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-1389625" y="5751850"/>
              <a:ext cx="844425" cy="844425"/>
            </a:xfrm>
            <a:custGeom>
              <a:avLst/>
              <a:gdLst/>
              <a:ahLst/>
              <a:cxnLst/>
              <a:rect l="l" t="t" r="r" b="b"/>
              <a:pathLst>
                <a:path w="33777" h="33777" extrusionOk="0">
                  <a:moveTo>
                    <a:pt x="33096" y="1"/>
                  </a:moveTo>
                  <a:lnTo>
                    <a:pt x="0" y="33097"/>
                  </a:lnTo>
                  <a:cubicBezTo>
                    <a:pt x="137" y="33326"/>
                    <a:pt x="276" y="33552"/>
                    <a:pt x="419" y="33777"/>
                  </a:cubicBezTo>
                  <a:lnTo>
                    <a:pt x="33776" y="420"/>
                  </a:lnTo>
                  <a:cubicBezTo>
                    <a:pt x="33551" y="276"/>
                    <a:pt x="33325" y="137"/>
                    <a:pt x="33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-816975" y="6324600"/>
              <a:ext cx="548900" cy="548800"/>
            </a:xfrm>
            <a:custGeom>
              <a:avLst/>
              <a:gdLst/>
              <a:ahLst/>
              <a:cxnLst/>
              <a:rect l="l" t="t" r="r" b="b"/>
              <a:pathLst>
                <a:path w="21956" h="21952" extrusionOk="0">
                  <a:moveTo>
                    <a:pt x="21955" y="1"/>
                  </a:moveTo>
                  <a:lnTo>
                    <a:pt x="1" y="21952"/>
                  </a:lnTo>
                  <a:cubicBezTo>
                    <a:pt x="419" y="21915"/>
                    <a:pt x="830" y="21869"/>
                    <a:pt x="1241" y="21812"/>
                  </a:cubicBezTo>
                  <a:lnTo>
                    <a:pt x="21815" y="1238"/>
                  </a:lnTo>
                  <a:cubicBezTo>
                    <a:pt x="21873" y="830"/>
                    <a:pt x="21919" y="415"/>
                    <a:pt x="21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-660850" y="6480650"/>
              <a:ext cx="358050" cy="358050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4322" y="0"/>
                  </a:moveTo>
                  <a:lnTo>
                    <a:pt x="1" y="14321"/>
                  </a:lnTo>
                  <a:cubicBezTo>
                    <a:pt x="719" y="14057"/>
                    <a:pt x="1424" y="13760"/>
                    <a:pt x="2111" y="13427"/>
                  </a:cubicBezTo>
                  <a:lnTo>
                    <a:pt x="13427" y="2110"/>
                  </a:lnTo>
                  <a:cubicBezTo>
                    <a:pt x="13757" y="1423"/>
                    <a:pt x="14058" y="719"/>
                    <a:pt x="14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-533075" y="6608425"/>
              <a:ext cx="164925" cy="164900"/>
            </a:xfrm>
            <a:custGeom>
              <a:avLst/>
              <a:gdLst/>
              <a:ahLst/>
              <a:cxnLst/>
              <a:rect l="l" t="t" r="r" b="b"/>
              <a:pathLst>
                <a:path w="6597" h="6596" extrusionOk="0">
                  <a:moveTo>
                    <a:pt x="6596" y="0"/>
                  </a:moveTo>
                  <a:lnTo>
                    <a:pt x="1" y="6596"/>
                  </a:lnTo>
                  <a:cubicBezTo>
                    <a:pt x="2601" y="4847"/>
                    <a:pt x="4848" y="2604"/>
                    <a:pt x="6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-939500" y="6202000"/>
              <a:ext cx="672200" cy="672200"/>
            </a:xfrm>
            <a:custGeom>
              <a:avLst/>
              <a:gdLst/>
              <a:ahLst/>
              <a:cxnLst/>
              <a:rect l="l" t="t" r="r" b="b"/>
              <a:pathLst>
                <a:path w="26888" h="26888" extrusionOk="0">
                  <a:moveTo>
                    <a:pt x="26787" y="0"/>
                  </a:moveTo>
                  <a:lnTo>
                    <a:pt x="1" y="26787"/>
                  </a:lnTo>
                  <a:cubicBezTo>
                    <a:pt x="369" y="26830"/>
                    <a:pt x="742" y="26862"/>
                    <a:pt x="1113" y="26887"/>
                  </a:cubicBezTo>
                  <a:lnTo>
                    <a:pt x="26888" y="1113"/>
                  </a:lnTo>
                  <a:cubicBezTo>
                    <a:pt x="26863" y="741"/>
                    <a:pt x="26830" y="369"/>
                    <a:pt x="26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-747425" y="6394075"/>
              <a:ext cx="469325" cy="469300"/>
            </a:xfrm>
            <a:custGeom>
              <a:avLst/>
              <a:gdLst/>
              <a:ahLst/>
              <a:cxnLst/>
              <a:rect l="l" t="t" r="r" b="b"/>
              <a:pathLst>
                <a:path w="18773" h="18772" extrusionOk="0">
                  <a:moveTo>
                    <a:pt x="18772" y="0"/>
                  </a:moveTo>
                  <a:lnTo>
                    <a:pt x="1" y="18772"/>
                  </a:lnTo>
                  <a:cubicBezTo>
                    <a:pt x="534" y="18664"/>
                    <a:pt x="1060" y="18529"/>
                    <a:pt x="1582" y="18385"/>
                  </a:cubicBezTo>
                  <a:lnTo>
                    <a:pt x="18386" y="1581"/>
                  </a:lnTo>
                  <a:cubicBezTo>
                    <a:pt x="18529" y="1060"/>
                    <a:pt x="18665" y="533"/>
                    <a:pt x="18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-995450" y="6146025"/>
              <a:ext cx="721725" cy="721825"/>
            </a:xfrm>
            <a:custGeom>
              <a:avLst/>
              <a:gdLst/>
              <a:ahLst/>
              <a:cxnLst/>
              <a:rect l="l" t="t" r="r" b="b"/>
              <a:pathLst>
                <a:path w="28869" h="28873" extrusionOk="0">
                  <a:moveTo>
                    <a:pt x="28665" y="0"/>
                  </a:moveTo>
                  <a:lnTo>
                    <a:pt x="0" y="28665"/>
                  </a:lnTo>
                  <a:cubicBezTo>
                    <a:pt x="368" y="28740"/>
                    <a:pt x="737" y="28811"/>
                    <a:pt x="1113" y="28872"/>
                  </a:cubicBezTo>
                  <a:lnTo>
                    <a:pt x="28868" y="1113"/>
                  </a:lnTo>
                  <a:cubicBezTo>
                    <a:pt x="28807" y="740"/>
                    <a:pt x="28740" y="369"/>
                    <a:pt x="2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-881000" y="6260550"/>
              <a:ext cx="615325" cy="615250"/>
            </a:xfrm>
            <a:custGeom>
              <a:avLst/>
              <a:gdLst/>
              <a:ahLst/>
              <a:cxnLst/>
              <a:rect l="l" t="t" r="r" b="b"/>
              <a:pathLst>
                <a:path w="24613" h="24610" extrusionOk="0">
                  <a:moveTo>
                    <a:pt x="24602" y="1"/>
                  </a:moveTo>
                  <a:lnTo>
                    <a:pt x="0" y="24599"/>
                  </a:lnTo>
                  <a:cubicBezTo>
                    <a:pt x="150" y="24603"/>
                    <a:pt x="301" y="24610"/>
                    <a:pt x="451" y="24610"/>
                  </a:cubicBezTo>
                  <a:cubicBezTo>
                    <a:pt x="701" y="24610"/>
                    <a:pt x="952" y="24599"/>
                    <a:pt x="1205" y="24592"/>
                  </a:cubicBezTo>
                  <a:lnTo>
                    <a:pt x="24594" y="1203"/>
                  </a:lnTo>
                  <a:cubicBezTo>
                    <a:pt x="24602" y="950"/>
                    <a:pt x="24612" y="699"/>
                    <a:pt x="24612" y="448"/>
                  </a:cubicBezTo>
                  <a:cubicBezTo>
                    <a:pt x="24612" y="298"/>
                    <a:pt x="24605" y="148"/>
                    <a:pt x="24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16"/>
          <p:cNvGrpSpPr/>
          <p:nvPr/>
        </p:nvGrpSpPr>
        <p:grpSpPr>
          <a:xfrm>
            <a:off x="178942" y="4296946"/>
            <a:ext cx="1465824" cy="582972"/>
            <a:chOff x="-3583200" y="3193700"/>
            <a:chExt cx="980550" cy="390000"/>
          </a:xfrm>
        </p:grpSpPr>
        <p:sp>
          <p:nvSpPr>
            <p:cNvPr id="1229" name="Google Shape;1229;p16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16"/>
          <p:cNvGrpSpPr/>
          <p:nvPr/>
        </p:nvGrpSpPr>
        <p:grpSpPr>
          <a:xfrm>
            <a:off x="7557892" y="1687709"/>
            <a:ext cx="1465824" cy="582972"/>
            <a:chOff x="-3583200" y="3193700"/>
            <a:chExt cx="980550" cy="390000"/>
          </a:xfrm>
        </p:grpSpPr>
        <p:sp>
          <p:nvSpPr>
            <p:cNvPr id="1262" name="Google Shape;1262;p16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4" name="Google Shape;1294;p16"/>
          <p:cNvSpPr/>
          <p:nvPr/>
        </p:nvSpPr>
        <p:spPr>
          <a:xfrm>
            <a:off x="497850" y="362700"/>
            <a:ext cx="8148300" cy="4418100"/>
          </a:xfrm>
          <a:prstGeom prst="roundRect">
            <a:avLst>
              <a:gd name="adj" fmla="val 83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16"/>
          <p:cNvSpPr/>
          <p:nvPr/>
        </p:nvSpPr>
        <p:spPr>
          <a:xfrm>
            <a:off x="802975" y="601325"/>
            <a:ext cx="115200" cy="11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>
            <a:off x="1033425" y="601325"/>
            <a:ext cx="115200" cy="11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6"/>
          <p:cNvSpPr/>
          <p:nvPr/>
        </p:nvSpPr>
        <p:spPr>
          <a:xfrm>
            <a:off x="1263875" y="601325"/>
            <a:ext cx="115200" cy="11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16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23"/>
          <p:cNvSpPr/>
          <p:nvPr/>
        </p:nvSpPr>
        <p:spPr>
          <a:xfrm rot="-5400000">
            <a:off x="-763542" y="4033365"/>
            <a:ext cx="2010040" cy="210222"/>
          </a:xfrm>
          <a:custGeom>
            <a:avLst/>
            <a:gdLst/>
            <a:ahLst/>
            <a:cxnLst/>
            <a:rect l="l" t="t" r="r" b="b"/>
            <a:pathLst>
              <a:path w="152449" h="15944" extrusionOk="0">
                <a:moveTo>
                  <a:pt x="53937" y="0"/>
                </a:moveTo>
                <a:cubicBezTo>
                  <a:pt x="50402" y="15"/>
                  <a:pt x="47201" y="2563"/>
                  <a:pt x="44932" y="7143"/>
                </a:cubicBezTo>
                <a:cubicBezTo>
                  <a:pt x="43297" y="10330"/>
                  <a:pt x="41180" y="12158"/>
                  <a:pt x="39126" y="12158"/>
                </a:cubicBezTo>
                <a:cubicBezTo>
                  <a:pt x="37074" y="12158"/>
                  <a:pt x="34957" y="10330"/>
                  <a:pt x="33329" y="7158"/>
                </a:cubicBezTo>
                <a:lnTo>
                  <a:pt x="33303" y="7106"/>
                </a:lnTo>
                <a:cubicBezTo>
                  <a:pt x="31002" y="2537"/>
                  <a:pt x="27792" y="26"/>
                  <a:pt x="24262" y="26"/>
                </a:cubicBezTo>
                <a:lnTo>
                  <a:pt x="24250" y="26"/>
                </a:lnTo>
                <a:cubicBezTo>
                  <a:pt x="20708" y="30"/>
                  <a:pt x="17491" y="2563"/>
                  <a:pt x="15198" y="7150"/>
                </a:cubicBezTo>
                <a:cubicBezTo>
                  <a:pt x="13576" y="10330"/>
                  <a:pt x="11479" y="12155"/>
                  <a:pt x="9440" y="12155"/>
                </a:cubicBezTo>
                <a:lnTo>
                  <a:pt x="9437" y="12155"/>
                </a:lnTo>
                <a:cubicBezTo>
                  <a:pt x="7402" y="12155"/>
                  <a:pt x="5307" y="10337"/>
                  <a:pt x="3686" y="7169"/>
                </a:cubicBezTo>
                <a:cubicBezTo>
                  <a:pt x="3367" y="6543"/>
                  <a:pt x="2731" y="6182"/>
                  <a:pt x="2072" y="6182"/>
                </a:cubicBezTo>
                <a:cubicBezTo>
                  <a:pt x="1793" y="6182"/>
                  <a:pt x="1510" y="6246"/>
                  <a:pt x="1245" y="6382"/>
                </a:cubicBezTo>
                <a:cubicBezTo>
                  <a:pt x="351" y="6836"/>
                  <a:pt x="0" y="7930"/>
                  <a:pt x="454" y="8824"/>
                </a:cubicBezTo>
                <a:cubicBezTo>
                  <a:pt x="2752" y="13315"/>
                  <a:pt x="5943" y="15785"/>
                  <a:pt x="9437" y="15785"/>
                </a:cubicBezTo>
                <a:lnTo>
                  <a:pt x="9444" y="15785"/>
                </a:lnTo>
                <a:cubicBezTo>
                  <a:pt x="12945" y="15782"/>
                  <a:pt x="16136" y="13303"/>
                  <a:pt x="18441" y="8786"/>
                </a:cubicBezTo>
                <a:cubicBezTo>
                  <a:pt x="20069" y="5525"/>
                  <a:pt x="22189" y="3657"/>
                  <a:pt x="24257" y="3653"/>
                </a:cubicBezTo>
                <a:lnTo>
                  <a:pt x="24262" y="3653"/>
                </a:lnTo>
                <a:cubicBezTo>
                  <a:pt x="26318" y="3653"/>
                  <a:pt x="28435" y="5507"/>
                  <a:pt x="30060" y="8738"/>
                </a:cubicBezTo>
                <a:lnTo>
                  <a:pt x="30093" y="8801"/>
                </a:lnTo>
                <a:cubicBezTo>
                  <a:pt x="32405" y="13307"/>
                  <a:pt x="35615" y="15789"/>
                  <a:pt x="39126" y="15789"/>
                </a:cubicBezTo>
                <a:cubicBezTo>
                  <a:pt x="42639" y="15789"/>
                  <a:pt x="45849" y="13307"/>
                  <a:pt x="48172" y="8779"/>
                </a:cubicBezTo>
                <a:cubicBezTo>
                  <a:pt x="49785" y="5515"/>
                  <a:pt x="51895" y="3638"/>
                  <a:pt x="53951" y="3631"/>
                </a:cubicBezTo>
                <a:lnTo>
                  <a:pt x="53966" y="3631"/>
                </a:lnTo>
                <a:cubicBezTo>
                  <a:pt x="55995" y="3631"/>
                  <a:pt x="58078" y="5455"/>
                  <a:pt x="59687" y="8639"/>
                </a:cubicBezTo>
                <a:lnTo>
                  <a:pt x="59772" y="8801"/>
                </a:lnTo>
                <a:cubicBezTo>
                  <a:pt x="62084" y="13307"/>
                  <a:pt x="65294" y="15789"/>
                  <a:pt x="68806" y="15789"/>
                </a:cubicBezTo>
                <a:cubicBezTo>
                  <a:pt x="72318" y="15789"/>
                  <a:pt x="75524" y="13307"/>
                  <a:pt x="77840" y="8801"/>
                </a:cubicBezTo>
                <a:lnTo>
                  <a:pt x="77921" y="8643"/>
                </a:lnTo>
                <a:cubicBezTo>
                  <a:pt x="79542" y="5551"/>
                  <a:pt x="81626" y="3786"/>
                  <a:pt x="83642" y="3786"/>
                </a:cubicBezTo>
                <a:cubicBezTo>
                  <a:pt x="85696" y="3786"/>
                  <a:pt x="87812" y="5614"/>
                  <a:pt x="89444" y="8790"/>
                </a:cubicBezTo>
                <a:lnTo>
                  <a:pt x="89522" y="8941"/>
                </a:lnTo>
                <a:cubicBezTo>
                  <a:pt x="91805" y="13458"/>
                  <a:pt x="94984" y="15944"/>
                  <a:pt x="98482" y="15944"/>
                </a:cubicBezTo>
                <a:lnTo>
                  <a:pt x="98511" y="15944"/>
                </a:lnTo>
                <a:cubicBezTo>
                  <a:pt x="102046" y="15930"/>
                  <a:pt x="105248" y="13381"/>
                  <a:pt x="107516" y="8798"/>
                </a:cubicBezTo>
                <a:cubicBezTo>
                  <a:pt x="109152" y="5614"/>
                  <a:pt x="111268" y="3786"/>
                  <a:pt x="113322" y="3786"/>
                </a:cubicBezTo>
                <a:cubicBezTo>
                  <a:pt x="115375" y="3786"/>
                  <a:pt x="117492" y="5614"/>
                  <a:pt x="119120" y="8786"/>
                </a:cubicBezTo>
                <a:lnTo>
                  <a:pt x="119146" y="8839"/>
                </a:lnTo>
                <a:cubicBezTo>
                  <a:pt x="121447" y="13407"/>
                  <a:pt x="124656" y="15918"/>
                  <a:pt x="128187" y="15918"/>
                </a:cubicBezTo>
                <a:lnTo>
                  <a:pt x="128198" y="15918"/>
                </a:lnTo>
                <a:cubicBezTo>
                  <a:pt x="131740" y="15915"/>
                  <a:pt x="134957" y="13381"/>
                  <a:pt x="137250" y="8794"/>
                </a:cubicBezTo>
                <a:cubicBezTo>
                  <a:pt x="138872" y="5614"/>
                  <a:pt x="140970" y="3790"/>
                  <a:pt x="143008" y="3790"/>
                </a:cubicBezTo>
                <a:lnTo>
                  <a:pt x="143012" y="3790"/>
                </a:lnTo>
                <a:cubicBezTo>
                  <a:pt x="145047" y="3790"/>
                  <a:pt x="147142" y="5607"/>
                  <a:pt x="148763" y="8772"/>
                </a:cubicBezTo>
                <a:cubicBezTo>
                  <a:pt x="149082" y="9400"/>
                  <a:pt x="149718" y="9762"/>
                  <a:pt x="150378" y="9762"/>
                </a:cubicBezTo>
                <a:cubicBezTo>
                  <a:pt x="150656" y="9762"/>
                  <a:pt x="150939" y="9698"/>
                  <a:pt x="151204" y="9562"/>
                </a:cubicBezTo>
                <a:cubicBezTo>
                  <a:pt x="152097" y="9108"/>
                  <a:pt x="152448" y="8014"/>
                  <a:pt x="151995" y="7121"/>
                </a:cubicBezTo>
                <a:cubicBezTo>
                  <a:pt x="149697" y="2629"/>
                  <a:pt x="146506" y="159"/>
                  <a:pt x="143012" y="159"/>
                </a:cubicBezTo>
                <a:lnTo>
                  <a:pt x="143005" y="159"/>
                </a:lnTo>
                <a:cubicBezTo>
                  <a:pt x="139503" y="163"/>
                  <a:pt x="136312" y="2644"/>
                  <a:pt x="134008" y="7158"/>
                </a:cubicBezTo>
                <a:cubicBezTo>
                  <a:pt x="132380" y="10419"/>
                  <a:pt x="130259" y="12288"/>
                  <a:pt x="128191" y="12291"/>
                </a:cubicBezTo>
                <a:lnTo>
                  <a:pt x="128187" y="12291"/>
                </a:lnTo>
                <a:cubicBezTo>
                  <a:pt x="126130" y="12291"/>
                  <a:pt x="124014" y="10438"/>
                  <a:pt x="122389" y="7206"/>
                </a:cubicBezTo>
                <a:lnTo>
                  <a:pt x="122355" y="7143"/>
                </a:lnTo>
                <a:cubicBezTo>
                  <a:pt x="120044" y="2637"/>
                  <a:pt x="116834" y="155"/>
                  <a:pt x="113322" y="155"/>
                </a:cubicBezTo>
                <a:cubicBezTo>
                  <a:pt x="109809" y="155"/>
                  <a:pt x="106600" y="2637"/>
                  <a:pt x="104276" y="7165"/>
                </a:cubicBezTo>
                <a:cubicBezTo>
                  <a:pt x="102663" y="10430"/>
                  <a:pt x="100554" y="12306"/>
                  <a:pt x="98497" y="12313"/>
                </a:cubicBezTo>
                <a:lnTo>
                  <a:pt x="98482" y="12313"/>
                </a:lnTo>
                <a:cubicBezTo>
                  <a:pt x="96454" y="12313"/>
                  <a:pt x="94367" y="10489"/>
                  <a:pt x="92761" y="7305"/>
                </a:cubicBezTo>
                <a:lnTo>
                  <a:pt x="92676" y="7143"/>
                </a:lnTo>
                <a:cubicBezTo>
                  <a:pt x="90364" y="2637"/>
                  <a:pt x="87155" y="155"/>
                  <a:pt x="83642" y="155"/>
                </a:cubicBezTo>
                <a:cubicBezTo>
                  <a:pt x="80130" y="155"/>
                  <a:pt x="76924" y="2637"/>
                  <a:pt x="74609" y="7143"/>
                </a:cubicBezTo>
                <a:lnTo>
                  <a:pt x="74527" y="7302"/>
                </a:lnTo>
                <a:cubicBezTo>
                  <a:pt x="72906" y="10390"/>
                  <a:pt x="70823" y="12158"/>
                  <a:pt x="68806" y="12158"/>
                </a:cubicBezTo>
                <a:cubicBezTo>
                  <a:pt x="66753" y="12158"/>
                  <a:pt x="64637" y="10330"/>
                  <a:pt x="63004" y="7154"/>
                </a:cubicBezTo>
                <a:lnTo>
                  <a:pt x="62926" y="7003"/>
                </a:lnTo>
                <a:cubicBezTo>
                  <a:pt x="60644" y="2486"/>
                  <a:pt x="57464" y="0"/>
                  <a:pt x="539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3"/>
          <p:cNvSpPr/>
          <p:nvPr/>
        </p:nvSpPr>
        <p:spPr>
          <a:xfrm>
            <a:off x="243525" y="90250"/>
            <a:ext cx="3106500" cy="31065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8" name="Google Shape;1708;p23"/>
          <p:cNvGrpSpPr/>
          <p:nvPr/>
        </p:nvGrpSpPr>
        <p:grpSpPr>
          <a:xfrm>
            <a:off x="2707382" y="2993059"/>
            <a:ext cx="2463121" cy="2463121"/>
            <a:chOff x="-1724550" y="3745650"/>
            <a:chExt cx="862800" cy="862800"/>
          </a:xfrm>
        </p:grpSpPr>
        <p:sp>
          <p:nvSpPr>
            <p:cNvPr id="1709" name="Google Shape;1709;p23"/>
            <p:cNvSpPr/>
            <p:nvPr/>
          </p:nvSpPr>
          <p:spPr>
            <a:xfrm>
              <a:off x="-1581000" y="3889200"/>
              <a:ext cx="575700" cy="57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-1616700" y="3853500"/>
              <a:ext cx="647100" cy="64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-1724550" y="3745650"/>
              <a:ext cx="862800" cy="862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-1687050" y="3783150"/>
              <a:ext cx="787800" cy="78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-1651350" y="3818850"/>
              <a:ext cx="716400" cy="716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-1547400" y="3922800"/>
              <a:ext cx="508500" cy="5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-1512900" y="3957450"/>
              <a:ext cx="439500" cy="439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-1477050" y="3993300"/>
              <a:ext cx="367800" cy="367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-1705200" y="3765000"/>
              <a:ext cx="824100" cy="82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-1668600" y="3801600"/>
              <a:ext cx="750900" cy="75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-1633800" y="3836400"/>
              <a:ext cx="681300" cy="68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-1598300" y="3871900"/>
              <a:ext cx="610200" cy="610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-1563825" y="3906425"/>
              <a:ext cx="541200" cy="54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-1530325" y="3939875"/>
              <a:ext cx="474300" cy="4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-1494600" y="3975600"/>
              <a:ext cx="402900" cy="402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4" name="Google Shape;1724;p23"/>
          <p:cNvSpPr/>
          <p:nvPr/>
        </p:nvSpPr>
        <p:spPr>
          <a:xfrm>
            <a:off x="8580500" y="90238"/>
            <a:ext cx="504900" cy="50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23"/>
          <p:cNvGrpSpPr/>
          <p:nvPr/>
        </p:nvGrpSpPr>
        <p:grpSpPr>
          <a:xfrm>
            <a:off x="6614317" y="4532196"/>
            <a:ext cx="1465824" cy="582972"/>
            <a:chOff x="-3583200" y="3193700"/>
            <a:chExt cx="980550" cy="390000"/>
          </a:xfrm>
        </p:grpSpPr>
        <p:sp>
          <p:nvSpPr>
            <p:cNvPr id="1726" name="Google Shape;1726;p23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23"/>
          <p:cNvSpPr/>
          <p:nvPr/>
        </p:nvSpPr>
        <p:spPr>
          <a:xfrm>
            <a:off x="497850" y="362700"/>
            <a:ext cx="8148300" cy="4418100"/>
          </a:xfrm>
          <a:prstGeom prst="roundRect">
            <a:avLst>
              <a:gd name="adj" fmla="val 83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23"/>
          <p:cNvSpPr/>
          <p:nvPr/>
        </p:nvSpPr>
        <p:spPr>
          <a:xfrm>
            <a:off x="802975" y="601325"/>
            <a:ext cx="115200" cy="11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23"/>
          <p:cNvSpPr/>
          <p:nvPr/>
        </p:nvSpPr>
        <p:spPr>
          <a:xfrm>
            <a:off x="1033425" y="601325"/>
            <a:ext cx="115200" cy="11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23"/>
          <p:cNvSpPr/>
          <p:nvPr/>
        </p:nvSpPr>
        <p:spPr>
          <a:xfrm>
            <a:off x="1263875" y="601325"/>
            <a:ext cx="115200" cy="11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23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3" name="Google Shape;1763;p23"/>
          <p:cNvSpPr txBox="1">
            <a:spLocks noGrp="1"/>
          </p:cNvSpPr>
          <p:nvPr>
            <p:ph type="subTitle" idx="1"/>
          </p:nvPr>
        </p:nvSpPr>
        <p:spPr>
          <a:xfrm>
            <a:off x="2086650" y="3580875"/>
            <a:ext cx="4970700" cy="85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_1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p27"/>
          <p:cNvGrpSpPr/>
          <p:nvPr/>
        </p:nvGrpSpPr>
        <p:grpSpPr>
          <a:xfrm rot="10800000">
            <a:off x="1473813" y="2702750"/>
            <a:ext cx="1207725" cy="1207725"/>
            <a:chOff x="-1473400" y="5668075"/>
            <a:chExt cx="1207725" cy="1207725"/>
          </a:xfrm>
        </p:grpSpPr>
        <p:sp>
          <p:nvSpPr>
            <p:cNvPr id="2053" name="Google Shape;2053;p27"/>
            <p:cNvSpPr/>
            <p:nvPr/>
          </p:nvSpPr>
          <p:spPr>
            <a:xfrm>
              <a:off x="-1310850" y="5830625"/>
              <a:ext cx="868925" cy="868950"/>
            </a:xfrm>
            <a:custGeom>
              <a:avLst/>
              <a:gdLst/>
              <a:ahLst/>
              <a:cxnLst/>
              <a:rect l="l" t="t" r="r" b="b"/>
              <a:pathLst>
                <a:path w="34757" h="34758" extrusionOk="0">
                  <a:moveTo>
                    <a:pt x="34145" y="1"/>
                  </a:moveTo>
                  <a:lnTo>
                    <a:pt x="1" y="34145"/>
                  </a:lnTo>
                  <a:cubicBezTo>
                    <a:pt x="194" y="34353"/>
                    <a:pt x="387" y="34556"/>
                    <a:pt x="583" y="34757"/>
                  </a:cubicBezTo>
                  <a:lnTo>
                    <a:pt x="34757" y="587"/>
                  </a:lnTo>
                  <a:cubicBezTo>
                    <a:pt x="34556" y="387"/>
                    <a:pt x="34352" y="194"/>
                    <a:pt x="3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-1279825" y="5861675"/>
              <a:ext cx="867500" cy="867575"/>
            </a:xfrm>
            <a:custGeom>
              <a:avLst/>
              <a:gdLst/>
              <a:ahLst/>
              <a:cxnLst/>
              <a:rect l="l" t="t" r="r" b="b"/>
              <a:pathLst>
                <a:path w="34700" h="34703" extrusionOk="0">
                  <a:moveTo>
                    <a:pt x="34138" y="0"/>
                  </a:moveTo>
                  <a:lnTo>
                    <a:pt x="1" y="34141"/>
                  </a:lnTo>
                  <a:cubicBezTo>
                    <a:pt x="209" y="34331"/>
                    <a:pt x="419" y="34516"/>
                    <a:pt x="634" y="34702"/>
                  </a:cubicBezTo>
                  <a:lnTo>
                    <a:pt x="34700" y="633"/>
                  </a:lnTo>
                  <a:cubicBezTo>
                    <a:pt x="34517" y="418"/>
                    <a:pt x="34331" y="208"/>
                    <a:pt x="34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-1339900" y="5801575"/>
              <a:ext cx="865875" cy="865900"/>
            </a:xfrm>
            <a:custGeom>
              <a:avLst/>
              <a:gdLst/>
              <a:ahLst/>
              <a:cxnLst/>
              <a:rect l="l" t="t" r="r" b="b"/>
              <a:pathLst>
                <a:path w="34635" h="34636" extrusionOk="0">
                  <a:moveTo>
                    <a:pt x="33973" y="1"/>
                  </a:moveTo>
                  <a:lnTo>
                    <a:pt x="0" y="33973"/>
                  </a:lnTo>
                  <a:cubicBezTo>
                    <a:pt x="182" y="34198"/>
                    <a:pt x="369" y="34417"/>
                    <a:pt x="558" y="34635"/>
                  </a:cubicBezTo>
                  <a:lnTo>
                    <a:pt x="34635" y="559"/>
                  </a:lnTo>
                  <a:cubicBezTo>
                    <a:pt x="34417" y="369"/>
                    <a:pt x="34198" y="183"/>
                    <a:pt x="33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-1366375" y="5775125"/>
              <a:ext cx="857825" cy="857925"/>
            </a:xfrm>
            <a:custGeom>
              <a:avLst/>
              <a:gdLst/>
              <a:ahLst/>
              <a:cxnLst/>
              <a:rect l="l" t="t" r="r" b="b"/>
              <a:pathLst>
                <a:path w="34313" h="34317" extrusionOk="0">
                  <a:moveTo>
                    <a:pt x="33615" y="0"/>
                  </a:moveTo>
                  <a:lnTo>
                    <a:pt x="1" y="33615"/>
                  </a:lnTo>
                  <a:cubicBezTo>
                    <a:pt x="165" y="33851"/>
                    <a:pt x="326" y="34087"/>
                    <a:pt x="498" y="34316"/>
                  </a:cubicBezTo>
                  <a:lnTo>
                    <a:pt x="34312" y="497"/>
                  </a:lnTo>
                  <a:cubicBezTo>
                    <a:pt x="34087" y="325"/>
                    <a:pt x="33851" y="164"/>
                    <a:pt x="33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-1090950" y="6050525"/>
              <a:ext cx="791550" cy="791575"/>
            </a:xfrm>
            <a:custGeom>
              <a:avLst/>
              <a:gdLst/>
              <a:ahLst/>
              <a:cxnLst/>
              <a:rect l="l" t="t" r="r" b="b"/>
              <a:pathLst>
                <a:path w="31662" h="31663" extrusionOk="0">
                  <a:moveTo>
                    <a:pt x="31333" y="0"/>
                  </a:moveTo>
                  <a:lnTo>
                    <a:pt x="0" y="31333"/>
                  </a:lnTo>
                  <a:cubicBezTo>
                    <a:pt x="294" y="31447"/>
                    <a:pt x="586" y="31558"/>
                    <a:pt x="887" y="31662"/>
                  </a:cubicBezTo>
                  <a:lnTo>
                    <a:pt x="31662" y="887"/>
                  </a:lnTo>
                  <a:cubicBezTo>
                    <a:pt x="31558" y="587"/>
                    <a:pt x="31447" y="294"/>
                    <a:pt x="3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-1134050" y="6007425"/>
              <a:ext cx="816950" cy="816950"/>
            </a:xfrm>
            <a:custGeom>
              <a:avLst/>
              <a:gdLst/>
              <a:ahLst/>
              <a:cxnLst/>
              <a:rect l="l" t="t" r="r" b="b"/>
              <a:pathLst>
                <a:path w="32678" h="32678" extrusionOk="0">
                  <a:moveTo>
                    <a:pt x="32302" y="1"/>
                  </a:moveTo>
                  <a:lnTo>
                    <a:pt x="0" y="32303"/>
                  </a:lnTo>
                  <a:cubicBezTo>
                    <a:pt x="272" y="32435"/>
                    <a:pt x="544" y="32560"/>
                    <a:pt x="819" y="32678"/>
                  </a:cubicBezTo>
                  <a:lnTo>
                    <a:pt x="32677" y="820"/>
                  </a:lnTo>
                  <a:cubicBezTo>
                    <a:pt x="32556" y="544"/>
                    <a:pt x="32434" y="272"/>
                    <a:pt x="32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-1172800" y="5968700"/>
              <a:ext cx="835500" cy="835500"/>
            </a:xfrm>
            <a:custGeom>
              <a:avLst/>
              <a:gdLst/>
              <a:ahLst/>
              <a:cxnLst/>
              <a:rect l="l" t="t" r="r" b="b"/>
              <a:pathLst>
                <a:path w="33420" h="33420" extrusionOk="0">
                  <a:moveTo>
                    <a:pt x="33022" y="0"/>
                  </a:moveTo>
                  <a:lnTo>
                    <a:pt x="1" y="33022"/>
                  </a:lnTo>
                  <a:cubicBezTo>
                    <a:pt x="234" y="33157"/>
                    <a:pt x="466" y="33294"/>
                    <a:pt x="706" y="33419"/>
                  </a:cubicBezTo>
                  <a:lnTo>
                    <a:pt x="33420" y="705"/>
                  </a:lnTo>
                  <a:cubicBezTo>
                    <a:pt x="33291" y="465"/>
                    <a:pt x="33158" y="233"/>
                    <a:pt x="33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-1246550" y="5894925"/>
              <a:ext cx="862125" cy="862125"/>
            </a:xfrm>
            <a:custGeom>
              <a:avLst/>
              <a:gdLst/>
              <a:ahLst/>
              <a:cxnLst/>
              <a:rect l="l" t="t" r="r" b="b"/>
              <a:pathLst>
                <a:path w="34485" h="34485" extrusionOk="0">
                  <a:moveTo>
                    <a:pt x="33951" y="1"/>
                  </a:moveTo>
                  <a:lnTo>
                    <a:pt x="0" y="33952"/>
                  </a:lnTo>
                  <a:cubicBezTo>
                    <a:pt x="225" y="34134"/>
                    <a:pt x="451" y="34313"/>
                    <a:pt x="684" y="34485"/>
                  </a:cubicBezTo>
                  <a:lnTo>
                    <a:pt x="34484" y="684"/>
                  </a:lnTo>
                  <a:cubicBezTo>
                    <a:pt x="34313" y="451"/>
                    <a:pt x="34130" y="226"/>
                    <a:pt x="33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-1044725" y="6096750"/>
              <a:ext cx="759825" cy="759825"/>
            </a:xfrm>
            <a:custGeom>
              <a:avLst/>
              <a:gdLst/>
              <a:ahLst/>
              <a:cxnLst/>
              <a:rect l="l" t="t" r="r" b="b"/>
              <a:pathLst>
                <a:path w="30393" h="30393" extrusionOk="0">
                  <a:moveTo>
                    <a:pt x="30128" y="1"/>
                  </a:moveTo>
                  <a:lnTo>
                    <a:pt x="0" y="30128"/>
                  </a:lnTo>
                  <a:cubicBezTo>
                    <a:pt x="307" y="30221"/>
                    <a:pt x="619" y="30314"/>
                    <a:pt x="930" y="30393"/>
                  </a:cubicBezTo>
                  <a:lnTo>
                    <a:pt x="30392" y="930"/>
                  </a:lnTo>
                  <a:cubicBezTo>
                    <a:pt x="30310" y="619"/>
                    <a:pt x="30220" y="308"/>
                    <a:pt x="30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-1210775" y="5930800"/>
              <a:ext cx="851475" cy="851400"/>
            </a:xfrm>
            <a:custGeom>
              <a:avLst/>
              <a:gdLst/>
              <a:ahLst/>
              <a:cxnLst/>
              <a:rect l="l" t="t" r="r" b="b"/>
              <a:pathLst>
                <a:path w="34059" h="34056" extrusionOk="0">
                  <a:moveTo>
                    <a:pt x="33587" y="0"/>
                  </a:moveTo>
                  <a:lnTo>
                    <a:pt x="0" y="33583"/>
                  </a:lnTo>
                  <a:cubicBezTo>
                    <a:pt x="240" y="33744"/>
                    <a:pt x="479" y="33901"/>
                    <a:pt x="722" y="34055"/>
                  </a:cubicBezTo>
                  <a:lnTo>
                    <a:pt x="34059" y="719"/>
                  </a:lnTo>
                  <a:cubicBezTo>
                    <a:pt x="33904" y="479"/>
                    <a:pt x="33747" y="236"/>
                    <a:pt x="33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-1416625" y="5724950"/>
              <a:ext cx="290100" cy="290025"/>
            </a:xfrm>
            <a:custGeom>
              <a:avLst/>
              <a:gdLst/>
              <a:ahLst/>
              <a:cxnLst/>
              <a:rect l="l" t="t" r="r" b="b"/>
              <a:pathLst>
                <a:path w="11604" h="11601" extrusionOk="0">
                  <a:moveTo>
                    <a:pt x="11604" y="0"/>
                  </a:moveTo>
                  <a:lnTo>
                    <a:pt x="11604" y="0"/>
                  </a:lnTo>
                  <a:cubicBezTo>
                    <a:pt x="10684" y="433"/>
                    <a:pt x="9797" y="923"/>
                    <a:pt x="8946" y="1463"/>
                  </a:cubicBezTo>
                  <a:lnTo>
                    <a:pt x="1467" y="8942"/>
                  </a:lnTo>
                  <a:cubicBezTo>
                    <a:pt x="927" y="9793"/>
                    <a:pt x="433" y="10681"/>
                    <a:pt x="0" y="11600"/>
                  </a:cubicBezTo>
                  <a:lnTo>
                    <a:pt x="116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-1430675" y="5710825"/>
              <a:ext cx="806600" cy="806575"/>
            </a:xfrm>
            <a:custGeom>
              <a:avLst/>
              <a:gdLst/>
              <a:ahLst/>
              <a:cxnLst/>
              <a:rect l="l" t="t" r="r" b="b"/>
              <a:pathLst>
                <a:path w="32264" h="32263" extrusionOk="0">
                  <a:moveTo>
                    <a:pt x="31408" y="0"/>
                  </a:moveTo>
                  <a:lnTo>
                    <a:pt x="1" y="31408"/>
                  </a:lnTo>
                  <a:cubicBezTo>
                    <a:pt x="115" y="31695"/>
                    <a:pt x="237" y="31980"/>
                    <a:pt x="362" y="32263"/>
                  </a:cubicBezTo>
                  <a:lnTo>
                    <a:pt x="32263" y="362"/>
                  </a:lnTo>
                  <a:cubicBezTo>
                    <a:pt x="31981" y="236"/>
                    <a:pt x="31695" y="118"/>
                    <a:pt x="31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-1473400" y="5668075"/>
              <a:ext cx="648050" cy="648050"/>
            </a:xfrm>
            <a:custGeom>
              <a:avLst/>
              <a:gdLst/>
              <a:ahLst/>
              <a:cxnLst/>
              <a:rect l="l" t="t" r="r" b="b"/>
              <a:pathLst>
                <a:path w="25922" h="25922" extrusionOk="0">
                  <a:moveTo>
                    <a:pt x="24780" y="0"/>
                  </a:moveTo>
                  <a:lnTo>
                    <a:pt x="0" y="24784"/>
                  </a:lnTo>
                  <a:cubicBezTo>
                    <a:pt x="7" y="25164"/>
                    <a:pt x="28" y="25542"/>
                    <a:pt x="54" y="25922"/>
                  </a:cubicBezTo>
                  <a:lnTo>
                    <a:pt x="25921" y="54"/>
                  </a:lnTo>
                  <a:cubicBezTo>
                    <a:pt x="25542" y="29"/>
                    <a:pt x="25163" y="11"/>
                    <a:pt x="24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-1460375" y="5681125"/>
              <a:ext cx="741950" cy="741950"/>
            </a:xfrm>
            <a:custGeom>
              <a:avLst/>
              <a:gdLst/>
              <a:ahLst/>
              <a:cxnLst/>
              <a:rect l="l" t="t" r="r" b="b"/>
              <a:pathLst>
                <a:path w="29678" h="29678" extrusionOk="0">
                  <a:moveTo>
                    <a:pt x="28709" y="0"/>
                  </a:moveTo>
                  <a:lnTo>
                    <a:pt x="1" y="28708"/>
                  </a:lnTo>
                  <a:cubicBezTo>
                    <a:pt x="73" y="29033"/>
                    <a:pt x="144" y="29359"/>
                    <a:pt x="227" y="29677"/>
                  </a:cubicBezTo>
                  <a:lnTo>
                    <a:pt x="29678" y="226"/>
                  </a:lnTo>
                  <a:cubicBezTo>
                    <a:pt x="29356" y="144"/>
                    <a:pt x="29034" y="72"/>
                    <a:pt x="28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-1469200" y="5672275"/>
              <a:ext cx="699650" cy="699650"/>
            </a:xfrm>
            <a:custGeom>
              <a:avLst/>
              <a:gdLst/>
              <a:ahLst/>
              <a:cxnLst/>
              <a:rect l="l" t="t" r="r" b="b"/>
              <a:pathLst>
                <a:path w="27986" h="27986" extrusionOk="0">
                  <a:moveTo>
                    <a:pt x="26919" y="1"/>
                  </a:moveTo>
                  <a:lnTo>
                    <a:pt x="0" y="26919"/>
                  </a:lnTo>
                  <a:cubicBezTo>
                    <a:pt x="43" y="27277"/>
                    <a:pt x="93" y="27631"/>
                    <a:pt x="150" y="27985"/>
                  </a:cubicBezTo>
                  <a:lnTo>
                    <a:pt x="27985" y="151"/>
                  </a:lnTo>
                  <a:cubicBezTo>
                    <a:pt x="27631" y="93"/>
                    <a:pt x="27277" y="43"/>
                    <a:pt x="269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7"/>
            <p:cNvSpPr/>
            <p:nvPr/>
          </p:nvSpPr>
          <p:spPr>
            <a:xfrm>
              <a:off x="-1473400" y="5668075"/>
              <a:ext cx="587500" cy="587500"/>
            </a:xfrm>
            <a:custGeom>
              <a:avLst/>
              <a:gdLst/>
              <a:ahLst/>
              <a:cxnLst/>
              <a:rect l="l" t="t" r="r" b="b"/>
              <a:pathLst>
                <a:path w="23500" h="23500" extrusionOk="0">
                  <a:moveTo>
                    <a:pt x="23500" y="0"/>
                  </a:moveTo>
                  <a:cubicBezTo>
                    <a:pt x="23113" y="11"/>
                    <a:pt x="22727" y="29"/>
                    <a:pt x="22344" y="58"/>
                  </a:cubicBezTo>
                  <a:lnTo>
                    <a:pt x="58" y="22344"/>
                  </a:lnTo>
                  <a:cubicBezTo>
                    <a:pt x="28" y="22727"/>
                    <a:pt x="11" y="23114"/>
                    <a:pt x="0" y="23500"/>
                  </a:cubicBezTo>
                  <a:lnTo>
                    <a:pt x="23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7"/>
            <p:cNvSpPr/>
            <p:nvPr/>
          </p:nvSpPr>
          <p:spPr>
            <a:xfrm>
              <a:off x="-1452750" y="5688725"/>
              <a:ext cx="424850" cy="424850"/>
            </a:xfrm>
            <a:custGeom>
              <a:avLst/>
              <a:gdLst/>
              <a:ahLst/>
              <a:cxnLst/>
              <a:rect l="l" t="t" r="r" b="b"/>
              <a:pathLst>
                <a:path w="16994" h="16994" extrusionOk="0">
                  <a:moveTo>
                    <a:pt x="16993" y="1"/>
                  </a:moveTo>
                  <a:cubicBezTo>
                    <a:pt x="16397" y="161"/>
                    <a:pt x="15806" y="344"/>
                    <a:pt x="15227" y="551"/>
                  </a:cubicBezTo>
                  <a:lnTo>
                    <a:pt x="551" y="15227"/>
                  </a:lnTo>
                  <a:cubicBezTo>
                    <a:pt x="344" y="15806"/>
                    <a:pt x="161" y="16397"/>
                    <a:pt x="1" y="16994"/>
                  </a:cubicBezTo>
                  <a:lnTo>
                    <a:pt x="16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7"/>
            <p:cNvSpPr/>
            <p:nvPr/>
          </p:nvSpPr>
          <p:spPr>
            <a:xfrm>
              <a:off x="-1447650" y="5693825"/>
              <a:ext cx="778950" cy="778975"/>
            </a:xfrm>
            <a:custGeom>
              <a:avLst/>
              <a:gdLst/>
              <a:ahLst/>
              <a:cxnLst/>
              <a:rect l="l" t="t" r="r" b="b"/>
              <a:pathLst>
                <a:path w="31158" h="31159" extrusionOk="0">
                  <a:moveTo>
                    <a:pt x="30167" y="0"/>
                  </a:moveTo>
                  <a:lnTo>
                    <a:pt x="0" y="30168"/>
                  </a:lnTo>
                  <a:cubicBezTo>
                    <a:pt x="104" y="30500"/>
                    <a:pt x="215" y="30829"/>
                    <a:pt x="329" y="31158"/>
                  </a:cubicBezTo>
                  <a:lnTo>
                    <a:pt x="31158" y="329"/>
                  </a:lnTo>
                  <a:cubicBezTo>
                    <a:pt x="30829" y="215"/>
                    <a:pt x="30499" y="104"/>
                    <a:pt x="30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7"/>
            <p:cNvSpPr/>
            <p:nvPr/>
          </p:nvSpPr>
          <p:spPr>
            <a:xfrm>
              <a:off x="-1468300" y="5673175"/>
              <a:ext cx="517750" cy="517850"/>
            </a:xfrm>
            <a:custGeom>
              <a:avLst/>
              <a:gdLst/>
              <a:ahLst/>
              <a:cxnLst/>
              <a:rect l="l" t="t" r="r" b="b"/>
              <a:pathLst>
                <a:path w="20710" h="20714" extrusionOk="0">
                  <a:moveTo>
                    <a:pt x="20710" y="1"/>
                  </a:moveTo>
                  <a:cubicBezTo>
                    <a:pt x="20230" y="65"/>
                    <a:pt x="19755" y="140"/>
                    <a:pt x="19286" y="232"/>
                  </a:cubicBezTo>
                  <a:lnTo>
                    <a:pt x="232" y="19286"/>
                  </a:lnTo>
                  <a:cubicBezTo>
                    <a:pt x="139" y="19755"/>
                    <a:pt x="65" y="20230"/>
                    <a:pt x="0" y="20714"/>
                  </a:cubicBezTo>
                  <a:lnTo>
                    <a:pt x="207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-1411425" y="5730050"/>
              <a:ext cx="828825" cy="828950"/>
            </a:xfrm>
            <a:custGeom>
              <a:avLst/>
              <a:gdLst/>
              <a:ahLst/>
              <a:cxnLst/>
              <a:rect l="l" t="t" r="r" b="b"/>
              <a:pathLst>
                <a:path w="33153" h="33158" extrusionOk="0">
                  <a:moveTo>
                    <a:pt x="32366" y="0"/>
                  </a:moveTo>
                  <a:lnTo>
                    <a:pt x="0" y="32367"/>
                  </a:lnTo>
                  <a:cubicBezTo>
                    <a:pt x="132" y="32631"/>
                    <a:pt x="265" y="32896"/>
                    <a:pt x="404" y="33157"/>
                  </a:cubicBezTo>
                  <a:lnTo>
                    <a:pt x="33153" y="404"/>
                  </a:lnTo>
                  <a:cubicBezTo>
                    <a:pt x="32895" y="265"/>
                    <a:pt x="32631" y="133"/>
                    <a:pt x="32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7"/>
            <p:cNvSpPr/>
            <p:nvPr/>
          </p:nvSpPr>
          <p:spPr>
            <a:xfrm>
              <a:off x="-1389625" y="5751850"/>
              <a:ext cx="844425" cy="844425"/>
            </a:xfrm>
            <a:custGeom>
              <a:avLst/>
              <a:gdLst/>
              <a:ahLst/>
              <a:cxnLst/>
              <a:rect l="l" t="t" r="r" b="b"/>
              <a:pathLst>
                <a:path w="33777" h="33777" extrusionOk="0">
                  <a:moveTo>
                    <a:pt x="33096" y="1"/>
                  </a:moveTo>
                  <a:lnTo>
                    <a:pt x="0" y="33097"/>
                  </a:lnTo>
                  <a:cubicBezTo>
                    <a:pt x="137" y="33326"/>
                    <a:pt x="276" y="33552"/>
                    <a:pt x="419" y="33777"/>
                  </a:cubicBezTo>
                  <a:lnTo>
                    <a:pt x="33776" y="420"/>
                  </a:lnTo>
                  <a:cubicBezTo>
                    <a:pt x="33551" y="276"/>
                    <a:pt x="33325" y="137"/>
                    <a:pt x="33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-816975" y="6324600"/>
              <a:ext cx="548900" cy="548800"/>
            </a:xfrm>
            <a:custGeom>
              <a:avLst/>
              <a:gdLst/>
              <a:ahLst/>
              <a:cxnLst/>
              <a:rect l="l" t="t" r="r" b="b"/>
              <a:pathLst>
                <a:path w="21956" h="21952" extrusionOk="0">
                  <a:moveTo>
                    <a:pt x="21955" y="1"/>
                  </a:moveTo>
                  <a:lnTo>
                    <a:pt x="1" y="21952"/>
                  </a:lnTo>
                  <a:cubicBezTo>
                    <a:pt x="419" y="21915"/>
                    <a:pt x="830" y="21869"/>
                    <a:pt x="1241" y="21812"/>
                  </a:cubicBezTo>
                  <a:lnTo>
                    <a:pt x="21815" y="1238"/>
                  </a:lnTo>
                  <a:cubicBezTo>
                    <a:pt x="21873" y="830"/>
                    <a:pt x="21919" y="415"/>
                    <a:pt x="21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-660850" y="6480650"/>
              <a:ext cx="358050" cy="358050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4322" y="0"/>
                  </a:moveTo>
                  <a:lnTo>
                    <a:pt x="1" y="14321"/>
                  </a:lnTo>
                  <a:cubicBezTo>
                    <a:pt x="719" y="14057"/>
                    <a:pt x="1424" y="13760"/>
                    <a:pt x="2111" y="13427"/>
                  </a:cubicBezTo>
                  <a:lnTo>
                    <a:pt x="13427" y="2110"/>
                  </a:lnTo>
                  <a:cubicBezTo>
                    <a:pt x="13757" y="1423"/>
                    <a:pt x="14058" y="719"/>
                    <a:pt x="14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-533075" y="6608425"/>
              <a:ext cx="164925" cy="164900"/>
            </a:xfrm>
            <a:custGeom>
              <a:avLst/>
              <a:gdLst/>
              <a:ahLst/>
              <a:cxnLst/>
              <a:rect l="l" t="t" r="r" b="b"/>
              <a:pathLst>
                <a:path w="6597" h="6596" extrusionOk="0">
                  <a:moveTo>
                    <a:pt x="6596" y="0"/>
                  </a:moveTo>
                  <a:lnTo>
                    <a:pt x="1" y="6596"/>
                  </a:lnTo>
                  <a:cubicBezTo>
                    <a:pt x="2601" y="4847"/>
                    <a:pt x="4848" y="2604"/>
                    <a:pt x="6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-939500" y="6202000"/>
              <a:ext cx="672200" cy="672200"/>
            </a:xfrm>
            <a:custGeom>
              <a:avLst/>
              <a:gdLst/>
              <a:ahLst/>
              <a:cxnLst/>
              <a:rect l="l" t="t" r="r" b="b"/>
              <a:pathLst>
                <a:path w="26888" h="26888" extrusionOk="0">
                  <a:moveTo>
                    <a:pt x="26787" y="0"/>
                  </a:moveTo>
                  <a:lnTo>
                    <a:pt x="1" y="26787"/>
                  </a:lnTo>
                  <a:cubicBezTo>
                    <a:pt x="369" y="26830"/>
                    <a:pt x="742" y="26862"/>
                    <a:pt x="1113" y="26887"/>
                  </a:cubicBezTo>
                  <a:lnTo>
                    <a:pt x="26888" y="1113"/>
                  </a:lnTo>
                  <a:cubicBezTo>
                    <a:pt x="26863" y="741"/>
                    <a:pt x="26830" y="369"/>
                    <a:pt x="26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-747425" y="6394075"/>
              <a:ext cx="469325" cy="469300"/>
            </a:xfrm>
            <a:custGeom>
              <a:avLst/>
              <a:gdLst/>
              <a:ahLst/>
              <a:cxnLst/>
              <a:rect l="l" t="t" r="r" b="b"/>
              <a:pathLst>
                <a:path w="18773" h="18772" extrusionOk="0">
                  <a:moveTo>
                    <a:pt x="18772" y="0"/>
                  </a:moveTo>
                  <a:lnTo>
                    <a:pt x="1" y="18772"/>
                  </a:lnTo>
                  <a:cubicBezTo>
                    <a:pt x="534" y="18664"/>
                    <a:pt x="1060" y="18529"/>
                    <a:pt x="1582" y="18385"/>
                  </a:cubicBezTo>
                  <a:lnTo>
                    <a:pt x="18386" y="1581"/>
                  </a:lnTo>
                  <a:cubicBezTo>
                    <a:pt x="18529" y="1060"/>
                    <a:pt x="18665" y="533"/>
                    <a:pt x="18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-995450" y="6146025"/>
              <a:ext cx="721725" cy="721825"/>
            </a:xfrm>
            <a:custGeom>
              <a:avLst/>
              <a:gdLst/>
              <a:ahLst/>
              <a:cxnLst/>
              <a:rect l="l" t="t" r="r" b="b"/>
              <a:pathLst>
                <a:path w="28869" h="28873" extrusionOk="0">
                  <a:moveTo>
                    <a:pt x="28665" y="0"/>
                  </a:moveTo>
                  <a:lnTo>
                    <a:pt x="0" y="28665"/>
                  </a:lnTo>
                  <a:cubicBezTo>
                    <a:pt x="368" y="28740"/>
                    <a:pt x="737" y="28811"/>
                    <a:pt x="1113" y="28872"/>
                  </a:cubicBezTo>
                  <a:lnTo>
                    <a:pt x="28868" y="1113"/>
                  </a:lnTo>
                  <a:cubicBezTo>
                    <a:pt x="28807" y="740"/>
                    <a:pt x="28740" y="369"/>
                    <a:pt x="2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-881000" y="6260550"/>
              <a:ext cx="615325" cy="615250"/>
            </a:xfrm>
            <a:custGeom>
              <a:avLst/>
              <a:gdLst/>
              <a:ahLst/>
              <a:cxnLst/>
              <a:rect l="l" t="t" r="r" b="b"/>
              <a:pathLst>
                <a:path w="24613" h="24610" extrusionOk="0">
                  <a:moveTo>
                    <a:pt x="24602" y="1"/>
                  </a:moveTo>
                  <a:lnTo>
                    <a:pt x="0" y="24599"/>
                  </a:lnTo>
                  <a:cubicBezTo>
                    <a:pt x="150" y="24603"/>
                    <a:pt x="301" y="24610"/>
                    <a:pt x="451" y="24610"/>
                  </a:cubicBezTo>
                  <a:cubicBezTo>
                    <a:pt x="701" y="24610"/>
                    <a:pt x="952" y="24599"/>
                    <a:pt x="1205" y="24592"/>
                  </a:cubicBezTo>
                  <a:lnTo>
                    <a:pt x="24594" y="1203"/>
                  </a:lnTo>
                  <a:cubicBezTo>
                    <a:pt x="24602" y="950"/>
                    <a:pt x="24612" y="699"/>
                    <a:pt x="24612" y="448"/>
                  </a:cubicBezTo>
                  <a:cubicBezTo>
                    <a:pt x="24612" y="298"/>
                    <a:pt x="24605" y="148"/>
                    <a:pt x="24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1" name="Google Shape;2081;p27"/>
          <p:cNvSpPr/>
          <p:nvPr/>
        </p:nvSpPr>
        <p:spPr>
          <a:xfrm>
            <a:off x="5961300" y="1947550"/>
            <a:ext cx="3106500" cy="31065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2" name="Google Shape;2082;p27"/>
          <p:cNvGrpSpPr/>
          <p:nvPr/>
        </p:nvGrpSpPr>
        <p:grpSpPr>
          <a:xfrm>
            <a:off x="-140530" y="-144953"/>
            <a:ext cx="2463121" cy="2463121"/>
            <a:chOff x="-1724550" y="3745650"/>
            <a:chExt cx="862800" cy="862800"/>
          </a:xfrm>
        </p:grpSpPr>
        <p:sp>
          <p:nvSpPr>
            <p:cNvPr id="2083" name="Google Shape;2083;p27"/>
            <p:cNvSpPr/>
            <p:nvPr/>
          </p:nvSpPr>
          <p:spPr>
            <a:xfrm>
              <a:off x="-1581000" y="3889200"/>
              <a:ext cx="575700" cy="575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-1616700" y="3853500"/>
              <a:ext cx="647100" cy="647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-1724550" y="3745650"/>
              <a:ext cx="862800" cy="862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-1687050" y="3783150"/>
              <a:ext cx="787800" cy="787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-1651350" y="3818850"/>
              <a:ext cx="716400" cy="7164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-1547400" y="3922800"/>
              <a:ext cx="508500" cy="508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-1512900" y="3957450"/>
              <a:ext cx="439500" cy="439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-1477050" y="3993300"/>
              <a:ext cx="367800" cy="367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-1705200" y="3765000"/>
              <a:ext cx="824100" cy="82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-1668600" y="3801600"/>
              <a:ext cx="750900" cy="750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-1633800" y="3836400"/>
              <a:ext cx="681300" cy="681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-1598300" y="3871900"/>
              <a:ext cx="610200" cy="610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-1563825" y="3906425"/>
              <a:ext cx="541200" cy="541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-1530325" y="3939875"/>
              <a:ext cx="474300" cy="474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-1494600" y="3975600"/>
              <a:ext cx="402900" cy="4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8" name="Google Shape;2098;p27"/>
          <p:cNvSpPr/>
          <p:nvPr/>
        </p:nvSpPr>
        <p:spPr>
          <a:xfrm>
            <a:off x="-301225" y="2776500"/>
            <a:ext cx="504900" cy="50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27"/>
          <p:cNvSpPr/>
          <p:nvPr/>
        </p:nvSpPr>
        <p:spPr>
          <a:xfrm>
            <a:off x="5429550" y="96413"/>
            <a:ext cx="5049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27"/>
          <p:cNvSpPr/>
          <p:nvPr/>
        </p:nvSpPr>
        <p:spPr>
          <a:xfrm rot="-5400000">
            <a:off x="8200975" y="299509"/>
            <a:ext cx="1423650" cy="210248"/>
          </a:xfrm>
          <a:custGeom>
            <a:avLst/>
            <a:gdLst/>
            <a:ahLst/>
            <a:cxnLst/>
            <a:rect l="l" t="t" r="r" b="b"/>
            <a:pathLst>
              <a:path w="107975" h="15946" extrusionOk="0">
                <a:moveTo>
                  <a:pt x="53938" y="1"/>
                </a:moveTo>
                <a:cubicBezTo>
                  <a:pt x="50403" y="16"/>
                  <a:pt x="47201" y="2564"/>
                  <a:pt x="44934" y="7148"/>
                </a:cubicBezTo>
                <a:cubicBezTo>
                  <a:pt x="43297" y="10331"/>
                  <a:pt x="41181" y="12159"/>
                  <a:pt x="39128" y="12159"/>
                </a:cubicBezTo>
                <a:cubicBezTo>
                  <a:pt x="37074" y="12159"/>
                  <a:pt x="34958" y="10331"/>
                  <a:pt x="33329" y="7158"/>
                </a:cubicBezTo>
                <a:lnTo>
                  <a:pt x="33303" y="7107"/>
                </a:lnTo>
                <a:cubicBezTo>
                  <a:pt x="31002" y="2538"/>
                  <a:pt x="27792" y="26"/>
                  <a:pt x="24262" y="26"/>
                </a:cubicBezTo>
                <a:lnTo>
                  <a:pt x="24250" y="26"/>
                </a:lnTo>
                <a:cubicBezTo>
                  <a:pt x="20709" y="30"/>
                  <a:pt x="17492" y="2564"/>
                  <a:pt x="15199" y="7151"/>
                </a:cubicBezTo>
                <a:cubicBezTo>
                  <a:pt x="13577" y="10331"/>
                  <a:pt x="11479" y="12156"/>
                  <a:pt x="9441" y="12156"/>
                </a:cubicBezTo>
                <a:lnTo>
                  <a:pt x="9437" y="12156"/>
                </a:lnTo>
                <a:cubicBezTo>
                  <a:pt x="7402" y="12156"/>
                  <a:pt x="5308" y="10339"/>
                  <a:pt x="3686" y="7170"/>
                </a:cubicBezTo>
                <a:cubicBezTo>
                  <a:pt x="3367" y="6543"/>
                  <a:pt x="2732" y="6182"/>
                  <a:pt x="2072" y="6182"/>
                </a:cubicBezTo>
                <a:cubicBezTo>
                  <a:pt x="1794" y="6182"/>
                  <a:pt x="1511" y="6247"/>
                  <a:pt x="1245" y="6383"/>
                </a:cubicBezTo>
                <a:cubicBezTo>
                  <a:pt x="351" y="6837"/>
                  <a:pt x="0" y="7930"/>
                  <a:pt x="455" y="8824"/>
                </a:cubicBezTo>
                <a:cubicBezTo>
                  <a:pt x="2752" y="13315"/>
                  <a:pt x="5943" y="15786"/>
                  <a:pt x="9437" y="15786"/>
                </a:cubicBezTo>
                <a:lnTo>
                  <a:pt x="9444" y="15786"/>
                </a:lnTo>
                <a:cubicBezTo>
                  <a:pt x="12945" y="15782"/>
                  <a:pt x="16136" y="13304"/>
                  <a:pt x="18441" y="8787"/>
                </a:cubicBezTo>
                <a:cubicBezTo>
                  <a:pt x="20070" y="5530"/>
                  <a:pt x="22190" y="3657"/>
                  <a:pt x="24258" y="3653"/>
                </a:cubicBezTo>
                <a:lnTo>
                  <a:pt x="24262" y="3653"/>
                </a:lnTo>
                <a:cubicBezTo>
                  <a:pt x="26319" y="3653"/>
                  <a:pt x="28435" y="5508"/>
                  <a:pt x="30061" y="8739"/>
                </a:cubicBezTo>
                <a:lnTo>
                  <a:pt x="30094" y="8802"/>
                </a:lnTo>
                <a:cubicBezTo>
                  <a:pt x="32405" y="13308"/>
                  <a:pt x="35615" y="15790"/>
                  <a:pt x="39128" y="15790"/>
                </a:cubicBezTo>
                <a:cubicBezTo>
                  <a:pt x="42640" y="15790"/>
                  <a:pt x="45849" y="13308"/>
                  <a:pt x="48172" y="8779"/>
                </a:cubicBezTo>
                <a:cubicBezTo>
                  <a:pt x="49787" y="5515"/>
                  <a:pt x="51895" y="3638"/>
                  <a:pt x="53953" y="3631"/>
                </a:cubicBezTo>
                <a:lnTo>
                  <a:pt x="53967" y="3631"/>
                </a:lnTo>
                <a:cubicBezTo>
                  <a:pt x="55995" y="3631"/>
                  <a:pt x="58078" y="5455"/>
                  <a:pt x="59688" y="8639"/>
                </a:cubicBezTo>
                <a:lnTo>
                  <a:pt x="59773" y="8802"/>
                </a:lnTo>
                <a:cubicBezTo>
                  <a:pt x="62085" y="13308"/>
                  <a:pt x="65290" y="15790"/>
                  <a:pt x="68807" y="15790"/>
                </a:cubicBezTo>
                <a:cubicBezTo>
                  <a:pt x="72320" y="15790"/>
                  <a:pt x="75525" y="13308"/>
                  <a:pt x="77841" y="8802"/>
                </a:cubicBezTo>
                <a:lnTo>
                  <a:pt x="77922" y="8643"/>
                </a:lnTo>
                <a:cubicBezTo>
                  <a:pt x="79544" y="5556"/>
                  <a:pt x="81627" y="3786"/>
                  <a:pt x="83643" y="3786"/>
                </a:cubicBezTo>
                <a:cubicBezTo>
                  <a:pt x="85696" y="3786"/>
                  <a:pt x="87813" y="5614"/>
                  <a:pt x="89445" y="8791"/>
                </a:cubicBezTo>
                <a:lnTo>
                  <a:pt x="89523" y="8943"/>
                </a:lnTo>
                <a:cubicBezTo>
                  <a:pt x="91805" y="13459"/>
                  <a:pt x="94985" y="15945"/>
                  <a:pt x="98482" y="15945"/>
                </a:cubicBezTo>
                <a:lnTo>
                  <a:pt x="98513" y="15945"/>
                </a:lnTo>
                <a:cubicBezTo>
                  <a:pt x="102047" y="15930"/>
                  <a:pt x="105249" y="13385"/>
                  <a:pt x="107527" y="8776"/>
                </a:cubicBezTo>
                <a:cubicBezTo>
                  <a:pt x="107975" y="7879"/>
                  <a:pt x="107605" y="6789"/>
                  <a:pt x="106707" y="6345"/>
                </a:cubicBezTo>
                <a:cubicBezTo>
                  <a:pt x="106448" y="6217"/>
                  <a:pt x="106173" y="6156"/>
                  <a:pt x="105902" y="6156"/>
                </a:cubicBezTo>
                <a:cubicBezTo>
                  <a:pt x="105234" y="6156"/>
                  <a:pt x="104593" y="6527"/>
                  <a:pt x="104278" y="7165"/>
                </a:cubicBezTo>
                <a:cubicBezTo>
                  <a:pt x="102664" y="10431"/>
                  <a:pt x="100555" y="12306"/>
                  <a:pt x="98497" y="12314"/>
                </a:cubicBezTo>
                <a:lnTo>
                  <a:pt x="98482" y="12314"/>
                </a:lnTo>
                <a:cubicBezTo>
                  <a:pt x="96455" y="12314"/>
                  <a:pt x="94369" y="10489"/>
                  <a:pt x="92762" y="7306"/>
                </a:cubicBezTo>
                <a:lnTo>
                  <a:pt x="92677" y="7143"/>
                </a:lnTo>
                <a:cubicBezTo>
                  <a:pt x="90365" y="2638"/>
                  <a:pt x="87155" y="156"/>
                  <a:pt x="83643" y="156"/>
                </a:cubicBezTo>
                <a:cubicBezTo>
                  <a:pt x="80130" y="156"/>
                  <a:pt x="76924" y="2638"/>
                  <a:pt x="74609" y="7143"/>
                </a:cubicBezTo>
                <a:lnTo>
                  <a:pt x="74528" y="7303"/>
                </a:lnTo>
                <a:cubicBezTo>
                  <a:pt x="72903" y="10394"/>
                  <a:pt x="70823" y="12159"/>
                  <a:pt x="68807" y="12159"/>
                </a:cubicBezTo>
                <a:cubicBezTo>
                  <a:pt x="66753" y="12159"/>
                  <a:pt x="64637" y="10331"/>
                  <a:pt x="63004" y="7155"/>
                </a:cubicBezTo>
                <a:lnTo>
                  <a:pt x="62927" y="7003"/>
                </a:lnTo>
                <a:cubicBezTo>
                  <a:pt x="60645" y="2486"/>
                  <a:pt x="57465" y="1"/>
                  <a:pt x="5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1" name="Google Shape;2101;p27"/>
          <p:cNvGrpSpPr/>
          <p:nvPr/>
        </p:nvGrpSpPr>
        <p:grpSpPr>
          <a:xfrm>
            <a:off x="1560967" y="4871021"/>
            <a:ext cx="1465824" cy="582972"/>
            <a:chOff x="-3583200" y="3193700"/>
            <a:chExt cx="980550" cy="390000"/>
          </a:xfrm>
        </p:grpSpPr>
        <p:sp>
          <p:nvSpPr>
            <p:cNvPr id="2102" name="Google Shape;2102;p27"/>
            <p:cNvSpPr/>
            <p:nvPr/>
          </p:nvSpPr>
          <p:spPr>
            <a:xfrm>
              <a:off x="-35832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-34495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-33159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-31822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-30486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-29149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-278130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-2647650" y="319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-35832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-34495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-33159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-31822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-30486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-29149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-278130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-2647650" y="330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-35832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-34495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-33159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-31822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-30486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-29149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-278130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-2647650" y="3423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-35832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-34495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-33159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-31822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-30486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-29149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-278130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-2647650" y="3538700"/>
              <a:ext cx="45000" cy="4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4" name="Google Shape;2134;p27"/>
          <p:cNvSpPr/>
          <p:nvPr/>
        </p:nvSpPr>
        <p:spPr>
          <a:xfrm>
            <a:off x="497850" y="362700"/>
            <a:ext cx="8148300" cy="4418100"/>
          </a:xfrm>
          <a:prstGeom prst="roundRect">
            <a:avLst>
              <a:gd name="adj" fmla="val 83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27"/>
          <p:cNvSpPr/>
          <p:nvPr/>
        </p:nvSpPr>
        <p:spPr>
          <a:xfrm>
            <a:off x="802975" y="601325"/>
            <a:ext cx="115200" cy="11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27"/>
          <p:cNvSpPr/>
          <p:nvPr/>
        </p:nvSpPr>
        <p:spPr>
          <a:xfrm>
            <a:off x="1033425" y="601325"/>
            <a:ext cx="115200" cy="11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27"/>
          <p:cNvSpPr/>
          <p:nvPr/>
        </p:nvSpPr>
        <p:spPr>
          <a:xfrm>
            <a:off x="1263875" y="601325"/>
            <a:ext cx="115200" cy="11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27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39" name="Google Shape;2139;p27"/>
          <p:cNvSpPr txBox="1">
            <a:spLocks noGrp="1"/>
          </p:cNvSpPr>
          <p:nvPr>
            <p:ph type="subTitle" idx="1"/>
          </p:nvPr>
        </p:nvSpPr>
        <p:spPr>
          <a:xfrm>
            <a:off x="1050900" y="1637050"/>
            <a:ext cx="7042500" cy="25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0" name="Google Shape;2140;p27"/>
          <p:cNvSpPr txBox="1">
            <a:spLocks noGrp="1"/>
          </p:cNvSpPr>
          <p:nvPr>
            <p:ph type="body" idx="2"/>
          </p:nvPr>
        </p:nvSpPr>
        <p:spPr>
          <a:xfrm>
            <a:off x="713225" y="2512150"/>
            <a:ext cx="3636900" cy="20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1" name="Google Shape;2141;p27"/>
          <p:cNvSpPr txBox="1">
            <a:spLocks noGrp="1"/>
          </p:cNvSpPr>
          <p:nvPr>
            <p:ph type="body" idx="3"/>
          </p:nvPr>
        </p:nvSpPr>
        <p:spPr>
          <a:xfrm>
            <a:off x="4793750" y="2512150"/>
            <a:ext cx="3636900" cy="9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2" name="Google Shape;2142;p27"/>
          <p:cNvSpPr txBox="1">
            <a:spLocks noGrp="1"/>
          </p:cNvSpPr>
          <p:nvPr>
            <p:ph type="body" idx="4"/>
          </p:nvPr>
        </p:nvSpPr>
        <p:spPr>
          <a:xfrm>
            <a:off x="4793775" y="4274475"/>
            <a:ext cx="36369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3" name="Google Shape;2143;p27"/>
          <p:cNvSpPr txBox="1">
            <a:spLocks noGrp="1"/>
          </p:cNvSpPr>
          <p:nvPr>
            <p:ph type="subTitle" idx="5"/>
          </p:nvPr>
        </p:nvSpPr>
        <p:spPr>
          <a:xfrm>
            <a:off x="5754800" y="3756513"/>
            <a:ext cx="1714800" cy="35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2144" name="Google Shape;2144;p27"/>
          <p:cNvSpPr txBox="1">
            <a:spLocks noGrp="1"/>
          </p:cNvSpPr>
          <p:nvPr>
            <p:ph type="subTitle" idx="6"/>
          </p:nvPr>
        </p:nvSpPr>
        <p:spPr>
          <a:xfrm>
            <a:off x="3714750" y="2023750"/>
            <a:ext cx="1714800" cy="3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None/>
              <a:defRPr sz="20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emiBold"/>
              <a:buNone/>
              <a:defRPr sz="3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62" r:id="rId7"/>
    <p:sldLayoutId id="2147483669" r:id="rId8"/>
    <p:sldLayoutId id="2147483673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30D6A00C-2703-0320-FCBE-EFD6BE19A28B}"/>
              </a:ext>
            </a:extLst>
          </p:cNvPr>
          <p:cNvGrpSpPr/>
          <p:nvPr/>
        </p:nvGrpSpPr>
        <p:grpSpPr>
          <a:xfrm>
            <a:off x="853268" y="924560"/>
            <a:ext cx="7717200" cy="3165677"/>
            <a:chOff x="853268" y="924560"/>
            <a:chExt cx="7717200" cy="3165677"/>
          </a:xfrm>
        </p:grpSpPr>
        <p:sp>
          <p:nvSpPr>
            <p:cNvPr id="19" name="Google Shape;5258;p103">
              <a:extLst>
                <a:ext uri="{FF2B5EF4-FFF2-40B4-BE49-F238E27FC236}">
                  <a16:creationId xmlns:a16="http://schemas.microsoft.com/office/drawing/2014/main" id="{6C4428E4-AD41-C913-7551-3D8E04D0DA41}"/>
                </a:ext>
              </a:extLst>
            </p:cNvPr>
            <p:cNvSpPr/>
            <p:nvPr/>
          </p:nvSpPr>
          <p:spPr>
            <a:xfrm>
              <a:off x="853268" y="924560"/>
              <a:ext cx="7717200" cy="3165677"/>
            </a:xfrm>
            <a:prstGeom prst="roundRect">
              <a:avLst>
                <a:gd name="adj" fmla="val 11914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ADC91AC1-C66C-6767-B08C-747B38BB8AE7}"/>
                </a:ext>
              </a:extLst>
            </p:cNvPr>
            <p:cNvGrpSpPr/>
            <p:nvPr/>
          </p:nvGrpSpPr>
          <p:grpSpPr>
            <a:xfrm>
              <a:off x="1172462" y="1148583"/>
              <a:ext cx="580528" cy="110615"/>
              <a:chOff x="796597" y="3492785"/>
              <a:chExt cx="580528" cy="110615"/>
            </a:xfrm>
          </p:grpSpPr>
          <p:sp>
            <p:nvSpPr>
              <p:cNvPr id="26" name="วงรี 25">
                <a:extLst>
                  <a:ext uri="{FF2B5EF4-FFF2-40B4-BE49-F238E27FC236}">
                    <a16:creationId xmlns:a16="http://schemas.microsoft.com/office/drawing/2014/main" id="{D41BB3BE-B749-4381-7E2E-94D47F0ECA8B}"/>
                  </a:ext>
                </a:extLst>
              </p:cNvPr>
              <p:cNvSpPr/>
              <p:nvPr/>
            </p:nvSpPr>
            <p:spPr>
              <a:xfrm>
                <a:off x="1266512" y="3492785"/>
                <a:ext cx="110613" cy="110613"/>
              </a:xfrm>
              <a:prstGeom prst="ellipse">
                <a:avLst/>
              </a:prstGeom>
              <a:solidFill>
                <a:srgbClr val="81DD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วงรี 26">
                <a:extLst>
                  <a:ext uri="{FF2B5EF4-FFF2-40B4-BE49-F238E27FC236}">
                    <a16:creationId xmlns:a16="http://schemas.microsoft.com/office/drawing/2014/main" id="{15C733A3-8BF7-E4BE-EBFA-627ABE7C94E2}"/>
                  </a:ext>
                </a:extLst>
              </p:cNvPr>
              <p:cNvSpPr/>
              <p:nvPr/>
            </p:nvSpPr>
            <p:spPr>
              <a:xfrm>
                <a:off x="1036627" y="3492786"/>
                <a:ext cx="110613" cy="110613"/>
              </a:xfrm>
              <a:prstGeom prst="ellipse">
                <a:avLst/>
              </a:prstGeom>
              <a:solidFill>
                <a:srgbClr val="FBDA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วงรี 27">
                <a:extLst>
                  <a:ext uri="{FF2B5EF4-FFF2-40B4-BE49-F238E27FC236}">
                    <a16:creationId xmlns:a16="http://schemas.microsoft.com/office/drawing/2014/main" id="{8C4EA708-4E6C-D804-F176-25E0A555491F}"/>
                  </a:ext>
                </a:extLst>
              </p:cNvPr>
              <p:cNvSpPr/>
              <p:nvPr/>
            </p:nvSpPr>
            <p:spPr>
              <a:xfrm>
                <a:off x="796597" y="3492787"/>
                <a:ext cx="110613" cy="110613"/>
              </a:xfrm>
              <a:prstGeom prst="ellipse">
                <a:avLst/>
              </a:prstGeom>
              <a:solidFill>
                <a:srgbClr val="FC86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FFB5D48E-A35A-01F3-8D9A-6A576741AE78}"/>
              </a:ext>
            </a:extLst>
          </p:cNvPr>
          <p:cNvSpPr txBox="1"/>
          <p:nvPr/>
        </p:nvSpPr>
        <p:spPr>
          <a:xfrm>
            <a:off x="981622" y="2028134"/>
            <a:ext cx="71807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accent1"/>
                </a:solidFill>
                <a:effectLst/>
                <a:latin typeface="Prompt Bold" panose="00000800000000000000" pitchFamily="2" charset="-34"/>
                <a:ea typeface="Calibri" panose="020F0502020204030204" pitchFamily="34" charset="0"/>
                <a:cs typeface="Prompt Bold" panose="00000800000000000000" pitchFamily="2" charset="-34"/>
              </a:rPr>
              <a:t>การวิเคราะห์ปัจจัยสำคัญของเศรษฐกิจครัวเรือนด้วยการคัดเลือกคุณสมบัติ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/>
                </a:solidFill>
                <a:effectLst/>
                <a:latin typeface="Prompt Bold" panose="00000800000000000000" pitchFamily="2" charset="-34"/>
                <a:ea typeface="Calibri" panose="020F0502020204030204" pitchFamily="34" charset="0"/>
                <a:cs typeface="Prompt Bold" panose="00000800000000000000" pitchFamily="2" charset="-34"/>
              </a:rPr>
              <a:t>Gain Ratio Feature Selection</a:t>
            </a:r>
            <a:endParaRPr lang="en-US" sz="32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grpSp>
        <p:nvGrpSpPr>
          <p:cNvPr id="17" name="กลุ่ม 16">
            <a:extLst>
              <a:ext uri="{FF2B5EF4-FFF2-40B4-BE49-F238E27FC236}">
                <a16:creationId xmlns:a16="http://schemas.microsoft.com/office/drawing/2014/main" id="{C9A11AA3-ABD5-64BD-7A5A-46FE173C81D6}"/>
              </a:ext>
            </a:extLst>
          </p:cNvPr>
          <p:cNvGrpSpPr/>
          <p:nvPr/>
        </p:nvGrpSpPr>
        <p:grpSpPr>
          <a:xfrm>
            <a:off x="853268" y="1403224"/>
            <a:ext cx="7717200" cy="427658"/>
            <a:chOff x="853268" y="1357504"/>
            <a:chExt cx="7717200" cy="427658"/>
          </a:xfrm>
        </p:grpSpPr>
        <p:sp>
          <p:nvSpPr>
            <p:cNvPr id="31" name="Google Shape;5259;p103">
              <a:extLst>
                <a:ext uri="{FF2B5EF4-FFF2-40B4-BE49-F238E27FC236}">
                  <a16:creationId xmlns:a16="http://schemas.microsoft.com/office/drawing/2014/main" id="{A7A9BBBA-A700-C73C-32B7-D88814A6CF33}"/>
                </a:ext>
              </a:extLst>
            </p:cNvPr>
            <p:cNvSpPr txBox="1">
              <a:spLocks/>
            </p:cNvSpPr>
            <p:nvPr/>
          </p:nvSpPr>
          <p:spPr>
            <a:xfrm>
              <a:off x="853268" y="1357504"/>
              <a:ext cx="7717200" cy="427130"/>
            </a:xfrm>
            <a:prstGeom prst="rect">
              <a:avLst/>
            </a:prstGeom>
            <a:solidFill>
              <a:srgbClr val="469B8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Nunito SemiBold"/>
                <a:buNone/>
                <a:defRPr sz="9000" b="0" i="0" u="none" strike="noStrike" cap="none">
                  <a:solidFill>
                    <a:schemeClr val="dk1"/>
                  </a:solidFill>
                  <a:latin typeface="Nunito SemiBold"/>
                  <a:ea typeface="Nunito SemiBold"/>
                  <a:cs typeface="Nunito SemiBold"/>
                  <a:sym typeface="Nunito Semi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th-TH" sz="2800" dirty="0">
                  <a:solidFill>
                    <a:schemeClr val="tx1"/>
                  </a:solidFill>
                  <a:latin typeface="Prompt Bold" panose="00000800000000000000" pitchFamily="2" charset="-34"/>
                  <a:cs typeface="Prompt Bold" panose="00000800000000000000" pitchFamily="2" charset="-34"/>
                </a:rPr>
                <a:t>สอบความก้าวหน้าโครงงานคอมพิวเตอร์ 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pic>
          <p:nvPicPr>
            <p:cNvPr id="15" name="รูปภาพ 14">
              <a:extLst>
                <a:ext uri="{FF2B5EF4-FFF2-40B4-BE49-F238E27FC236}">
                  <a16:creationId xmlns:a16="http://schemas.microsoft.com/office/drawing/2014/main" id="{D5CE33AF-6FE3-7D11-2153-BEF54C171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1325" y="1358032"/>
              <a:ext cx="271285" cy="427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48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Prompt Bold" panose="00000800000000000000" pitchFamily="2" charset="-34"/>
                <a:cs typeface="Prompt Bold" panose="00000800000000000000" pitchFamily="2" charset="-34"/>
              </a:rPr>
              <a:t>วิธีดำเนินการวิจัย</a:t>
            </a:r>
            <a:endParaRPr lang="en-US" dirty="0"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pic>
        <p:nvPicPr>
          <p:cNvPr id="53" name="ตัวแทนเนื้อหา 3">
            <a:extLst>
              <a:ext uri="{FF2B5EF4-FFF2-40B4-BE49-F238E27FC236}">
                <a16:creationId xmlns:a16="http://schemas.microsoft.com/office/drawing/2014/main" id="{0DBF068A-4313-9A94-7691-EC3925E1F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549" y="1520200"/>
            <a:ext cx="2588401" cy="32037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48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i="0" dirty="0">
                <a:solidFill>
                  <a:srgbClr val="E4E6EB"/>
                </a:solidFill>
                <a:effectLst/>
                <a:latin typeface="Prompt Bold" panose="00000800000000000000" pitchFamily="2" charset="-34"/>
                <a:cs typeface="Prompt Bold" panose="00000800000000000000" pitchFamily="2" charset="-34"/>
              </a:rPr>
              <a:t>โปรแกรม </a:t>
            </a:r>
            <a:r>
              <a:rPr lang="en-US" b="0" i="0" dirty="0">
                <a:solidFill>
                  <a:srgbClr val="E4E6EB"/>
                </a:solidFill>
                <a:effectLst/>
                <a:latin typeface="Prompt Bold" panose="00000800000000000000" pitchFamily="2" charset="-34"/>
                <a:cs typeface="Prompt Bold" panose="00000800000000000000" pitchFamily="2" charset="-34"/>
              </a:rPr>
              <a:t>RapidMiner</a:t>
            </a:r>
            <a:endParaRPr lang="en-US" dirty="0"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1B9D92C-E1A7-EB01-E4CF-2F88C8CB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27" y="2001069"/>
            <a:ext cx="2723346" cy="1887689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8EBCAF1-9605-A66B-1501-B7FD5D71B9DD}"/>
              </a:ext>
            </a:extLst>
          </p:cNvPr>
          <p:cNvSpPr txBox="1"/>
          <p:nvPr/>
        </p:nvSpPr>
        <p:spPr>
          <a:xfrm>
            <a:off x="1552354" y="50554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โปรแกรมที่ใช้</a:t>
            </a:r>
            <a:endParaRPr lang="en-US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57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48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i="0" dirty="0">
                <a:solidFill>
                  <a:srgbClr val="E4E6EB"/>
                </a:solidFill>
                <a:effectLst/>
                <a:latin typeface="Prompt Bold" panose="00000800000000000000" pitchFamily="2" charset="-34"/>
                <a:cs typeface="Prompt Bold" panose="00000800000000000000" pitchFamily="2" charset="-34"/>
              </a:rPr>
              <a:t>โปรแกรม </a:t>
            </a:r>
            <a:r>
              <a:rPr lang="en-US" b="0" i="0" dirty="0">
                <a:solidFill>
                  <a:srgbClr val="E4E6EB"/>
                </a:solidFill>
                <a:effectLst/>
                <a:latin typeface="Prompt Bold" panose="00000800000000000000" pitchFamily="2" charset="-34"/>
                <a:cs typeface="Prompt Bold" panose="00000800000000000000" pitchFamily="2" charset="-34"/>
              </a:rPr>
              <a:t>RapidMiner</a:t>
            </a:r>
            <a:endParaRPr lang="en-US" dirty="0"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8EBCAF1-9605-A66B-1501-B7FD5D71B9DD}"/>
              </a:ext>
            </a:extLst>
          </p:cNvPr>
          <p:cNvSpPr txBox="1"/>
          <p:nvPr/>
        </p:nvSpPr>
        <p:spPr>
          <a:xfrm>
            <a:off x="1552354" y="50554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โปรแกรมที่ใช้</a:t>
            </a:r>
            <a:endParaRPr lang="en-US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EB3D36F-4FB9-4FD5-E77F-DEC36BEF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9" y="3227182"/>
            <a:ext cx="6245421" cy="1451367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6BE57412-B2E5-2F21-6459-DDCF03ABA9EA}"/>
              </a:ext>
            </a:extLst>
          </p:cNvPr>
          <p:cNvSpPr txBox="1"/>
          <p:nvPr/>
        </p:nvSpPr>
        <p:spPr>
          <a:xfrm>
            <a:off x="851859" y="1609876"/>
            <a:ext cx="7439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dirty="0">
                <a:latin typeface="Prompt Light" panose="00000400000000000000" pitchFamily="2" charset="-34"/>
                <a:cs typeface="Prompt Light" panose="00000400000000000000" pitchFamily="2" charset="-34"/>
              </a:rPr>
              <a:t>	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จะทำการดึงข้อมูลเข้ามาหลังจากนั้นจะนำ โมเดล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Gain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Ratio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Feature Selection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มาเพื่อคัดเลือกปัจจัยที่สำคัญสำหรับข้อมูลเศรษฐกิจครัวเรือน ข้อมูลจะถูกบ่งออกเป็น 2 ส่วนใหญ่ ใน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split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data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โดยทำการแบ่งข้อมูลออกเป็น 5 ส่วน (5-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fold Cross Validation)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และ 10 ส่วน (10-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Fold Cross Validation)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และจะทำการสุ่มข้อมูลตามค่าสัดส่วนร้อยละ 60:40, 70:30 และ 80:20 ใน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Cross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Validation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และทำการคัดเลือกปัจจัยด้วย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Decision Tree 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B0ACEB71-204D-3A39-5852-81910290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303" y="3669840"/>
            <a:ext cx="585669" cy="462679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70A3827-5DBC-8AD1-5428-95779C2B5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360" y="3672852"/>
            <a:ext cx="666054" cy="481349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21908A77-9BD9-7284-6981-FDC64A5BB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534" y="3955770"/>
            <a:ext cx="554289" cy="576460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2A315B84-0B78-45B4-1663-EA8EF52E1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119" y="3407342"/>
            <a:ext cx="585669" cy="746441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37F45023-A51C-4D14-51B6-397355D22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2907" y="3956054"/>
            <a:ext cx="585669" cy="468535"/>
          </a:xfrm>
          <a:prstGeom prst="rect">
            <a:avLst/>
          </a:prstGeom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68123BB6-8058-FB19-97B8-0AA8C04160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6970" y="3621089"/>
            <a:ext cx="627547" cy="5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38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Prompt Bold" panose="00000800000000000000" pitchFamily="2" charset="-34"/>
                <a:cs typeface="Prompt Bold" panose="00000800000000000000" pitchFamily="2" charset="-34"/>
              </a:rPr>
              <a:t>เอกสารอ้างอิง</a:t>
            </a:r>
            <a:endParaRPr dirty="0"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sp>
        <p:nvSpPr>
          <p:cNvPr id="2746" name="Google Shape;2746;p38"/>
          <p:cNvSpPr txBox="1">
            <a:spLocks noGrp="1"/>
          </p:cNvSpPr>
          <p:nvPr>
            <p:ph type="body" idx="1"/>
          </p:nvPr>
        </p:nvSpPr>
        <p:spPr>
          <a:xfrm>
            <a:off x="1009482" y="1902161"/>
            <a:ext cx="7125035" cy="23418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39943" indent="0" algn="thaiDist">
              <a:buNone/>
            </a:pP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นิภาพร  ชนะมาร และพรรณี สิทธิเดช. (2557). การวิเคราะห์ปัจจัยการเรียนรู้ด้วยการคัดเลือกคุณสมบัติและการ</a:t>
            </a:r>
          </a:p>
          <a:p>
            <a:pPr marL="639943" indent="0" algn="thaiDist">
              <a:buNone/>
            </a:pP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	พยากรณ์.</a:t>
            </a:r>
            <a:r>
              <a:rPr lang="th-TH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 วารสารมหาวิทยาลัยราชภัฏสกลนคร. </a:t>
            </a: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6(12), 46 หน้า.</a:t>
            </a:r>
          </a:p>
          <a:p>
            <a:pPr marL="639943" indent="0" algn="thaiDist">
              <a:buNone/>
            </a:pP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มหาวิทยาลัยราชภัฏสกลนคร. (2563). </a:t>
            </a:r>
            <a:r>
              <a:rPr lang="th-TH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ระบบบันทึกแบบสอบถามสภาพทางเศรษฐกิจครัวเรือนเป้าหมายตาม</a:t>
            </a:r>
          </a:p>
          <a:p>
            <a:pPr marL="639943" indent="0" algn="thaiDist">
              <a:buNone/>
            </a:pPr>
            <a:r>
              <a:rPr lang="th-TH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	โครงการจ้างงาน ประชาชนที่ได้รับผลกระทบจากสถานการณ์การระบาดของโรคติดเชื้อไวรัสโค</a:t>
            </a:r>
            <a:r>
              <a:rPr lang="th-TH" sz="1050" b="1" dirty="0" err="1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โร</a:t>
            </a:r>
            <a:r>
              <a:rPr lang="th-TH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น่า</a:t>
            </a:r>
          </a:p>
          <a:p>
            <a:pPr marL="639943" indent="0" algn="thaiDist">
              <a:buNone/>
            </a:pPr>
            <a:r>
              <a:rPr lang="th-TH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	2019 (</a:t>
            </a:r>
            <a:r>
              <a:rPr lang="en-US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COVID-19). </a:t>
            </a: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สืบค้น 9 มกราคม 2565, จาก 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http://qcovid.snru.ac.th/Default.aspx?fbclid</a:t>
            </a:r>
          </a:p>
          <a:p>
            <a:pPr marL="639943" indent="0" algn="thaiDist">
              <a:buNone/>
            </a:pP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	=IwAR3CISMWrInGeVJl4Ou9UVQP3LXA </a:t>
            </a:r>
            <a:r>
              <a:rPr lang="en-US" sz="1050" dirty="0" err="1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PkgSrInLffWEwIkHf-bAjUyM_mCVoQo</a:t>
            </a:r>
            <a:endParaRPr lang="th-TH" sz="1050" dirty="0">
              <a:solidFill>
                <a:schemeClr val="accent1"/>
              </a:solidFill>
              <a:latin typeface="Prompt Light" panose="00000400000000000000" pitchFamily="2" charset="-34"/>
              <a:ea typeface="Cordia New" panose="020B0304020202020204" pitchFamily="34" charset="-34"/>
              <a:cs typeface="Prompt Light" panose="00000400000000000000" pitchFamily="2" charset="-34"/>
            </a:endParaRPr>
          </a:p>
          <a:p>
            <a:pPr marL="639943" indent="0" algn="thaiDist">
              <a:buNone/>
            </a:pPr>
            <a:r>
              <a:rPr lang="en-US" sz="1050" dirty="0" err="1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Phuri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 </a:t>
            </a:r>
            <a:r>
              <a:rPr lang="en-US" sz="1050" dirty="0" err="1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Chalermkiatsakul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. (2563). </a:t>
            </a:r>
            <a:r>
              <a:rPr lang="en-US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Supervised Learning </a:t>
            </a:r>
            <a:r>
              <a:rPr lang="th-TH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คืออะไร? ทำงานยังไง?. </a:t>
            </a: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สืบค้นเมื่อ 16 มกราคม </a:t>
            </a:r>
          </a:p>
          <a:p>
            <a:pPr marL="639943" indent="0" algn="thaiDist">
              <a:buNone/>
            </a:pP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	2565 จากเว็บไซต์ 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https://phuri.medium.com/supervised-learning </a:t>
            </a:r>
          </a:p>
          <a:p>
            <a:pPr marL="639943" indent="0" algn="thaiDist">
              <a:buNone/>
            </a:pP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	https://medium.com/tni-university/model-evaluation-and-deployment-848f33e9b395.</a:t>
            </a:r>
          </a:p>
          <a:p>
            <a:pPr marL="639943" indent="0" algn="thaiDist">
              <a:buNone/>
            </a:pPr>
            <a:r>
              <a:rPr lang="en-US" sz="1050" dirty="0" err="1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Rachot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 </a:t>
            </a:r>
            <a:r>
              <a:rPr lang="en-US" sz="1050" dirty="0" err="1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Leingchan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. (2564). </a:t>
            </a:r>
            <a:r>
              <a:rPr lang="th-TH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เศรษฐกิจไทยจะเป็นอย่างไร หากเราต้องอยู่กับโควิด-19 ไปตลอดกาล.</a:t>
            </a:r>
          </a:p>
          <a:p>
            <a:pPr marL="639943" indent="0" algn="thaiDist">
              <a:buNone/>
            </a:pP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	สืบค้นเมื่อ 17 มกราคม 2565 จากเว็บไซต์ 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https://www.krungsri.com/th/research/research</a:t>
            </a:r>
          </a:p>
          <a:p>
            <a:pPr marL="639943" indent="0" algn="thaiDist">
              <a:buNone/>
            </a:pP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	-intelligence/</a:t>
            </a:r>
            <a:r>
              <a:rPr lang="en-US" sz="1050" dirty="0" err="1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ri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-covid- recovery-2021?fbclid.</a:t>
            </a:r>
          </a:p>
          <a:p>
            <a:pPr marL="639943" indent="0" algn="thaiDist">
              <a:buNone/>
            </a:pPr>
            <a:r>
              <a:rPr lang="en-US" sz="1050" dirty="0" err="1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Thapanee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 </a:t>
            </a:r>
            <a:r>
              <a:rPr lang="en-US" sz="1050" dirty="0" err="1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Boonchob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. (2563</a:t>
            </a:r>
            <a:r>
              <a:rPr lang="en-US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). </a:t>
            </a:r>
            <a:r>
              <a:rPr lang="th-TH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เข้าใจ </a:t>
            </a:r>
            <a:r>
              <a:rPr lang="en-US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CRISP-DM </a:t>
            </a:r>
            <a:r>
              <a:rPr lang="th-TH" sz="1050" b="1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ฉบับเร่งรัด. </a:t>
            </a: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สืบค้นเมื่อ 11 มกราคม 2565 จากเว็บไซต์ </a:t>
            </a:r>
          </a:p>
          <a:p>
            <a:pPr marL="639943" indent="0" algn="thaiDist">
              <a:buNone/>
            </a:pPr>
            <a:r>
              <a:rPr lang="th-TH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	</a:t>
            </a:r>
            <a:r>
              <a:rPr lang="en-US" sz="1050" dirty="0">
                <a:solidFill>
                  <a:schemeClr val="accent1"/>
                </a:solidFill>
                <a:latin typeface="Prompt Light" panose="00000400000000000000" pitchFamily="2" charset="-34"/>
                <a:ea typeface="Cordia New" panose="020B0304020202020204" pitchFamily="34" charset="-34"/>
                <a:cs typeface="Prompt Light" panose="00000400000000000000" pitchFamily="2" charset="-34"/>
              </a:rPr>
              <a:t>https://kamboonchob.medium.com/94-b0913050198f </a:t>
            </a:r>
          </a:p>
          <a:p>
            <a:pPr marL="0" indent="0">
              <a:buNone/>
            </a:pPr>
            <a:endParaRPr lang="en-US" sz="1050" dirty="0">
              <a:solidFill>
                <a:schemeClr val="accent1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425;p53">
            <a:extLst>
              <a:ext uri="{FF2B5EF4-FFF2-40B4-BE49-F238E27FC236}">
                <a16:creationId xmlns:a16="http://schemas.microsoft.com/office/drawing/2014/main" id="{8F8494D0-86BB-B1B8-2ADF-F27EAB8AC87C}"/>
              </a:ext>
            </a:extLst>
          </p:cNvPr>
          <p:cNvSpPr/>
          <p:nvPr/>
        </p:nvSpPr>
        <p:spPr>
          <a:xfrm>
            <a:off x="1645268" y="1618938"/>
            <a:ext cx="6061269" cy="52775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solidFill>
                  <a:schemeClr val="tx1"/>
                </a:solidFill>
                <a:latin typeface="Prompt Bold" panose="00000800000000000000" pitchFamily="2" charset="-34"/>
                <a:ea typeface="Nunito SemiBold"/>
                <a:cs typeface="Prompt Bold" panose="00000800000000000000" pitchFamily="2" charset="-34"/>
                <a:sym typeface="Nunito SemiBold"/>
              </a:rPr>
              <a:t>ขอขอบคุณท่านคณะกรรมการ</a:t>
            </a: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66C6CD4E-BAF7-3CAE-A64A-71C830CAD9AE}"/>
              </a:ext>
            </a:extLst>
          </p:cNvPr>
          <p:cNvSpPr txBox="1"/>
          <p:nvPr/>
        </p:nvSpPr>
        <p:spPr>
          <a:xfrm>
            <a:off x="2175448" y="2504977"/>
            <a:ext cx="4793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solidFill>
                  <a:schemeClr val="accent1"/>
                </a:solidFill>
                <a:latin typeface="Prompt" panose="00000500000000000000" pitchFamily="2" charset="-34"/>
                <a:ea typeface="Calibri" panose="020F0502020204030204" pitchFamily="34" charset="0"/>
                <a:cs typeface="Prompt" panose="00000500000000000000" pitchFamily="2" charset="-34"/>
              </a:rPr>
              <a:t>คณะกรรมการท่านใดมีข้อเสนอแนะหรือข้อซักถามไหมคะ</a:t>
            </a:r>
            <a:endParaRPr lang="th-TH" sz="2400" dirty="0">
              <a:solidFill>
                <a:schemeClr val="accent1"/>
              </a:solidFill>
              <a:effectLst/>
              <a:latin typeface="Prompt" panose="00000500000000000000" pitchFamily="2" charset="-34"/>
              <a:ea typeface="Calibri" panose="020F0502020204030204" pitchFamily="34" charset="0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71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7" name="Google Shape;5257;p103"/>
          <p:cNvSpPr/>
          <p:nvPr/>
        </p:nvSpPr>
        <p:spPr>
          <a:xfrm>
            <a:off x="1133266" y="2957425"/>
            <a:ext cx="6876966" cy="50715"/>
          </a:xfrm>
          <a:prstGeom prst="roundRect">
            <a:avLst>
              <a:gd name="adj" fmla="val 2646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8" name="Google Shape;5258;p103"/>
          <p:cNvSpPr/>
          <p:nvPr/>
        </p:nvSpPr>
        <p:spPr>
          <a:xfrm>
            <a:off x="1105273" y="2007850"/>
            <a:ext cx="6904959" cy="352200"/>
          </a:xfrm>
          <a:prstGeom prst="roundRect">
            <a:avLst>
              <a:gd name="adj" fmla="val 2646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9" name="Google Shape;5259;p103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4271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th-TH" sz="2800" b="1" dirty="0">
                <a:effectLst/>
                <a:latin typeface="Prompt Bold" panose="00000800000000000000" pitchFamily="2" charset="-34"/>
                <a:ea typeface="Calibri" panose="020F0502020204030204" pitchFamily="34" charset="0"/>
                <a:cs typeface="Prompt Bold" panose="00000800000000000000" pitchFamily="2" charset="-34"/>
              </a:rPr>
              <a:t>นำเสนอความก้าวหน้าโดย</a:t>
            </a:r>
          </a:p>
        </p:txBody>
      </p:sp>
      <p:sp>
        <p:nvSpPr>
          <p:cNvPr id="5260" name="Google Shape;5260;p103"/>
          <p:cNvSpPr txBox="1">
            <a:spLocks noGrp="1"/>
          </p:cNvSpPr>
          <p:nvPr>
            <p:ph type="subTitle" idx="1"/>
          </p:nvPr>
        </p:nvSpPr>
        <p:spPr>
          <a:xfrm>
            <a:off x="1050750" y="1535350"/>
            <a:ext cx="7042500" cy="25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th-TH" sz="1800" dirty="0">
                <a:solidFill>
                  <a:schemeClr val="accent1"/>
                </a:solidFill>
                <a:effectLst/>
                <a:latin typeface="Prompt" panose="00000500000000000000" pitchFamily="2" charset="-34"/>
                <a:ea typeface="Calibri" panose="020F0502020204030204" pitchFamily="34" charset="0"/>
                <a:cs typeface="Prompt" panose="00000500000000000000" pitchFamily="2" charset="-34"/>
              </a:rPr>
              <a:t>นางสาว </a:t>
            </a:r>
            <a:r>
              <a:rPr lang="th-TH" sz="1800" dirty="0" err="1">
                <a:solidFill>
                  <a:schemeClr val="accent1"/>
                </a:solidFill>
                <a:effectLst/>
                <a:latin typeface="Prompt" panose="00000500000000000000" pitchFamily="2" charset="-34"/>
                <a:ea typeface="Calibri" panose="020F0502020204030204" pitchFamily="34" charset="0"/>
                <a:cs typeface="Prompt" panose="00000500000000000000" pitchFamily="2" charset="-34"/>
              </a:rPr>
              <a:t>วชิ</a:t>
            </a:r>
            <a:r>
              <a:rPr lang="th-TH" sz="1800" dirty="0">
                <a:solidFill>
                  <a:schemeClr val="accent1"/>
                </a:solidFill>
                <a:effectLst/>
                <a:latin typeface="Prompt" panose="00000500000000000000" pitchFamily="2" charset="-34"/>
                <a:ea typeface="Calibri" panose="020F0502020204030204" pitchFamily="34" charset="0"/>
                <a:cs typeface="Prompt" panose="00000500000000000000" pitchFamily="2" charset="-34"/>
              </a:rPr>
              <a:t>ราภรณ์ เจริญมา รหัสนักศึกษา 62102105141</a:t>
            </a:r>
          </a:p>
        </p:txBody>
      </p:sp>
      <p:sp>
        <p:nvSpPr>
          <p:cNvPr id="5265" name="Google Shape;5265;p103"/>
          <p:cNvSpPr txBox="1">
            <a:spLocks noGrp="1"/>
          </p:cNvSpPr>
          <p:nvPr>
            <p:ph type="subTitle" idx="6"/>
          </p:nvPr>
        </p:nvSpPr>
        <p:spPr>
          <a:xfrm>
            <a:off x="3554611" y="2023750"/>
            <a:ext cx="2034278" cy="3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th-TH" sz="2000" b="1" dirty="0">
                <a:solidFill>
                  <a:schemeClr val="accent1"/>
                </a:solidFill>
                <a:effectLst/>
                <a:latin typeface="Prompt" panose="00000500000000000000" pitchFamily="2" charset="-34"/>
                <a:ea typeface="Calibri" panose="020F0502020204030204" pitchFamily="34" charset="0"/>
                <a:cs typeface="Prompt" panose="00000500000000000000" pitchFamily="2" charset="-34"/>
              </a:rPr>
              <a:t>อาจารย์ที่ปรึกษา</a:t>
            </a:r>
            <a:endParaRPr dirty="0">
              <a:solidFill>
                <a:schemeClr val="accent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3" name="Google Shape;5260;p103">
            <a:extLst>
              <a:ext uri="{FF2B5EF4-FFF2-40B4-BE49-F238E27FC236}">
                <a16:creationId xmlns:a16="http://schemas.microsoft.com/office/drawing/2014/main" id="{DAAAD98D-1010-4ADF-1334-FBC8B530B95D}"/>
              </a:ext>
            </a:extLst>
          </p:cNvPr>
          <p:cNvSpPr txBox="1">
            <a:spLocks/>
          </p:cNvSpPr>
          <p:nvPr/>
        </p:nvSpPr>
        <p:spPr>
          <a:xfrm>
            <a:off x="1150684" y="2550052"/>
            <a:ext cx="70425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th-TH" sz="1800" dirty="0">
                <a:solidFill>
                  <a:schemeClr val="accent1"/>
                </a:solidFill>
                <a:latin typeface="Prompt" panose="00000500000000000000" pitchFamily="2" charset="-34"/>
                <a:ea typeface="Calibri" panose="020F0502020204030204" pitchFamily="34" charset="0"/>
                <a:cs typeface="Prompt" panose="00000500000000000000" pitchFamily="2" charset="-34"/>
              </a:rPr>
              <a:t>อาจารย์ที่ปรึกษา อาจารย์ ดร.นิภาพรชนะมาร</a:t>
            </a: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B937BF77-76B3-99D0-F774-750113401603}"/>
              </a:ext>
            </a:extLst>
          </p:cNvPr>
          <p:cNvSpPr txBox="1"/>
          <p:nvPr/>
        </p:nvSpPr>
        <p:spPr>
          <a:xfrm>
            <a:off x="940007" y="3229241"/>
            <a:ext cx="69329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accent1"/>
                </a:solidFill>
                <a:effectLst/>
                <a:latin typeface="Prompt" panose="00000500000000000000" pitchFamily="2" charset="-34"/>
                <a:ea typeface="Calibri" panose="020F0502020204030204" pitchFamily="34" charset="0"/>
                <a:cs typeface="Prompt" panose="00000500000000000000" pitchFamily="2" charset="-34"/>
              </a:rPr>
              <a:t>สาขาคอมพิวเตอร์ หลักสูตรวิทยาการคอมพิวเตอร์</a:t>
            </a:r>
          </a:p>
          <a:p>
            <a:pPr algn="ctr"/>
            <a:r>
              <a:rPr lang="th-TH" sz="2000" dirty="0">
                <a:solidFill>
                  <a:schemeClr val="accent1"/>
                </a:solidFill>
                <a:effectLst/>
                <a:latin typeface="Prompt" panose="00000500000000000000" pitchFamily="2" charset="-34"/>
                <a:ea typeface="Calibri" panose="020F0502020204030204" pitchFamily="34" charset="0"/>
                <a:cs typeface="Prompt" panose="00000500000000000000" pitchFamily="2" charset="-34"/>
              </a:rPr>
              <a:t>คณะวิทยาศาสตร์และเทคโนโลยี</a:t>
            </a:r>
          </a:p>
          <a:p>
            <a:pPr algn="ctr"/>
            <a:r>
              <a:rPr lang="th-TH" sz="2000" dirty="0">
                <a:solidFill>
                  <a:schemeClr val="accent1"/>
                </a:solidFill>
                <a:effectLst/>
                <a:latin typeface="Prompt" panose="00000500000000000000" pitchFamily="2" charset="-34"/>
                <a:ea typeface="Calibri" panose="020F0502020204030204" pitchFamily="34" charset="0"/>
                <a:cs typeface="Prompt" panose="00000500000000000000" pitchFamily="2" charset="-34"/>
              </a:rPr>
              <a:t>มหาวิทยาลัยราชภัฏสกลนคร</a:t>
            </a:r>
          </a:p>
        </p:txBody>
      </p:sp>
      <p:sp>
        <p:nvSpPr>
          <p:cNvPr id="21" name="Google Shape;5257;p103">
            <a:extLst>
              <a:ext uri="{FF2B5EF4-FFF2-40B4-BE49-F238E27FC236}">
                <a16:creationId xmlns:a16="http://schemas.microsoft.com/office/drawing/2014/main" id="{1E623251-15B1-41CE-DE14-050FBFEFFD82}"/>
              </a:ext>
            </a:extLst>
          </p:cNvPr>
          <p:cNvSpPr/>
          <p:nvPr/>
        </p:nvSpPr>
        <p:spPr>
          <a:xfrm>
            <a:off x="1119269" y="4451531"/>
            <a:ext cx="6876966" cy="50715"/>
          </a:xfrm>
          <a:prstGeom prst="roundRect">
            <a:avLst>
              <a:gd name="adj" fmla="val 2646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p57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1" dirty="0">
                <a:latin typeface="Prompt" panose="00000500000000000000" pitchFamily="2" charset="-34"/>
                <a:cs typeface="Prompt" panose="00000500000000000000" pitchFamily="2" charset="-34"/>
              </a:rPr>
              <a:t>เนื้อหาที่นำเสนอ</a:t>
            </a:r>
            <a:endParaRPr dirty="0"/>
          </a:p>
        </p:txBody>
      </p:sp>
      <p:sp>
        <p:nvSpPr>
          <p:cNvPr id="2966" name="Google Shape;2966;p57"/>
          <p:cNvSpPr/>
          <p:nvPr/>
        </p:nvSpPr>
        <p:spPr>
          <a:xfrm>
            <a:off x="1264994" y="1641435"/>
            <a:ext cx="1147200" cy="363600"/>
          </a:xfrm>
          <a:prstGeom prst="roundRect">
            <a:avLst>
              <a:gd name="adj" fmla="val 346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</a:t>
            </a:r>
            <a:endParaRPr sz="2000" dirty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967" name="Google Shape;2967;p57"/>
          <p:cNvSpPr/>
          <p:nvPr/>
        </p:nvSpPr>
        <p:spPr>
          <a:xfrm>
            <a:off x="690364" y="2167717"/>
            <a:ext cx="2387700" cy="964800"/>
          </a:xfrm>
          <a:prstGeom prst="roundRect">
            <a:avLst>
              <a:gd name="adj" fmla="val 1172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dirty="0">
                <a:solidFill>
                  <a:schemeClr val="accent1"/>
                </a:solidFill>
                <a:latin typeface="Prompt Light" panose="00000400000000000000" pitchFamily="2" charset="-34"/>
                <a:ea typeface="Roboto"/>
                <a:cs typeface="Prompt Light" panose="00000400000000000000" pitchFamily="2" charset="-34"/>
                <a:sym typeface="Roboto"/>
              </a:rPr>
              <a:t> วัตถุประสงค์</a:t>
            </a:r>
          </a:p>
        </p:txBody>
      </p:sp>
      <p:pic>
        <p:nvPicPr>
          <p:cNvPr id="2970" name="Google Shape;2970;p57"/>
          <p:cNvPicPr preferRelativeResize="0"/>
          <p:nvPr/>
        </p:nvPicPr>
        <p:blipFill>
          <a:blip r:embed="rId3"/>
          <a:srcRect l="10010" r="10010"/>
          <a:stretch/>
        </p:blipFill>
        <p:spPr>
          <a:xfrm>
            <a:off x="8577320" y="90745"/>
            <a:ext cx="505720" cy="50572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972" name="Google Shape;2972;p57"/>
          <p:cNvSpPr/>
          <p:nvPr/>
        </p:nvSpPr>
        <p:spPr>
          <a:xfrm>
            <a:off x="6065936" y="2167717"/>
            <a:ext cx="2387700" cy="964800"/>
          </a:xfrm>
          <a:prstGeom prst="roundRect">
            <a:avLst>
              <a:gd name="adj" fmla="val 1172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000" dirty="0">
                <a:solidFill>
                  <a:schemeClr val="accent1"/>
                </a:solidFill>
                <a:latin typeface="Prompt Light" panose="00000400000000000000" pitchFamily="2" charset="-34"/>
                <a:ea typeface="Roboto"/>
                <a:cs typeface="Prompt Light" panose="00000400000000000000" pitchFamily="2" charset="-34"/>
                <a:sym typeface="Roboto"/>
              </a:rPr>
              <a:t>ทฤษฎีที่เกี่ยวข้อง</a:t>
            </a:r>
          </a:p>
        </p:txBody>
      </p:sp>
      <p:sp>
        <p:nvSpPr>
          <p:cNvPr id="2973" name="Google Shape;2973;p57"/>
          <p:cNvSpPr/>
          <p:nvPr/>
        </p:nvSpPr>
        <p:spPr>
          <a:xfrm>
            <a:off x="3975590" y="1641435"/>
            <a:ext cx="1147200" cy="363600"/>
          </a:xfrm>
          <a:prstGeom prst="roundRect">
            <a:avLst>
              <a:gd name="adj" fmla="val 346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</a:t>
            </a:r>
            <a:endParaRPr sz="2000" dirty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975" name="Google Shape;2975;p57"/>
          <p:cNvSpPr/>
          <p:nvPr/>
        </p:nvSpPr>
        <p:spPr>
          <a:xfrm>
            <a:off x="644744" y="3319004"/>
            <a:ext cx="2387700" cy="964800"/>
          </a:xfrm>
          <a:prstGeom prst="roundRect">
            <a:avLst>
              <a:gd name="adj" fmla="val 1172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/>
            <a:r>
              <a:rPr lang="th-TH" sz="2000" dirty="0">
                <a:solidFill>
                  <a:schemeClr val="accent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วิธีการดำเนิน</a:t>
            </a:r>
            <a:endParaRPr lang="en-US" sz="2000" dirty="0">
              <a:solidFill>
                <a:schemeClr val="accent1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 algn="ctr"/>
            <a:r>
              <a:rPr lang="th-TH" sz="2000" dirty="0">
                <a:solidFill>
                  <a:schemeClr val="accent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งานวิจัย</a:t>
            </a:r>
          </a:p>
        </p:txBody>
      </p:sp>
      <p:sp>
        <p:nvSpPr>
          <p:cNvPr id="2976" name="Google Shape;2976;p57"/>
          <p:cNvSpPr/>
          <p:nvPr/>
        </p:nvSpPr>
        <p:spPr>
          <a:xfrm>
            <a:off x="6686186" y="1641435"/>
            <a:ext cx="1147200" cy="363600"/>
          </a:xfrm>
          <a:prstGeom prst="roundRect">
            <a:avLst>
              <a:gd name="adj" fmla="val 346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</a:t>
            </a:r>
            <a:endParaRPr sz="2000" dirty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" name="Google Shape;2976;p57">
            <a:extLst>
              <a:ext uri="{FF2B5EF4-FFF2-40B4-BE49-F238E27FC236}">
                <a16:creationId xmlns:a16="http://schemas.microsoft.com/office/drawing/2014/main" id="{A9646813-20A1-2810-227D-DD0FB843F926}"/>
              </a:ext>
            </a:extLst>
          </p:cNvPr>
          <p:cNvSpPr/>
          <p:nvPr/>
        </p:nvSpPr>
        <p:spPr>
          <a:xfrm>
            <a:off x="1264994" y="4381095"/>
            <a:ext cx="1147200" cy="363600"/>
          </a:xfrm>
          <a:prstGeom prst="roundRect">
            <a:avLst>
              <a:gd name="adj" fmla="val 346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000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4</a:t>
            </a:r>
            <a:endParaRPr sz="2000" dirty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" name="Google Shape;2975;p57">
            <a:extLst>
              <a:ext uri="{FF2B5EF4-FFF2-40B4-BE49-F238E27FC236}">
                <a16:creationId xmlns:a16="http://schemas.microsoft.com/office/drawing/2014/main" id="{CF6A364F-A5FE-0401-F882-B56E49975B97}"/>
              </a:ext>
            </a:extLst>
          </p:cNvPr>
          <p:cNvSpPr/>
          <p:nvPr/>
        </p:nvSpPr>
        <p:spPr>
          <a:xfrm>
            <a:off x="3355340" y="2184632"/>
            <a:ext cx="2387700" cy="964800"/>
          </a:xfrm>
          <a:prstGeom prst="roundRect">
            <a:avLst>
              <a:gd name="adj" fmla="val 1172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/>
            <a:r>
              <a:rPr lang="th-TH" sz="2000" dirty="0">
                <a:solidFill>
                  <a:schemeClr val="accent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ขอบเขตโครงงาน</a:t>
            </a:r>
          </a:p>
        </p:txBody>
      </p:sp>
      <p:sp>
        <p:nvSpPr>
          <p:cNvPr id="12" name="Google Shape;2975;p57">
            <a:extLst>
              <a:ext uri="{FF2B5EF4-FFF2-40B4-BE49-F238E27FC236}">
                <a16:creationId xmlns:a16="http://schemas.microsoft.com/office/drawing/2014/main" id="{F088EA01-0E87-1521-AD76-FF15711BF227}"/>
              </a:ext>
            </a:extLst>
          </p:cNvPr>
          <p:cNvSpPr/>
          <p:nvPr/>
        </p:nvSpPr>
        <p:spPr>
          <a:xfrm>
            <a:off x="3355340" y="3319004"/>
            <a:ext cx="2387700" cy="964800"/>
          </a:xfrm>
          <a:prstGeom prst="roundRect">
            <a:avLst>
              <a:gd name="adj" fmla="val 1172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/>
            <a:r>
              <a:rPr lang="th-TH" sz="2000" dirty="0">
                <a:solidFill>
                  <a:schemeClr val="accent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โปรแกรมที่ใช้</a:t>
            </a:r>
          </a:p>
        </p:txBody>
      </p:sp>
      <p:sp>
        <p:nvSpPr>
          <p:cNvPr id="13" name="Google Shape;2976;p57">
            <a:extLst>
              <a:ext uri="{FF2B5EF4-FFF2-40B4-BE49-F238E27FC236}">
                <a16:creationId xmlns:a16="http://schemas.microsoft.com/office/drawing/2014/main" id="{B2154A6A-25E5-AF1B-11BF-B22F99275B92}"/>
              </a:ext>
            </a:extLst>
          </p:cNvPr>
          <p:cNvSpPr/>
          <p:nvPr/>
        </p:nvSpPr>
        <p:spPr>
          <a:xfrm>
            <a:off x="3998150" y="4381095"/>
            <a:ext cx="1147200" cy="363600"/>
          </a:xfrm>
          <a:prstGeom prst="roundRect">
            <a:avLst>
              <a:gd name="adj" fmla="val 346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000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5</a:t>
            </a:r>
            <a:endParaRPr sz="2000" dirty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41"/>
          <p:cNvSpPr txBox="1">
            <a:spLocks noGrp="1"/>
          </p:cNvSpPr>
          <p:nvPr>
            <p:ph type="subTitle" idx="1"/>
          </p:nvPr>
        </p:nvSpPr>
        <p:spPr>
          <a:xfrm>
            <a:off x="1945350" y="2271145"/>
            <a:ext cx="5253300" cy="13981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h-TH" dirty="0">
                <a:solidFill>
                  <a:schemeClr val="bg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เพื่อวิเคราะห์ปัจจัยสำคัญของเศรษฐกิจครัวเรือนด้วยการคัดเลือกคุณสมบัติแบบ </a:t>
            </a:r>
            <a:r>
              <a:rPr lang="en-US" dirty="0">
                <a:solidFill>
                  <a:schemeClr val="bg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Gain Ratio Feature Selection </a:t>
            </a:r>
          </a:p>
        </p:txBody>
      </p:sp>
      <p:sp>
        <p:nvSpPr>
          <p:cNvPr id="2784" name="Google Shape;2784;p41"/>
          <p:cNvSpPr txBox="1">
            <a:spLocks noGrp="1"/>
          </p:cNvSpPr>
          <p:nvPr>
            <p:ph type="title"/>
          </p:nvPr>
        </p:nvSpPr>
        <p:spPr>
          <a:xfrm>
            <a:off x="497850" y="899500"/>
            <a:ext cx="81483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Prompt Bold" panose="00000800000000000000" pitchFamily="2" charset="-34"/>
                <a:cs typeface="Prompt Bold" panose="00000800000000000000" pitchFamily="2" charset="-34"/>
              </a:rPr>
              <a:t>วัตถุประสงค์</a:t>
            </a:r>
            <a:endParaRPr lang="en-US" dirty="0"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81DFDB-A55B-7A8C-74DB-20651693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Prompt Bold" panose="00000800000000000000" pitchFamily="2" charset="-34"/>
                <a:cs typeface="Prompt Bold" panose="00000800000000000000" pitchFamily="2" charset="-34"/>
              </a:rPr>
              <a:t>ขอบเขตโครงงาน</a:t>
            </a:r>
            <a:endParaRPr lang="en-US" dirty="0"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sp>
        <p:nvSpPr>
          <p:cNvPr id="6" name="ชื่อเรื่องรอง 5">
            <a:extLst>
              <a:ext uri="{FF2B5EF4-FFF2-40B4-BE49-F238E27FC236}">
                <a16:creationId xmlns:a16="http://schemas.microsoft.com/office/drawing/2014/main" id="{A94E61FE-B88F-0DCE-41F1-C02BABC64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708" y="1825787"/>
            <a:ext cx="7710084" cy="26186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ข้อมูลที่ใช้ในการศึกษาครั้งนี้ คือข้อมูลประชากรจากภาคครัวเรือนเฉพาะครัวเรือนในเขต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	</a:t>
            </a: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พื้นที่ชนบทของจังหวัดสกลนคร ซึ่งมี 20 หมู่บ้าน 12 ตำบล 12 อำเภอ โดย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	</a:t>
            </a: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ช่วงเวลาที่ทำการเก็บรวบรวมข้อมูลคือ ปี พ.ศ. 2563 – 2564 และจากฐานข้อมูล	สภาพทางเศรษฐกิจครัวเรือน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เทคนิค</a:t>
            </a:r>
            <a:r>
              <a:rPr lang="th-TH" sz="1600" dirty="0">
                <a:solidFill>
                  <a:srgbClr val="469B80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ที่ใช้</a:t>
            </a: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Gain Ratio Feature Selection </a:t>
            </a: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เป็นเทคนิคที่ใช้ในการหาปัจจัยสำคัญ</a:t>
            </a:r>
          </a:p>
          <a:p>
            <a:pPr algn="l"/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	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	</a:t>
            </a: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เทคนิคต้นไม้ตัดสินใจ (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Decision Tree)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ประเมินประสิทธิภาพ: 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Accuracy,</a:t>
            </a: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Precision,</a:t>
            </a: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Recall,</a:t>
            </a: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F-measure</a:t>
            </a:r>
            <a:endParaRPr lang="th-TH" sz="1600" b="0" i="0" dirty="0">
              <a:solidFill>
                <a:srgbClr val="469B80"/>
              </a:solidFill>
              <a:effectLst/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เครื่องมือที่ใช้: โปรแกรม </a:t>
            </a:r>
            <a:r>
              <a:rPr lang="en-US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Rapid Miner</a:t>
            </a:r>
            <a:r>
              <a:rPr lang="th-TH" sz="1600" b="0" i="0" dirty="0">
                <a:solidFill>
                  <a:srgbClr val="469B80"/>
                </a:solidFill>
                <a:effectLst/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1600" dirty="0">
                <a:solidFill>
                  <a:srgbClr val="469B80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223945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37"/>
          <p:cNvSpPr txBox="1">
            <a:spLocks noGrp="1"/>
          </p:cNvSpPr>
          <p:nvPr>
            <p:ph type="body" idx="1"/>
          </p:nvPr>
        </p:nvSpPr>
        <p:spPr>
          <a:xfrm>
            <a:off x="869450" y="1616389"/>
            <a:ext cx="7404600" cy="1737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h-TH" sz="1800" dirty="0">
                <a:latin typeface="Prompt Light" panose="00000400000000000000" pitchFamily="2" charset="-34"/>
                <a:cs typeface="Prompt Light" panose="00000400000000000000" pitchFamily="2" charset="-34"/>
              </a:rPr>
              <a:t>เพื่อนำไปสู่ การสร้างและพัฒนาการวิเคราะห์ปัจจัย ผู้วิจัยได้แบ่งทฤษฎีและหลักการที่เกี่ยวข้องเป็นดังนี้</a:t>
            </a:r>
            <a:endParaRPr lang="en-US" sz="1800" dirty="0"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1800" dirty="0">
                <a:latin typeface="Prompt Light" panose="00000400000000000000" pitchFamily="2" charset="-34"/>
                <a:cs typeface="Prompt Light" panose="00000400000000000000" pitchFamily="2" charset="-34"/>
              </a:rPr>
              <a:t>การคัดเลือกคุณสมบัติแบบ </a:t>
            </a:r>
            <a:r>
              <a:rPr lang="en-US" sz="1800" dirty="0">
                <a:latin typeface="Prompt Light" panose="00000400000000000000" pitchFamily="2" charset="-34"/>
                <a:cs typeface="Prompt Light" panose="00000400000000000000" pitchFamily="2" charset="-34"/>
              </a:rPr>
              <a:t>Gain Ratio Feature Selection </a:t>
            </a:r>
            <a:endParaRPr lang="th-TH" sz="1800" dirty="0"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h-TH" sz="1800" dirty="0">
                <a:latin typeface="Prompt Light" panose="00000400000000000000" pitchFamily="2" charset="-34"/>
                <a:cs typeface="Prompt Light" panose="00000400000000000000" pitchFamily="2" charset="-34"/>
              </a:rPr>
              <a:t>วิเคราะห์ปัจจัยสำคัญด้วยการสร้างต้นไม้ตัดสินใจ (</a:t>
            </a:r>
            <a:r>
              <a:rPr lang="en-US" sz="1800" dirty="0">
                <a:latin typeface="Prompt Light" panose="00000400000000000000" pitchFamily="2" charset="-34"/>
                <a:cs typeface="Prompt Light" panose="00000400000000000000" pitchFamily="2" charset="-34"/>
              </a:rPr>
              <a:t>Decision Tree)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h-TH" sz="1400" dirty="0"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  <p:sp>
        <p:nvSpPr>
          <p:cNvPr id="2739" name="Google Shape;2739;p37"/>
          <p:cNvSpPr txBox="1">
            <a:spLocks noGrp="1"/>
          </p:cNvSpPr>
          <p:nvPr>
            <p:ph type="title"/>
          </p:nvPr>
        </p:nvSpPr>
        <p:spPr>
          <a:xfrm>
            <a:off x="497600" y="899500"/>
            <a:ext cx="81483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Prompt Bold" panose="00000800000000000000" pitchFamily="2" charset="-34"/>
                <a:cs typeface="Prompt Bold" panose="00000800000000000000" pitchFamily="2" charset="-34"/>
              </a:rPr>
              <a:t>ทฤษฎีที่เกี่ยวข้อง </a:t>
            </a:r>
            <a:endParaRPr dirty="0"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p74"/>
          <p:cNvSpPr txBox="1">
            <a:spLocks noGrp="1"/>
          </p:cNvSpPr>
          <p:nvPr>
            <p:ph type="subTitle" idx="1"/>
          </p:nvPr>
        </p:nvSpPr>
        <p:spPr>
          <a:xfrm>
            <a:off x="1628250" y="3764280"/>
            <a:ext cx="5887500" cy="6318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Prompt Bold" panose="00000800000000000000" pitchFamily="2" charset="-34"/>
                <a:cs typeface="Prompt Bold" panose="00000800000000000000" pitchFamily="2" charset="-34"/>
              </a:rPr>
              <a:t>การคัดเลือกคุณสมบัติแบบ </a:t>
            </a:r>
            <a:endParaRPr lang="en-US" dirty="0">
              <a:latin typeface="Prompt Bold" panose="00000800000000000000" pitchFamily="2" charset="-34"/>
              <a:cs typeface="Prompt Bold" panose="00000800000000000000" pitchFamily="2" charset="-3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rompt Bold" panose="00000800000000000000" pitchFamily="2" charset="-34"/>
                <a:cs typeface="Prompt Bold" panose="00000800000000000000" pitchFamily="2" charset="-34"/>
              </a:rPr>
              <a:t>Gain Ratio Feature Selection </a:t>
            </a:r>
          </a:p>
        </p:txBody>
      </p:sp>
      <p:pic>
        <p:nvPicPr>
          <p:cNvPr id="9" name="ตัวแทนเนื้อหา 9">
            <a:extLst>
              <a:ext uri="{FF2B5EF4-FFF2-40B4-BE49-F238E27FC236}">
                <a16:creationId xmlns:a16="http://schemas.microsoft.com/office/drawing/2014/main" id="{8F26CE6F-E63D-EF39-DCE0-7B5A732699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2858" y="1296002"/>
            <a:ext cx="3058284" cy="127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ตัวแทนเนื้อหา 4">
            <a:extLst>
              <a:ext uri="{FF2B5EF4-FFF2-40B4-BE49-F238E27FC236}">
                <a16:creationId xmlns:a16="http://schemas.microsoft.com/office/drawing/2014/main" id="{D2C19121-A30F-2FB5-00F5-A2945799A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79" y="38583"/>
            <a:ext cx="4467683" cy="30477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ชื่อเรื่องรอง 4">
            <a:extLst>
              <a:ext uri="{FF2B5EF4-FFF2-40B4-BE49-F238E27FC236}">
                <a16:creationId xmlns:a16="http://schemas.microsoft.com/office/drawing/2014/main" id="{8EDF3083-485A-7865-DBE8-8F0184D3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8950" y="3934267"/>
            <a:ext cx="4586100" cy="3714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Prompt Bold" panose="00000800000000000000" pitchFamily="2" charset="-34"/>
                <a:cs typeface="Prompt Bold" panose="00000800000000000000" pitchFamily="2" charset="-34"/>
              </a:rPr>
              <a:t>เทคนิคต้นไม้ตัดสินใจ (</a:t>
            </a:r>
            <a:r>
              <a:rPr lang="en-US" dirty="0">
                <a:latin typeface="Prompt Bold" panose="00000800000000000000" pitchFamily="2" charset="-34"/>
                <a:cs typeface="Prompt Bold" panose="00000800000000000000" pitchFamily="2" charset="-34"/>
              </a:rPr>
              <a:t>Decision Tree)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427;p53">
            <a:extLst>
              <a:ext uri="{FF2B5EF4-FFF2-40B4-BE49-F238E27FC236}">
                <a16:creationId xmlns:a16="http://schemas.microsoft.com/office/drawing/2014/main" id="{E199A972-F283-A08B-2A73-4CE114A2D6BE}"/>
              </a:ext>
            </a:extLst>
          </p:cNvPr>
          <p:cNvSpPr/>
          <p:nvPr/>
        </p:nvSpPr>
        <p:spPr>
          <a:xfrm>
            <a:off x="6019452" y="3708425"/>
            <a:ext cx="1352761" cy="46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1B343F47-3EDE-0B31-60BF-487AC91275FA}"/>
              </a:ext>
            </a:extLst>
          </p:cNvPr>
          <p:cNvSpPr/>
          <p:nvPr/>
        </p:nvSpPr>
        <p:spPr>
          <a:xfrm>
            <a:off x="37500" y="1519496"/>
            <a:ext cx="1267797" cy="123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410;p53">
            <a:extLst>
              <a:ext uri="{FF2B5EF4-FFF2-40B4-BE49-F238E27FC236}">
                <a16:creationId xmlns:a16="http://schemas.microsoft.com/office/drawing/2014/main" id="{E7DA4835-84C5-5247-01B5-4FB91AA0D6E8}"/>
              </a:ext>
            </a:extLst>
          </p:cNvPr>
          <p:cNvGrpSpPr/>
          <p:nvPr/>
        </p:nvGrpSpPr>
        <p:grpSpPr>
          <a:xfrm>
            <a:off x="728804" y="1203115"/>
            <a:ext cx="6344544" cy="2529790"/>
            <a:chOff x="3532725" y="1483123"/>
            <a:chExt cx="1579871" cy="629949"/>
          </a:xfrm>
        </p:grpSpPr>
        <p:grpSp>
          <p:nvGrpSpPr>
            <p:cNvPr id="4" name="Google Shape;411;p53">
              <a:extLst>
                <a:ext uri="{FF2B5EF4-FFF2-40B4-BE49-F238E27FC236}">
                  <a16:creationId xmlns:a16="http://schemas.microsoft.com/office/drawing/2014/main" id="{5B0FB147-23C4-A45B-D20E-9587B1C7BF03}"/>
                </a:ext>
              </a:extLst>
            </p:cNvPr>
            <p:cNvGrpSpPr/>
            <p:nvPr/>
          </p:nvGrpSpPr>
          <p:grpSpPr>
            <a:xfrm>
              <a:off x="3720525" y="1863000"/>
              <a:ext cx="1204271" cy="2872"/>
              <a:chOff x="3720525" y="1863000"/>
              <a:chExt cx="1204271" cy="2872"/>
            </a:xfrm>
          </p:grpSpPr>
          <p:cxnSp>
            <p:nvCxnSpPr>
              <p:cNvPr id="13" name="Google Shape;412;p53">
                <a:extLst>
                  <a:ext uri="{FF2B5EF4-FFF2-40B4-BE49-F238E27FC236}">
                    <a16:creationId xmlns:a16="http://schemas.microsoft.com/office/drawing/2014/main" id="{EAE3D006-2AD2-46AC-2A80-93BDDDCEA273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4485551" y="1865872"/>
                <a:ext cx="439245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414;p53">
                <a:extLst>
                  <a:ext uri="{FF2B5EF4-FFF2-40B4-BE49-F238E27FC236}">
                    <a16:creationId xmlns:a16="http://schemas.microsoft.com/office/drawing/2014/main" id="{3CCBD26E-07AA-C7D2-7E8F-426C12B8C6D3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4079369" y="1865872"/>
                <a:ext cx="218382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415;p53">
                <a:extLst>
                  <a:ext uri="{FF2B5EF4-FFF2-40B4-BE49-F238E27FC236}">
                    <a16:creationId xmlns:a16="http://schemas.microsoft.com/office/drawing/2014/main" id="{3F389DE5-7968-F827-9570-9DF878EB4B3B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3720525" y="1863000"/>
                <a:ext cx="171044" cy="287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" name="Google Shape;417;p53">
              <a:extLst>
                <a:ext uri="{FF2B5EF4-FFF2-40B4-BE49-F238E27FC236}">
                  <a16:creationId xmlns:a16="http://schemas.microsoft.com/office/drawing/2014/main" id="{26CD9C4F-D21E-AC38-694E-E5147DB15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6625" y="1483123"/>
              <a:ext cx="0" cy="285977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418;p53">
              <a:extLst>
                <a:ext uri="{FF2B5EF4-FFF2-40B4-BE49-F238E27FC236}">
                  <a16:creationId xmlns:a16="http://schemas.microsoft.com/office/drawing/2014/main" id="{06815DBC-1B86-832F-22D6-ECDB62557A77}"/>
                </a:ext>
              </a:extLst>
            </p:cNvPr>
            <p:cNvSpPr/>
            <p:nvPr/>
          </p:nvSpPr>
          <p:spPr>
            <a:xfrm>
              <a:off x="3532725" y="1769100"/>
              <a:ext cx="187800" cy="1878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2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7" name="Google Shape;419;p53">
              <a:extLst>
                <a:ext uri="{FF2B5EF4-FFF2-40B4-BE49-F238E27FC236}">
                  <a16:creationId xmlns:a16="http://schemas.microsoft.com/office/drawing/2014/main" id="{81C46E01-A265-251C-9018-C5BD5C4AB695}"/>
                </a:ext>
              </a:extLst>
            </p:cNvPr>
            <p:cNvSpPr/>
            <p:nvPr/>
          </p:nvSpPr>
          <p:spPr>
            <a:xfrm>
              <a:off x="3891569" y="1771972"/>
              <a:ext cx="187800" cy="1878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2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8" name="Google Shape;420;p53">
              <a:extLst>
                <a:ext uri="{FF2B5EF4-FFF2-40B4-BE49-F238E27FC236}">
                  <a16:creationId xmlns:a16="http://schemas.microsoft.com/office/drawing/2014/main" id="{6706ACDA-A479-9357-5B69-9A567CD81097}"/>
                </a:ext>
              </a:extLst>
            </p:cNvPr>
            <p:cNvCxnSpPr/>
            <p:nvPr/>
          </p:nvCxnSpPr>
          <p:spPr>
            <a:xfrm rot="10800000">
              <a:off x="3988400" y="1969874"/>
              <a:ext cx="0" cy="1350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421;p53">
              <a:extLst>
                <a:ext uri="{FF2B5EF4-FFF2-40B4-BE49-F238E27FC236}">
                  <a16:creationId xmlns:a16="http://schemas.microsoft.com/office/drawing/2014/main" id="{9D2F8565-F75F-67D0-4C07-094432DCC4D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4388172" y="1592735"/>
              <a:ext cx="3479" cy="179237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422;p53">
              <a:extLst>
                <a:ext uri="{FF2B5EF4-FFF2-40B4-BE49-F238E27FC236}">
                  <a16:creationId xmlns:a16="http://schemas.microsoft.com/office/drawing/2014/main" id="{8511C34C-BE6A-4D35-562A-9E2260F8B2A3}"/>
                </a:ext>
              </a:extLst>
            </p:cNvPr>
            <p:cNvSpPr/>
            <p:nvPr/>
          </p:nvSpPr>
          <p:spPr>
            <a:xfrm>
              <a:off x="4297751" y="1771972"/>
              <a:ext cx="187800" cy="1878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2000" dirty="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1" name="Google Shape;413;p53">
              <a:extLst>
                <a:ext uri="{FF2B5EF4-FFF2-40B4-BE49-F238E27FC236}">
                  <a16:creationId xmlns:a16="http://schemas.microsoft.com/office/drawing/2014/main" id="{B1FEEDDC-CC3D-A4DA-A3F8-5F3B3BB224B7}"/>
                </a:ext>
              </a:extLst>
            </p:cNvPr>
            <p:cNvSpPr/>
            <p:nvPr/>
          </p:nvSpPr>
          <p:spPr>
            <a:xfrm>
              <a:off x="4924796" y="1771972"/>
              <a:ext cx="187800" cy="1878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4</a:t>
              </a:r>
              <a:endParaRPr sz="2000" dirty="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2" name="Google Shape;423;p53">
              <a:extLst>
                <a:ext uri="{FF2B5EF4-FFF2-40B4-BE49-F238E27FC236}">
                  <a16:creationId xmlns:a16="http://schemas.microsoft.com/office/drawing/2014/main" id="{61871667-78F7-798F-4935-F0E6874AB0DC}"/>
                </a:ext>
              </a:extLst>
            </p:cNvPr>
            <p:cNvCxnSpPr>
              <a:endCxn id="11" idx="4"/>
            </p:cNvCxnSpPr>
            <p:nvPr/>
          </p:nvCxnSpPr>
          <p:spPr>
            <a:xfrm rot="10800000">
              <a:off x="5018696" y="1959772"/>
              <a:ext cx="0" cy="153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425;p53">
            <a:extLst>
              <a:ext uri="{FF2B5EF4-FFF2-40B4-BE49-F238E27FC236}">
                <a16:creationId xmlns:a16="http://schemas.microsoft.com/office/drawing/2014/main" id="{79EE9E6B-6EF5-4310-84FB-9AE9B5109018}"/>
              </a:ext>
            </a:extLst>
          </p:cNvPr>
          <p:cNvSpPr/>
          <p:nvPr/>
        </p:nvSpPr>
        <p:spPr>
          <a:xfrm>
            <a:off x="6020303" y="3732682"/>
            <a:ext cx="1351910" cy="391953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F-measure</a:t>
            </a:r>
            <a:endParaRPr sz="1600"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9" name="Google Shape;426;p53">
            <a:extLst>
              <a:ext uri="{FF2B5EF4-FFF2-40B4-BE49-F238E27FC236}">
                <a16:creationId xmlns:a16="http://schemas.microsoft.com/office/drawing/2014/main" id="{26D7D283-5F77-FEF0-6D0A-A95BB4B7B07D}"/>
              </a:ext>
            </a:extLst>
          </p:cNvPr>
          <p:cNvSpPr/>
          <p:nvPr/>
        </p:nvSpPr>
        <p:spPr>
          <a:xfrm>
            <a:off x="3828417" y="1244008"/>
            <a:ext cx="1157225" cy="391953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Recall</a:t>
            </a:r>
            <a:endParaRPr sz="1600"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" name="Google Shape;427;p53">
            <a:extLst>
              <a:ext uri="{FF2B5EF4-FFF2-40B4-BE49-F238E27FC236}">
                <a16:creationId xmlns:a16="http://schemas.microsoft.com/office/drawing/2014/main" id="{BEA0AA72-DF55-FC7E-63C2-8E5CDD720870}"/>
              </a:ext>
            </a:extLst>
          </p:cNvPr>
          <p:cNvSpPr/>
          <p:nvPr/>
        </p:nvSpPr>
        <p:spPr>
          <a:xfrm>
            <a:off x="877074" y="830380"/>
            <a:ext cx="1251475" cy="391953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Accuracy</a:t>
            </a:r>
            <a:endParaRPr sz="1600"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2" name="Google Shape;429;p53">
            <a:extLst>
              <a:ext uri="{FF2B5EF4-FFF2-40B4-BE49-F238E27FC236}">
                <a16:creationId xmlns:a16="http://schemas.microsoft.com/office/drawing/2014/main" id="{F17B2109-759A-8A50-AD9D-F3FF295D60D1}"/>
              </a:ext>
            </a:extLst>
          </p:cNvPr>
          <p:cNvSpPr txBox="1"/>
          <p:nvPr/>
        </p:nvSpPr>
        <p:spPr>
          <a:xfrm>
            <a:off x="3618641" y="3174871"/>
            <a:ext cx="2122733" cy="82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600" dirty="0">
                <a:solidFill>
                  <a:schemeClr val="tx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วัดค่าความถูกต้องของโมเดล โดยพิจารณาแยกทีละคลาส</a:t>
            </a:r>
            <a:endParaRPr sz="1600" dirty="0">
              <a:solidFill>
                <a:schemeClr val="tx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" name="Google Shape;430;p53">
            <a:extLst>
              <a:ext uri="{FF2B5EF4-FFF2-40B4-BE49-F238E27FC236}">
                <a16:creationId xmlns:a16="http://schemas.microsoft.com/office/drawing/2014/main" id="{BE06D49D-A4B5-D1C2-5541-8234140AACEF}"/>
              </a:ext>
            </a:extLst>
          </p:cNvPr>
          <p:cNvSpPr txBox="1"/>
          <p:nvPr/>
        </p:nvSpPr>
        <p:spPr>
          <a:xfrm>
            <a:off x="6319169" y="1471027"/>
            <a:ext cx="2891623" cy="86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600" dirty="0">
                <a:solidFill>
                  <a:schemeClr val="tx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วัดค่า </a:t>
            </a:r>
            <a:r>
              <a:rPr lang="en-US" sz="1600" dirty="0">
                <a:solidFill>
                  <a:schemeClr val="tx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Precision </a:t>
            </a:r>
            <a:r>
              <a:rPr lang="th-TH" sz="1600" dirty="0">
                <a:solidFill>
                  <a:schemeClr val="tx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และ </a:t>
            </a:r>
            <a:r>
              <a:rPr lang="en-US" sz="1600" dirty="0">
                <a:solidFill>
                  <a:schemeClr val="tx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Recall </a:t>
            </a:r>
            <a:r>
              <a:rPr lang="th-TH" sz="1600" dirty="0">
                <a:solidFill>
                  <a:schemeClr val="tx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พร้อมกันของโมเดล โดย    พิจารณาแยกทีละคลาส</a:t>
            </a:r>
            <a:endParaRPr sz="1600" dirty="0">
              <a:solidFill>
                <a:schemeClr val="tx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" name="Google Shape;431;p53">
            <a:extLst>
              <a:ext uri="{FF2B5EF4-FFF2-40B4-BE49-F238E27FC236}">
                <a16:creationId xmlns:a16="http://schemas.microsoft.com/office/drawing/2014/main" id="{C85D2686-CDB1-DD24-3A7E-99C0BF65C903}"/>
              </a:ext>
            </a:extLst>
          </p:cNvPr>
          <p:cNvSpPr txBox="1"/>
          <p:nvPr/>
        </p:nvSpPr>
        <p:spPr>
          <a:xfrm>
            <a:off x="78184" y="3291759"/>
            <a:ext cx="1912972" cy="118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600" dirty="0">
                <a:solidFill>
                  <a:schemeClr val="tx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ความแม่นยำ วัดความถูกต้องของโมเดล โดยพิจารณารวมทุกคลาส</a:t>
            </a:r>
            <a:endParaRPr sz="1600" dirty="0">
              <a:solidFill>
                <a:schemeClr val="tx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" name="Google Shape;432;p53">
            <a:extLst>
              <a:ext uri="{FF2B5EF4-FFF2-40B4-BE49-F238E27FC236}">
                <a16:creationId xmlns:a16="http://schemas.microsoft.com/office/drawing/2014/main" id="{AC57230F-1506-B4EB-7F67-9184F2BD7A7D}"/>
              </a:ext>
            </a:extLst>
          </p:cNvPr>
          <p:cNvSpPr txBox="1"/>
          <p:nvPr/>
        </p:nvSpPr>
        <p:spPr>
          <a:xfrm>
            <a:off x="1832894" y="1395000"/>
            <a:ext cx="1897620" cy="86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600" dirty="0">
                <a:solidFill>
                  <a:schemeClr val="tx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วัดค่าความแม่นยำของโมเดล โดยพิจารณาแยกทีละคลาส</a:t>
            </a:r>
            <a:endParaRPr sz="1600" dirty="0">
              <a:solidFill>
                <a:schemeClr val="tx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" name="กล่องข้อความ 50">
            <a:extLst>
              <a:ext uri="{FF2B5EF4-FFF2-40B4-BE49-F238E27FC236}">
                <a16:creationId xmlns:a16="http://schemas.microsoft.com/office/drawing/2014/main" id="{ECC2669C-BEDD-C7C5-C3D7-470E3249CA5D}"/>
              </a:ext>
            </a:extLst>
          </p:cNvPr>
          <p:cNvSpPr txBox="1"/>
          <p:nvPr/>
        </p:nvSpPr>
        <p:spPr>
          <a:xfrm>
            <a:off x="2221909" y="531368"/>
            <a:ext cx="479145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b="1" dirty="0">
                <a:solidFill>
                  <a:schemeClr val="tx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ตัววัดประสิทธิภาพของโมเดลการวิเคราะห์ปัจจัยสำคัญ</a:t>
            </a:r>
          </a:p>
        </p:txBody>
      </p:sp>
      <p:sp>
        <p:nvSpPr>
          <p:cNvPr id="52" name="Google Shape;425;p53">
            <a:extLst>
              <a:ext uri="{FF2B5EF4-FFF2-40B4-BE49-F238E27FC236}">
                <a16:creationId xmlns:a16="http://schemas.microsoft.com/office/drawing/2014/main" id="{8F8494D0-86BB-B1B8-2ADF-F27EAB8AC87C}"/>
              </a:ext>
            </a:extLst>
          </p:cNvPr>
          <p:cNvSpPr/>
          <p:nvPr/>
        </p:nvSpPr>
        <p:spPr>
          <a:xfrm>
            <a:off x="1637773" y="83336"/>
            <a:ext cx="6061269" cy="39195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b="1" dirty="0">
                <a:solidFill>
                  <a:schemeClr val="tx1"/>
                </a:solidFill>
                <a:latin typeface="Prompt Bold" panose="00000800000000000000" pitchFamily="2" charset="-34"/>
                <a:ea typeface="Nunito SemiBold"/>
                <a:cs typeface="Prompt Bold" panose="00000800000000000000" pitchFamily="2" charset="-34"/>
                <a:sym typeface="Nunito SemiBold"/>
              </a:rPr>
              <a:t>ประเมินประสิทธิภาพของการพยากรณ์</a:t>
            </a:r>
            <a:endParaRPr lang="en-US" sz="1600" b="1" dirty="0">
              <a:solidFill>
                <a:schemeClr val="tx1"/>
              </a:solidFill>
              <a:latin typeface="Prompt Bold" panose="00000800000000000000" pitchFamily="2" charset="-34"/>
              <a:ea typeface="Lexend Deca"/>
              <a:cs typeface="Prompt Bold" panose="00000800000000000000" pitchFamily="2" charset="-34"/>
              <a:sym typeface="Lexend Deca"/>
            </a:endParaRPr>
          </a:p>
        </p:txBody>
      </p:sp>
      <p:sp>
        <p:nvSpPr>
          <p:cNvPr id="17" name="Google Shape;424;p53">
            <a:extLst>
              <a:ext uri="{FF2B5EF4-FFF2-40B4-BE49-F238E27FC236}">
                <a16:creationId xmlns:a16="http://schemas.microsoft.com/office/drawing/2014/main" id="{BB61D843-4A47-E12F-224B-A6A14D78E752}"/>
              </a:ext>
            </a:extLst>
          </p:cNvPr>
          <p:cNvSpPr/>
          <p:nvPr/>
        </p:nvSpPr>
        <p:spPr>
          <a:xfrm>
            <a:off x="2232157" y="3696439"/>
            <a:ext cx="1290764" cy="391953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Prompt Light" panose="00000400000000000000" pitchFamily="2" charset="-34"/>
                <a:ea typeface="Nunito SemiBold"/>
                <a:cs typeface="Prompt Light" panose="00000400000000000000" pitchFamily="2" charset="-34"/>
                <a:sym typeface="Nunito SemiBold"/>
              </a:rPr>
              <a:t>Precision</a:t>
            </a:r>
            <a:endParaRPr dirty="0">
              <a:solidFill>
                <a:srgbClr val="20C8C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3603799555"/>
      </p:ext>
    </p:extLst>
  </p:cSld>
  <p:clrMapOvr>
    <a:masterClrMapping/>
  </p:clrMapOvr>
</p:sld>
</file>

<file path=ppt/theme/theme1.xml><?xml version="1.0" encoding="utf-8"?>
<a:theme xmlns:a="http://schemas.openxmlformats.org/drawingml/2006/main" name="Team Building Meeting by Slidesgo">
  <a:themeElements>
    <a:clrScheme name="Simple Light">
      <a:dk1>
        <a:srgbClr val="FFFFFF"/>
      </a:dk1>
      <a:lt1>
        <a:srgbClr val="79C3AA"/>
      </a:lt1>
      <a:dk2>
        <a:srgbClr val="469B80"/>
      </a:dk2>
      <a:lt2>
        <a:srgbClr val="B5DED0"/>
      </a:lt2>
      <a:accent1>
        <a:srgbClr val="386B5B"/>
      </a:accent1>
      <a:accent2>
        <a:srgbClr val="FC8685"/>
      </a:accent2>
      <a:accent3>
        <a:srgbClr val="FBDA7C"/>
      </a:accent3>
      <a:accent4>
        <a:srgbClr val="81DD91"/>
      </a:accent4>
      <a:accent5>
        <a:srgbClr val="FFFFFF"/>
      </a:accent5>
      <a:accent6>
        <a:srgbClr val="FFFFFF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659</Words>
  <Application>Microsoft Office PowerPoint</Application>
  <PresentationFormat>นำเสนอทางหน้าจอ (16:9)</PresentationFormat>
  <Paragraphs>74</Paragraphs>
  <Slides>14</Slides>
  <Notes>11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3" baseType="lpstr">
      <vt:lpstr>Nunito SemiBold</vt:lpstr>
      <vt:lpstr>Prompt Bold</vt:lpstr>
      <vt:lpstr>Roboto</vt:lpstr>
      <vt:lpstr>Assistant</vt:lpstr>
      <vt:lpstr>Prompt Light</vt:lpstr>
      <vt:lpstr>Lexend Deca</vt:lpstr>
      <vt:lpstr>Arial</vt:lpstr>
      <vt:lpstr>Prompt</vt:lpstr>
      <vt:lpstr>Team Building Meeting by Slidesgo</vt:lpstr>
      <vt:lpstr>งานนำเสนอ PowerPoint</vt:lpstr>
      <vt:lpstr>นำเสนอความก้าวหน้าโดย</vt:lpstr>
      <vt:lpstr>เนื้อหาที่นำเสนอ</vt:lpstr>
      <vt:lpstr>วัตถุประสงค์</vt:lpstr>
      <vt:lpstr>ขอบเขตโครงงาน</vt:lpstr>
      <vt:lpstr>ทฤษฎีที่เกี่ยวข้อง </vt:lpstr>
      <vt:lpstr>งานนำเสนอ PowerPoint</vt:lpstr>
      <vt:lpstr>งานนำเสนอ PowerPoint</vt:lpstr>
      <vt:lpstr>งานนำเสนอ PowerPoint</vt:lpstr>
      <vt:lpstr>วิธีดำเนินการวิจัย</vt:lpstr>
      <vt:lpstr>โปรแกรม RapidMiner</vt:lpstr>
      <vt:lpstr>โปรแกรม RapidMiner</vt:lpstr>
      <vt:lpstr>เอกสารอ้างอิง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Asus</dc:creator>
  <cp:lastModifiedBy>user</cp:lastModifiedBy>
  <cp:revision>30</cp:revision>
  <dcterms:modified xsi:type="dcterms:W3CDTF">2022-05-10T02:11:29Z</dcterms:modified>
</cp:coreProperties>
</file>