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6"/>
  </p:notesMasterIdLst>
  <p:sldIdLst>
    <p:sldId id="256" r:id="rId2"/>
    <p:sldId id="259" r:id="rId3"/>
    <p:sldId id="260" r:id="rId4"/>
    <p:sldId id="263" r:id="rId5"/>
    <p:sldId id="258" r:id="rId6"/>
    <p:sldId id="257" r:id="rId7"/>
    <p:sldId id="313" r:id="rId8"/>
    <p:sldId id="261" r:id="rId9"/>
    <p:sldId id="268" r:id="rId10"/>
    <p:sldId id="273" r:id="rId11"/>
    <p:sldId id="283" r:id="rId12"/>
    <p:sldId id="279" r:id="rId13"/>
    <p:sldId id="269" r:id="rId14"/>
    <p:sldId id="266" r:id="rId15"/>
    <p:sldId id="314" r:id="rId16"/>
    <p:sldId id="265" r:id="rId17"/>
    <p:sldId id="271" r:id="rId18"/>
    <p:sldId id="315" r:id="rId19"/>
    <p:sldId id="317" r:id="rId20"/>
    <p:sldId id="318" r:id="rId21"/>
    <p:sldId id="274" r:id="rId22"/>
    <p:sldId id="320" r:id="rId23"/>
    <p:sldId id="270" r:id="rId24"/>
    <p:sldId id="322" r:id="rId25"/>
  </p:sldIdLst>
  <p:sldSz cx="12798425" cy="7199313"/>
  <p:notesSz cx="6858000" cy="9144000"/>
  <p:embeddedFontLst>
    <p:embeddedFont>
      <p:font typeface="Arimo" panose="020B0604020202020204" charset="0"/>
      <p:regular r:id="rId27"/>
      <p:bold r:id="rId28"/>
      <p:italic r:id="rId29"/>
      <p:boldItalic r:id="rId30"/>
    </p:embeddedFont>
    <p:embeddedFont>
      <p:font typeface="Bebas Neue" panose="020B0604020202020204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  <p:embeddedFont>
      <p:font typeface="TH SarabunPSK" panose="020B0500040200020003" pitchFamily="34" charset="-34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3D"/>
    <a:srgbClr val="FFE485"/>
    <a:srgbClr val="33CCFF"/>
    <a:srgbClr val="023F7F"/>
    <a:srgbClr val="05AFF2"/>
    <a:srgbClr val="33C2FB"/>
    <a:srgbClr val="3FCDFF"/>
    <a:srgbClr val="023373"/>
    <a:srgbClr val="07A2E4"/>
    <a:srgbClr val="05A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E7D98-B16A-4914-AD04-1EDE1A4AA1BB}">
  <a:tblStyle styleId="{FF1E7D98-B16A-4914-AD04-1EDE1A4AA1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ntima veerapang" userId="583cc9f38261699c" providerId="LiveId" clId="{5CCEBFB5-C335-4F5C-91ED-AB5693E5591B}"/>
    <pc:docChg chg="undo redo custSel addSld delSld modSld sldOrd delMainMaster modMainMaster">
      <pc:chgData name="nuntima veerapang" userId="583cc9f38261699c" providerId="LiveId" clId="{5CCEBFB5-C335-4F5C-91ED-AB5693E5591B}" dt="2022-02-03T17:10:56.144" v="10323"/>
      <pc:docMkLst>
        <pc:docMk/>
      </pc:docMkLst>
      <pc:sldChg chg="addSp delSp modSp mod modTransition setBg modAnim">
        <pc:chgData name="nuntima veerapang" userId="583cc9f38261699c" providerId="LiveId" clId="{5CCEBFB5-C335-4F5C-91ED-AB5693E5591B}" dt="2022-02-03T17:00:07.016" v="10225"/>
        <pc:sldMkLst>
          <pc:docMk/>
          <pc:sldMk cId="0" sldId="256"/>
        </pc:sldMkLst>
        <pc:spChg chg="add del mod">
          <ac:chgData name="nuntima veerapang" userId="583cc9f38261699c" providerId="LiveId" clId="{5CCEBFB5-C335-4F5C-91ED-AB5693E5591B}" dt="2022-02-03T16:04:59.058" v="8683" actId="478"/>
          <ac:spMkLst>
            <pc:docMk/>
            <pc:sldMk cId="0" sldId="256"/>
            <ac:spMk id="3" creationId="{E35C213A-59F5-4C26-B369-465F16CA15C9}"/>
          </ac:spMkLst>
        </pc:spChg>
        <pc:spChg chg="add del mod">
          <ac:chgData name="nuntima veerapang" userId="583cc9f38261699c" providerId="LiveId" clId="{5CCEBFB5-C335-4F5C-91ED-AB5693E5591B}" dt="2022-02-03T16:05:06.044" v="8686" actId="478"/>
          <ac:spMkLst>
            <pc:docMk/>
            <pc:sldMk cId="0" sldId="256"/>
            <ac:spMk id="5" creationId="{D5672D5F-BD0C-4DDD-B635-CE87B77F8088}"/>
          </ac:spMkLst>
        </pc:spChg>
        <pc:spChg chg="add mod ord">
          <ac:chgData name="nuntima veerapang" userId="583cc9f38261699c" providerId="LiveId" clId="{5CCEBFB5-C335-4F5C-91ED-AB5693E5591B}" dt="2022-02-03T16:58:03.982" v="10204" actId="1037"/>
          <ac:spMkLst>
            <pc:docMk/>
            <pc:sldMk cId="0" sldId="256"/>
            <ac:spMk id="87" creationId="{81E4DC0B-BB8C-4D62-A6C4-75E605192971}"/>
          </ac:spMkLst>
        </pc:spChg>
        <pc:spChg chg="add mod">
          <ac:chgData name="nuntima veerapang" userId="583cc9f38261699c" providerId="LiveId" clId="{5CCEBFB5-C335-4F5C-91ED-AB5693E5591B}" dt="2022-02-03T16:41:09.349" v="9738" actId="207"/>
          <ac:spMkLst>
            <pc:docMk/>
            <pc:sldMk cId="0" sldId="256"/>
            <ac:spMk id="88" creationId="{7D777C55-E770-4488-82C0-8F6FB4DD2C32}"/>
          </ac:spMkLst>
        </pc:spChg>
        <pc:spChg chg="add del mod">
          <ac:chgData name="nuntima veerapang" userId="583cc9f38261699c" providerId="LiveId" clId="{5CCEBFB5-C335-4F5C-91ED-AB5693E5591B}" dt="2022-02-03T16:38:10.292" v="9572" actId="478"/>
          <ac:spMkLst>
            <pc:docMk/>
            <pc:sldMk cId="0" sldId="256"/>
            <ac:spMk id="90" creationId="{9C8246E0-38CA-4103-8CD6-01BD6B22B907}"/>
          </ac:spMkLst>
        </pc:spChg>
        <pc:spChg chg="add del mod">
          <ac:chgData name="nuntima veerapang" userId="583cc9f38261699c" providerId="LiveId" clId="{5CCEBFB5-C335-4F5C-91ED-AB5693E5591B}" dt="2022-02-02T15:04:35.491" v="116" actId="22"/>
          <ac:spMkLst>
            <pc:docMk/>
            <pc:sldMk cId="0" sldId="256"/>
            <ac:spMk id="90" creationId="{BEEAD782-FC08-41F9-8A83-35659CFE608E}"/>
          </ac:spMkLst>
        </pc:spChg>
        <pc:spChg chg="add del">
          <ac:chgData name="nuntima veerapang" userId="583cc9f38261699c" providerId="LiveId" clId="{5CCEBFB5-C335-4F5C-91ED-AB5693E5591B}" dt="2022-02-02T15:04:38.546" v="120" actId="22"/>
          <ac:spMkLst>
            <pc:docMk/>
            <pc:sldMk cId="0" sldId="256"/>
            <ac:spMk id="92" creationId="{F82485F1-BFF6-4498-99A2-73A4116B8293}"/>
          </ac:spMkLst>
        </pc:spChg>
        <pc:spChg chg="add del mod">
          <ac:chgData name="nuntima veerapang" userId="583cc9f38261699c" providerId="LiveId" clId="{5CCEBFB5-C335-4F5C-91ED-AB5693E5591B}" dt="2022-02-03T16:59:58.930" v="10223" actId="1076"/>
          <ac:spMkLst>
            <pc:docMk/>
            <pc:sldMk cId="0" sldId="256"/>
            <ac:spMk id="94" creationId="{C0599FC4-6333-4F2C-8385-DB817520A9E8}"/>
          </ac:spMkLst>
        </pc:spChg>
        <pc:spChg chg="add mod ord">
          <ac:chgData name="nuntima veerapang" userId="583cc9f38261699c" providerId="LiveId" clId="{5CCEBFB5-C335-4F5C-91ED-AB5693E5591B}" dt="2022-02-03T16:56:41.206" v="9950" actId="207"/>
          <ac:spMkLst>
            <pc:docMk/>
            <pc:sldMk cId="0" sldId="256"/>
            <ac:spMk id="95" creationId="{55FAC785-F3A0-4335-8F29-B96663558D6B}"/>
          </ac:spMkLst>
        </pc:spChg>
        <pc:spChg chg="add mod">
          <ac:chgData name="nuntima veerapang" userId="583cc9f38261699c" providerId="LiveId" clId="{5CCEBFB5-C335-4F5C-91ED-AB5693E5591B}" dt="2022-02-03T16:56:49.669" v="9951" actId="1076"/>
          <ac:spMkLst>
            <pc:docMk/>
            <pc:sldMk cId="0" sldId="256"/>
            <ac:spMk id="96" creationId="{983BDEC0-E8A3-44ED-B5ED-6C23059BB33C}"/>
          </ac:spMkLst>
        </pc:spChg>
        <pc:spChg chg="add mod ord">
          <ac:chgData name="nuntima veerapang" userId="583cc9f38261699c" providerId="LiveId" clId="{5CCEBFB5-C335-4F5C-91ED-AB5693E5591B}" dt="2022-02-03T16:57:10.445" v="10154" actId="207"/>
          <ac:spMkLst>
            <pc:docMk/>
            <pc:sldMk cId="0" sldId="256"/>
            <ac:spMk id="97" creationId="{C7DB08D3-F5DE-4E38-8EFF-4026ED7EE511}"/>
          </ac:spMkLst>
        </pc:spChg>
        <pc:spChg chg="add mod ord">
          <ac:chgData name="nuntima veerapang" userId="583cc9f38261699c" providerId="LiveId" clId="{5CCEBFB5-C335-4F5C-91ED-AB5693E5591B}" dt="2022-02-03T16:57:28.316" v="10157" actId="1076"/>
          <ac:spMkLst>
            <pc:docMk/>
            <pc:sldMk cId="0" sldId="256"/>
            <ac:spMk id="98" creationId="{D37F18C9-C81A-45F1-81B3-0599ADDA3FF6}"/>
          </ac:spMkLst>
        </pc:spChg>
        <pc:spChg chg="add mod ord">
          <ac:chgData name="nuntima veerapang" userId="583cc9f38261699c" providerId="LiveId" clId="{5CCEBFB5-C335-4F5C-91ED-AB5693E5591B}" dt="2022-02-03T16:57:56.411" v="10198" actId="207"/>
          <ac:spMkLst>
            <pc:docMk/>
            <pc:sldMk cId="0" sldId="256"/>
            <ac:spMk id="99" creationId="{8E367ACC-1662-4999-994A-6BEE7E2A0FEA}"/>
          </ac:spMkLst>
        </pc:spChg>
        <pc:spChg chg="add mod">
          <ac:chgData name="nuntima veerapang" userId="583cc9f38261699c" providerId="LiveId" clId="{5CCEBFB5-C335-4F5C-91ED-AB5693E5591B}" dt="2022-02-03T16:54:53.646" v="9835" actId="1076"/>
          <ac:spMkLst>
            <pc:docMk/>
            <pc:sldMk cId="0" sldId="256"/>
            <ac:spMk id="100" creationId="{6CEAED0C-F4C6-4F0B-A977-1F5776419E6F}"/>
          </ac:spMkLst>
        </pc:spChg>
        <pc:spChg chg="add mod">
          <ac:chgData name="nuntima veerapang" userId="583cc9f38261699c" providerId="LiveId" clId="{5CCEBFB5-C335-4F5C-91ED-AB5693E5591B}" dt="2022-02-03T16:54:53.646" v="9835" actId="1076"/>
          <ac:spMkLst>
            <pc:docMk/>
            <pc:sldMk cId="0" sldId="256"/>
            <ac:spMk id="101" creationId="{F0B55DDE-5FAE-4115-A543-5D26A47CEBCF}"/>
          </ac:spMkLst>
        </pc:spChg>
        <pc:spChg chg="add mod">
          <ac:chgData name="nuntima veerapang" userId="583cc9f38261699c" providerId="LiveId" clId="{5CCEBFB5-C335-4F5C-91ED-AB5693E5591B}" dt="2022-02-03T16:54:53.646" v="9835" actId="1076"/>
          <ac:spMkLst>
            <pc:docMk/>
            <pc:sldMk cId="0" sldId="256"/>
            <ac:spMk id="102" creationId="{ABBE46FC-6D92-4A74-93DE-E7AE622D4B55}"/>
          </ac:spMkLst>
        </pc:spChg>
        <pc:spChg chg="add mod">
          <ac:chgData name="nuntima veerapang" userId="583cc9f38261699c" providerId="LiveId" clId="{5CCEBFB5-C335-4F5C-91ED-AB5693E5591B}" dt="2022-02-03T16:54:53.646" v="9835" actId="1076"/>
          <ac:spMkLst>
            <pc:docMk/>
            <pc:sldMk cId="0" sldId="256"/>
            <ac:spMk id="103" creationId="{28560103-4199-425E-8DB7-A18920622EED}"/>
          </ac:spMkLst>
        </pc:spChg>
        <pc:spChg chg="add mod">
          <ac:chgData name="nuntima veerapang" userId="583cc9f38261699c" providerId="LiveId" clId="{5CCEBFB5-C335-4F5C-91ED-AB5693E5591B}" dt="2022-02-03T16:54:57.674" v="9836" actId="1076"/>
          <ac:spMkLst>
            <pc:docMk/>
            <pc:sldMk cId="0" sldId="256"/>
            <ac:spMk id="104" creationId="{1631EB6B-A560-4816-B927-EFC1158509E0}"/>
          </ac:spMkLst>
        </pc:spChg>
        <pc:spChg chg="add mod">
          <ac:chgData name="nuntima veerapang" userId="583cc9f38261699c" providerId="LiveId" clId="{5CCEBFB5-C335-4F5C-91ED-AB5693E5591B}" dt="2022-02-03T16:54:53.646" v="9835" actId="1076"/>
          <ac:spMkLst>
            <pc:docMk/>
            <pc:sldMk cId="0" sldId="256"/>
            <ac:spMk id="105" creationId="{CC251D73-EB17-4EB9-B46C-FDA2BF3BF14E}"/>
          </ac:spMkLst>
        </pc:spChg>
        <pc:spChg chg="add mod">
          <ac:chgData name="nuntima veerapang" userId="583cc9f38261699c" providerId="LiveId" clId="{5CCEBFB5-C335-4F5C-91ED-AB5693E5591B}" dt="2022-02-03T16:54:53.646" v="9835" actId="1076"/>
          <ac:spMkLst>
            <pc:docMk/>
            <pc:sldMk cId="0" sldId="256"/>
            <ac:spMk id="106" creationId="{ADE0EBDB-C179-4422-9A2C-2FA5F49E73EF}"/>
          </ac:spMkLst>
        </pc:spChg>
        <pc:spChg chg="del mod">
          <ac:chgData name="nuntima veerapang" userId="583cc9f38261699c" providerId="LiveId" clId="{5CCEBFB5-C335-4F5C-91ED-AB5693E5591B}" dt="2022-02-03T16:04:54.829" v="8682" actId="478"/>
          <ac:spMkLst>
            <pc:docMk/>
            <pc:sldMk cId="0" sldId="256"/>
            <ac:spMk id="238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16:04:51.383" v="8681" actId="478"/>
          <ac:spMkLst>
            <pc:docMk/>
            <pc:sldMk cId="0" sldId="256"/>
            <ac:spMk id="239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16:04:54.829" v="8682" actId="478"/>
          <ac:spMkLst>
            <pc:docMk/>
            <pc:sldMk cId="0" sldId="256"/>
            <ac:spMk id="24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45:49.906" v="9829" actId="478"/>
          <ac:spMkLst>
            <pc:docMk/>
            <pc:sldMk cId="0" sldId="256"/>
            <ac:spMk id="24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45:48.755" v="9828" actId="478"/>
          <ac:spMkLst>
            <pc:docMk/>
            <pc:sldMk cId="0" sldId="256"/>
            <ac:spMk id="242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2T15:03:30.103" v="103" actId="478"/>
          <ac:spMkLst>
            <pc:docMk/>
            <pc:sldMk cId="0" sldId="256"/>
            <ac:spMk id="243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56:18.161" v="9917" actId="478"/>
          <ac:spMkLst>
            <pc:docMk/>
            <pc:sldMk cId="0" sldId="256"/>
            <ac:spMk id="244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48:41.407" v="6402" actId="478"/>
          <ac:spMkLst>
            <pc:docMk/>
            <pc:sldMk cId="0" sldId="256"/>
            <ac:spMk id="24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6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6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6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6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6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6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6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6:34.392" v="8700" actId="207"/>
          <ac:spMkLst>
            <pc:docMk/>
            <pc:sldMk cId="0" sldId="256"/>
            <ac:spMk id="268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5:48.937" v="8689" actId="207"/>
          <ac:spMkLst>
            <pc:docMk/>
            <pc:sldMk cId="0" sldId="256"/>
            <ac:spMk id="27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71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7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7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7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7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7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7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78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7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8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81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8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8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8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8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8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88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8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6:05.294" v="8693" actId="207"/>
          <ac:spMkLst>
            <pc:docMk/>
            <pc:sldMk cId="0" sldId="256"/>
            <ac:spMk id="291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9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5:55.592" v="8690" actId="207"/>
          <ac:spMkLst>
            <pc:docMk/>
            <pc:sldMk cId="0" sldId="256"/>
            <ac:spMk id="29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9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9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9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9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298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6:46.212" v="8703" actId="207"/>
          <ac:spMkLst>
            <pc:docMk/>
            <pc:sldMk cId="0" sldId="256"/>
            <ac:spMk id="29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0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01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0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0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0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6:09.582" v="8694" actId="207"/>
          <ac:spMkLst>
            <pc:docMk/>
            <pc:sldMk cId="0" sldId="256"/>
            <ac:spMk id="30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08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6:17.315" v="8696" actId="207"/>
          <ac:spMkLst>
            <pc:docMk/>
            <pc:sldMk cId="0" sldId="256"/>
            <ac:spMk id="30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6:25.665" v="8698" actId="207"/>
          <ac:spMkLst>
            <pc:docMk/>
            <pc:sldMk cId="0" sldId="256"/>
            <ac:spMk id="31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11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1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1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1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1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1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1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18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1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2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04:54.630" v="2711" actId="207"/>
          <ac:spMkLst>
            <pc:docMk/>
            <pc:sldMk cId="0" sldId="256"/>
            <ac:spMk id="321" creationId="{00000000-0000-0000-0000-000000000000}"/>
          </ac:spMkLst>
        </pc:spChg>
        <pc:grpChg chg="mod">
          <ac:chgData name="nuntima veerapang" userId="583cc9f38261699c" providerId="LiveId" clId="{5CCEBFB5-C335-4F5C-91ED-AB5693E5591B}" dt="2022-02-03T16:43:38.132" v="9787" actId="1076"/>
          <ac:grpSpMkLst>
            <pc:docMk/>
            <pc:sldMk cId="0" sldId="256"/>
            <ac:grpSpMk id="259" creationId="{00000000-0000-0000-0000-000000000000}"/>
          </ac:grpSpMkLst>
        </pc:grpChg>
        <pc:grpChg chg="mod">
          <ac:chgData name="nuntima veerapang" userId="583cc9f38261699c" providerId="LiveId" clId="{5CCEBFB5-C335-4F5C-91ED-AB5693E5591B}" dt="2022-02-02T16:04:54.630" v="2711" actId="207"/>
          <ac:grpSpMkLst>
            <pc:docMk/>
            <pc:sldMk cId="0" sldId="256"/>
            <ac:grpSpMk id="261" creationId="{00000000-0000-0000-0000-000000000000}"/>
          </ac:grpSpMkLst>
        </pc:grpChg>
        <pc:grpChg chg="mod">
          <ac:chgData name="nuntima veerapang" userId="583cc9f38261699c" providerId="LiveId" clId="{5CCEBFB5-C335-4F5C-91ED-AB5693E5591B}" dt="2022-02-02T16:04:54.630" v="2711" actId="207"/>
          <ac:grpSpMkLst>
            <pc:docMk/>
            <pc:sldMk cId="0" sldId="256"/>
            <ac:grpSpMk id="269" creationId="{00000000-0000-0000-0000-000000000000}"/>
          </ac:grpSpMkLst>
        </pc:grpChg>
        <pc:grpChg chg="mod">
          <ac:chgData name="nuntima veerapang" userId="583cc9f38261699c" providerId="LiveId" clId="{5CCEBFB5-C335-4F5C-91ED-AB5693E5591B}" dt="2022-02-02T16:04:54.630" v="2711" actId="207"/>
          <ac:grpSpMkLst>
            <pc:docMk/>
            <pc:sldMk cId="0" sldId="256"/>
            <ac:grpSpMk id="284" creationId="{00000000-0000-0000-0000-000000000000}"/>
          </ac:grpSpMkLst>
        </pc:grpChg>
        <pc:grpChg chg="mod">
          <ac:chgData name="nuntima veerapang" userId="583cc9f38261699c" providerId="LiveId" clId="{5CCEBFB5-C335-4F5C-91ED-AB5693E5591B}" dt="2022-02-02T16:04:54.630" v="2711" actId="207"/>
          <ac:grpSpMkLst>
            <pc:docMk/>
            <pc:sldMk cId="0" sldId="256"/>
            <ac:grpSpMk id="290" creationId="{00000000-0000-0000-0000-000000000000}"/>
          </ac:grpSpMkLst>
        </pc:grpChg>
        <pc:grpChg chg="mod">
          <ac:chgData name="nuntima veerapang" userId="583cc9f38261699c" providerId="LiveId" clId="{5CCEBFB5-C335-4F5C-91ED-AB5693E5591B}" dt="2022-02-02T16:04:54.630" v="2711" actId="207"/>
          <ac:grpSpMkLst>
            <pc:docMk/>
            <pc:sldMk cId="0" sldId="256"/>
            <ac:grpSpMk id="305" creationId="{00000000-0000-0000-0000-000000000000}"/>
          </ac:grpSpMkLst>
        </pc:grpChg>
        <pc:grpChg chg="mod">
          <ac:chgData name="nuntima veerapang" userId="583cc9f38261699c" providerId="LiveId" clId="{5CCEBFB5-C335-4F5C-91ED-AB5693E5591B}" dt="2022-02-02T16:04:54.630" v="2711" actId="207"/>
          <ac:grpSpMkLst>
            <pc:docMk/>
            <pc:sldMk cId="0" sldId="256"/>
            <ac:grpSpMk id="306" creationId="{00000000-0000-0000-0000-000000000000}"/>
          </ac:grpSpMkLst>
        </pc:grpChg>
      </pc:sldChg>
      <pc:sldChg chg="addSp delSp modSp mod modTransition modNotes">
        <pc:chgData name="nuntima veerapang" userId="583cc9f38261699c" providerId="LiveId" clId="{5CCEBFB5-C335-4F5C-91ED-AB5693E5591B}" dt="2022-02-03T16:57:42.992" v="10159"/>
        <pc:sldMkLst>
          <pc:docMk/>
          <pc:sldMk cId="0" sldId="257"/>
        </pc:sldMkLst>
        <pc:spChg chg="add del mod">
          <ac:chgData name="nuntima veerapang" userId="583cc9f38261699c" providerId="LiveId" clId="{5CCEBFB5-C335-4F5C-91ED-AB5693E5591B}" dt="2022-02-03T03:17:20.611" v="4101" actId="478"/>
          <ac:spMkLst>
            <pc:docMk/>
            <pc:sldMk cId="0" sldId="257"/>
            <ac:spMk id="3" creationId="{82F0ADB8-E80C-4D87-BDFC-9B83B82AA51C}"/>
          </ac:spMkLst>
        </pc:spChg>
        <pc:spChg chg="add del mod">
          <ac:chgData name="nuntima veerapang" userId="583cc9f38261699c" providerId="LiveId" clId="{5CCEBFB5-C335-4F5C-91ED-AB5693E5591B}" dt="2022-02-03T03:17:51.751" v="4109" actId="478"/>
          <ac:spMkLst>
            <pc:docMk/>
            <pc:sldMk cId="0" sldId="257"/>
            <ac:spMk id="5" creationId="{E60A59DA-1697-4501-8613-54BD64E0609B}"/>
          </ac:spMkLst>
        </pc:spChg>
        <pc:spChg chg="add mod">
          <ac:chgData name="nuntima veerapang" userId="583cc9f38261699c" providerId="LiveId" clId="{5CCEBFB5-C335-4F5C-91ED-AB5693E5591B}" dt="2022-02-03T16:18:52.856" v="9135" actId="255"/>
          <ac:spMkLst>
            <pc:docMk/>
            <pc:sldMk cId="0" sldId="257"/>
            <ac:spMk id="27" creationId="{9A3B68E5-2D3E-4A9F-8C34-A3D20C672DC9}"/>
          </ac:spMkLst>
        </pc:spChg>
        <pc:spChg chg="add mod">
          <ac:chgData name="nuntima veerapang" userId="583cc9f38261699c" providerId="LiveId" clId="{5CCEBFB5-C335-4F5C-91ED-AB5693E5591B}" dt="2022-02-03T16:18:38.080" v="9123" actId="1076"/>
          <ac:spMkLst>
            <pc:docMk/>
            <pc:sldMk cId="0" sldId="257"/>
            <ac:spMk id="30" creationId="{84D2C6EE-9773-4053-842A-5343A76B7B5C}"/>
          </ac:spMkLst>
        </pc:spChg>
        <pc:spChg chg="add del mod">
          <ac:chgData name="nuntima veerapang" userId="583cc9f38261699c" providerId="LiveId" clId="{5CCEBFB5-C335-4F5C-91ED-AB5693E5591B}" dt="2022-02-03T03:28:01.691" v="4253" actId="478"/>
          <ac:spMkLst>
            <pc:docMk/>
            <pc:sldMk cId="0" sldId="257"/>
            <ac:spMk id="31" creationId="{FCBA8F8B-3CB1-49C1-875E-FAAF7D6F4BFF}"/>
          </ac:spMkLst>
        </pc:spChg>
        <pc:spChg chg="add mod">
          <ac:chgData name="nuntima veerapang" userId="583cc9f38261699c" providerId="LiveId" clId="{5CCEBFB5-C335-4F5C-91ED-AB5693E5591B}" dt="2022-02-03T16:18:47.410" v="9134" actId="1037"/>
          <ac:spMkLst>
            <pc:docMk/>
            <pc:sldMk cId="0" sldId="257"/>
            <ac:spMk id="32" creationId="{F64B730D-2A34-46F5-A374-6D7C69AEB2AC}"/>
          </ac:spMkLst>
        </pc:spChg>
        <pc:spChg chg="add del mod">
          <ac:chgData name="nuntima veerapang" userId="583cc9f38261699c" providerId="LiveId" clId="{5CCEBFB5-C335-4F5C-91ED-AB5693E5591B}" dt="2022-02-03T16:21:29.485" v="9173" actId="478"/>
          <ac:spMkLst>
            <pc:docMk/>
            <pc:sldMk cId="0" sldId="257"/>
            <ac:spMk id="33" creationId="{3F8594DB-8CCD-4E12-B6B6-B73A8F71BF6B}"/>
          </ac:spMkLst>
        </pc:spChg>
        <pc:spChg chg="del">
          <ac:chgData name="nuntima veerapang" userId="583cc9f38261699c" providerId="LiveId" clId="{5CCEBFB5-C335-4F5C-91ED-AB5693E5591B}" dt="2022-02-03T03:17:50.272" v="4108" actId="478"/>
          <ac:spMkLst>
            <pc:docMk/>
            <pc:sldMk cId="0" sldId="257"/>
            <ac:spMk id="327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17:18.618" v="4100" actId="478"/>
          <ac:spMkLst>
            <pc:docMk/>
            <pc:sldMk cId="0" sldId="257"/>
            <ac:spMk id="328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22:44.786" v="9193" actId="207"/>
          <ac:spMkLst>
            <pc:docMk/>
            <pc:sldMk cId="0" sldId="257"/>
            <ac:spMk id="332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48:18.451" v="6393" actId="478"/>
          <ac:spMkLst>
            <pc:docMk/>
            <pc:sldMk cId="0" sldId="257"/>
            <ac:spMk id="333" creationId="{00000000-0000-0000-0000-000000000000}"/>
          </ac:spMkLst>
        </pc:spChg>
      </pc:sldChg>
      <pc:sldChg chg="addSp delSp modSp mod ord modTransition setBg modAnim modNotes">
        <pc:chgData name="nuntima veerapang" userId="583cc9f38261699c" providerId="LiveId" clId="{5CCEBFB5-C335-4F5C-91ED-AB5693E5591B}" dt="2022-02-03T17:01:47.053" v="10243"/>
        <pc:sldMkLst>
          <pc:docMk/>
          <pc:sldMk cId="0" sldId="258"/>
        </pc:sldMkLst>
        <pc:spChg chg="add del mod">
          <ac:chgData name="nuntima veerapang" userId="583cc9f38261699c" providerId="LiveId" clId="{5CCEBFB5-C335-4F5C-91ED-AB5693E5591B}" dt="2022-02-02T16:36:41.045" v="3618" actId="478"/>
          <ac:spMkLst>
            <pc:docMk/>
            <pc:sldMk cId="0" sldId="258"/>
            <ac:spMk id="3" creationId="{6BA9D7D1-6C85-4614-9ED1-9C8266C2F1E5}"/>
          </ac:spMkLst>
        </pc:spChg>
        <pc:spChg chg="add del mod">
          <ac:chgData name="nuntima veerapang" userId="583cc9f38261699c" providerId="LiveId" clId="{5CCEBFB5-C335-4F5C-91ED-AB5693E5591B}" dt="2022-02-03T16:21:32.619" v="9174" actId="478"/>
          <ac:spMkLst>
            <pc:docMk/>
            <pc:sldMk cId="0" sldId="258"/>
            <ac:spMk id="35" creationId="{8F002223-4AE2-453B-9718-64B27FEB5440}"/>
          </ac:spMkLst>
        </pc:spChg>
        <pc:spChg chg="add mod">
          <ac:chgData name="nuntima veerapang" userId="583cc9f38261699c" providerId="LiveId" clId="{5CCEBFB5-C335-4F5C-91ED-AB5693E5591B}" dt="2022-02-03T16:22:28.331" v="9188" actId="14100"/>
          <ac:spMkLst>
            <pc:docMk/>
            <pc:sldMk cId="0" sldId="258"/>
            <ac:spMk id="36" creationId="{C5AF769F-7740-42FE-9A4B-B9A5940A8934}"/>
          </ac:spMkLst>
        </pc:spChg>
        <pc:spChg chg="add mod">
          <ac:chgData name="nuntima veerapang" userId="583cc9f38261699c" providerId="LiveId" clId="{5CCEBFB5-C335-4F5C-91ED-AB5693E5591B}" dt="2022-02-03T16:22:35.759" v="9191" actId="1076"/>
          <ac:spMkLst>
            <pc:docMk/>
            <pc:sldMk cId="0" sldId="258"/>
            <ac:spMk id="37" creationId="{1C56F913-B396-45D8-8779-362F30A36A0E}"/>
          </ac:spMkLst>
        </pc:spChg>
        <pc:spChg chg="add mod">
          <ac:chgData name="nuntima veerapang" userId="583cc9f38261699c" providerId="LiveId" clId="{5CCEBFB5-C335-4F5C-91ED-AB5693E5591B}" dt="2022-02-03T16:18:20.358" v="9119" actId="255"/>
          <ac:spMkLst>
            <pc:docMk/>
            <pc:sldMk cId="0" sldId="258"/>
            <ac:spMk id="43" creationId="{D7C7D320-FD4E-4922-AE26-02C039F3EE1C}"/>
          </ac:spMkLst>
        </pc:spChg>
        <pc:spChg chg="mod">
          <ac:chgData name="nuntima veerapang" userId="583cc9f38261699c" providerId="LiveId" clId="{5CCEBFB5-C335-4F5C-91ED-AB5693E5591B}" dt="2022-02-03T16:18:20.358" v="9119" actId="255"/>
          <ac:spMkLst>
            <pc:docMk/>
            <pc:sldMk cId="0" sldId="258"/>
            <ac:spMk id="354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6:36:40.357" v="3617" actId="478"/>
          <ac:spMkLst>
            <pc:docMk/>
            <pc:sldMk cId="0" sldId="258"/>
            <ac:spMk id="35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39:49.094" v="3732" actId="1076"/>
          <ac:spMkLst>
            <pc:docMk/>
            <pc:sldMk cId="0" sldId="258"/>
            <ac:spMk id="35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38:13.564" v="3691" actId="207"/>
          <ac:spMkLst>
            <pc:docMk/>
            <pc:sldMk cId="0" sldId="258"/>
            <ac:spMk id="358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38:33.130" v="3717" actId="207"/>
          <ac:spMkLst>
            <pc:docMk/>
            <pc:sldMk cId="0" sldId="258"/>
            <ac:spMk id="36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22:17.182" v="9184" actId="478"/>
          <ac:spMkLst>
            <pc:docMk/>
            <pc:sldMk cId="0" sldId="258"/>
            <ac:spMk id="37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22:18.994" v="9185" actId="478"/>
          <ac:spMkLst>
            <pc:docMk/>
            <pc:sldMk cId="0" sldId="258"/>
            <ac:spMk id="376" creationId="{00000000-0000-0000-0000-000000000000}"/>
          </ac:spMkLst>
        </pc:spChg>
        <pc:grpChg chg="mod">
          <ac:chgData name="nuntima veerapang" userId="583cc9f38261699c" providerId="LiveId" clId="{5CCEBFB5-C335-4F5C-91ED-AB5693E5591B}" dt="2022-02-02T16:39:51.679" v="3733" actId="1076"/>
          <ac:grpSpMkLst>
            <pc:docMk/>
            <pc:sldMk cId="0" sldId="258"/>
            <ac:grpSpMk id="356" creationId="{00000000-0000-0000-0000-000000000000}"/>
          </ac:grpSpMkLst>
        </pc:grpChg>
        <pc:grpChg chg="del mod">
          <ac:chgData name="nuntima veerapang" userId="583cc9f38261699c" providerId="LiveId" clId="{5CCEBFB5-C335-4F5C-91ED-AB5693E5591B}" dt="2022-02-02T16:39:36.500" v="3730" actId="478"/>
          <ac:grpSpMkLst>
            <pc:docMk/>
            <pc:sldMk cId="0" sldId="258"/>
            <ac:grpSpMk id="359" creationId="{00000000-0000-0000-0000-000000000000}"/>
          </ac:grpSpMkLst>
        </pc:grpChg>
      </pc:sldChg>
      <pc:sldChg chg="addSp delSp modSp mod ord modTransition setBg modAnim modNotes">
        <pc:chgData name="nuntima veerapang" userId="583cc9f38261699c" providerId="LiveId" clId="{5CCEBFB5-C335-4F5C-91ED-AB5693E5591B}" dt="2022-02-03T17:04:24.235" v="10255"/>
        <pc:sldMkLst>
          <pc:docMk/>
          <pc:sldMk cId="0" sldId="259"/>
        </pc:sldMkLst>
        <pc:spChg chg="add del mod">
          <ac:chgData name="nuntima veerapang" userId="583cc9f38261699c" providerId="LiveId" clId="{5CCEBFB5-C335-4F5C-91ED-AB5693E5591B}" dt="2022-02-02T15:31:56.603" v="1417" actId="478"/>
          <ac:spMkLst>
            <pc:docMk/>
            <pc:sldMk cId="0" sldId="259"/>
            <ac:spMk id="3" creationId="{285F2990-A088-4AFC-B018-4137EBA37D7C}"/>
          </ac:spMkLst>
        </pc:spChg>
        <pc:spChg chg="add mod">
          <ac:chgData name="nuntima veerapang" userId="583cc9f38261699c" providerId="LiveId" clId="{5CCEBFB5-C335-4F5C-91ED-AB5693E5591B}" dt="2022-02-03T04:48:36.525" v="6401"/>
          <ac:spMkLst>
            <pc:docMk/>
            <pc:sldMk cId="0" sldId="259"/>
            <ac:spMk id="98" creationId="{632F89F5-067A-4910-822E-FF9B80EDF506}"/>
          </ac:spMkLst>
        </pc:spChg>
        <pc:spChg chg="del">
          <ac:chgData name="nuntima veerapang" userId="583cc9f38261699c" providerId="LiveId" clId="{5CCEBFB5-C335-4F5C-91ED-AB5693E5591B}" dt="2022-02-02T15:31:54.744" v="1416" actId="478"/>
          <ac:spMkLst>
            <pc:docMk/>
            <pc:sldMk cId="0" sldId="259"/>
            <ac:spMk id="39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5:39:00.357" v="1675" actId="207"/>
          <ac:spMkLst>
            <pc:docMk/>
            <pc:sldMk cId="0" sldId="259"/>
            <ac:spMk id="39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48:36.319" v="6400" actId="478"/>
          <ac:spMkLst>
            <pc:docMk/>
            <pc:sldMk cId="0" sldId="259"/>
            <ac:spMk id="39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8:57.932" v="8993" actId="207"/>
          <ac:spMkLst>
            <pc:docMk/>
            <pc:sldMk cId="0" sldId="259"/>
            <ac:spMk id="43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8:52.381" v="8992" actId="207"/>
          <ac:spMkLst>
            <pc:docMk/>
            <pc:sldMk cId="0" sldId="259"/>
            <ac:spMk id="43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8:37.752" v="8987" actId="207"/>
          <ac:spMkLst>
            <pc:docMk/>
            <pc:sldMk cId="0" sldId="259"/>
            <ac:spMk id="43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9:06.373" v="8995" actId="207"/>
          <ac:spMkLst>
            <pc:docMk/>
            <pc:sldMk cId="0" sldId="259"/>
            <ac:spMk id="43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3:15:23.032" v="4098" actId="207"/>
          <ac:spMkLst>
            <pc:docMk/>
            <pc:sldMk cId="0" sldId="259"/>
            <ac:spMk id="45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9:16.147" v="8997" actId="207"/>
          <ac:spMkLst>
            <pc:docMk/>
            <pc:sldMk cId="0" sldId="259"/>
            <ac:spMk id="46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08:26.920" v="8985" actId="207"/>
          <ac:spMkLst>
            <pc:docMk/>
            <pc:sldMk cId="0" sldId="259"/>
            <ac:spMk id="461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3:15:32.712" v="4099" actId="207"/>
          <ac:spMkLst>
            <pc:docMk/>
            <pc:sldMk cId="0" sldId="259"/>
            <ac:spMk id="475" creationId="{00000000-0000-0000-0000-000000000000}"/>
          </ac:spMkLst>
        </pc:spChg>
        <pc:cxnChg chg="mod">
          <ac:chgData name="nuntima veerapang" userId="583cc9f38261699c" providerId="LiveId" clId="{5CCEBFB5-C335-4F5C-91ED-AB5693E5591B}" dt="2022-02-02T15:31:58.093" v="1418" actId="1076"/>
          <ac:cxnSpMkLst>
            <pc:docMk/>
            <pc:sldMk cId="0" sldId="259"/>
            <ac:cxnSpMk id="493" creationId="{00000000-0000-0000-0000-000000000000}"/>
          </ac:cxnSpMkLst>
        </pc:cxnChg>
      </pc:sldChg>
      <pc:sldChg chg="addSp delSp modSp mod ord modTransition setBg modAnim">
        <pc:chgData name="nuntima veerapang" userId="583cc9f38261699c" providerId="LiveId" clId="{5CCEBFB5-C335-4F5C-91ED-AB5693E5591B}" dt="2022-02-03T16:58:53.073" v="10214"/>
        <pc:sldMkLst>
          <pc:docMk/>
          <pc:sldMk cId="0" sldId="260"/>
        </pc:sldMkLst>
        <pc:spChg chg="add del mod">
          <ac:chgData name="nuntima veerapang" userId="583cc9f38261699c" providerId="LiveId" clId="{5CCEBFB5-C335-4F5C-91ED-AB5693E5591B}" dt="2022-02-02T15:36:43.996" v="1652" actId="478"/>
          <ac:spMkLst>
            <pc:docMk/>
            <pc:sldMk cId="0" sldId="260"/>
            <ac:spMk id="3" creationId="{CAC03EF5-37E7-4ABB-91D2-A52AA3C6A499}"/>
          </ac:spMkLst>
        </pc:spChg>
        <pc:spChg chg="add del mod">
          <ac:chgData name="nuntima veerapang" userId="583cc9f38261699c" providerId="LiveId" clId="{5CCEBFB5-C335-4F5C-91ED-AB5693E5591B}" dt="2022-02-02T15:36:49.238" v="1656" actId="478"/>
          <ac:spMkLst>
            <pc:docMk/>
            <pc:sldMk cId="0" sldId="260"/>
            <ac:spMk id="5" creationId="{731B0601-F0B9-4144-823A-815BA62BE4B0}"/>
          </ac:spMkLst>
        </pc:spChg>
        <pc:spChg chg="add del mod">
          <ac:chgData name="nuntima veerapang" userId="583cc9f38261699c" providerId="LiveId" clId="{5CCEBFB5-C335-4F5C-91ED-AB5693E5591B}" dt="2022-02-02T15:36:47.989" v="1655" actId="478"/>
          <ac:spMkLst>
            <pc:docMk/>
            <pc:sldMk cId="0" sldId="260"/>
            <ac:spMk id="7" creationId="{54C5FD50-B1BA-4EA5-870B-85524C50F283}"/>
          </ac:spMkLst>
        </pc:spChg>
        <pc:spChg chg="add del mod">
          <ac:chgData name="nuntima veerapang" userId="583cc9f38261699c" providerId="LiveId" clId="{5CCEBFB5-C335-4F5C-91ED-AB5693E5591B}" dt="2022-02-02T15:36:54.661" v="1659" actId="478"/>
          <ac:spMkLst>
            <pc:docMk/>
            <pc:sldMk cId="0" sldId="260"/>
            <ac:spMk id="9" creationId="{5E4067AB-A175-4333-A9D6-755F009A8AF8}"/>
          </ac:spMkLst>
        </pc:spChg>
        <pc:spChg chg="add del mod">
          <ac:chgData name="nuntima veerapang" userId="583cc9f38261699c" providerId="LiveId" clId="{5CCEBFB5-C335-4F5C-91ED-AB5693E5591B}" dt="2022-02-02T15:36:55.492" v="1660" actId="478"/>
          <ac:spMkLst>
            <pc:docMk/>
            <pc:sldMk cId="0" sldId="260"/>
            <ac:spMk id="11" creationId="{C7D74410-BE9C-4E87-B329-5DF9A0966957}"/>
          </ac:spMkLst>
        </pc:spChg>
        <pc:spChg chg="add del mod">
          <ac:chgData name="nuntima veerapang" userId="583cc9f38261699c" providerId="LiveId" clId="{5CCEBFB5-C335-4F5C-91ED-AB5693E5591B}" dt="2022-02-02T15:39:14.366" v="1677" actId="478"/>
          <ac:spMkLst>
            <pc:docMk/>
            <pc:sldMk cId="0" sldId="260"/>
            <ac:spMk id="13" creationId="{32F56E98-2CF2-44DA-8372-12D00A2B6469}"/>
          </ac:spMkLst>
        </pc:spChg>
        <pc:spChg chg="add del mod">
          <ac:chgData name="nuntima veerapang" userId="583cc9f38261699c" providerId="LiveId" clId="{5CCEBFB5-C335-4F5C-91ED-AB5693E5591B}" dt="2022-02-02T15:39:32.341" v="1687" actId="478"/>
          <ac:spMkLst>
            <pc:docMk/>
            <pc:sldMk cId="0" sldId="260"/>
            <ac:spMk id="15" creationId="{1006E8B0-44A1-4AE6-87E9-2609EBC6298D}"/>
          </ac:spMkLst>
        </pc:spChg>
        <pc:spChg chg="add del mod">
          <ac:chgData name="nuntima veerapang" userId="583cc9f38261699c" providerId="LiveId" clId="{5CCEBFB5-C335-4F5C-91ED-AB5693E5591B}" dt="2022-02-02T15:39:32.341" v="1687" actId="478"/>
          <ac:spMkLst>
            <pc:docMk/>
            <pc:sldMk cId="0" sldId="260"/>
            <ac:spMk id="17" creationId="{D73E4E2E-8504-4959-B3A2-FBBD2983AE4F}"/>
          </ac:spMkLst>
        </pc:spChg>
        <pc:spChg chg="add del mod">
          <ac:chgData name="nuntima veerapang" userId="583cc9f38261699c" providerId="LiveId" clId="{5CCEBFB5-C335-4F5C-91ED-AB5693E5591B}" dt="2022-02-02T15:39:35.742" v="1690" actId="478"/>
          <ac:spMkLst>
            <pc:docMk/>
            <pc:sldMk cId="0" sldId="260"/>
            <ac:spMk id="19" creationId="{1AD907C8-5C72-481F-B51B-4DF6BD5041F7}"/>
          </ac:spMkLst>
        </pc:spChg>
        <pc:spChg chg="add del mod">
          <ac:chgData name="nuntima veerapang" userId="583cc9f38261699c" providerId="LiveId" clId="{5CCEBFB5-C335-4F5C-91ED-AB5693E5591B}" dt="2022-02-02T15:39:39.372" v="1693" actId="478"/>
          <ac:spMkLst>
            <pc:docMk/>
            <pc:sldMk cId="0" sldId="260"/>
            <ac:spMk id="21" creationId="{9DDAF866-D970-4CBC-BD9A-67AD41A07A12}"/>
          </ac:spMkLst>
        </pc:spChg>
        <pc:spChg chg="add del mod">
          <ac:chgData name="nuntima veerapang" userId="583cc9f38261699c" providerId="LiveId" clId="{5CCEBFB5-C335-4F5C-91ED-AB5693E5591B}" dt="2022-02-02T15:39:42.793" v="1696" actId="478"/>
          <ac:spMkLst>
            <pc:docMk/>
            <pc:sldMk cId="0" sldId="260"/>
            <ac:spMk id="23" creationId="{FA23D401-D0A3-4E13-8B69-19FE76A0B387}"/>
          </ac:spMkLst>
        </pc:spChg>
        <pc:spChg chg="add mod">
          <ac:chgData name="nuntima veerapang" userId="583cc9f38261699c" providerId="LiveId" clId="{5CCEBFB5-C335-4F5C-91ED-AB5693E5591B}" dt="2022-02-03T16:18:58.481" v="9136" actId="255"/>
          <ac:spMkLst>
            <pc:docMk/>
            <pc:sldMk cId="0" sldId="260"/>
            <ac:spMk id="67" creationId="{0E6BC29D-ECD9-4C60-8272-556213FA6FE7}"/>
          </ac:spMkLst>
        </pc:spChg>
        <pc:spChg chg="add del mod">
          <ac:chgData name="nuntima veerapang" userId="583cc9f38261699c" providerId="LiveId" clId="{5CCEBFB5-C335-4F5C-91ED-AB5693E5591B}" dt="2022-02-03T16:21:40.296" v="9177" actId="478"/>
          <ac:spMkLst>
            <pc:docMk/>
            <pc:sldMk cId="0" sldId="260"/>
            <ac:spMk id="70" creationId="{A7CC7EE4-8841-462E-9A11-0086CF63F6F0}"/>
          </ac:spMkLst>
        </pc:spChg>
        <pc:spChg chg="add del mod">
          <ac:chgData name="nuntima veerapang" userId="583cc9f38261699c" providerId="LiveId" clId="{5CCEBFB5-C335-4F5C-91ED-AB5693E5591B}" dt="2022-02-02T15:40:52.551" v="1700"/>
          <ac:spMkLst>
            <pc:docMk/>
            <pc:sldMk cId="0" sldId="260"/>
            <ac:spMk id="78" creationId="{101A8D05-DABE-4478-BD45-A92AAF576FF5}"/>
          </ac:spMkLst>
        </pc:spChg>
        <pc:spChg chg="add mod">
          <ac:chgData name="nuntima veerapang" userId="583cc9f38261699c" providerId="LiveId" clId="{5CCEBFB5-C335-4F5C-91ED-AB5693E5591B}" dt="2022-02-02T15:49:47.436" v="2088" actId="1076"/>
          <ac:spMkLst>
            <pc:docMk/>
            <pc:sldMk cId="0" sldId="260"/>
            <ac:spMk id="79" creationId="{9BE5A137-3419-42C0-9EA3-E7C2900F4DEB}"/>
          </ac:spMkLst>
        </pc:spChg>
        <pc:spChg chg="add mod">
          <ac:chgData name="nuntima veerapang" userId="583cc9f38261699c" providerId="LiveId" clId="{5CCEBFB5-C335-4F5C-91ED-AB5693E5591B}" dt="2022-02-03T16:17:59.383" v="9117" actId="255"/>
          <ac:spMkLst>
            <pc:docMk/>
            <pc:sldMk cId="0" sldId="260"/>
            <ac:spMk id="80" creationId="{12DA7A97-AAFA-484E-ADCE-7C5EDEB33542}"/>
          </ac:spMkLst>
        </pc:spChg>
        <pc:spChg chg="add mod">
          <ac:chgData name="nuntima veerapang" userId="583cc9f38261699c" providerId="LiveId" clId="{5CCEBFB5-C335-4F5C-91ED-AB5693E5591B}" dt="2022-02-02T15:49:47.436" v="2088" actId="1076"/>
          <ac:spMkLst>
            <pc:docMk/>
            <pc:sldMk cId="0" sldId="260"/>
            <ac:spMk id="81" creationId="{FC77227D-F8ED-4F1F-890C-4F1AD5E9C46F}"/>
          </ac:spMkLst>
        </pc:spChg>
        <pc:spChg chg="add mod">
          <ac:chgData name="nuntima veerapang" userId="583cc9f38261699c" providerId="LiveId" clId="{5CCEBFB5-C335-4F5C-91ED-AB5693E5591B}" dt="2022-02-02T15:43:01.965" v="1760" actId="1076"/>
          <ac:spMkLst>
            <pc:docMk/>
            <pc:sldMk cId="0" sldId="260"/>
            <ac:spMk id="83" creationId="{4A20F7E9-AACB-407E-96AD-7AF309958C79}"/>
          </ac:spMkLst>
        </pc:spChg>
        <pc:spChg chg="add mod">
          <ac:chgData name="nuntima veerapang" userId="583cc9f38261699c" providerId="LiveId" clId="{5CCEBFB5-C335-4F5C-91ED-AB5693E5591B}" dt="2022-02-03T16:17:59.383" v="9117" actId="255"/>
          <ac:spMkLst>
            <pc:docMk/>
            <pc:sldMk cId="0" sldId="260"/>
            <ac:spMk id="84" creationId="{B508665E-1443-4524-8946-B83A71C5C1B3}"/>
          </ac:spMkLst>
        </pc:spChg>
        <pc:spChg chg="add mod">
          <ac:chgData name="nuntima veerapang" userId="583cc9f38261699c" providerId="LiveId" clId="{5CCEBFB5-C335-4F5C-91ED-AB5693E5591B}" dt="2022-02-02T15:43:01.965" v="1760" actId="1076"/>
          <ac:spMkLst>
            <pc:docMk/>
            <pc:sldMk cId="0" sldId="260"/>
            <ac:spMk id="85" creationId="{1607F599-189C-4117-89E6-DF957FC9156C}"/>
          </ac:spMkLst>
        </pc:spChg>
        <pc:spChg chg="add mod">
          <ac:chgData name="nuntima veerapang" userId="583cc9f38261699c" providerId="LiveId" clId="{5CCEBFB5-C335-4F5C-91ED-AB5693E5591B}" dt="2022-02-02T15:49:57.135" v="2090" actId="1076"/>
          <ac:spMkLst>
            <pc:docMk/>
            <pc:sldMk cId="0" sldId="260"/>
            <ac:spMk id="87" creationId="{288B6C2C-BBE7-487B-85D4-031C469F4289}"/>
          </ac:spMkLst>
        </pc:spChg>
        <pc:spChg chg="add mod">
          <ac:chgData name="nuntima veerapang" userId="583cc9f38261699c" providerId="LiveId" clId="{5CCEBFB5-C335-4F5C-91ED-AB5693E5591B}" dt="2022-02-03T16:17:59.383" v="9117" actId="255"/>
          <ac:spMkLst>
            <pc:docMk/>
            <pc:sldMk cId="0" sldId="260"/>
            <ac:spMk id="88" creationId="{9A12AB1F-3D07-402E-9AF5-3A6A27E3FFA1}"/>
          </ac:spMkLst>
        </pc:spChg>
        <pc:spChg chg="add mod">
          <ac:chgData name="nuntima veerapang" userId="583cc9f38261699c" providerId="LiveId" clId="{5CCEBFB5-C335-4F5C-91ED-AB5693E5591B}" dt="2022-02-02T15:49:57.135" v="2090" actId="1076"/>
          <ac:spMkLst>
            <pc:docMk/>
            <pc:sldMk cId="0" sldId="260"/>
            <ac:spMk id="89" creationId="{24359308-D6E9-4E3D-89D1-7346B6BC4636}"/>
          </ac:spMkLst>
        </pc:spChg>
        <pc:spChg chg="add mod">
          <ac:chgData name="nuntima veerapang" userId="583cc9f38261699c" providerId="LiveId" clId="{5CCEBFB5-C335-4F5C-91ED-AB5693E5591B}" dt="2022-02-02T15:44:36.841" v="1772" actId="1076"/>
          <ac:spMkLst>
            <pc:docMk/>
            <pc:sldMk cId="0" sldId="260"/>
            <ac:spMk id="91" creationId="{F97D9A8E-B335-4399-B9D2-DA5F9B1C276D}"/>
          </ac:spMkLst>
        </pc:spChg>
        <pc:spChg chg="add mod">
          <ac:chgData name="nuntima veerapang" userId="583cc9f38261699c" providerId="LiveId" clId="{5CCEBFB5-C335-4F5C-91ED-AB5693E5591B}" dt="2022-02-03T16:17:59.383" v="9117" actId="255"/>
          <ac:spMkLst>
            <pc:docMk/>
            <pc:sldMk cId="0" sldId="260"/>
            <ac:spMk id="92" creationId="{182EFCF1-B19D-4CC6-8034-7C33F4870CAF}"/>
          </ac:spMkLst>
        </pc:spChg>
        <pc:spChg chg="add mod">
          <ac:chgData name="nuntima veerapang" userId="583cc9f38261699c" providerId="LiveId" clId="{5CCEBFB5-C335-4F5C-91ED-AB5693E5591B}" dt="2022-02-02T15:45:32.694" v="1797" actId="1076"/>
          <ac:spMkLst>
            <pc:docMk/>
            <pc:sldMk cId="0" sldId="260"/>
            <ac:spMk id="93" creationId="{E4EB5BC9-29A4-4CE7-81CC-22A4874FB908}"/>
          </ac:spMkLst>
        </pc:spChg>
        <pc:spChg chg="add mod">
          <ac:chgData name="nuntima veerapang" userId="583cc9f38261699c" providerId="LiveId" clId="{5CCEBFB5-C335-4F5C-91ED-AB5693E5591B}" dt="2022-02-03T16:22:03.888" v="9181" actId="207"/>
          <ac:spMkLst>
            <pc:docMk/>
            <pc:sldMk cId="0" sldId="260"/>
            <ac:spMk id="95" creationId="{F4843F82-E8A4-4DF1-9A31-E897164A2085}"/>
          </ac:spMkLst>
        </pc:spChg>
        <pc:spChg chg="add mod">
          <ac:chgData name="nuntima veerapang" userId="583cc9f38261699c" providerId="LiveId" clId="{5CCEBFB5-C335-4F5C-91ED-AB5693E5591B}" dt="2022-02-02T15:49:19.913" v="2086" actId="1076"/>
          <ac:spMkLst>
            <pc:docMk/>
            <pc:sldMk cId="0" sldId="260"/>
            <ac:spMk id="96" creationId="{E7F33800-C8EE-43B1-9F64-F0374EBD1666}"/>
          </ac:spMkLst>
        </pc:spChg>
        <pc:spChg chg="add mod">
          <ac:chgData name="nuntima veerapang" userId="583cc9f38261699c" providerId="LiveId" clId="{5CCEBFB5-C335-4F5C-91ED-AB5693E5591B}" dt="2022-02-02T15:48:51.976" v="2081" actId="1076"/>
          <ac:spMkLst>
            <pc:docMk/>
            <pc:sldMk cId="0" sldId="260"/>
            <ac:spMk id="97" creationId="{2EF920FA-1395-4422-A787-560A206A55AF}"/>
          </ac:spMkLst>
        </pc:spChg>
        <pc:spChg chg="add mod">
          <ac:chgData name="nuntima veerapang" userId="583cc9f38261699c" providerId="LiveId" clId="{5CCEBFB5-C335-4F5C-91ED-AB5693E5591B}" dt="2022-02-02T15:49:19.913" v="2086" actId="1076"/>
          <ac:spMkLst>
            <pc:docMk/>
            <pc:sldMk cId="0" sldId="260"/>
            <ac:spMk id="98" creationId="{3633C1AA-8B8F-48FA-90C1-C8BCA8668CE0}"/>
          </ac:spMkLst>
        </pc:spChg>
        <pc:spChg chg="add mod">
          <ac:chgData name="nuntima veerapang" userId="583cc9f38261699c" providerId="LiveId" clId="{5CCEBFB5-C335-4F5C-91ED-AB5693E5591B}" dt="2022-02-03T16:17:59.383" v="9117" actId="255"/>
          <ac:spMkLst>
            <pc:docMk/>
            <pc:sldMk cId="0" sldId="260"/>
            <ac:spMk id="99" creationId="{5070FD25-D710-4AF8-AD83-3206914F0482}"/>
          </ac:spMkLst>
        </pc:spChg>
        <pc:spChg chg="add mod">
          <ac:chgData name="nuntima veerapang" userId="583cc9f38261699c" providerId="LiveId" clId="{5CCEBFB5-C335-4F5C-91ED-AB5693E5591B}" dt="2022-02-02T15:49:19.913" v="2086" actId="1076"/>
          <ac:spMkLst>
            <pc:docMk/>
            <pc:sldMk cId="0" sldId="260"/>
            <ac:spMk id="100" creationId="{5D4859AF-F9DB-44EC-9883-23EE7CC27EA5}"/>
          </ac:spMkLst>
        </pc:spChg>
        <pc:spChg chg="add mod">
          <ac:chgData name="nuntima veerapang" userId="583cc9f38261699c" providerId="LiveId" clId="{5CCEBFB5-C335-4F5C-91ED-AB5693E5591B}" dt="2022-02-02T15:48:51.976" v="2081" actId="1076"/>
          <ac:spMkLst>
            <pc:docMk/>
            <pc:sldMk cId="0" sldId="260"/>
            <ac:spMk id="102" creationId="{F15D5B6E-6D69-4317-91BC-708590F5BD46}"/>
          </ac:spMkLst>
        </pc:spChg>
        <pc:spChg chg="add mod">
          <ac:chgData name="nuntima veerapang" userId="583cc9f38261699c" providerId="LiveId" clId="{5CCEBFB5-C335-4F5C-91ED-AB5693E5591B}" dt="2022-02-03T16:17:59.383" v="9117" actId="255"/>
          <ac:spMkLst>
            <pc:docMk/>
            <pc:sldMk cId="0" sldId="260"/>
            <ac:spMk id="103" creationId="{64A089A2-329A-4BB1-A02A-BBBCD0D1A140}"/>
          </ac:spMkLst>
        </pc:spChg>
        <pc:spChg chg="add mod">
          <ac:chgData name="nuntima veerapang" userId="583cc9f38261699c" providerId="LiveId" clId="{5CCEBFB5-C335-4F5C-91ED-AB5693E5591B}" dt="2022-02-02T15:48:51.976" v="2081" actId="1076"/>
          <ac:spMkLst>
            <pc:docMk/>
            <pc:sldMk cId="0" sldId="260"/>
            <ac:spMk id="104" creationId="{A5FECAF5-B06A-4840-BF01-96540A6CDE22}"/>
          </ac:spMkLst>
        </pc:spChg>
        <pc:spChg chg="add mod">
          <ac:chgData name="nuntima veerapang" userId="583cc9f38261699c" providerId="LiveId" clId="{5CCEBFB5-C335-4F5C-91ED-AB5693E5591B}" dt="2022-02-02T15:49:12.605" v="2085" actId="1076"/>
          <ac:spMkLst>
            <pc:docMk/>
            <pc:sldMk cId="0" sldId="260"/>
            <ac:spMk id="106" creationId="{DAEBCEAB-977C-4EFD-9C1D-FE3991709F67}"/>
          </ac:spMkLst>
        </pc:spChg>
        <pc:spChg chg="add mod">
          <ac:chgData name="nuntima veerapang" userId="583cc9f38261699c" providerId="LiveId" clId="{5CCEBFB5-C335-4F5C-91ED-AB5693E5591B}" dt="2022-02-03T16:17:59.383" v="9117" actId="255"/>
          <ac:spMkLst>
            <pc:docMk/>
            <pc:sldMk cId="0" sldId="260"/>
            <ac:spMk id="107" creationId="{11C376B1-DFAC-46B1-ACF0-5CC83067CB9F}"/>
          </ac:spMkLst>
        </pc:spChg>
        <pc:spChg chg="add mod">
          <ac:chgData name="nuntima veerapang" userId="583cc9f38261699c" providerId="LiveId" clId="{5CCEBFB5-C335-4F5C-91ED-AB5693E5591B}" dt="2022-02-02T15:49:12.605" v="2085" actId="1076"/>
          <ac:spMkLst>
            <pc:docMk/>
            <pc:sldMk cId="0" sldId="260"/>
            <ac:spMk id="108" creationId="{F8A63F79-2054-4290-B4BA-A5E5F4BEC20B}"/>
          </ac:spMkLst>
        </pc:spChg>
        <pc:spChg chg="del">
          <ac:chgData name="nuntima veerapang" userId="583cc9f38261699c" providerId="LiveId" clId="{5CCEBFB5-C335-4F5C-91ED-AB5693E5591B}" dt="2022-02-02T15:39:40.172" v="1694" actId="478"/>
          <ac:spMkLst>
            <pc:docMk/>
            <pc:sldMk cId="0" sldId="260"/>
            <ac:spMk id="49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39:30.741" v="1686" actId="478"/>
          <ac:spMkLst>
            <pc:docMk/>
            <pc:sldMk cId="0" sldId="260"/>
            <ac:spMk id="50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39:30.741" v="1686" actId="478"/>
          <ac:spMkLst>
            <pc:docMk/>
            <pc:sldMk cId="0" sldId="260"/>
            <ac:spMk id="50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5:49:39.340" v="2087" actId="1076"/>
          <ac:spMkLst>
            <pc:docMk/>
            <pc:sldMk cId="0" sldId="260"/>
            <ac:spMk id="504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39:11.232" v="1676" actId="478"/>
          <ac:spMkLst>
            <pc:docMk/>
            <pc:sldMk cId="0" sldId="260"/>
            <ac:spMk id="50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17:59.383" v="9117" actId="255"/>
          <ac:spMkLst>
            <pc:docMk/>
            <pc:sldMk cId="0" sldId="260"/>
            <ac:spMk id="506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2T15:36:52.292" v="1658" actId="478"/>
          <ac:spMkLst>
            <pc:docMk/>
            <pc:sldMk cId="0" sldId="260"/>
            <ac:spMk id="50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5:49:39.340" v="2087" actId="1076"/>
          <ac:spMkLst>
            <pc:docMk/>
            <pc:sldMk cId="0" sldId="260"/>
            <ac:spMk id="50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39:37.913" v="1692" actId="478"/>
          <ac:spMkLst>
            <pc:docMk/>
            <pc:sldMk cId="0" sldId="260"/>
            <ac:spMk id="51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36:50.683" v="1657" actId="478"/>
          <ac:spMkLst>
            <pc:docMk/>
            <pc:sldMk cId="0" sldId="260"/>
            <ac:spMk id="51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39:41.373" v="1695" actId="478"/>
          <ac:spMkLst>
            <pc:docMk/>
            <pc:sldMk cId="0" sldId="260"/>
            <ac:spMk id="512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36:41.844" v="1651" actId="478"/>
          <ac:spMkLst>
            <pc:docMk/>
            <pc:sldMk cId="0" sldId="260"/>
            <ac:spMk id="513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36:45.505" v="1653" actId="478"/>
          <ac:spMkLst>
            <pc:docMk/>
            <pc:sldMk cId="0" sldId="260"/>
            <ac:spMk id="514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39:30.741" v="1686" actId="478"/>
          <ac:spMkLst>
            <pc:docMk/>
            <pc:sldMk cId="0" sldId="260"/>
            <ac:spMk id="515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39:34.117" v="1688" actId="478"/>
          <ac:spMkLst>
            <pc:docMk/>
            <pc:sldMk cId="0" sldId="260"/>
            <ac:spMk id="516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36:46.769" v="1654" actId="478"/>
          <ac:spMkLst>
            <pc:docMk/>
            <pc:sldMk cId="0" sldId="260"/>
            <ac:spMk id="517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39:30.741" v="1686" actId="478"/>
          <ac:spMkLst>
            <pc:docMk/>
            <pc:sldMk cId="0" sldId="260"/>
            <ac:spMk id="51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48:30.293" v="6398" actId="478"/>
          <ac:spMkLst>
            <pc:docMk/>
            <pc:sldMk cId="0" sldId="260"/>
            <ac:spMk id="51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5:44:05.908" v="1771" actId="1076"/>
          <ac:spMkLst>
            <pc:docMk/>
            <pc:sldMk cId="0" sldId="260"/>
            <ac:spMk id="53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21:55.439" v="9179" actId="207"/>
          <ac:spMkLst>
            <pc:docMk/>
            <pc:sldMk cId="0" sldId="260"/>
            <ac:spMk id="54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5:51:16.276" v="2112" actId="1076"/>
          <ac:spMkLst>
            <pc:docMk/>
            <pc:sldMk cId="0" sldId="260"/>
            <ac:spMk id="54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22:11.546" v="9183" actId="207"/>
          <ac:spMkLst>
            <pc:docMk/>
            <pc:sldMk cId="0" sldId="260"/>
            <ac:spMk id="548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5:49:47.436" v="2088" actId="1076"/>
          <ac:spMkLst>
            <pc:docMk/>
            <pc:sldMk cId="0" sldId="260"/>
            <ac:spMk id="54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5:44:05.908" v="1771" actId="1076"/>
          <ac:spMkLst>
            <pc:docMk/>
            <pc:sldMk cId="0" sldId="260"/>
            <ac:spMk id="550" creationId="{00000000-0000-0000-0000-000000000000}"/>
          </ac:spMkLst>
        </pc:spChg>
        <pc:cxnChg chg="add mod">
          <ac:chgData name="nuntima veerapang" userId="583cc9f38261699c" providerId="LiveId" clId="{5CCEBFB5-C335-4F5C-91ED-AB5693E5591B}" dt="2022-02-02T15:50:34.398" v="2100" actId="14100"/>
          <ac:cxnSpMkLst>
            <pc:docMk/>
            <pc:sldMk cId="0" sldId="260"/>
            <ac:cxnSpMk id="82" creationId="{2D511BD3-F625-4222-B24C-52F08A5F27FA}"/>
          </ac:cxnSpMkLst>
        </pc:cxnChg>
        <pc:cxnChg chg="add mod">
          <ac:chgData name="nuntima veerapang" userId="583cc9f38261699c" providerId="LiveId" clId="{5CCEBFB5-C335-4F5C-91ED-AB5693E5591B}" dt="2022-02-02T15:50:19.112" v="2094" actId="14100"/>
          <ac:cxnSpMkLst>
            <pc:docMk/>
            <pc:sldMk cId="0" sldId="260"/>
            <ac:cxnSpMk id="86" creationId="{A7B3FFA1-668B-4088-B53F-37A908568670}"/>
          </ac:cxnSpMkLst>
        </pc:cxnChg>
        <pc:cxnChg chg="add mod">
          <ac:chgData name="nuntima veerapang" userId="583cc9f38261699c" providerId="LiveId" clId="{5CCEBFB5-C335-4F5C-91ED-AB5693E5591B}" dt="2022-02-02T15:50:37.718" v="2101" actId="14100"/>
          <ac:cxnSpMkLst>
            <pc:docMk/>
            <pc:sldMk cId="0" sldId="260"/>
            <ac:cxnSpMk id="90" creationId="{24EA7CE5-C750-4C90-BA31-2DFDEA696FD9}"/>
          </ac:cxnSpMkLst>
        </pc:cxnChg>
        <pc:cxnChg chg="add mod">
          <ac:chgData name="nuntima veerapang" userId="583cc9f38261699c" providerId="LiveId" clId="{5CCEBFB5-C335-4F5C-91ED-AB5693E5591B}" dt="2022-02-02T15:50:50.586" v="2105" actId="14100"/>
          <ac:cxnSpMkLst>
            <pc:docMk/>
            <pc:sldMk cId="0" sldId="260"/>
            <ac:cxnSpMk id="94" creationId="{0B77B0F5-3362-4AC7-A866-3453AA1BFC65}"/>
          </ac:cxnSpMkLst>
        </pc:cxnChg>
        <pc:cxnChg chg="add mod">
          <ac:chgData name="nuntima veerapang" userId="583cc9f38261699c" providerId="LiveId" clId="{5CCEBFB5-C335-4F5C-91ED-AB5693E5591B}" dt="2022-02-02T15:50:54.545" v="2106" actId="14100"/>
          <ac:cxnSpMkLst>
            <pc:docMk/>
            <pc:sldMk cId="0" sldId="260"/>
            <ac:cxnSpMk id="101" creationId="{5D9FF748-7FF4-4B7F-9B48-6C5789622183}"/>
          </ac:cxnSpMkLst>
        </pc:cxnChg>
        <pc:cxnChg chg="add mod">
          <ac:chgData name="nuntima veerapang" userId="583cc9f38261699c" providerId="LiveId" clId="{5CCEBFB5-C335-4F5C-91ED-AB5693E5591B}" dt="2022-02-02T15:50:41.326" v="2102" actId="14100"/>
          <ac:cxnSpMkLst>
            <pc:docMk/>
            <pc:sldMk cId="0" sldId="260"/>
            <ac:cxnSpMk id="105" creationId="{F55362A6-022A-4323-8159-6023B0DFA72F}"/>
          </ac:cxnSpMkLst>
        </pc:cxnChg>
        <pc:cxnChg chg="add mod">
          <ac:chgData name="nuntima veerapang" userId="583cc9f38261699c" providerId="LiveId" clId="{5CCEBFB5-C335-4F5C-91ED-AB5693E5591B}" dt="2022-02-02T15:51:02.174" v="2108" actId="14100"/>
          <ac:cxnSpMkLst>
            <pc:docMk/>
            <pc:sldMk cId="0" sldId="260"/>
            <ac:cxnSpMk id="109" creationId="{4A1C942D-896C-44C2-9C40-E4E38BA4D6B0}"/>
          </ac:cxnSpMkLst>
        </pc:cxnChg>
        <pc:cxnChg chg="del">
          <ac:chgData name="nuntima veerapang" userId="583cc9f38261699c" providerId="LiveId" clId="{5CCEBFB5-C335-4F5C-91ED-AB5693E5591B}" dt="2022-02-02T15:39:36.723" v="1691" actId="478"/>
          <ac:cxnSpMkLst>
            <pc:docMk/>
            <pc:sldMk cId="0" sldId="260"/>
            <ac:cxnSpMk id="499" creationId="{00000000-0000-0000-0000-000000000000}"/>
          </ac:cxnSpMkLst>
        </pc:cxnChg>
        <pc:cxnChg chg="del">
          <ac:chgData name="nuntima veerapang" userId="583cc9f38261699c" providerId="LiveId" clId="{5CCEBFB5-C335-4F5C-91ED-AB5693E5591B}" dt="2022-02-02T15:39:30.741" v="1686" actId="478"/>
          <ac:cxnSpMkLst>
            <pc:docMk/>
            <pc:sldMk cId="0" sldId="260"/>
            <ac:cxnSpMk id="501" creationId="{00000000-0000-0000-0000-000000000000}"/>
          </ac:cxnSpMkLst>
        </pc:cxnChg>
        <pc:cxnChg chg="del">
          <ac:chgData name="nuntima veerapang" userId="583cc9f38261699c" providerId="LiveId" clId="{5CCEBFB5-C335-4F5C-91ED-AB5693E5591B}" dt="2022-02-02T15:39:34.845" v="1689" actId="478"/>
          <ac:cxnSpMkLst>
            <pc:docMk/>
            <pc:sldMk cId="0" sldId="260"/>
            <ac:cxnSpMk id="503" creationId="{00000000-0000-0000-0000-000000000000}"/>
          </ac:cxnSpMkLst>
        </pc:cxnChg>
        <pc:cxnChg chg="mod">
          <ac:chgData name="nuntima veerapang" userId="583cc9f38261699c" providerId="LiveId" clId="{5CCEBFB5-C335-4F5C-91ED-AB5693E5591B}" dt="2022-02-02T15:50:29.294" v="2098" actId="1076"/>
          <ac:cxnSpMkLst>
            <pc:docMk/>
            <pc:sldMk cId="0" sldId="260"/>
            <ac:cxnSpMk id="509" creationId="{00000000-0000-0000-0000-000000000000}"/>
          </ac:cxnSpMkLst>
        </pc:cxnChg>
      </pc:sldChg>
      <pc:sldChg chg="addSp delSp modSp mod modTransition modAnim modNotes">
        <pc:chgData name="nuntima veerapang" userId="583cc9f38261699c" providerId="LiveId" clId="{5CCEBFB5-C335-4F5C-91ED-AB5693E5591B}" dt="2022-02-03T17:10:04.541" v="10317"/>
        <pc:sldMkLst>
          <pc:docMk/>
          <pc:sldMk cId="0" sldId="261"/>
        </pc:sldMkLst>
        <pc:spChg chg="add del mod">
          <ac:chgData name="nuntima veerapang" userId="583cc9f38261699c" providerId="LiveId" clId="{5CCEBFB5-C335-4F5C-91ED-AB5693E5591B}" dt="2022-02-03T03:33:33.553" v="4509" actId="478"/>
          <ac:spMkLst>
            <pc:docMk/>
            <pc:sldMk cId="0" sldId="261"/>
            <ac:spMk id="3" creationId="{F630CEBA-D9F7-4A78-9F10-7D6B5F7CE183}"/>
          </ac:spMkLst>
        </pc:spChg>
        <pc:spChg chg="add del mod">
          <ac:chgData name="nuntima veerapang" userId="583cc9f38261699c" providerId="LiveId" clId="{5CCEBFB5-C335-4F5C-91ED-AB5693E5591B}" dt="2022-02-03T03:33:32.418" v="4508" actId="478"/>
          <ac:spMkLst>
            <pc:docMk/>
            <pc:sldMk cId="0" sldId="261"/>
            <ac:spMk id="5" creationId="{68CB1682-E55A-4F18-8D28-A5A2079F19C6}"/>
          </ac:spMkLst>
        </pc:spChg>
        <pc:spChg chg="add mod">
          <ac:chgData name="nuntima veerapang" userId="583cc9f38261699c" providerId="LiveId" clId="{5CCEBFB5-C335-4F5C-91ED-AB5693E5591B}" dt="2022-02-03T16:10:46.613" v="9015" actId="1076"/>
          <ac:spMkLst>
            <pc:docMk/>
            <pc:sldMk cId="0" sldId="261"/>
            <ac:spMk id="86" creationId="{B1E6DBED-3DDD-4575-845C-0D48A60E9BDF}"/>
          </ac:spMkLst>
        </pc:spChg>
        <pc:spChg chg="add mod">
          <ac:chgData name="nuntima veerapang" userId="583cc9f38261699c" providerId="LiveId" clId="{5CCEBFB5-C335-4F5C-91ED-AB5693E5591B}" dt="2022-02-03T16:12:24.886" v="9038" actId="1076"/>
          <ac:spMkLst>
            <pc:docMk/>
            <pc:sldMk cId="0" sldId="261"/>
            <ac:spMk id="87" creationId="{5209C615-F911-4B6D-9FFC-1E57D97FAC70}"/>
          </ac:spMkLst>
        </pc:spChg>
        <pc:spChg chg="add del mod ord">
          <ac:chgData name="nuntima veerapang" userId="583cc9f38261699c" providerId="LiveId" clId="{5CCEBFB5-C335-4F5C-91ED-AB5693E5591B}" dt="2022-02-03T16:16:26.431" v="9109" actId="478"/>
          <ac:spMkLst>
            <pc:docMk/>
            <pc:sldMk cId="0" sldId="261"/>
            <ac:spMk id="88" creationId="{7B4A6A78-9E97-443A-B835-C1FB5C49241F}"/>
          </ac:spMkLst>
        </pc:spChg>
        <pc:spChg chg="add del mod">
          <ac:chgData name="nuntima veerapang" userId="583cc9f38261699c" providerId="LiveId" clId="{5CCEBFB5-C335-4F5C-91ED-AB5693E5591B}" dt="2022-02-03T16:15:18.453" v="9089" actId="478"/>
          <ac:spMkLst>
            <pc:docMk/>
            <pc:sldMk cId="0" sldId="261"/>
            <ac:spMk id="90" creationId="{5D85063B-0CB2-4084-A42D-A0EB0A7C0E9B}"/>
          </ac:spMkLst>
        </pc:spChg>
        <pc:spChg chg="add mod">
          <ac:chgData name="nuntima veerapang" userId="583cc9f38261699c" providerId="LiveId" clId="{5CCEBFB5-C335-4F5C-91ED-AB5693E5591B}" dt="2022-02-03T16:21:08.933" v="9167" actId="255"/>
          <ac:spMkLst>
            <pc:docMk/>
            <pc:sldMk cId="0" sldId="261"/>
            <ac:spMk id="91" creationId="{911B16F3-5024-45C5-A3AF-277180753BE3}"/>
          </ac:spMkLst>
        </pc:spChg>
        <pc:spChg chg="add mod">
          <ac:chgData name="nuntima veerapang" userId="583cc9f38261699c" providerId="LiveId" clId="{5CCEBFB5-C335-4F5C-91ED-AB5693E5591B}" dt="2022-02-03T16:11:12.270" v="9020" actId="1076"/>
          <ac:spMkLst>
            <pc:docMk/>
            <pc:sldMk cId="0" sldId="261"/>
            <ac:spMk id="92" creationId="{5D7A1C94-DA36-4260-A64A-1F35C54DB3EB}"/>
          </ac:spMkLst>
        </pc:spChg>
        <pc:spChg chg="add mod">
          <ac:chgData name="nuntima veerapang" userId="583cc9f38261699c" providerId="LiveId" clId="{5CCEBFB5-C335-4F5C-91ED-AB5693E5591B}" dt="2022-02-03T16:21:23.902" v="9171" actId="14100"/>
          <ac:spMkLst>
            <pc:docMk/>
            <pc:sldMk cId="0" sldId="261"/>
            <ac:spMk id="93" creationId="{A063CC8E-FB66-48FD-89A6-152F22D42195}"/>
          </ac:spMkLst>
        </pc:spChg>
        <pc:spChg chg="add mod">
          <ac:chgData name="nuntima veerapang" userId="583cc9f38261699c" providerId="LiveId" clId="{5CCEBFB5-C335-4F5C-91ED-AB5693E5591B}" dt="2022-02-03T16:12:34.463" v="9042" actId="1076"/>
          <ac:spMkLst>
            <pc:docMk/>
            <pc:sldMk cId="0" sldId="261"/>
            <ac:spMk id="94" creationId="{C15F0D0C-8EA3-4BB0-92C2-0830232673B6}"/>
          </ac:spMkLst>
        </pc:spChg>
        <pc:spChg chg="add del mod">
          <ac:chgData name="nuntima veerapang" userId="583cc9f38261699c" providerId="LiveId" clId="{5CCEBFB5-C335-4F5C-91ED-AB5693E5591B}" dt="2022-02-03T16:16:03.968" v="9100" actId="478"/>
          <ac:spMkLst>
            <pc:docMk/>
            <pc:sldMk cId="0" sldId="261"/>
            <ac:spMk id="95" creationId="{E663557B-C87F-44E8-A196-00A1DB9E6F75}"/>
          </ac:spMkLst>
        </pc:spChg>
        <pc:spChg chg="add mod">
          <ac:chgData name="nuntima veerapang" userId="583cc9f38261699c" providerId="LiveId" clId="{5CCEBFB5-C335-4F5C-91ED-AB5693E5591B}" dt="2022-02-03T16:12:00.832" v="9034" actId="1076"/>
          <ac:spMkLst>
            <pc:docMk/>
            <pc:sldMk cId="0" sldId="261"/>
            <ac:spMk id="96" creationId="{21A2D044-A94C-4A1D-A32D-A5994E456188}"/>
          </ac:spMkLst>
        </pc:spChg>
        <pc:spChg chg="add mod">
          <ac:chgData name="nuntima veerapang" userId="583cc9f38261699c" providerId="LiveId" clId="{5CCEBFB5-C335-4F5C-91ED-AB5693E5591B}" dt="2022-02-03T16:21:19.415" v="9169" actId="1076"/>
          <ac:spMkLst>
            <pc:docMk/>
            <pc:sldMk cId="0" sldId="261"/>
            <ac:spMk id="97" creationId="{7250FE04-0D88-4250-9362-F4858B018C58}"/>
          </ac:spMkLst>
        </pc:spChg>
        <pc:spChg chg="add del mod">
          <ac:chgData name="nuntima veerapang" userId="583cc9f38261699c" providerId="LiveId" clId="{5CCEBFB5-C335-4F5C-91ED-AB5693E5591B}" dt="2022-02-03T03:37:37.668" v="4601" actId="478"/>
          <ac:spMkLst>
            <pc:docMk/>
            <pc:sldMk cId="0" sldId="261"/>
            <ac:spMk id="97" creationId="{ED15C9D9-9E0C-4DE7-814D-3DC0A51B9422}"/>
          </ac:spMkLst>
        </pc:spChg>
        <pc:spChg chg="add del mod ord">
          <ac:chgData name="nuntima veerapang" userId="583cc9f38261699c" providerId="LiveId" clId="{5CCEBFB5-C335-4F5C-91ED-AB5693E5591B}" dt="2022-02-03T16:16:22.530" v="9107" actId="478"/>
          <ac:spMkLst>
            <pc:docMk/>
            <pc:sldMk cId="0" sldId="261"/>
            <ac:spMk id="98" creationId="{6F6A9828-1ABB-4C06-8E7D-34E25FFEB49F}"/>
          </ac:spMkLst>
        </pc:spChg>
        <pc:spChg chg="add del mod ord">
          <ac:chgData name="nuntima veerapang" userId="583cc9f38261699c" providerId="LiveId" clId="{5CCEBFB5-C335-4F5C-91ED-AB5693E5591B}" dt="2022-02-03T16:16:25.227" v="9108" actId="478"/>
          <ac:spMkLst>
            <pc:docMk/>
            <pc:sldMk cId="0" sldId="261"/>
            <ac:spMk id="99" creationId="{EED0A55C-49E2-4F9D-ADDF-3A8779307BA5}"/>
          </ac:spMkLst>
        </pc:spChg>
        <pc:spChg chg="add del mod">
          <ac:chgData name="nuntima veerapang" userId="583cc9f38261699c" providerId="LiveId" clId="{5CCEBFB5-C335-4F5C-91ED-AB5693E5591B}" dt="2022-02-03T16:21:26.130" v="9172" actId="478"/>
          <ac:spMkLst>
            <pc:docMk/>
            <pc:sldMk cId="0" sldId="261"/>
            <ac:spMk id="100" creationId="{B1DAE183-D3BF-4EFA-BBFF-1165289F6DA5}"/>
          </ac:spMkLst>
        </pc:spChg>
        <pc:spChg chg="add mod">
          <ac:chgData name="nuntima veerapang" userId="583cc9f38261699c" providerId="LiveId" clId="{5CCEBFB5-C335-4F5C-91ED-AB5693E5591B}" dt="2022-02-03T16:16:38.093" v="9111" actId="1076"/>
          <ac:spMkLst>
            <pc:docMk/>
            <pc:sldMk cId="0" sldId="261"/>
            <ac:spMk id="101" creationId="{E55C309A-3628-4684-9910-6E92FB99C7D4}"/>
          </ac:spMkLst>
        </pc:spChg>
        <pc:spChg chg="del">
          <ac:chgData name="nuntima veerapang" userId="583cc9f38261699c" providerId="LiveId" clId="{5CCEBFB5-C335-4F5C-91ED-AB5693E5591B}" dt="2022-02-03T03:33:27.555" v="4507" actId="478"/>
          <ac:spMkLst>
            <pc:docMk/>
            <pc:sldMk cId="0" sldId="261"/>
            <ac:spMk id="555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33:27.555" v="4507" actId="478"/>
          <ac:spMkLst>
            <pc:docMk/>
            <pc:sldMk cId="0" sldId="261"/>
            <ac:spMk id="556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33:27.555" v="4507" actId="478"/>
          <ac:spMkLst>
            <pc:docMk/>
            <pc:sldMk cId="0" sldId="261"/>
            <ac:spMk id="557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33:27.555" v="4507" actId="478"/>
          <ac:spMkLst>
            <pc:docMk/>
            <pc:sldMk cId="0" sldId="261"/>
            <ac:spMk id="558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3:42:04.176" v="4691" actId="478"/>
          <ac:spMkLst>
            <pc:docMk/>
            <pc:sldMk cId="0" sldId="261"/>
            <ac:spMk id="55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23:14.390" v="9198" actId="207"/>
          <ac:spMkLst>
            <pc:docMk/>
            <pc:sldMk cId="0" sldId="261"/>
            <ac:spMk id="591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23:29.636" v="9203" actId="207"/>
          <ac:spMkLst>
            <pc:docMk/>
            <pc:sldMk cId="0" sldId="261"/>
            <ac:spMk id="59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23:22.002" v="9201" actId="207"/>
          <ac:spMkLst>
            <pc:docMk/>
            <pc:sldMk cId="0" sldId="261"/>
            <ac:spMk id="59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23:09.855" v="9197" actId="207"/>
          <ac:spMkLst>
            <pc:docMk/>
            <pc:sldMk cId="0" sldId="261"/>
            <ac:spMk id="597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36:09.365" v="4573" actId="478"/>
          <ac:spMkLst>
            <pc:docMk/>
            <pc:sldMk cId="0" sldId="261"/>
            <ac:spMk id="59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23:44.032" v="9207" actId="207"/>
          <ac:spMkLst>
            <pc:docMk/>
            <pc:sldMk cId="0" sldId="261"/>
            <ac:spMk id="60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11:28.313" v="9024" actId="478"/>
          <ac:spMkLst>
            <pc:docMk/>
            <pc:sldMk cId="0" sldId="261"/>
            <ac:spMk id="61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11:37.340" v="9029" actId="478"/>
          <ac:spMkLst>
            <pc:docMk/>
            <pc:sldMk cId="0" sldId="261"/>
            <ac:spMk id="61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11:34.253" v="9027" actId="478"/>
          <ac:spMkLst>
            <pc:docMk/>
            <pc:sldMk cId="0" sldId="261"/>
            <ac:spMk id="612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11:46.152" v="9031" actId="478"/>
          <ac:spMkLst>
            <pc:docMk/>
            <pc:sldMk cId="0" sldId="261"/>
            <ac:spMk id="613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11:36.002" v="9028" actId="478"/>
          <ac:spMkLst>
            <pc:docMk/>
            <pc:sldMk cId="0" sldId="261"/>
            <ac:spMk id="61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23:36.941" v="9205" actId="207"/>
          <ac:spMkLst>
            <pc:docMk/>
            <pc:sldMk cId="0" sldId="261"/>
            <ac:spMk id="615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11:21.421" v="9022" actId="478"/>
          <ac:spMkLst>
            <pc:docMk/>
            <pc:sldMk cId="0" sldId="261"/>
            <ac:spMk id="616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33:40.984" v="4511" actId="478"/>
          <ac:spMkLst>
            <pc:docMk/>
            <pc:sldMk cId="0" sldId="261"/>
            <ac:spMk id="61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33:43.505" v="4512" actId="478"/>
          <ac:spMkLst>
            <pc:docMk/>
            <pc:sldMk cId="0" sldId="261"/>
            <ac:spMk id="62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3:44:31.730" v="4880" actId="1037"/>
          <ac:spMkLst>
            <pc:docMk/>
            <pc:sldMk cId="0" sldId="261"/>
            <ac:spMk id="62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48:11.554" v="6389" actId="478"/>
          <ac:spMkLst>
            <pc:docMk/>
            <pc:sldMk cId="0" sldId="261"/>
            <ac:spMk id="622" creationId="{00000000-0000-0000-0000-000000000000}"/>
          </ac:spMkLst>
        </pc:spChg>
        <pc:grpChg chg="add del mod">
          <ac:chgData name="nuntima veerapang" userId="583cc9f38261699c" providerId="LiveId" clId="{5CCEBFB5-C335-4F5C-91ED-AB5693E5591B}" dt="2022-02-03T16:23:04.639" v="9195" actId="1076"/>
          <ac:grpSpMkLst>
            <pc:docMk/>
            <pc:sldMk cId="0" sldId="261"/>
            <ac:grpSpMk id="560" creationId="{00000000-0000-0000-0000-000000000000}"/>
          </ac:grpSpMkLst>
        </pc:grpChg>
        <pc:grpChg chg="del">
          <ac:chgData name="nuntima veerapang" userId="583cc9f38261699c" providerId="LiveId" clId="{5CCEBFB5-C335-4F5C-91ED-AB5693E5591B}" dt="2022-02-03T16:11:37.340" v="9029" actId="478"/>
          <ac:grpSpMkLst>
            <pc:docMk/>
            <pc:sldMk cId="0" sldId="261"/>
            <ac:grpSpMk id="609" creationId="{00000000-0000-0000-0000-000000000000}"/>
          </ac:grpSpMkLst>
        </pc:grpChg>
        <pc:cxnChg chg="del">
          <ac:chgData name="nuntima veerapang" userId="583cc9f38261699c" providerId="LiveId" clId="{5CCEBFB5-C335-4F5C-91ED-AB5693E5591B}" dt="2022-02-03T03:33:27.555" v="4507" actId="478"/>
          <ac:cxnSpMkLst>
            <pc:docMk/>
            <pc:sldMk cId="0" sldId="261"/>
            <ac:cxnSpMk id="623" creationId="{00000000-0000-0000-0000-000000000000}"/>
          </ac:cxnSpMkLst>
        </pc:cxnChg>
      </pc:sldChg>
      <pc:sldChg chg="addSp delSp modSp del mod modNotes">
        <pc:chgData name="nuntima veerapang" userId="583cc9f38261699c" providerId="LiveId" clId="{5CCEBFB5-C335-4F5C-91ED-AB5693E5591B}" dt="2022-02-03T16:13:39.277" v="9079" actId="47"/>
        <pc:sldMkLst>
          <pc:docMk/>
          <pc:sldMk cId="0" sldId="262"/>
        </pc:sldMkLst>
        <pc:spChg chg="add del mod">
          <ac:chgData name="nuntima veerapang" userId="583cc9f38261699c" providerId="LiveId" clId="{5CCEBFB5-C335-4F5C-91ED-AB5693E5591B}" dt="2022-02-03T03:37:13.860" v="4595" actId="478"/>
          <ac:spMkLst>
            <pc:docMk/>
            <pc:sldMk cId="0" sldId="262"/>
            <ac:spMk id="3" creationId="{F06C0351-B763-4CAA-A436-AE73BB422656}"/>
          </ac:spMkLst>
        </pc:spChg>
        <pc:spChg chg="add del mod">
          <ac:chgData name="nuntima veerapang" userId="583cc9f38261699c" providerId="LiveId" clId="{5CCEBFB5-C335-4F5C-91ED-AB5693E5591B}" dt="2022-02-03T03:45:36.531" v="4882" actId="478"/>
          <ac:spMkLst>
            <pc:docMk/>
            <pc:sldMk cId="0" sldId="262"/>
            <ac:spMk id="5" creationId="{DF69A1F3-5D48-4159-BAA7-6BFB0394D550}"/>
          </ac:spMkLst>
        </pc:spChg>
        <pc:spChg chg="add del mod">
          <ac:chgData name="nuntima veerapang" userId="583cc9f38261699c" providerId="LiveId" clId="{5CCEBFB5-C335-4F5C-91ED-AB5693E5591B}" dt="2022-02-03T03:45:48.318" v="4886" actId="478"/>
          <ac:spMkLst>
            <pc:docMk/>
            <pc:sldMk cId="0" sldId="262"/>
            <ac:spMk id="7" creationId="{E2B7EDF8-7475-4B71-985A-AEDF9A32EAAE}"/>
          </ac:spMkLst>
        </pc:spChg>
        <pc:spChg chg="add mod">
          <ac:chgData name="nuntima veerapang" userId="583cc9f38261699c" providerId="LiveId" clId="{5CCEBFB5-C335-4F5C-91ED-AB5693E5591B}" dt="2022-02-03T03:48:22.490" v="4971" actId="1038"/>
          <ac:spMkLst>
            <pc:docMk/>
            <pc:sldMk cId="0" sldId="262"/>
            <ac:spMk id="47" creationId="{F2ECBF17-AA66-41F4-AE98-3A2F9FB06975}"/>
          </ac:spMkLst>
        </pc:spChg>
        <pc:spChg chg="add mod">
          <ac:chgData name="nuntima veerapang" userId="583cc9f38261699c" providerId="LiveId" clId="{5CCEBFB5-C335-4F5C-91ED-AB5693E5591B}" dt="2022-02-03T03:46:00.124" v="4889" actId="1076"/>
          <ac:spMkLst>
            <pc:docMk/>
            <pc:sldMk cId="0" sldId="262"/>
            <ac:spMk id="48" creationId="{F58FA340-AA9F-4254-BC90-2738BE11736E}"/>
          </ac:spMkLst>
        </pc:spChg>
        <pc:spChg chg="add mod">
          <ac:chgData name="nuntima veerapang" userId="583cc9f38261699c" providerId="LiveId" clId="{5CCEBFB5-C335-4F5C-91ED-AB5693E5591B}" dt="2022-02-03T03:48:48.602" v="4974" actId="207"/>
          <ac:spMkLst>
            <pc:docMk/>
            <pc:sldMk cId="0" sldId="262"/>
            <ac:spMk id="49" creationId="{79B2B915-1241-4801-95CF-BC11CC0AC2BB}"/>
          </ac:spMkLst>
        </pc:spChg>
        <pc:spChg chg="add del mod">
          <ac:chgData name="nuntima veerapang" userId="583cc9f38261699c" providerId="LiveId" clId="{5CCEBFB5-C335-4F5C-91ED-AB5693E5591B}" dt="2022-02-03T03:49:33.623" v="4997" actId="478"/>
          <ac:spMkLst>
            <pc:docMk/>
            <pc:sldMk cId="0" sldId="262"/>
            <ac:spMk id="50" creationId="{6E67CE72-F106-4542-8E48-EDEBF8DF0DDE}"/>
          </ac:spMkLst>
        </pc:spChg>
        <pc:spChg chg="add mod">
          <ac:chgData name="nuntima veerapang" userId="583cc9f38261699c" providerId="LiveId" clId="{5CCEBFB5-C335-4F5C-91ED-AB5693E5591B}" dt="2022-02-03T03:46:12.861" v="4891"/>
          <ac:spMkLst>
            <pc:docMk/>
            <pc:sldMk cId="0" sldId="262"/>
            <ac:spMk id="51" creationId="{68B95C72-1AF8-49CB-9F3F-71323CE19945}"/>
          </ac:spMkLst>
        </pc:spChg>
        <pc:spChg chg="add mod">
          <ac:chgData name="nuntima veerapang" userId="583cc9f38261699c" providerId="LiveId" clId="{5CCEBFB5-C335-4F5C-91ED-AB5693E5591B}" dt="2022-02-03T03:49:30.825" v="4996" actId="1076"/>
          <ac:spMkLst>
            <pc:docMk/>
            <pc:sldMk cId="0" sldId="262"/>
            <ac:spMk id="52" creationId="{49FC8767-1252-4CD2-B69D-3381D8746557}"/>
          </ac:spMkLst>
        </pc:spChg>
        <pc:spChg chg="add mod">
          <ac:chgData name="nuntima veerapang" userId="583cc9f38261699c" providerId="LiveId" clId="{5CCEBFB5-C335-4F5C-91ED-AB5693E5591B}" dt="2022-02-03T04:48:05.082" v="6388"/>
          <ac:spMkLst>
            <pc:docMk/>
            <pc:sldMk cId="0" sldId="262"/>
            <ac:spMk id="53" creationId="{586E6804-2E15-40E2-B5D1-CC24C14B4753}"/>
          </ac:spMkLst>
        </pc:spChg>
        <pc:spChg chg="add del mod">
          <ac:chgData name="nuntima veerapang" userId="583cc9f38261699c" providerId="LiveId" clId="{5CCEBFB5-C335-4F5C-91ED-AB5693E5591B}" dt="2022-02-03T03:46:01.579" v="4890" actId="478"/>
          <ac:spMkLst>
            <pc:docMk/>
            <pc:sldMk cId="0" sldId="262"/>
            <ac:spMk id="644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3:48:01.466" v="4933" actId="478"/>
          <ac:spMkLst>
            <pc:docMk/>
            <pc:sldMk cId="0" sldId="262"/>
            <ac:spMk id="645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45:34.807" v="4881" actId="478"/>
          <ac:spMkLst>
            <pc:docMk/>
            <pc:sldMk cId="0" sldId="262"/>
            <ac:spMk id="646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37:07.100" v="4592" actId="478"/>
          <ac:spMkLst>
            <pc:docMk/>
            <pc:sldMk cId="0" sldId="262"/>
            <ac:spMk id="647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3:45:46.168" v="4885" actId="478"/>
          <ac:spMkLst>
            <pc:docMk/>
            <pc:sldMk cId="0" sldId="262"/>
            <ac:spMk id="64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45:38.579" v="4883" actId="478"/>
          <ac:spMkLst>
            <pc:docMk/>
            <pc:sldMk cId="0" sldId="262"/>
            <ac:spMk id="649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48:04.790" v="6387" actId="478"/>
          <ac:spMkLst>
            <pc:docMk/>
            <pc:sldMk cId="0" sldId="262"/>
            <ac:spMk id="65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49:33.623" v="4997" actId="478"/>
          <ac:spMkLst>
            <pc:docMk/>
            <pc:sldMk cId="0" sldId="262"/>
            <ac:spMk id="65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3:47:56.438" v="4931" actId="1076"/>
          <ac:spMkLst>
            <pc:docMk/>
            <pc:sldMk cId="0" sldId="262"/>
            <ac:spMk id="662" creationId="{00000000-0000-0000-0000-000000000000}"/>
          </ac:spMkLst>
        </pc:spChg>
      </pc:sldChg>
      <pc:sldChg chg="addSp delSp modSp mod ord modTransition setBg modAnim modNotes">
        <pc:chgData name="nuntima veerapang" userId="583cc9f38261699c" providerId="LiveId" clId="{5CCEBFB5-C335-4F5C-91ED-AB5693E5591B}" dt="2022-02-03T17:00:59.600" v="10233"/>
        <pc:sldMkLst>
          <pc:docMk/>
          <pc:sldMk cId="0" sldId="263"/>
        </pc:sldMkLst>
        <pc:spChg chg="add del mod">
          <ac:chgData name="nuntima veerapang" userId="583cc9f38261699c" providerId="LiveId" clId="{5CCEBFB5-C335-4F5C-91ED-AB5693E5591B}" dt="2022-02-02T15:52:58.995" v="2130" actId="478"/>
          <ac:spMkLst>
            <pc:docMk/>
            <pc:sldMk cId="0" sldId="263"/>
            <ac:spMk id="3" creationId="{A8F6F797-1896-469B-836A-723C9CF052B4}"/>
          </ac:spMkLst>
        </pc:spChg>
        <pc:spChg chg="add del mod">
          <ac:chgData name="nuntima veerapang" userId="583cc9f38261699c" providerId="LiveId" clId="{5CCEBFB5-C335-4F5C-91ED-AB5693E5591B}" dt="2022-02-02T16:11:07.211" v="3087" actId="478"/>
          <ac:spMkLst>
            <pc:docMk/>
            <pc:sldMk cId="0" sldId="263"/>
            <ac:spMk id="5" creationId="{1931CE68-17A7-4E27-BC16-84D249C04103}"/>
          </ac:spMkLst>
        </pc:spChg>
        <pc:spChg chg="add del mod">
          <ac:chgData name="nuntima veerapang" userId="583cc9f38261699c" providerId="LiveId" clId="{5CCEBFB5-C335-4F5C-91ED-AB5693E5591B}" dt="2022-02-02T16:13:38.575" v="3121" actId="478"/>
          <ac:spMkLst>
            <pc:docMk/>
            <pc:sldMk cId="0" sldId="263"/>
            <ac:spMk id="9" creationId="{A44E6985-0453-4695-A400-CB09258A62ED}"/>
          </ac:spMkLst>
        </pc:spChg>
        <pc:spChg chg="add del mod">
          <ac:chgData name="nuntima veerapang" userId="583cc9f38261699c" providerId="LiveId" clId="{5CCEBFB5-C335-4F5C-91ED-AB5693E5591B}" dt="2022-02-03T16:21:36.581" v="9176" actId="478"/>
          <ac:spMkLst>
            <pc:docMk/>
            <pc:sldMk cId="0" sldId="263"/>
            <ac:spMk id="60" creationId="{5D595B53-D787-4541-96D3-2C82806C0001}"/>
          </ac:spMkLst>
        </pc:spChg>
        <pc:spChg chg="add mod">
          <ac:chgData name="nuntima veerapang" userId="583cc9f38261699c" providerId="LiveId" clId="{5CCEBFB5-C335-4F5C-91ED-AB5693E5591B}" dt="2022-02-03T16:18:12.239" v="9118" actId="255"/>
          <ac:spMkLst>
            <pc:docMk/>
            <pc:sldMk cId="0" sldId="263"/>
            <ac:spMk id="62" creationId="{D28E8F26-7FAF-4ABB-B367-9A51EC04B16A}"/>
          </ac:spMkLst>
        </pc:spChg>
        <pc:spChg chg="add del mod">
          <ac:chgData name="nuntima veerapang" userId="583cc9f38261699c" providerId="LiveId" clId="{5CCEBFB5-C335-4F5C-91ED-AB5693E5591B}" dt="2022-02-02T16:11:55.706" v="3096" actId="478"/>
          <ac:spMkLst>
            <pc:docMk/>
            <pc:sldMk cId="0" sldId="263"/>
            <ac:spMk id="63" creationId="{1E08D04B-F860-400F-83AE-05EB912D366B}"/>
          </ac:spMkLst>
        </pc:spChg>
        <pc:spChg chg="add mod">
          <ac:chgData name="nuntima veerapang" userId="583cc9f38261699c" providerId="LiveId" clId="{5CCEBFB5-C335-4F5C-91ED-AB5693E5591B}" dt="2022-02-03T16:18:12.239" v="9118" actId="255"/>
          <ac:spMkLst>
            <pc:docMk/>
            <pc:sldMk cId="0" sldId="263"/>
            <ac:spMk id="64" creationId="{F80C793B-EEE9-4100-80E9-22FC691D5F9A}"/>
          </ac:spMkLst>
        </pc:spChg>
        <pc:spChg chg="add mod">
          <ac:chgData name="nuntima veerapang" userId="583cc9f38261699c" providerId="LiveId" clId="{5CCEBFB5-C335-4F5C-91ED-AB5693E5591B}" dt="2022-02-03T02:54:03.813" v="3880" actId="1076"/>
          <ac:spMkLst>
            <pc:docMk/>
            <pc:sldMk cId="0" sldId="263"/>
            <ac:spMk id="66" creationId="{34FFB857-0F02-4F83-AC83-FE15530D7EDC}"/>
          </ac:spMkLst>
        </pc:spChg>
        <pc:spChg chg="add mod">
          <ac:chgData name="nuntima veerapang" userId="583cc9f38261699c" providerId="LiveId" clId="{5CCEBFB5-C335-4F5C-91ED-AB5693E5591B}" dt="2022-02-03T02:53:49.323" v="3877" actId="688"/>
          <ac:spMkLst>
            <pc:docMk/>
            <pc:sldMk cId="0" sldId="263"/>
            <ac:spMk id="67" creationId="{3BF54867-274E-4F51-86A8-C4948C01092F}"/>
          </ac:spMkLst>
        </pc:spChg>
        <pc:spChg chg="add mod">
          <ac:chgData name="nuntima veerapang" userId="583cc9f38261699c" providerId="LiveId" clId="{5CCEBFB5-C335-4F5C-91ED-AB5693E5591B}" dt="2022-02-02T16:06:02.433" v="2719" actId="207"/>
          <ac:spMkLst>
            <pc:docMk/>
            <pc:sldMk cId="0" sldId="263"/>
            <ac:spMk id="68" creationId="{B06C506A-9014-4B60-BEB0-C5E7D407530F}"/>
          </ac:spMkLst>
        </pc:spChg>
        <pc:spChg chg="add mod">
          <ac:chgData name="nuntima veerapang" userId="583cc9f38261699c" providerId="LiveId" clId="{5CCEBFB5-C335-4F5C-91ED-AB5693E5591B}" dt="2022-02-03T02:53:40.990" v="3875" actId="1076"/>
          <ac:spMkLst>
            <pc:docMk/>
            <pc:sldMk cId="0" sldId="263"/>
            <ac:spMk id="69" creationId="{D8006FC2-D6C5-443D-89A1-BD00D618C8AF}"/>
          </ac:spMkLst>
        </pc:spChg>
        <pc:spChg chg="mod">
          <ac:chgData name="nuntima veerapang" userId="583cc9f38261699c" providerId="LiveId" clId="{5CCEBFB5-C335-4F5C-91ED-AB5693E5591B}" dt="2022-02-02T15:54:56.596" v="2206"/>
          <ac:spMkLst>
            <pc:docMk/>
            <pc:sldMk cId="0" sldId="263"/>
            <ac:spMk id="71" creationId="{A57604AA-44C2-4499-BFB9-0685CF06BD85}"/>
          </ac:spMkLst>
        </pc:spChg>
        <pc:spChg chg="mod">
          <ac:chgData name="nuntima veerapang" userId="583cc9f38261699c" providerId="LiveId" clId="{5CCEBFB5-C335-4F5C-91ED-AB5693E5591B}" dt="2022-02-02T15:54:56.596" v="2206"/>
          <ac:spMkLst>
            <pc:docMk/>
            <pc:sldMk cId="0" sldId="263"/>
            <ac:spMk id="72" creationId="{EAEFC923-E625-47F0-AF6C-8D2A124DD6FB}"/>
          </ac:spMkLst>
        </pc:spChg>
        <pc:spChg chg="mod">
          <ac:chgData name="nuntima veerapang" userId="583cc9f38261699c" providerId="LiveId" clId="{5CCEBFB5-C335-4F5C-91ED-AB5693E5591B}" dt="2022-02-02T15:54:56.596" v="2206"/>
          <ac:spMkLst>
            <pc:docMk/>
            <pc:sldMk cId="0" sldId="263"/>
            <ac:spMk id="73" creationId="{5522E3EF-AA9D-43B5-AB42-D20C9E0364B4}"/>
          </ac:spMkLst>
        </pc:spChg>
        <pc:spChg chg="add del mod">
          <ac:chgData name="nuntima veerapang" userId="583cc9f38261699c" providerId="LiveId" clId="{5CCEBFB5-C335-4F5C-91ED-AB5693E5591B}" dt="2022-02-02T16:08:58.321" v="2853" actId="478"/>
          <ac:spMkLst>
            <pc:docMk/>
            <pc:sldMk cId="0" sldId="263"/>
            <ac:spMk id="74" creationId="{23FBACD1-D509-4868-B60E-A5769208DEF6}"/>
          </ac:spMkLst>
        </pc:spChg>
        <pc:spChg chg="add del mod">
          <ac:chgData name="nuntima veerapang" userId="583cc9f38261699c" providerId="LiveId" clId="{5CCEBFB5-C335-4F5C-91ED-AB5693E5591B}" dt="2022-02-02T16:00:40.371" v="2351" actId="478"/>
          <ac:spMkLst>
            <pc:docMk/>
            <pc:sldMk cId="0" sldId="263"/>
            <ac:spMk id="75" creationId="{25D0A420-85A5-4C74-81AC-52DF1872E013}"/>
          </ac:spMkLst>
        </pc:spChg>
        <pc:spChg chg="mod">
          <ac:chgData name="nuntima veerapang" userId="583cc9f38261699c" providerId="LiveId" clId="{5CCEBFB5-C335-4F5C-91ED-AB5693E5591B}" dt="2022-02-02T16:29:59.467" v="3453" actId="207"/>
          <ac:spMkLst>
            <pc:docMk/>
            <pc:sldMk cId="0" sldId="263"/>
            <ac:spMk id="77" creationId="{F849FEA0-BDE4-4BEF-9B0A-9E1AF031FC8B}"/>
          </ac:spMkLst>
        </pc:spChg>
        <pc:spChg chg="mod">
          <ac:chgData name="nuntima veerapang" userId="583cc9f38261699c" providerId="LiveId" clId="{5CCEBFB5-C335-4F5C-91ED-AB5693E5591B}" dt="2022-02-02T16:29:59.467" v="3453" actId="207"/>
          <ac:spMkLst>
            <pc:docMk/>
            <pc:sldMk cId="0" sldId="263"/>
            <ac:spMk id="78" creationId="{995C9722-20CC-4274-83B7-628EC738EF5C}"/>
          </ac:spMkLst>
        </pc:spChg>
        <pc:spChg chg="mod">
          <ac:chgData name="nuntima veerapang" userId="583cc9f38261699c" providerId="LiveId" clId="{5CCEBFB5-C335-4F5C-91ED-AB5693E5591B}" dt="2022-02-02T16:10:40.860" v="3083" actId="207"/>
          <ac:spMkLst>
            <pc:docMk/>
            <pc:sldMk cId="0" sldId="263"/>
            <ac:spMk id="80" creationId="{A789FAF7-E091-4883-B6DB-A976087805AE}"/>
          </ac:spMkLst>
        </pc:spChg>
        <pc:spChg chg="mod">
          <ac:chgData name="nuntima veerapang" userId="583cc9f38261699c" providerId="LiveId" clId="{5CCEBFB5-C335-4F5C-91ED-AB5693E5591B}" dt="2022-02-02T16:10:40.860" v="3083" actId="207"/>
          <ac:spMkLst>
            <pc:docMk/>
            <pc:sldMk cId="0" sldId="263"/>
            <ac:spMk id="81" creationId="{64409691-6D8B-4612-9791-FF6586D4B6F6}"/>
          </ac:spMkLst>
        </pc:spChg>
        <pc:spChg chg="mod">
          <ac:chgData name="nuntima veerapang" userId="583cc9f38261699c" providerId="LiveId" clId="{5CCEBFB5-C335-4F5C-91ED-AB5693E5591B}" dt="2022-02-02T16:10:40.860" v="3083" actId="207"/>
          <ac:spMkLst>
            <pc:docMk/>
            <pc:sldMk cId="0" sldId="263"/>
            <ac:spMk id="82" creationId="{7A4770F5-5A98-4364-B1B9-99A0DF6A1BC8}"/>
          </ac:spMkLst>
        </pc:spChg>
        <pc:spChg chg="add mod">
          <ac:chgData name="nuntima veerapang" userId="583cc9f38261699c" providerId="LiveId" clId="{5CCEBFB5-C335-4F5C-91ED-AB5693E5591B}" dt="2022-02-03T02:54:18.260" v="3882" actId="1076"/>
          <ac:spMkLst>
            <pc:docMk/>
            <pc:sldMk cId="0" sldId="263"/>
            <ac:spMk id="89" creationId="{A3A06526-5A2F-4C16-B8F5-B4B65D62596B}"/>
          </ac:spMkLst>
        </pc:spChg>
        <pc:spChg chg="del mod">
          <ac:chgData name="nuntima veerapang" userId="583cc9f38261699c" providerId="LiveId" clId="{5CCEBFB5-C335-4F5C-91ED-AB5693E5591B}" dt="2022-02-02T16:11:04.477" v="3086" actId="478"/>
          <ac:spMkLst>
            <pc:docMk/>
            <pc:sldMk cId="0" sldId="263"/>
            <ac:spMk id="68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18:12.239" v="9118" actId="255"/>
          <ac:spMkLst>
            <pc:docMk/>
            <pc:sldMk cId="0" sldId="263"/>
            <ac:spMk id="688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18:12.239" v="9118" actId="255"/>
          <ac:spMkLst>
            <pc:docMk/>
            <pc:sldMk cId="0" sldId="263"/>
            <ac:spMk id="689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2T16:13:37.057" v="3120" actId="478"/>
          <ac:spMkLst>
            <pc:docMk/>
            <pc:sldMk cId="0" sldId="263"/>
            <ac:spMk id="69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2T15:52:55.831" v="2129" actId="478"/>
          <ac:spMkLst>
            <pc:docMk/>
            <pc:sldMk cId="0" sldId="263"/>
            <ac:spMk id="691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2:53:40.990" v="3875" actId="1076"/>
          <ac:spMkLst>
            <pc:docMk/>
            <pc:sldMk cId="0" sldId="263"/>
            <ac:spMk id="69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2:54:18.260" v="3882" actId="1076"/>
          <ac:spMkLst>
            <pc:docMk/>
            <pc:sldMk cId="0" sldId="263"/>
            <ac:spMk id="694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48:25.056" v="6396" actId="478"/>
          <ac:spMkLst>
            <pc:docMk/>
            <pc:sldMk cId="0" sldId="263"/>
            <ac:spMk id="69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32:24.638" v="3520" actId="688"/>
          <ac:spMkLst>
            <pc:docMk/>
            <pc:sldMk cId="0" sldId="263"/>
            <ac:spMk id="69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2:54:13.124" v="3881" actId="1076"/>
          <ac:spMkLst>
            <pc:docMk/>
            <pc:sldMk cId="0" sldId="263"/>
            <ac:spMk id="70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2:54:13.124" v="3881" actId="1076"/>
          <ac:spMkLst>
            <pc:docMk/>
            <pc:sldMk cId="0" sldId="263"/>
            <ac:spMk id="70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5:55:11.332" v="2209" actId="1076"/>
          <ac:spMkLst>
            <pc:docMk/>
            <pc:sldMk cId="0" sldId="263"/>
            <ac:spMk id="70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6:34:02.338" v="3611" actId="1076"/>
          <ac:spMkLst>
            <pc:docMk/>
            <pc:sldMk cId="0" sldId="263"/>
            <ac:spMk id="707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2T16:16:56.380" v="3197" actId="478"/>
          <ac:spMkLst>
            <pc:docMk/>
            <pc:sldMk cId="0" sldId="263"/>
            <ac:spMk id="708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5:55:46.993" v="2216" actId="1076"/>
          <ac:spMkLst>
            <pc:docMk/>
            <pc:sldMk cId="0" sldId="263"/>
            <ac:spMk id="70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2:54:30.518" v="3884" actId="1076"/>
          <ac:spMkLst>
            <pc:docMk/>
            <pc:sldMk cId="0" sldId="263"/>
            <ac:spMk id="71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2:54:13.124" v="3881" actId="1076"/>
          <ac:spMkLst>
            <pc:docMk/>
            <pc:sldMk cId="0" sldId="263"/>
            <ac:spMk id="711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5:55:20.025" v="2211" actId="1076"/>
          <ac:spMkLst>
            <pc:docMk/>
            <pc:sldMk cId="0" sldId="263"/>
            <ac:spMk id="71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2:54:03.813" v="3880" actId="1076"/>
          <ac:spMkLst>
            <pc:docMk/>
            <pc:sldMk cId="0" sldId="263"/>
            <ac:spMk id="71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2:54:21.190" v="3883" actId="1076"/>
          <ac:spMkLst>
            <pc:docMk/>
            <pc:sldMk cId="0" sldId="263"/>
            <ac:spMk id="715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2T15:54:08.887" v="2199" actId="478"/>
          <ac:spMkLst>
            <pc:docMk/>
            <pc:sldMk cId="0" sldId="263"/>
            <ac:spMk id="71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2T15:55:35.477" v="2214" actId="1076"/>
          <ac:spMkLst>
            <pc:docMk/>
            <pc:sldMk cId="0" sldId="263"/>
            <ac:spMk id="71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2:54:13.124" v="3881" actId="1076"/>
          <ac:spMkLst>
            <pc:docMk/>
            <pc:sldMk cId="0" sldId="263"/>
            <ac:spMk id="718" creationId="{00000000-0000-0000-0000-000000000000}"/>
          </ac:spMkLst>
        </pc:spChg>
        <pc:grpChg chg="add del mod">
          <ac:chgData name="nuntima veerapang" userId="583cc9f38261699c" providerId="LiveId" clId="{5CCEBFB5-C335-4F5C-91ED-AB5693E5591B}" dt="2022-02-02T15:56:05.846" v="2217" actId="478"/>
          <ac:grpSpMkLst>
            <pc:docMk/>
            <pc:sldMk cId="0" sldId="263"/>
            <ac:grpSpMk id="70" creationId="{DE0AF31E-8E5D-4B0F-B4CD-16AAA76C1648}"/>
          </ac:grpSpMkLst>
        </pc:grpChg>
        <pc:grpChg chg="add mod">
          <ac:chgData name="nuntima veerapang" userId="583cc9f38261699c" providerId="LiveId" clId="{5CCEBFB5-C335-4F5C-91ED-AB5693E5591B}" dt="2022-02-03T02:53:40.990" v="3875" actId="1076"/>
          <ac:grpSpMkLst>
            <pc:docMk/>
            <pc:sldMk cId="0" sldId="263"/>
            <ac:grpSpMk id="76" creationId="{997A5563-0293-4EEF-8ED2-08ADB7B883C2}"/>
          </ac:grpSpMkLst>
        </pc:grpChg>
        <pc:grpChg chg="add mod">
          <ac:chgData name="nuntima veerapang" userId="583cc9f38261699c" providerId="LiveId" clId="{5CCEBFB5-C335-4F5C-91ED-AB5693E5591B}" dt="2022-02-03T02:54:03.813" v="3880" actId="1076"/>
          <ac:grpSpMkLst>
            <pc:docMk/>
            <pc:sldMk cId="0" sldId="263"/>
            <ac:grpSpMk id="79" creationId="{2D667B42-2A54-4AC2-91D0-CCA5A92A997B}"/>
          </ac:grpSpMkLst>
        </pc:grpChg>
        <pc:grpChg chg="mod">
          <ac:chgData name="nuntima veerapang" userId="583cc9f38261699c" providerId="LiveId" clId="{5CCEBFB5-C335-4F5C-91ED-AB5693E5591B}" dt="2022-02-02T16:16:52.831" v="3195" actId="1076"/>
          <ac:grpSpMkLst>
            <pc:docMk/>
            <pc:sldMk cId="0" sldId="263"/>
            <ac:grpSpMk id="698" creationId="{00000000-0000-0000-0000-000000000000}"/>
          </ac:grpSpMkLst>
        </pc:grpChg>
        <pc:grpChg chg="del mod">
          <ac:chgData name="nuntima veerapang" userId="583cc9f38261699c" providerId="LiveId" clId="{5CCEBFB5-C335-4F5C-91ED-AB5693E5591B}" dt="2022-02-02T15:56:10.174" v="2218" actId="478"/>
          <ac:grpSpMkLst>
            <pc:docMk/>
            <pc:sldMk cId="0" sldId="263"/>
            <ac:grpSpMk id="719" creationId="{00000000-0000-0000-0000-000000000000}"/>
          </ac:grpSpMkLst>
        </pc:grpChg>
        <pc:grpChg chg="del mod">
          <ac:chgData name="nuntima veerapang" userId="583cc9f38261699c" providerId="LiveId" clId="{5CCEBFB5-C335-4F5C-91ED-AB5693E5591B}" dt="2022-02-02T15:56:11.413" v="2219" actId="478"/>
          <ac:grpSpMkLst>
            <pc:docMk/>
            <pc:sldMk cId="0" sldId="263"/>
            <ac:grpSpMk id="723" creationId="{00000000-0000-0000-0000-000000000000}"/>
          </ac:grpSpMkLst>
        </pc:grpChg>
        <pc:cxnChg chg="add mod">
          <ac:chgData name="nuntima veerapang" userId="583cc9f38261699c" providerId="LiveId" clId="{5CCEBFB5-C335-4F5C-91ED-AB5693E5591B}" dt="2022-02-03T02:54:03.813" v="3880" actId="1076"/>
          <ac:cxnSpMkLst>
            <pc:docMk/>
            <pc:sldMk cId="0" sldId="263"/>
            <ac:cxnSpMk id="65" creationId="{900B3F0A-AAD2-49AA-A497-C0254B0BCED5}"/>
          </ac:cxnSpMkLst>
        </pc:cxnChg>
        <pc:cxnChg chg="mod">
          <ac:chgData name="nuntima veerapang" userId="583cc9f38261699c" providerId="LiveId" clId="{5CCEBFB5-C335-4F5C-91ED-AB5693E5591B}" dt="2022-02-03T02:53:40.990" v="3875" actId="1076"/>
          <ac:cxnSpMkLst>
            <pc:docMk/>
            <pc:sldMk cId="0" sldId="263"/>
            <ac:cxnSpMk id="692" creationId="{00000000-0000-0000-0000-000000000000}"/>
          </ac:cxnSpMkLst>
        </pc:cxnChg>
        <pc:cxnChg chg="mod">
          <ac:chgData name="nuntima veerapang" userId="583cc9f38261699c" providerId="LiveId" clId="{5CCEBFB5-C335-4F5C-91ED-AB5693E5591B}" dt="2022-02-03T02:54:30.518" v="3884" actId="1076"/>
          <ac:cxnSpMkLst>
            <pc:docMk/>
            <pc:sldMk cId="0" sldId="263"/>
            <ac:cxnSpMk id="695" creationId="{00000000-0000-0000-0000-000000000000}"/>
          </ac:cxnSpMkLst>
        </pc:cxnChg>
      </pc:sldChg>
      <pc:sldChg chg="addSp delSp modSp del mod modNotes">
        <pc:chgData name="nuntima veerapang" userId="583cc9f38261699c" providerId="LiveId" clId="{5CCEBFB5-C335-4F5C-91ED-AB5693E5591B}" dt="2022-02-03T06:25:42.014" v="7207" actId="47"/>
        <pc:sldMkLst>
          <pc:docMk/>
          <pc:sldMk cId="0" sldId="264"/>
        </pc:sldMkLst>
        <pc:spChg chg="add del mod">
          <ac:chgData name="nuntima veerapang" userId="583cc9f38261699c" providerId="LiveId" clId="{5CCEBFB5-C335-4F5C-91ED-AB5693E5591B}" dt="2022-02-03T06:06:15.377" v="7055" actId="478"/>
          <ac:spMkLst>
            <pc:docMk/>
            <pc:sldMk cId="0" sldId="264"/>
            <ac:spMk id="3" creationId="{6FAEC05C-425E-4C73-86BC-CED43C236676}"/>
          </ac:spMkLst>
        </pc:spChg>
        <pc:spChg chg="add del mod">
          <ac:chgData name="nuntima veerapang" userId="583cc9f38261699c" providerId="LiveId" clId="{5CCEBFB5-C335-4F5C-91ED-AB5693E5591B}" dt="2022-02-03T06:06:15.377" v="7055" actId="478"/>
          <ac:spMkLst>
            <pc:docMk/>
            <pc:sldMk cId="0" sldId="264"/>
            <ac:spMk id="5" creationId="{1C32409B-4896-44B1-93E2-677FBAFA7D5E}"/>
          </ac:spMkLst>
        </pc:spChg>
        <pc:spChg chg="add del mod">
          <ac:chgData name="nuntima veerapang" userId="583cc9f38261699c" providerId="LiveId" clId="{5CCEBFB5-C335-4F5C-91ED-AB5693E5591B}" dt="2022-02-03T06:06:15.377" v="7055" actId="478"/>
          <ac:spMkLst>
            <pc:docMk/>
            <pc:sldMk cId="0" sldId="264"/>
            <ac:spMk id="7" creationId="{656A79E5-4EE5-4118-969A-DFAC44F999DB}"/>
          </ac:spMkLst>
        </pc:spChg>
        <pc:spChg chg="add del mod">
          <ac:chgData name="nuntima veerapang" userId="583cc9f38261699c" providerId="LiveId" clId="{5CCEBFB5-C335-4F5C-91ED-AB5693E5591B}" dt="2022-02-03T06:06:15.377" v="7055" actId="478"/>
          <ac:spMkLst>
            <pc:docMk/>
            <pc:sldMk cId="0" sldId="264"/>
            <ac:spMk id="9" creationId="{ACDA4574-CD2D-4413-A2E3-58D58B0D8E0F}"/>
          </ac:spMkLst>
        </pc:spChg>
        <pc:spChg chg="add del mod">
          <ac:chgData name="nuntima veerapang" userId="583cc9f38261699c" providerId="LiveId" clId="{5CCEBFB5-C335-4F5C-91ED-AB5693E5591B}" dt="2022-02-03T06:06:15.377" v="7055" actId="478"/>
          <ac:spMkLst>
            <pc:docMk/>
            <pc:sldMk cId="0" sldId="264"/>
            <ac:spMk id="11" creationId="{FFEA75C8-98E9-490A-9C82-CCB72C6AC857}"/>
          </ac:spMkLst>
        </pc:spChg>
        <pc:spChg chg="add del mod">
          <ac:chgData name="nuntima veerapang" userId="583cc9f38261699c" providerId="LiveId" clId="{5CCEBFB5-C335-4F5C-91ED-AB5693E5591B}" dt="2022-02-03T06:06:15.377" v="7055" actId="478"/>
          <ac:spMkLst>
            <pc:docMk/>
            <pc:sldMk cId="0" sldId="264"/>
            <ac:spMk id="13" creationId="{30D8EF57-2DE7-47D6-AF67-E528212C88D8}"/>
          </ac:spMkLst>
        </pc:spChg>
        <pc:spChg chg="add del mod">
          <ac:chgData name="nuntima veerapang" userId="583cc9f38261699c" providerId="LiveId" clId="{5CCEBFB5-C335-4F5C-91ED-AB5693E5591B}" dt="2022-02-03T06:06:15.377" v="7055" actId="478"/>
          <ac:spMkLst>
            <pc:docMk/>
            <pc:sldMk cId="0" sldId="264"/>
            <ac:spMk id="15" creationId="{F7C99652-1F7E-43EC-8BDF-AF29B31475D1}"/>
          </ac:spMkLst>
        </pc:spChg>
        <pc:spChg chg="add del mod">
          <ac:chgData name="nuntima veerapang" userId="583cc9f38261699c" providerId="LiveId" clId="{5CCEBFB5-C335-4F5C-91ED-AB5693E5591B}" dt="2022-02-03T06:06:15.377" v="7055" actId="478"/>
          <ac:spMkLst>
            <pc:docMk/>
            <pc:sldMk cId="0" sldId="264"/>
            <ac:spMk id="17" creationId="{C8E197E5-4C33-4EC6-A937-5031C7DA891C}"/>
          </ac:spMkLst>
        </pc:spChg>
        <pc:spChg chg="add del mod">
          <ac:chgData name="nuntima veerapang" userId="583cc9f38261699c" providerId="LiveId" clId="{5CCEBFB5-C335-4F5C-91ED-AB5693E5591B}" dt="2022-02-03T06:06:15.377" v="7055" actId="478"/>
          <ac:spMkLst>
            <pc:docMk/>
            <pc:sldMk cId="0" sldId="264"/>
            <ac:spMk id="19" creationId="{61AD1475-185C-4F52-9AEA-498EFB06178F}"/>
          </ac:spMkLst>
        </pc:spChg>
        <pc:spChg chg="add del mod">
          <ac:chgData name="nuntima veerapang" userId="583cc9f38261699c" providerId="LiveId" clId="{5CCEBFB5-C335-4F5C-91ED-AB5693E5591B}" dt="2022-02-03T06:06:15.377" v="7055" actId="478"/>
          <ac:spMkLst>
            <pc:docMk/>
            <pc:sldMk cId="0" sldId="264"/>
            <ac:spMk id="21" creationId="{9CD04959-F183-4872-B88A-675BC37E0B8B}"/>
          </ac:spMkLst>
        </pc:spChg>
        <pc:spChg chg="add del mod">
          <ac:chgData name="nuntima veerapang" userId="583cc9f38261699c" providerId="LiveId" clId="{5CCEBFB5-C335-4F5C-91ED-AB5693E5591B}" dt="2022-02-03T06:06:15.377" v="7055" actId="478"/>
          <ac:spMkLst>
            <pc:docMk/>
            <pc:sldMk cId="0" sldId="264"/>
            <ac:spMk id="23" creationId="{C0417E79-392C-4063-B4EA-87785821E984}"/>
          </ac:spMkLst>
        </pc:spChg>
        <pc:spChg chg="add del mod">
          <ac:chgData name="nuntima veerapang" userId="583cc9f38261699c" providerId="LiveId" clId="{5CCEBFB5-C335-4F5C-91ED-AB5693E5591B}" dt="2022-02-03T06:06:15.377" v="7055" actId="478"/>
          <ac:spMkLst>
            <pc:docMk/>
            <pc:sldMk cId="0" sldId="264"/>
            <ac:spMk id="25" creationId="{1FDF256C-AD9A-43D0-9F78-BD0CD3CC5FDB}"/>
          </ac:spMkLst>
        </pc:spChg>
        <pc:spChg chg="add del mod">
          <ac:chgData name="nuntima veerapang" userId="583cc9f38261699c" providerId="LiveId" clId="{5CCEBFB5-C335-4F5C-91ED-AB5693E5591B}" dt="2022-02-03T06:19:38.723" v="7129" actId="478"/>
          <ac:spMkLst>
            <pc:docMk/>
            <pc:sldMk cId="0" sldId="264"/>
            <ac:spMk id="76" creationId="{49AAA049-C986-47D9-AA68-811E1067AF99}"/>
          </ac:spMkLst>
        </pc:spChg>
        <pc:spChg chg="add del mod">
          <ac:chgData name="nuntima veerapang" userId="583cc9f38261699c" providerId="LiveId" clId="{5CCEBFB5-C335-4F5C-91ED-AB5693E5591B}" dt="2022-02-03T06:18:43.232" v="7107"/>
          <ac:spMkLst>
            <pc:docMk/>
            <pc:sldMk cId="0" sldId="264"/>
            <ac:spMk id="77" creationId="{A457F049-77CF-4082-B7F1-555D73AF2A4C}"/>
          </ac:spMkLst>
        </pc:spChg>
        <pc:spChg chg="add del mod">
          <ac:chgData name="nuntima veerapang" userId="583cc9f38261699c" providerId="LiveId" clId="{5CCEBFB5-C335-4F5C-91ED-AB5693E5591B}" dt="2022-02-03T06:18:43.232" v="7107"/>
          <ac:spMkLst>
            <pc:docMk/>
            <pc:sldMk cId="0" sldId="264"/>
            <ac:spMk id="78" creationId="{AC1A8EF0-8C6D-494D-BA70-712CE2D9FB22}"/>
          </ac:spMkLst>
        </pc:spChg>
        <pc:spChg chg="add mod">
          <ac:chgData name="nuntima veerapang" userId="583cc9f38261699c" providerId="LiveId" clId="{5CCEBFB5-C335-4F5C-91ED-AB5693E5591B}" dt="2022-02-03T06:19:53.201" v="7141" actId="164"/>
          <ac:spMkLst>
            <pc:docMk/>
            <pc:sldMk cId="0" sldId="264"/>
            <ac:spMk id="79" creationId="{EE026F25-EFB6-4D28-801F-9136A400CE61}"/>
          </ac:spMkLst>
        </pc:spChg>
        <pc:spChg chg="add mod">
          <ac:chgData name="nuntima veerapang" userId="583cc9f38261699c" providerId="LiveId" clId="{5CCEBFB5-C335-4F5C-91ED-AB5693E5591B}" dt="2022-02-03T06:19:57.376" v="7145" actId="1076"/>
          <ac:spMkLst>
            <pc:docMk/>
            <pc:sldMk cId="0" sldId="264"/>
            <ac:spMk id="80" creationId="{3BC3CDE1-9469-4131-ACD7-2EF1DBE62EC4}"/>
          </ac:spMkLst>
        </pc:spChg>
        <pc:spChg chg="add mod">
          <ac:chgData name="nuntima veerapang" userId="583cc9f38261699c" providerId="LiveId" clId="{5CCEBFB5-C335-4F5C-91ED-AB5693E5591B}" dt="2022-02-03T06:19:46.518" v="7140" actId="20577"/>
          <ac:spMkLst>
            <pc:docMk/>
            <pc:sldMk cId="0" sldId="264"/>
            <ac:spMk id="81" creationId="{0B812F33-ED06-4EA8-82A2-D08A18541C60}"/>
          </ac:spMkLst>
        </pc:spChg>
        <pc:spChg chg="add del mod">
          <ac:chgData name="nuntima veerapang" userId="583cc9f38261699c" providerId="LiveId" clId="{5CCEBFB5-C335-4F5C-91ED-AB5693E5591B}" dt="2022-02-03T06:13:55.796" v="7072" actId="478"/>
          <ac:spMkLst>
            <pc:docMk/>
            <pc:sldMk cId="0" sldId="264"/>
            <ac:spMk id="737" creationId="{4403AA79-B267-45EF-B3AC-01803CDC35E8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49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5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13:54.352" v="7071" actId="478"/>
          <ac:spMkLst>
            <pc:docMk/>
            <pc:sldMk cId="0" sldId="264"/>
            <ac:spMk id="752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53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54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55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5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47:41.722" v="6382"/>
          <ac:spMkLst>
            <pc:docMk/>
            <pc:sldMk cId="0" sldId="264"/>
            <ac:spMk id="759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6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6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63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64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65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66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19:20.725" v="7124" actId="478"/>
          <ac:spMkLst>
            <pc:docMk/>
            <pc:sldMk cId="0" sldId="264"/>
            <ac:spMk id="786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8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06:12.142" v="7054" actId="478"/>
          <ac:spMkLst>
            <pc:docMk/>
            <pc:sldMk cId="0" sldId="264"/>
            <ac:spMk id="790" creationId="{00000000-0000-0000-0000-000000000000}"/>
          </ac:spMkLst>
        </pc:spChg>
        <pc:grpChg chg="add mod">
          <ac:chgData name="nuntima veerapang" userId="583cc9f38261699c" providerId="LiveId" clId="{5CCEBFB5-C335-4F5C-91ED-AB5693E5591B}" dt="2022-02-03T06:20:01.802" v="7146" actId="1076"/>
          <ac:grpSpMkLst>
            <pc:docMk/>
            <pc:sldMk cId="0" sldId="264"/>
            <ac:grpSpMk id="738" creationId="{3D55B306-2C08-4AA9-A7E8-BC1DAEA47ECC}"/>
          </ac:grpSpMkLst>
        </pc:grpChg>
        <pc:picChg chg="add del mod">
          <ac:chgData name="nuntima veerapang" userId="583cc9f38261699c" providerId="LiveId" clId="{5CCEBFB5-C335-4F5C-91ED-AB5693E5591B}" dt="2022-02-03T06:06:48.770" v="7057" actId="478"/>
          <ac:picMkLst>
            <pc:docMk/>
            <pc:sldMk cId="0" sldId="264"/>
            <ac:picMk id="27" creationId="{786AAD4D-DD49-490C-B8AC-2DAB52AD485E}"/>
          </ac:picMkLst>
        </pc:picChg>
        <pc:picChg chg="add del mod">
          <ac:chgData name="nuntima veerapang" userId="583cc9f38261699c" providerId="LiveId" clId="{5CCEBFB5-C335-4F5C-91ED-AB5693E5591B}" dt="2022-02-03T06:12:03.773" v="7065" actId="478"/>
          <ac:picMkLst>
            <pc:docMk/>
            <pc:sldMk cId="0" sldId="264"/>
            <ac:picMk id="29" creationId="{4C04CC7B-5038-490F-BE16-8762FD09DE7F}"/>
          </ac:picMkLst>
        </pc:picChg>
        <pc:picChg chg="add del mod">
          <ac:chgData name="nuntima veerapang" userId="583cc9f38261699c" providerId="LiveId" clId="{5CCEBFB5-C335-4F5C-91ED-AB5693E5591B}" dt="2022-02-03T06:24:54.474" v="7196" actId="478"/>
          <ac:picMkLst>
            <pc:docMk/>
            <pc:sldMk cId="0" sldId="264"/>
            <ac:picMk id="31" creationId="{C8F9E223-93C5-4DEC-9795-C6CDBB374F4F}"/>
          </ac:picMkLst>
        </pc:picChg>
        <pc:picChg chg="add mod">
          <ac:chgData name="nuntima veerapang" userId="583cc9f38261699c" providerId="LiveId" clId="{5CCEBFB5-C335-4F5C-91ED-AB5693E5591B}" dt="2022-02-03T06:25:11.469" v="7200" actId="1076"/>
          <ac:picMkLst>
            <pc:docMk/>
            <pc:sldMk cId="0" sldId="264"/>
            <ac:picMk id="740" creationId="{569F311D-7AA0-41B8-AD92-CCAB7D4E3D59}"/>
          </ac:picMkLst>
        </pc:picChg>
        <pc:cxnChg chg="del">
          <ac:chgData name="nuntima veerapang" userId="583cc9f38261699c" providerId="LiveId" clId="{5CCEBFB5-C335-4F5C-91ED-AB5693E5591B}" dt="2022-02-03T06:06:12.142" v="7054" actId="478"/>
          <ac:cxnSpMkLst>
            <pc:docMk/>
            <pc:sldMk cId="0" sldId="264"/>
            <ac:cxnSpMk id="751" creationId="{00000000-0000-0000-0000-000000000000}"/>
          </ac:cxnSpMkLst>
        </pc:cxnChg>
        <pc:cxnChg chg="del">
          <ac:chgData name="nuntima veerapang" userId="583cc9f38261699c" providerId="LiveId" clId="{5CCEBFB5-C335-4F5C-91ED-AB5693E5591B}" dt="2022-02-03T06:06:12.142" v="7054" actId="478"/>
          <ac:cxnSpMkLst>
            <pc:docMk/>
            <pc:sldMk cId="0" sldId="264"/>
            <ac:cxnSpMk id="757" creationId="{00000000-0000-0000-0000-000000000000}"/>
          </ac:cxnSpMkLst>
        </pc:cxnChg>
        <pc:cxnChg chg="del">
          <ac:chgData name="nuntima veerapang" userId="583cc9f38261699c" providerId="LiveId" clId="{5CCEBFB5-C335-4F5C-91ED-AB5693E5591B}" dt="2022-02-03T06:06:12.142" v="7054" actId="478"/>
          <ac:cxnSpMkLst>
            <pc:docMk/>
            <pc:sldMk cId="0" sldId="264"/>
            <ac:cxnSpMk id="758" creationId="{00000000-0000-0000-0000-000000000000}"/>
          </ac:cxnSpMkLst>
        </pc:cxnChg>
        <pc:cxnChg chg="del">
          <ac:chgData name="nuntima veerapang" userId="583cc9f38261699c" providerId="LiveId" clId="{5CCEBFB5-C335-4F5C-91ED-AB5693E5591B}" dt="2022-02-03T06:06:12.142" v="7054" actId="478"/>
          <ac:cxnSpMkLst>
            <pc:docMk/>
            <pc:sldMk cId="0" sldId="264"/>
            <ac:cxnSpMk id="762" creationId="{00000000-0000-0000-0000-000000000000}"/>
          </ac:cxnSpMkLst>
        </pc:cxnChg>
        <pc:cxnChg chg="del">
          <ac:chgData name="nuntima veerapang" userId="583cc9f38261699c" providerId="LiveId" clId="{5CCEBFB5-C335-4F5C-91ED-AB5693E5591B}" dt="2022-02-03T06:06:12.142" v="7054" actId="478"/>
          <ac:cxnSpMkLst>
            <pc:docMk/>
            <pc:sldMk cId="0" sldId="264"/>
            <ac:cxnSpMk id="767" creationId="{00000000-0000-0000-0000-000000000000}"/>
          </ac:cxnSpMkLst>
        </pc:cxnChg>
        <pc:cxnChg chg="del">
          <ac:chgData name="nuntima veerapang" userId="583cc9f38261699c" providerId="LiveId" clId="{5CCEBFB5-C335-4F5C-91ED-AB5693E5591B}" dt="2022-02-03T06:06:12.142" v="7054" actId="478"/>
          <ac:cxnSpMkLst>
            <pc:docMk/>
            <pc:sldMk cId="0" sldId="264"/>
            <ac:cxnSpMk id="768" creationId="{00000000-0000-0000-0000-000000000000}"/>
          </ac:cxnSpMkLst>
        </pc:cxnChg>
      </pc:sldChg>
      <pc:sldChg chg="addSp delSp modSp mod modTransition modNotes">
        <pc:chgData name="nuntima veerapang" userId="583cc9f38261699c" providerId="LiveId" clId="{5CCEBFB5-C335-4F5C-91ED-AB5693E5591B}" dt="2022-02-03T16:57:42.992" v="10159"/>
        <pc:sldMkLst>
          <pc:docMk/>
          <pc:sldMk cId="0" sldId="265"/>
        </pc:sldMkLst>
        <pc:spChg chg="add del mod">
          <ac:chgData name="nuntima veerapang" userId="583cc9f38261699c" providerId="LiveId" clId="{5CCEBFB5-C335-4F5C-91ED-AB5693E5591B}" dt="2022-02-03T06:37:23.093" v="7283" actId="478"/>
          <ac:spMkLst>
            <pc:docMk/>
            <pc:sldMk cId="0" sldId="265"/>
            <ac:spMk id="3" creationId="{9E29CA63-93C4-4F38-BD97-8FB832C69DC0}"/>
          </ac:spMkLst>
        </pc:spChg>
        <pc:spChg chg="mod">
          <ac:chgData name="nuntima veerapang" userId="583cc9f38261699c" providerId="LiveId" clId="{5CCEBFB5-C335-4F5C-91ED-AB5693E5591B}" dt="2022-02-03T16:31:01.879" v="9338" actId="1035"/>
          <ac:spMkLst>
            <pc:docMk/>
            <pc:sldMk cId="0" sldId="265"/>
            <ac:spMk id="103" creationId="{9D1477C7-23AC-47DD-9A44-729443342241}"/>
          </ac:spMkLst>
        </pc:spChg>
        <pc:spChg chg="mod">
          <ac:chgData name="nuntima veerapang" userId="583cc9f38261699c" providerId="LiveId" clId="{5CCEBFB5-C335-4F5C-91ED-AB5693E5591B}" dt="2022-02-03T16:30:50.318" v="9329" actId="255"/>
          <ac:spMkLst>
            <pc:docMk/>
            <pc:sldMk cId="0" sldId="265"/>
            <ac:spMk id="104" creationId="{9515B8D5-85F3-483E-94DF-67390893C797}"/>
          </ac:spMkLst>
        </pc:spChg>
        <pc:spChg chg="add mod">
          <ac:chgData name="nuntima veerapang" userId="583cc9f38261699c" providerId="LiveId" clId="{5CCEBFB5-C335-4F5C-91ED-AB5693E5591B}" dt="2022-02-03T16:31:13.465" v="9340" actId="255"/>
          <ac:spMkLst>
            <pc:docMk/>
            <pc:sldMk cId="0" sldId="265"/>
            <ac:spMk id="105" creationId="{7AFCA700-0D5F-494B-A788-F12D23DCE0FC}"/>
          </ac:spMkLst>
        </pc:spChg>
        <pc:spChg chg="add mod">
          <ac:chgData name="nuntima veerapang" userId="583cc9f38261699c" providerId="LiveId" clId="{5CCEBFB5-C335-4F5C-91ED-AB5693E5591B}" dt="2022-02-03T16:30:46.042" v="9328" actId="1076"/>
          <ac:spMkLst>
            <pc:docMk/>
            <pc:sldMk cId="0" sldId="265"/>
            <ac:spMk id="106" creationId="{152698CB-826E-4590-86A5-F96498137A07}"/>
          </ac:spMkLst>
        </pc:spChg>
        <pc:spChg chg="add mod">
          <ac:chgData name="nuntima veerapang" userId="583cc9f38261699c" providerId="LiveId" clId="{5CCEBFB5-C335-4F5C-91ED-AB5693E5591B}" dt="2022-02-03T06:44:36.637" v="7418" actId="1076"/>
          <ac:spMkLst>
            <pc:docMk/>
            <pc:sldMk cId="0" sldId="265"/>
            <ac:spMk id="107" creationId="{AA00E34A-28BC-4B43-9265-DD65BC1C31B8}"/>
          </ac:spMkLst>
        </pc:spChg>
        <pc:spChg chg="del">
          <ac:chgData name="nuntima veerapang" userId="583cc9f38261699c" providerId="LiveId" clId="{5CCEBFB5-C335-4F5C-91ED-AB5693E5591B}" dt="2022-02-03T06:37:21.323" v="7282" actId="478"/>
          <ac:spMkLst>
            <pc:docMk/>
            <pc:sldMk cId="0" sldId="265"/>
            <ac:spMk id="795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37:40.860" v="9566" actId="478"/>
          <ac:spMkLst>
            <pc:docMk/>
            <pc:sldMk cId="0" sldId="265"/>
            <ac:spMk id="796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38:48.822" v="7303" actId="478"/>
          <ac:spMkLst>
            <pc:docMk/>
            <pc:sldMk cId="0" sldId="265"/>
            <ac:spMk id="849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38:48.822" v="7303" actId="478"/>
          <ac:spMkLst>
            <pc:docMk/>
            <pc:sldMk cId="0" sldId="265"/>
            <ac:spMk id="850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38:48.822" v="7303" actId="478"/>
          <ac:spMkLst>
            <pc:docMk/>
            <pc:sldMk cId="0" sldId="265"/>
            <ac:spMk id="851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38:48.822" v="7303" actId="478"/>
          <ac:spMkLst>
            <pc:docMk/>
            <pc:sldMk cId="0" sldId="265"/>
            <ac:spMk id="852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38:48.822" v="7303" actId="478"/>
          <ac:spMkLst>
            <pc:docMk/>
            <pc:sldMk cId="0" sldId="265"/>
            <ac:spMk id="853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38:48.822" v="7303" actId="478"/>
          <ac:spMkLst>
            <pc:docMk/>
            <pc:sldMk cId="0" sldId="265"/>
            <ac:spMk id="854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38:48.822" v="7303" actId="478"/>
          <ac:spMkLst>
            <pc:docMk/>
            <pc:sldMk cId="0" sldId="265"/>
            <ac:spMk id="855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38:48.822" v="7303" actId="478"/>
          <ac:spMkLst>
            <pc:docMk/>
            <pc:sldMk cId="0" sldId="265"/>
            <ac:spMk id="856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37:18.892" v="7281" actId="478"/>
          <ac:spMkLst>
            <pc:docMk/>
            <pc:sldMk cId="0" sldId="265"/>
            <ac:spMk id="857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37:18.892" v="7281" actId="478"/>
          <ac:spMkLst>
            <pc:docMk/>
            <pc:sldMk cId="0" sldId="265"/>
            <ac:spMk id="85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37:18.892" v="7281" actId="478"/>
          <ac:spMkLst>
            <pc:docMk/>
            <pc:sldMk cId="0" sldId="265"/>
            <ac:spMk id="859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37:18.892" v="7281" actId="478"/>
          <ac:spMkLst>
            <pc:docMk/>
            <pc:sldMk cId="0" sldId="265"/>
            <ac:spMk id="86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37:18.892" v="7281" actId="478"/>
          <ac:spMkLst>
            <pc:docMk/>
            <pc:sldMk cId="0" sldId="265"/>
            <ac:spMk id="86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37:18.892" v="7281" actId="478"/>
          <ac:spMkLst>
            <pc:docMk/>
            <pc:sldMk cId="0" sldId="265"/>
            <ac:spMk id="862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38:48.822" v="7303" actId="478"/>
          <ac:spMkLst>
            <pc:docMk/>
            <pc:sldMk cId="0" sldId="265"/>
            <ac:spMk id="879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38:48.822" v="7303" actId="478"/>
          <ac:spMkLst>
            <pc:docMk/>
            <pc:sldMk cId="0" sldId="265"/>
            <ac:spMk id="880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38:48.822" v="7303" actId="478"/>
          <ac:spMkLst>
            <pc:docMk/>
            <pc:sldMk cId="0" sldId="265"/>
            <ac:spMk id="88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44:32.076" v="7416" actId="478"/>
          <ac:spMkLst>
            <pc:docMk/>
            <pc:sldMk cId="0" sldId="265"/>
            <ac:spMk id="890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38:48.822" v="7303" actId="478"/>
          <ac:spMkLst>
            <pc:docMk/>
            <pc:sldMk cId="0" sldId="265"/>
            <ac:spMk id="891" creationId="{00000000-0000-0000-0000-000000000000}"/>
          </ac:spMkLst>
        </pc:spChg>
        <pc:grpChg chg="add mod">
          <ac:chgData name="nuntima veerapang" userId="583cc9f38261699c" providerId="LiveId" clId="{5CCEBFB5-C335-4F5C-91ED-AB5693E5591B}" dt="2022-02-03T16:31:07.917" v="9339" actId="1076"/>
          <ac:grpSpMkLst>
            <pc:docMk/>
            <pc:sldMk cId="0" sldId="265"/>
            <ac:grpSpMk id="102" creationId="{03461B4C-DBE2-4155-BF50-8498FB4D0BC3}"/>
          </ac:grpSpMkLst>
        </pc:grpChg>
        <pc:grpChg chg="del">
          <ac:chgData name="nuntima veerapang" userId="583cc9f38261699c" providerId="LiveId" clId="{5CCEBFB5-C335-4F5C-91ED-AB5693E5591B}" dt="2022-02-03T06:37:08.294" v="7279" actId="478"/>
          <ac:grpSpMkLst>
            <pc:docMk/>
            <pc:sldMk cId="0" sldId="265"/>
            <ac:grpSpMk id="797" creationId="{00000000-0000-0000-0000-000000000000}"/>
          </ac:grpSpMkLst>
        </pc:grpChg>
      </pc:sldChg>
      <pc:sldChg chg="addSp delSp modSp mod ord modTransition modNotes">
        <pc:chgData name="nuntima veerapang" userId="583cc9f38261699c" providerId="LiveId" clId="{5CCEBFB5-C335-4F5C-91ED-AB5693E5591B}" dt="2022-02-03T16:57:42.992" v="10159"/>
        <pc:sldMkLst>
          <pc:docMk/>
          <pc:sldMk cId="0" sldId="266"/>
        </pc:sldMkLst>
        <pc:spChg chg="add del mod">
          <ac:chgData name="nuntima veerapang" userId="583cc9f38261699c" providerId="LiveId" clId="{5CCEBFB5-C335-4F5C-91ED-AB5693E5591B}" dt="2022-02-03T06:15:55.360" v="7081" actId="478"/>
          <ac:spMkLst>
            <pc:docMk/>
            <pc:sldMk cId="0" sldId="266"/>
            <ac:spMk id="3" creationId="{672B700F-F69E-4C12-921F-3A8F5E3CA2CE}"/>
          </ac:spMkLst>
        </pc:spChg>
        <pc:spChg chg="add del mod">
          <ac:chgData name="nuntima veerapang" userId="583cc9f38261699c" providerId="LiveId" clId="{5CCEBFB5-C335-4F5C-91ED-AB5693E5591B}" dt="2022-02-03T06:16:00.735" v="7083" actId="478"/>
          <ac:spMkLst>
            <pc:docMk/>
            <pc:sldMk cId="0" sldId="266"/>
            <ac:spMk id="5" creationId="{AF6F9A11-21D6-408D-837F-2B4878572137}"/>
          </ac:spMkLst>
        </pc:spChg>
        <pc:spChg chg="add del mod">
          <ac:chgData name="nuntima veerapang" userId="583cc9f38261699c" providerId="LiveId" clId="{5CCEBFB5-C335-4F5C-91ED-AB5693E5591B}" dt="2022-02-03T06:16:00.735" v="7083" actId="478"/>
          <ac:spMkLst>
            <pc:docMk/>
            <pc:sldMk cId="0" sldId="266"/>
            <ac:spMk id="7" creationId="{A9333C36-EAC4-4E2C-9F24-D87B4A4B1E5D}"/>
          </ac:spMkLst>
        </pc:spChg>
        <pc:spChg chg="add del mod">
          <ac:chgData name="nuntima veerapang" userId="583cc9f38261699c" providerId="LiveId" clId="{5CCEBFB5-C335-4F5C-91ED-AB5693E5591B}" dt="2022-02-03T06:16:00.735" v="7083" actId="478"/>
          <ac:spMkLst>
            <pc:docMk/>
            <pc:sldMk cId="0" sldId="266"/>
            <ac:spMk id="9" creationId="{17EF5A25-3A04-4AA6-80DC-867CE0DB4B45}"/>
          </ac:spMkLst>
        </pc:spChg>
        <pc:spChg chg="add del mod">
          <ac:chgData name="nuntima veerapang" userId="583cc9f38261699c" providerId="LiveId" clId="{5CCEBFB5-C335-4F5C-91ED-AB5693E5591B}" dt="2022-02-03T06:16:00.735" v="7083" actId="478"/>
          <ac:spMkLst>
            <pc:docMk/>
            <pc:sldMk cId="0" sldId="266"/>
            <ac:spMk id="11" creationId="{8832EABF-8E13-446F-9F86-764085E0049E}"/>
          </ac:spMkLst>
        </pc:spChg>
        <pc:spChg chg="add mod">
          <ac:chgData name="nuntima veerapang" userId="583cc9f38261699c" providerId="LiveId" clId="{5CCEBFB5-C335-4F5C-91ED-AB5693E5591B}" dt="2022-02-03T16:29:36.336" v="9314" actId="688"/>
          <ac:spMkLst>
            <pc:docMk/>
            <pc:sldMk cId="0" sldId="266"/>
            <ac:spMk id="39" creationId="{486A6E3D-272D-493F-97D2-9FE50918DF09}"/>
          </ac:spMkLst>
        </pc:spChg>
        <pc:spChg chg="add mod">
          <ac:chgData name="nuntima veerapang" userId="583cc9f38261699c" providerId="LiveId" clId="{5CCEBFB5-C335-4F5C-91ED-AB5693E5591B}" dt="2022-02-03T16:29:19.420" v="9307" actId="14100"/>
          <ac:spMkLst>
            <pc:docMk/>
            <pc:sldMk cId="0" sldId="266"/>
            <ac:spMk id="95" creationId="{7BFBA197-D2E1-483B-B659-E6524F981332}"/>
          </ac:spMkLst>
        </pc:spChg>
        <pc:spChg chg="add mod ord">
          <ac:chgData name="nuntima veerapang" userId="583cc9f38261699c" providerId="LiveId" clId="{5CCEBFB5-C335-4F5C-91ED-AB5693E5591B}" dt="2022-02-03T16:29:11.819" v="9306" actId="20577"/>
          <ac:spMkLst>
            <pc:docMk/>
            <pc:sldMk cId="0" sldId="266"/>
            <ac:spMk id="96" creationId="{4C91EE65-A70F-4C50-80ED-2980635FE3D5}"/>
          </ac:spMkLst>
        </pc:spChg>
        <pc:spChg chg="add del mod">
          <ac:chgData name="nuntima veerapang" userId="583cc9f38261699c" providerId="LiveId" clId="{5CCEBFB5-C335-4F5C-91ED-AB5693E5591B}" dt="2022-02-03T06:20:41.462" v="7154" actId="478"/>
          <ac:spMkLst>
            <pc:docMk/>
            <pc:sldMk cId="0" sldId="266"/>
            <ac:spMk id="97" creationId="{07F8FEC4-2458-4498-A992-D1970153341F}"/>
          </ac:spMkLst>
        </pc:spChg>
        <pc:spChg chg="add del mod">
          <ac:chgData name="nuntima veerapang" userId="583cc9f38261699c" providerId="LiveId" clId="{5CCEBFB5-C335-4F5C-91ED-AB5693E5591B}" dt="2022-02-03T06:17:56.406" v="7099"/>
          <ac:spMkLst>
            <pc:docMk/>
            <pc:sldMk cId="0" sldId="266"/>
            <ac:spMk id="98" creationId="{C3B80862-6305-4816-89F2-270313293D29}"/>
          </ac:spMkLst>
        </pc:spChg>
        <pc:spChg chg="del">
          <ac:chgData name="nuntima veerapang" userId="583cc9f38261699c" providerId="LiveId" clId="{5CCEBFB5-C335-4F5C-91ED-AB5693E5591B}" dt="2022-02-03T06:15:58.409" v="7082" actId="478"/>
          <ac:spMkLst>
            <pc:docMk/>
            <pc:sldMk cId="0" sldId="266"/>
            <ac:spMk id="897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15:58.409" v="7082" actId="478"/>
          <ac:spMkLst>
            <pc:docMk/>
            <pc:sldMk cId="0" sldId="266"/>
            <ac:spMk id="89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15:58.409" v="7082" actId="478"/>
          <ac:spMkLst>
            <pc:docMk/>
            <pc:sldMk cId="0" sldId="266"/>
            <ac:spMk id="899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15:58.409" v="7082" actId="478"/>
          <ac:spMkLst>
            <pc:docMk/>
            <pc:sldMk cId="0" sldId="266"/>
            <ac:spMk id="90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15:53.880" v="7080" actId="478"/>
          <ac:spMkLst>
            <pc:docMk/>
            <pc:sldMk cId="0" sldId="266"/>
            <ac:spMk id="90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15:58.409" v="7082" actId="478"/>
          <ac:spMkLst>
            <pc:docMk/>
            <pc:sldMk cId="0" sldId="266"/>
            <ac:spMk id="903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15:58.409" v="7082" actId="478"/>
          <ac:spMkLst>
            <pc:docMk/>
            <pc:sldMk cId="0" sldId="266"/>
            <ac:spMk id="904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37:46.647" v="9568" actId="478"/>
          <ac:spMkLst>
            <pc:docMk/>
            <pc:sldMk cId="0" sldId="266"/>
            <ac:spMk id="938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27:03.888" v="7242" actId="207"/>
          <ac:spMkLst>
            <pc:docMk/>
            <pc:sldMk cId="0" sldId="266"/>
            <ac:spMk id="93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28:54.982" v="9293" actId="688"/>
          <ac:spMkLst>
            <pc:docMk/>
            <pc:sldMk cId="0" sldId="266"/>
            <ac:spMk id="95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27:17.334" v="7244" actId="207"/>
          <ac:spMkLst>
            <pc:docMk/>
            <pc:sldMk cId="0" sldId="266"/>
            <ac:spMk id="95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26:30.991" v="7233" actId="1076"/>
          <ac:spMkLst>
            <pc:docMk/>
            <pc:sldMk cId="0" sldId="266"/>
            <ac:spMk id="957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15:58.409" v="7082" actId="478"/>
          <ac:spMkLst>
            <pc:docMk/>
            <pc:sldMk cId="0" sldId="266"/>
            <ac:spMk id="962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29:20.694" v="9308" actId="478"/>
          <ac:spMkLst>
            <pc:docMk/>
            <pc:sldMk cId="0" sldId="266"/>
            <ac:spMk id="963" creationId="{00000000-0000-0000-0000-000000000000}"/>
          </ac:spMkLst>
        </pc:spChg>
        <pc:grpChg chg="del">
          <ac:chgData name="nuntima veerapang" userId="583cc9f38261699c" providerId="LiveId" clId="{5CCEBFB5-C335-4F5C-91ED-AB5693E5591B}" dt="2022-02-03T06:15:58.409" v="7082" actId="478"/>
          <ac:grpSpMkLst>
            <pc:docMk/>
            <pc:sldMk cId="0" sldId="266"/>
            <ac:grpSpMk id="906" creationId="{00000000-0000-0000-0000-000000000000}"/>
          </ac:grpSpMkLst>
        </pc:grpChg>
        <pc:grpChg chg="del">
          <ac:chgData name="nuntima veerapang" userId="583cc9f38261699c" providerId="LiveId" clId="{5CCEBFB5-C335-4F5C-91ED-AB5693E5591B}" dt="2022-02-03T06:15:58.409" v="7082" actId="478"/>
          <ac:grpSpMkLst>
            <pc:docMk/>
            <pc:sldMk cId="0" sldId="266"/>
            <ac:grpSpMk id="912" creationId="{00000000-0000-0000-0000-000000000000}"/>
          </ac:grpSpMkLst>
        </pc:grpChg>
        <pc:grpChg chg="del">
          <ac:chgData name="nuntima veerapang" userId="583cc9f38261699c" providerId="LiveId" clId="{5CCEBFB5-C335-4F5C-91ED-AB5693E5591B}" dt="2022-02-03T06:18:28.630" v="7105" actId="478"/>
          <ac:grpSpMkLst>
            <pc:docMk/>
            <pc:sldMk cId="0" sldId="266"/>
            <ac:grpSpMk id="940" creationId="{00000000-0000-0000-0000-000000000000}"/>
          </ac:grpSpMkLst>
        </pc:grpChg>
        <pc:cxnChg chg="del">
          <ac:chgData name="nuntima veerapang" userId="583cc9f38261699c" providerId="LiveId" clId="{5CCEBFB5-C335-4F5C-91ED-AB5693E5591B}" dt="2022-02-03T06:15:58.409" v="7082" actId="478"/>
          <ac:cxnSpMkLst>
            <pc:docMk/>
            <pc:sldMk cId="0" sldId="266"/>
            <ac:cxnSpMk id="902" creationId="{00000000-0000-0000-0000-000000000000}"/>
          </ac:cxnSpMkLst>
        </pc:cxnChg>
        <pc:cxnChg chg="del">
          <ac:chgData name="nuntima veerapang" userId="583cc9f38261699c" providerId="LiveId" clId="{5CCEBFB5-C335-4F5C-91ED-AB5693E5591B}" dt="2022-02-03T06:15:58.409" v="7082" actId="478"/>
          <ac:cxnSpMkLst>
            <pc:docMk/>
            <pc:sldMk cId="0" sldId="266"/>
            <ac:cxnSpMk id="905" creationId="{00000000-0000-0000-0000-000000000000}"/>
          </ac:cxnSpMkLst>
        </pc:cxnChg>
      </pc:sldChg>
      <pc:sldChg chg="addSp delSp modSp del mod modNotes">
        <pc:chgData name="nuntima veerapang" userId="583cc9f38261699c" providerId="LiveId" clId="{5CCEBFB5-C335-4F5C-91ED-AB5693E5591B}" dt="2022-02-03T15:38:21.470" v="8110" actId="47"/>
        <pc:sldMkLst>
          <pc:docMk/>
          <pc:sldMk cId="0" sldId="267"/>
        </pc:sldMkLst>
        <pc:spChg chg="add del mod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3" creationId="{26FF1C60-DDE3-4044-A3A3-88EC8F7AF245}"/>
          </ac:spMkLst>
        </pc:spChg>
        <pc:spChg chg="add del mod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5" creationId="{DD917845-4585-407F-8CFB-220F5F1B113F}"/>
          </ac:spMkLst>
        </pc:spChg>
        <pc:spChg chg="add del mod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7" creationId="{24C238E0-1D8D-4F31-9408-2168E7EFD26B}"/>
          </ac:spMkLst>
        </pc:spChg>
        <pc:spChg chg="add del mod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9" creationId="{DE43F2AC-B91A-457C-ABDF-CFE07DFFBF7C}"/>
          </ac:spMkLst>
        </pc:spChg>
        <pc:spChg chg="add del mod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11" creationId="{7EC6C116-92D6-49AA-879A-21D10C416A60}"/>
          </ac:spMkLst>
        </pc:spChg>
        <pc:spChg chg="add del mod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13" creationId="{2617692B-BA5C-44E1-BD72-6B8A22C8957B}"/>
          </ac:spMkLst>
        </pc:spChg>
        <pc:spChg chg="add del mod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15" creationId="{CC0DC438-68C9-4CFA-B521-D92B961001FF}"/>
          </ac:spMkLst>
        </pc:spChg>
        <pc:spChg chg="add del mod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17" creationId="{C9891BDB-265E-4826-9A76-6A2458C114D5}"/>
          </ac:spMkLst>
        </pc:spChg>
        <pc:spChg chg="add del mod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19" creationId="{3AAAAF96-D857-475E-98B1-E0D0CD0E5789}"/>
          </ac:spMkLst>
        </pc:spChg>
        <pc:spChg chg="add del mod">
          <ac:chgData name="nuntima veerapang" userId="583cc9f38261699c" providerId="LiveId" clId="{5CCEBFB5-C335-4F5C-91ED-AB5693E5591B}" dt="2022-02-03T07:26:40.126" v="8077" actId="478"/>
          <ac:spMkLst>
            <pc:docMk/>
            <pc:sldMk cId="0" sldId="267"/>
            <ac:spMk id="21" creationId="{CB0A2535-4BB1-4924-B026-EE2F715962D2}"/>
          </ac:spMkLst>
        </pc:spChg>
        <pc:spChg chg="add del mod">
          <ac:chgData name="nuntima veerapang" userId="583cc9f38261699c" providerId="LiveId" clId="{5CCEBFB5-C335-4F5C-91ED-AB5693E5591B}" dt="2022-02-03T07:26:40.126" v="8077" actId="478"/>
          <ac:spMkLst>
            <pc:docMk/>
            <pc:sldMk cId="0" sldId="267"/>
            <ac:spMk id="23" creationId="{1F260151-573B-4BAE-9FAA-B087879906C1}"/>
          </ac:spMkLst>
        </pc:spChg>
        <pc:spChg chg="add del mod">
          <ac:chgData name="nuntima veerapang" userId="583cc9f38261699c" providerId="LiveId" clId="{5CCEBFB5-C335-4F5C-91ED-AB5693E5591B}" dt="2022-02-03T07:26:40.126" v="8077" actId="478"/>
          <ac:spMkLst>
            <pc:docMk/>
            <pc:sldMk cId="0" sldId="267"/>
            <ac:spMk id="25" creationId="{60203372-4376-4AEC-8139-9D51B57DED6B}"/>
          </ac:spMkLst>
        </pc:spChg>
        <pc:spChg chg="add del mod">
          <ac:chgData name="nuntima veerapang" userId="583cc9f38261699c" providerId="LiveId" clId="{5CCEBFB5-C335-4F5C-91ED-AB5693E5591B}" dt="2022-02-03T07:26:40.126" v="8077" actId="478"/>
          <ac:spMkLst>
            <pc:docMk/>
            <pc:sldMk cId="0" sldId="267"/>
            <ac:spMk id="27" creationId="{19CE694E-3E9F-4D2E-BF9B-2C57A6A39155}"/>
          </ac:spMkLst>
        </pc:spChg>
        <pc:spChg chg="add del mod">
          <ac:chgData name="nuntima veerapang" userId="583cc9f38261699c" providerId="LiveId" clId="{5CCEBFB5-C335-4F5C-91ED-AB5693E5591B}" dt="2022-02-03T07:26:43.979" v="8079" actId="478"/>
          <ac:spMkLst>
            <pc:docMk/>
            <pc:sldMk cId="0" sldId="267"/>
            <ac:spMk id="29" creationId="{F3AC6AE2-BBA2-4D13-8F27-7E629C65199E}"/>
          </ac:spMkLst>
        </pc:spChg>
        <pc:spChg chg="add del mod">
          <ac:chgData name="nuntima veerapang" userId="583cc9f38261699c" providerId="LiveId" clId="{5CCEBFB5-C335-4F5C-91ED-AB5693E5591B}" dt="2022-02-03T07:26:47.816" v="8081" actId="478"/>
          <ac:spMkLst>
            <pc:docMk/>
            <pc:sldMk cId="0" sldId="267"/>
            <ac:spMk id="31" creationId="{403A64E7-10C6-4F9D-B3F8-2F553C170A56}"/>
          </ac:spMkLst>
        </pc:spChg>
        <pc:spChg chg="add mod">
          <ac:chgData name="nuntima veerapang" userId="583cc9f38261699c" providerId="LiveId" clId="{5CCEBFB5-C335-4F5C-91ED-AB5693E5591B}" dt="2022-02-03T15:25:42.541" v="8089" actId="1076"/>
          <ac:spMkLst>
            <pc:docMk/>
            <pc:sldMk cId="0" sldId="267"/>
            <ac:spMk id="103" creationId="{AB9EAA33-947F-44FC-ADD1-F43E2CA8AE14}"/>
          </ac:spMkLst>
        </pc:spChg>
        <pc:spChg chg="add mod">
          <ac:chgData name="nuntima veerapang" userId="583cc9f38261699c" providerId="LiveId" clId="{5CCEBFB5-C335-4F5C-91ED-AB5693E5591B}" dt="2022-02-03T15:26:28.602" v="8091" actId="1076"/>
          <ac:spMkLst>
            <pc:docMk/>
            <pc:sldMk cId="0" sldId="267"/>
            <ac:spMk id="104" creationId="{3314AF4A-E1C0-46D7-B808-96BD43062B3C}"/>
          </ac:spMkLst>
        </pc:spChg>
        <pc:spChg chg="add del mod">
          <ac:chgData name="nuntima veerapang" userId="583cc9f38261699c" providerId="LiveId" clId="{5CCEBFB5-C335-4F5C-91ED-AB5693E5591B}" dt="2022-02-03T07:26:47.816" v="8081" actId="478"/>
          <ac:spMkLst>
            <pc:docMk/>
            <pc:sldMk cId="0" sldId="267"/>
            <ac:spMk id="961" creationId="{AF72038B-D4E6-4735-A9FC-198A757AD340}"/>
          </ac:spMkLst>
        </pc:spChg>
        <pc:spChg chg="add del mod">
          <ac:chgData name="nuntima veerapang" userId="583cc9f38261699c" providerId="LiveId" clId="{5CCEBFB5-C335-4F5C-91ED-AB5693E5591B}" dt="2022-02-03T07:26:47.816" v="8081" actId="478"/>
          <ac:spMkLst>
            <pc:docMk/>
            <pc:sldMk cId="0" sldId="267"/>
            <ac:spMk id="963" creationId="{5681F576-970E-454A-B3FE-840A73F56A37}"/>
          </ac:spMkLst>
        </pc:spChg>
        <pc:spChg chg="add del mod">
          <ac:chgData name="nuntima veerapang" userId="583cc9f38261699c" providerId="LiveId" clId="{5CCEBFB5-C335-4F5C-91ED-AB5693E5591B}" dt="2022-02-03T07:26:48.817" v="8082" actId="478"/>
          <ac:spMkLst>
            <pc:docMk/>
            <pc:sldMk cId="0" sldId="267"/>
            <ac:spMk id="965" creationId="{17483CC4-B6D8-4093-9875-3161AF5482FF}"/>
          </ac:spMkLst>
        </pc:spChg>
        <pc:spChg chg="add del">
          <ac:chgData name="nuntima veerapang" userId="583cc9f38261699c" providerId="LiveId" clId="{5CCEBFB5-C335-4F5C-91ED-AB5693E5591B}" dt="2022-02-03T07:26:37.980" v="8076" actId="478"/>
          <ac:spMkLst>
            <pc:docMk/>
            <pc:sldMk cId="0" sldId="267"/>
            <ac:spMk id="984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37.980" v="8076" actId="478"/>
          <ac:spMkLst>
            <pc:docMk/>
            <pc:sldMk cId="0" sldId="267"/>
            <ac:spMk id="985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42.783" v="8078" actId="478"/>
          <ac:spMkLst>
            <pc:docMk/>
            <pc:sldMk cId="0" sldId="267"/>
            <ac:spMk id="987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37.980" v="8076" actId="478"/>
          <ac:spMkLst>
            <pc:docMk/>
            <pc:sldMk cId="0" sldId="267"/>
            <ac:spMk id="988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37.980" v="8076" actId="478"/>
          <ac:spMkLst>
            <pc:docMk/>
            <pc:sldMk cId="0" sldId="267"/>
            <ac:spMk id="989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45.608" v="8080" actId="478"/>
          <ac:spMkLst>
            <pc:docMk/>
            <pc:sldMk cId="0" sldId="267"/>
            <ac:spMk id="990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45.608" v="8080" actId="478"/>
          <ac:spMkLst>
            <pc:docMk/>
            <pc:sldMk cId="0" sldId="267"/>
            <ac:spMk id="991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45.608" v="8080" actId="478"/>
          <ac:spMkLst>
            <pc:docMk/>
            <pc:sldMk cId="0" sldId="267"/>
            <ac:spMk id="995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45.608" v="8080" actId="478"/>
          <ac:spMkLst>
            <pc:docMk/>
            <pc:sldMk cId="0" sldId="267"/>
            <ac:spMk id="996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37.980" v="8076" actId="478"/>
          <ac:spMkLst>
            <pc:docMk/>
            <pc:sldMk cId="0" sldId="267"/>
            <ac:spMk id="998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37.980" v="8076" actId="478"/>
          <ac:spMkLst>
            <pc:docMk/>
            <pc:sldMk cId="0" sldId="267"/>
            <ac:spMk id="999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37.980" v="8076" actId="478"/>
          <ac:spMkLst>
            <pc:docMk/>
            <pc:sldMk cId="0" sldId="267"/>
            <ac:spMk id="1000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37.980" v="8076" actId="478"/>
          <ac:spMkLst>
            <pc:docMk/>
            <pc:sldMk cId="0" sldId="267"/>
            <ac:spMk id="1001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45.608" v="8080" actId="478"/>
          <ac:spMkLst>
            <pc:docMk/>
            <pc:sldMk cId="0" sldId="267"/>
            <ac:spMk id="1037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1038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1039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1040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1041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7:26:33.238" v="8075" actId="478"/>
          <ac:spMkLst>
            <pc:docMk/>
            <pc:sldMk cId="0" sldId="267"/>
            <ac:spMk id="1048" creationId="{00000000-0000-0000-0000-000000000000}"/>
          </ac:spMkLst>
        </pc:spChg>
        <pc:grpChg chg="add del">
          <ac:chgData name="nuntima veerapang" userId="583cc9f38261699c" providerId="LiveId" clId="{5CCEBFB5-C335-4F5C-91ED-AB5693E5591B}" dt="2022-02-03T07:26:37.980" v="8076" actId="478"/>
          <ac:grpSpMkLst>
            <pc:docMk/>
            <pc:sldMk cId="0" sldId="267"/>
            <ac:grpSpMk id="1002" creationId="{00000000-0000-0000-0000-000000000000}"/>
          </ac:grpSpMkLst>
        </pc:grpChg>
        <pc:grpChg chg="add del">
          <ac:chgData name="nuntima veerapang" userId="583cc9f38261699c" providerId="LiveId" clId="{5CCEBFB5-C335-4F5C-91ED-AB5693E5591B}" dt="2022-02-03T07:26:37.980" v="8076" actId="478"/>
          <ac:grpSpMkLst>
            <pc:docMk/>
            <pc:sldMk cId="0" sldId="267"/>
            <ac:grpSpMk id="1008" creationId="{00000000-0000-0000-0000-000000000000}"/>
          </ac:grpSpMkLst>
        </pc:grpChg>
        <pc:grpChg chg="add del">
          <ac:chgData name="nuntima veerapang" userId="583cc9f38261699c" providerId="LiveId" clId="{5CCEBFB5-C335-4F5C-91ED-AB5693E5591B}" dt="2022-02-03T07:26:37.980" v="8076" actId="478"/>
          <ac:grpSpMkLst>
            <pc:docMk/>
            <pc:sldMk cId="0" sldId="267"/>
            <ac:grpSpMk id="1011" creationId="{00000000-0000-0000-0000-000000000000}"/>
          </ac:grpSpMkLst>
        </pc:grpChg>
        <pc:grpChg chg="add del">
          <ac:chgData name="nuntima veerapang" userId="583cc9f38261699c" providerId="LiveId" clId="{5CCEBFB5-C335-4F5C-91ED-AB5693E5591B}" dt="2022-02-03T07:26:37.980" v="8076" actId="478"/>
          <ac:grpSpMkLst>
            <pc:docMk/>
            <pc:sldMk cId="0" sldId="267"/>
            <ac:grpSpMk id="1016" creationId="{00000000-0000-0000-0000-000000000000}"/>
          </ac:grpSpMkLst>
        </pc:grpChg>
        <pc:grpChg chg="add del">
          <ac:chgData name="nuntima veerapang" userId="583cc9f38261699c" providerId="LiveId" clId="{5CCEBFB5-C335-4F5C-91ED-AB5693E5591B}" dt="2022-02-03T07:26:33.238" v="8075" actId="478"/>
          <ac:grpSpMkLst>
            <pc:docMk/>
            <pc:sldMk cId="0" sldId="267"/>
            <ac:grpSpMk id="1042" creationId="{00000000-0000-0000-0000-000000000000}"/>
          </ac:grpSpMkLst>
        </pc:grpChg>
        <pc:cxnChg chg="add del">
          <ac:chgData name="nuntima veerapang" userId="583cc9f38261699c" providerId="LiveId" clId="{5CCEBFB5-C335-4F5C-91ED-AB5693E5591B}" dt="2022-02-03T07:26:37.980" v="8076" actId="478"/>
          <ac:cxnSpMkLst>
            <pc:docMk/>
            <pc:sldMk cId="0" sldId="267"/>
            <ac:cxnSpMk id="986" creationId="{00000000-0000-0000-0000-000000000000}"/>
          </ac:cxnSpMkLst>
        </pc:cxnChg>
        <pc:cxnChg chg="add del">
          <ac:chgData name="nuntima veerapang" userId="583cc9f38261699c" providerId="LiveId" clId="{5CCEBFB5-C335-4F5C-91ED-AB5693E5591B}" dt="2022-02-03T07:26:37.980" v="8076" actId="478"/>
          <ac:cxnSpMkLst>
            <pc:docMk/>
            <pc:sldMk cId="0" sldId="267"/>
            <ac:cxnSpMk id="992" creationId="{00000000-0000-0000-0000-000000000000}"/>
          </ac:cxnSpMkLst>
        </pc:cxnChg>
        <pc:cxnChg chg="add del">
          <ac:chgData name="nuntima veerapang" userId="583cc9f38261699c" providerId="LiveId" clId="{5CCEBFB5-C335-4F5C-91ED-AB5693E5591B}" dt="2022-02-03T07:26:45.608" v="8080" actId="478"/>
          <ac:cxnSpMkLst>
            <pc:docMk/>
            <pc:sldMk cId="0" sldId="267"/>
            <ac:cxnSpMk id="993" creationId="{00000000-0000-0000-0000-000000000000}"/>
          </ac:cxnSpMkLst>
        </pc:cxnChg>
        <pc:cxnChg chg="add del">
          <ac:chgData name="nuntima veerapang" userId="583cc9f38261699c" providerId="LiveId" clId="{5CCEBFB5-C335-4F5C-91ED-AB5693E5591B}" dt="2022-02-03T07:26:45.608" v="8080" actId="478"/>
          <ac:cxnSpMkLst>
            <pc:docMk/>
            <pc:sldMk cId="0" sldId="267"/>
            <ac:cxnSpMk id="997" creationId="{00000000-0000-0000-0000-000000000000}"/>
          </ac:cxnSpMkLst>
        </pc:cxnChg>
      </pc:sldChg>
      <pc:sldChg chg="addSp delSp modSp mod ord modTransition setBg modAnim modNotes">
        <pc:chgData name="nuntima veerapang" userId="583cc9f38261699c" providerId="LiveId" clId="{5CCEBFB5-C335-4F5C-91ED-AB5693E5591B}" dt="2022-02-03T17:09:12.520" v="10299"/>
        <pc:sldMkLst>
          <pc:docMk/>
          <pc:sldMk cId="0" sldId="268"/>
        </pc:sldMkLst>
        <pc:spChg chg="add del mod">
          <ac:chgData name="nuntima veerapang" userId="583cc9f38261699c" providerId="LiveId" clId="{5CCEBFB5-C335-4F5C-91ED-AB5693E5591B}" dt="2022-02-03T04:04:35.922" v="5402" actId="478"/>
          <ac:spMkLst>
            <pc:docMk/>
            <pc:sldMk cId="0" sldId="268"/>
            <ac:spMk id="3" creationId="{A3BE7356-1CCD-4131-AEE3-610EE9B20F35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33" creationId="{05940C7C-BD00-4839-BBF2-B5E4B9476319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34" creationId="{51B5BC7B-DF38-4D34-AFB5-AA1823F6567B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35" creationId="{1414F139-D133-4111-9891-6BC83AFAEAB6}"/>
          </ac:spMkLst>
        </pc:spChg>
        <pc:spChg chg="mod">
          <ac:chgData name="nuntima veerapang" userId="583cc9f38261699c" providerId="LiveId" clId="{5CCEBFB5-C335-4F5C-91ED-AB5693E5591B}" dt="2022-02-03T04:07:40.376" v="5534" actId="207"/>
          <ac:spMkLst>
            <pc:docMk/>
            <pc:sldMk cId="0" sldId="268"/>
            <ac:spMk id="36" creationId="{B1F0AC23-F5D6-4C1A-BF4B-0D18EA0B65AF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37" creationId="{AA32C9F8-9CD5-4E08-B884-22958984AF7E}"/>
          </ac:spMkLst>
        </pc:spChg>
        <pc:spChg chg="del mod">
          <ac:chgData name="nuntima veerapang" userId="583cc9f38261699c" providerId="LiveId" clId="{5CCEBFB5-C335-4F5C-91ED-AB5693E5591B}" dt="2022-02-03T16:25:10.486" v="9241" actId="478"/>
          <ac:spMkLst>
            <pc:docMk/>
            <pc:sldMk cId="0" sldId="268"/>
            <ac:spMk id="38" creationId="{A540DD7C-7474-4A3B-AF72-EF646F04AB52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39" creationId="{9B7B898F-B9B2-4D1D-B20C-CC42623F204F}"/>
          </ac:spMkLst>
        </pc:spChg>
        <pc:spChg chg="del mod">
          <ac:chgData name="nuntima veerapang" userId="583cc9f38261699c" providerId="LiveId" clId="{5CCEBFB5-C335-4F5C-91ED-AB5693E5591B}" dt="2022-02-03T16:24:32.099" v="9239" actId="478"/>
          <ac:spMkLst>
            <pc:docMk/>
            <pc:sldMk cId="0" sldId="268"/>
            <ac:spMk id="40" creationId="{2E14865D-4CAD-4A69-84DF-CD24F6A99E89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41" creationId="{6BCCB667-1564-4156-93C8-01E55A4C5524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42" creationId="{C86F80DD-3EEA-405A-A878-4E52B3C0E61C}"/>
          </ac:spMkLst>
        </pc:spChg>
        <pc:spChg chg="mod">
          <ac:chgData name="nuntima veerapang" userId="583cc9f38261699c" providerId="LiveId" clId="{5CCEBFB5-C335-4F5C-91ED-AB5693E5591B}" dt="2022-02-03T04:07:31.865" v="5532" actId="207"/>
          <ac:spMkLst>
            <pc:docMk/>
            <pc:sldMk cId="0" sldId="268"/>
            <ac:spMk id="43" creationId="{711AA792-725A-48A8-818F-549C12932071}"/>
          </ac:spMkLst>
        </pc:spChg>
        <pc:spChg chg="mod">
          <ac:chgData name="nuntima veerapang" userId="583cc9f38261699c" providerId="LiveId" clId="{5CCEBFB5-C335-4F5C-91ED-AB5693E5591B}" dt="2022-02-03T04:07:57.986" v="5538" actId="207"/>
          <ac:spMkLst>
            <pc:docMk/>
            <pc:sldMk cId="0" sldId="268"/>
            <ac:spMk id="44" creationId="{19FA943A-A6DD-4B97-AA62-3ECD12232F13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45" creationId="{FD157D84-29B1-4A6A-B8F4-49753F565CEB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46" creationId="{AF2B4918-118A-49B2-ABD0-BB7DDF8B25B4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47" creationId="{44B3D15C-C855-4364-860E-8485357BBD98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48" creationId="{2E99DE34-549E-41DF-90B0-FADC5C60F306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49" creationId="{01F0549E-23A2-42F6-9607-8F86FA1BE650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50" creationId="{F4F6C443-C0EF-4BCC-AECB-3BCD24954B4F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51" creationId="{2FDF6617-9D55-4BA0-A20C-45985147C11E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52" creationId="{71791FB4-4F65-4F7B-9478-4740C4DBF694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53" creationId="{B2860363-C3E4-4E77-8F13-DFD4AFEA407E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54" creationId="{50CD0578-C221-4C34-8DE8-FC03676643ED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55" creationId="{817E4D1F-9FF1-4F03-853F-83F350EEA22D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56" creationId="{24C0DAF2-900D-4180-890C-B54F3CB96594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57" creationId="{01D2F214-26AB-4A8B-8C80-2B0829597124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58" creationId="{86F3159E-BB20-492D-A57E-1B5FFC072C7C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59" creationId="{5EB2239D-C343-4DF9-9506-7C634FED96CD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60" creationId="{E3B375BA-97B7-4A69-9DAE-45A7985861AB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61" creationId="{2FA813FB-25FB-4350-BCF4-4D250DE945A4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62" creationId="{1C54EEE1-A1A6-4239-A0E1-37EE2BA485A2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63" creationId="{FD42030B-510C-40BA-A1FE-83A544EB6687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64" creationId="{85154A23-D9C9-4223-9210-9422D066FA74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65" creationId="{F4C8BBFC-CC44-4BB6-976E-AB45AADFBCC8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66" creationId="{1351D7D6-B6CE-4B14-B132-9D885213F0D0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67" creationId="{048BD0A6-402C-4EC0-B69F-0D4ADEFE2D25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68" creationId="{EE58D9FC-C067-440F-AC0C-915F1A2238EE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69" creationId="{CDBCDD29-5D4F-47BD-83C8-2444135CC13D}"/>
          </ac:spMkLst>
        </pc:spChg>
        <pc:spChg chg="mod">
          <ac:chgData name="nuntima veerapang" userId="583cc9f38261699c" providerId="LiveId" clId="{5CCEBFB5-C335-4F5C-91ED-AB5693E5591B}" dt="2022-02-03T04:07:20.544" v="5530" actId="207"/>
          <ac:spMkLst>
            <pc:docMk/>
            <pc:sldMk cId="0" sldId="268"/>
            <ac:spMk id="70" creationId="{CBEB4B2C-0A87-47EA-9C0E-CEA1C6AE302A}"/>
          </ac:spMkLst>
        </pc:spChg>
        <pc:spChg chg="mod">
          <ac:chgData name="nuntima veerapang" userId="583cc9f38261699c" providerId="LiveId" clId="{5CCEBFB5-C335-4F5C-91ED-AB5693E5591B}" dt="2022-02-03T04:07:47.319" v="5535" actId="207"/>
          <ac:spMkLst>
            <pc:docMk/>
            <pc:sldMk cId="0" sldId="268"/>
            <ac:spMk id="71" creationId="{3B2DDD5D-49F7-4D61-853C-474443EF97F5}"/>
          </ac:spMkLst>
        </pc:spChg>
        <pc:spChg chg="mod">
          <ac:chgData name="nuntima veerapang" userId="583cc9f38261699c" providerId="LiveId" clId="{5CCEBFB5-C335-4F5C-91ED-AB5693E5591B}" dt="2022-02-03T04:07:15.321" v="5529" actId="207"/>
          <ac:spMkLst>
            <pc:docMk/>
            <pc:sldMk cId="0" sldId="268"/>
            <ac:spMk id="72" creationId="{39E7A50F-ED60-45EB-AEBD-D5D335650E6E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73" creationId="{13BFD602-C3DC-4FAE-824E-D8AAA81581EB}"/>
          </ac:spMkLst>
        </pc:spChg>
        <pc:spChg chg="mod">
          <ac:chgData name="nuntima veerapang" userId="583cc9f38261699c" providerId="LiveId" clId="{5CCEBFB5-C335-4F5C-91ED-AB5693E5591B}" dt="2022-02-03T04:07:04.324" v="5526" actId="207"/>
          <ac:spMkLst>
            <pc:docMk/>
            <pc:sldMk cId="0" sldId="268"/>
            <ac:spMk id="74" creationId="{A0B301EA-CEC5-4568-B95F-AECE09C6F471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75" creationId="{03935C76-126C-4555-B25E-BDA36800F3E8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76" creationId="{E5AD6D2A-454D-484B-9657-6B57392A90C6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77" creationId="{EF245194-3CDE-41A6-9CA4-8B35AD2948C8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78" creationId="{B3417B7A-1694-437A-8585-C602BBD16602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79" creationId="{2D331A9A-CDD5-40A7-A62C-CDBBC9761778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88" creationId="{A7C39AEE-3DE3-4EF9-808D-FF69E0C8E263}"/>
          </ac:spMkLst>
        </pc:spChg>
        <pc:spChg chg="mod">
          <ac:chgData name="nuntima veerapang" userId="583cc9f38261699c" providerId="LiveId" clId="{5CCEBFB5-C335-4F5C-91ED-AB5693E5591B}" dt="2022-02-03T04:06:50.599" v="5459" actId="207"/>
          <ac:spMkLst>
            <pc:docMk/>
            <pc:sldMk cId="0" sldId="268"/>
            <ac:spMk id="89" creationId="{0890E596-C286-4EA3-AB98-1EFBED994B7C}"/>
          </ac:spMkLst>
        </pc:spChg>
        <pc:spChg chg="mod">
          <ac:chgData name="nuntima veerapang" userId="583cc9f38261699c" providerId="LiveId" clId="{5CCEBFB5-C335-4F5C-91ED-AB5693E5591B}" dt="2022-02-03T04:04:30.999" v="5399"/>
          <ac:spMkLst>
            <pc:docMk/>
            <pc:sldMk cId="0" sldId="268"/>
            <ac:spMk id="90" creationId="{036F51EE-8C30-4FF0-88C4-EACF9B1F2525}"/>
          </ac:spMkLst>
        </pc:spChg>
        <pc:spChg chg="mod">
          <ac:chgData name="nuntima veerapang" userId="583cc9f38261699c" providerId="LiveId" clId="{5CCEBFB5-C335-4F5C-91ED-AB5693E5591B}" dt="2022-02-03T04:06:50.599" v="5459" actId="207"/>
          <ac:spMkLst>
            <pc:docMk/>
            <pc:sldMk cId="0" sldId="268"/>
            <ac:spMk id="91" creationId="{F105F693-4685-4FB5-8841-7E6C385BEE82}"/>
          </ac:spMkLst>
        </pc:spChg>
        <pc:spChg chg="add mod">
          <ac:chgData name="nuntima veerapang" userId="583cc9f38261699c" providerId="LiveId" clId="{5CCEBFB5-C335-4F5C-91ED-AB5693E5591B}" dt="2022-02-03T16:23:59.339" v="9208" actId="255"/>
          <ac:spMkLst>
            <pc:docMk/>
            <pc:sldMk cId="0" sldId="268"/>
            <ac:spMk id="94" creationId="{F571876F-4195-40A4-8B54-C0CAE316E4BA}"/>
          </ac:spMkLst>
        </pc:spChg>
        <pc:spChg chg="add mod">
          <ac:chgData name="nuntima veerapang" userId="583cc9f38261699c" providerId="LiveId" clId="{5CCEBFB5-C335-4F5C-91ED-AB5693E5591B}" dt="2022-02-03T16:24:18.208" v="9236" actId="14100"/>
          <ac:spMkLst>
            <pc:docMk/>
            <pc:sldMk cId="0" sldId="268"/>
            <ac:spMk id="95" creationId="{FBBACFD6-8B00-45F1-8683-85CB6D8C86DB}"/>
          </ac:spMkLst>
        </pc:spChg>
        <pc:spChg chg="add mod">
          <ac:chgData name="nuntima veerapang" userId="583cc9f38261699c" providerId="LiveId" clId="{5CCEBFB5-C335-4F5C-91ED-AB5693E5591B}" dt="2022-02-03T16:24:06.686" v="9210" actId="1076"/>
          <ac:spMkLst>
            <pc:docMk/>
            <pc:sldMk cId="0" sldId="268"/>
            <ac:spMk id="96" creationId="{D7C0694A-B2C3-43D3-B228-15512480D67B}"/>
          </ac:spMkLst>
        </pc:spChg>
        <pc:spChg chg="add mod">
          <ac:chgData name="nuntima veerapang" userId="583cc9f38261699c" providerId="LiveId" clId="{5CCEBFB5-C335-4F5C-91ED-AB5693E5591B}" dt="2022-02-03T16:24:28.332" v="9238" actId="1076"/>
          <ac:spMkLst>
            <pc:docMk/>
            <pc:sldMk cId="0" sldId="268"/>
            <ac:spMk id="98" creationId="{A86E4DC1-6FEC-4F62-ACBE-D8C5321D778F}"/>
          </ac:spMkLst>
        </pc:spChg>
        <pc:spChg chg="add del mod">
          <ac:chgData name="nuntima veerapang" userId="583cc9f38261699c" providerId="LiveId" clId="{5CCEBFB5-C335-4F5C-91ED-AB5693E5591B}" dt="2022-02-03T16:25:23.615" v="9244" actId="478"/>
          <ac:spMkLst>
            <pc:docMk/>
            <pc:sldMk cId="0" sldId="268"/>
            <ac:spMk id="99" creationId="{1F1E71D0-A06F-46EE-99EF-895247F992A3}"/>
          </ac:spMkLst>
        </pc:spChg>
        <pc:spChg chg="del">
          <ac:chgData name="nuntima veerapang" userId="583cc9f38261699c" providerId="LiveId" clId="{5CCEBFB5-C335-4F5C-91ED-AB5693E5591B}" dt="2022-02-03T04:04:35.048" v="5401" actId="478"/>
          <ac:spMkLst>
            <pc:docMk/>
            <pc:sldMk cId="0" sldId="268"/>
            <ac:spMk id="1053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04:36.752" v="5403" actId="478"/>
          <ac:spMkLst>
            <pc:docMk/>
            <pc:sldMk cId="0" sldId="268"/>
            <ac:spMk id="105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10:08.048" v="5541" actId="1076"/>
          <ac:spMkLst>
            <pc:docMk/>
            <pc:sldMk cId="0" sldId="268"/>
            <ac:spMk id="105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25:17.696" v="9243" actId="207"/>
          <ac:spMkLst>
            <pc:docMk/>
            <pc:sldMk cId="0" sldId="268"/>
            <ac:spMk id="105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10:08.048" v="5541" actId="1076"/>
          <ac:spMkLst>
            <pc:docMk/>
            <pc:sldMk cId="0" sldId="268"/>
            <ac:spMk id="1059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10:08.048" v="5541" actId="1076"/>
          <ac:spMkLst>
            <pc:docMk/>
            <pc:sldMk cId="0" sldId="268"/>
            <ac:spMk id="106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10:08.048" v="5541" actId="1076"/>
          <ac:spMkLst>
            <pc:docMk/>
            <pc:sldMk cId="0" sldId="268"/>
            <ac:spMk id="106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10:52.583" v="5552" actId="478"/>
          <ac:spMkLst>
            <pc:docMk/>
            <pc:sldMk cId="0" sldId="268"/>
            <ac:spMk id="1062" creationId="{00000000-0000-0000-0000-000000000000}"/>
          </ac:spMkLst>
        </pc:spChg>
        <pc:grpChg chg="add mod">
          <ac:chgData name="nuntima veerapang" userId="583cc9f38261699c" providerId="LiveId" clId="{5CCEBFB5-C335-4F5C-91ED-AB5693E5591B}" dt="2022-02-03T04:18:14.802" v="5606" actId="1076"/>
          <ac:grpSpMkLst>
            <pc:docMk/>
            <pc:sldMk cId="0" sldId="268"/>
            <ac:grpSpMk id="28" creationId="{4C981642-4568-464F-9EAA-69669C7937DA}"/>
          </ac:grpSpMkLst>
        </pc:grpChg>
        <pc:grpChg chg="mod">
          <ac:chgData name="nuntima veerapang" userId="583cc9f38261699c" providerId="LiveId" clId="{5CCEBFB5-C335-4F5C-91ED-AB5693E5591B}" dt="2022-02-03T04:04:30.999" v="5399"/>
          <ac:grpSpMkLst>
            <pc:docMk/>
            <pc:sldMk cId="0" sldId="268"/>
            <ac:grpSpMk id="29" creationId="{4B5A0CFA-F8D5-4423-AD73-92750E6CAA5A}"/>
          </ac:grpSpMkLst>
        </pc:grpChg>
        <pc:grpChg chg="mod">
          <ac:chgData name="nuntima veerapang" userId="583cc9f38261699c" providerId="LiveId" clId="{5CCEBFB5-C335-4F5C-91ED-AB5693E5591B}" dt="2022-02-03T04:04:30.999" v="5399"/>
          <ac:grpSpMkLst>
            <pc:docMk/>
            <pc:sldMk cId="0" sldId="268"/>
            <ac:grpSpMk id="30" creationId="{3E01D9CB-5F7A-48C7-B9F4-95D124B99870}"/>
          </ac:grpSpMkLst>
        </pc:grpChg>
        <pc:grpChg chg="mod">
          <ac:chgData name="nuntima veerapang" userId="583cc9f38261699c" providerId="LiveId" clId="{5CCEBFB5-C335-4F5C-91ED-AB5693E5591B}" dt="2022-02-03T04:04:30.999" v="5399"/>
          <ac:grpSpMkLst>
            <pc:docMk/>
            <pc:sldMk cId="0" sldId="268"/>
            <ac:grpSpMk id="31" creationId="{862A1EE0-6A77-4F74-9A03-1C78099D2C1C}"/>
          </ac:grpSpMkLst>
        </pc:grpChg>
        <pc:grpChg chg="mod">
          <ac:chgData name="nuntima veerapang" userId="583cc9f38261699c" providerId="LiveId" clId="{5CCEBFB5-C335-4F5C-91ED-AB5693E5591B}" dt="2022-02-03T04:04:30.999" v="5399"/>
          <ac:grpSpMkLst>
            <pc:docMk/>
            <pc:sldMk cId="0" sldId="268"/>
            <ac:grpSpMk id="32" creationId="{3798F098-EDCF-43EC-A524-0AEF432508D5}"/>
          </ac:grpSpMkLst>
        </pc:grpChg>
        <pc:cxnChg chg="mod">
          <ac:chgData name="nuntima veerapang" userId="583cc9f38261699c" providerId="LiveId" clId="{5CCEBFB5-C335-4F5C-91ED-AB5693E5591B}" dt="2022-02-03T04:04:30.999" v="5399"/>
          <ac:cxnSpMkLst>
            <pc:docMk/>
            <pc:sldMk cId="0" sldId="268"/>
            <ac:cxnSpMk id="80" creationId="{022C6DAC-9B1A-467B-9206-7D7A89CC264B}"/>
          </ac:cxnSpMkLst>
        </pc:cxnChg>
        <pc:cxnChg chg="mod">
          <ac:chgData name="nuntima veerapang" userId="583cc9f38261699c" providerId="LiveId" clId="{5CCEBFB5-C335-4F5C-91ED-AB5693E5591B}" dt="2022-02-03T04:04:30.999" v="5399"/>
          <ac:cxnSpMkLst>
            <pc:docMk/>
            <pc:sldMk cId="0" sldId="268"/>
            <ac:cxnSpMk id="81" creationId="{BDC855D0-0412-4118-94CD-3BD5C812A5D6}"/>
          </ac:cxnSpMkLst>
        </pc:cxnChg>
        <pc:cxnChg chg="mod">
          <ac:chgData name="nuntima veerapang" userId="583cc9f38261699c" providerId="LiveId" clId="{5CCEBFB5-C335-4F5C-91ED-AB5693E5591B}" dt="2022-02-03T04:04:30.999" v="5399"/>
          <ac:cxnSpMkLst>
            <pc:docMk/>
            <pc:sldMk cId="0" sldId="268"/>
            <ac:cxnSpMk id="82" creationId="{628C4E22-463F-499F-BBA4-84B211D20687}"/>
          </ac:cxnSpMkLst>
        </pc:cxnChg>
        <pc:cxnChg chg="mod">
          <ac:chgData name="nuntima veerapang" userId="583cc9f38261699c" providerId="LiveId" clId="{5CCEBFB5-C335-4F5C-91ED-AB5693E5591B}" dt="2022-02-03T04:04:30.999" v="5399"/>
          <ac:cxnSpMkLst>
            <pc:docMk/>
            <pc:sldMk cId="0" sldId="268"/>
            <ac:cxnSpMk id="83" creationId="{1BF55507-55CC-4E94-B351-8BE3DD4F40F9}"/>
          </ac:cxnSpMkLst>
        </pc:cxnChg>
        <pc:cxnChg chg="mod">
          <ac:chgData name="nuntima veerapang" userId="583cc9f38261699c" providerId="LiveId" clId="{5CCEBFB5-C335-4F5C-91ED-AB5693E5591B}" dt="2022-02-03T04:04:30.999" v="5399"/>
          <ac:cxnSpMkLst>
            <pc:docMk/>
            <pc:sldMk cId="0" sldId="268"/>
            <ac:cxnSpMk id="84" creationId="{7523F602-EE80-4259-818B-C3EFC8B816E7}"/>
          </ac:cxnSpMkLst>
        </pc:cxnChg>
        <pc:cxnChg chg="mod">
          <ac:chgData name="nuntima veerapang" userId="583cc9f38261699c" providerId="LiveId" clId="{5CCEBFB5-C335-4F5C-91ED-AB5693E5591B}" dt="2022-02-03T04:04:30.999" v="5399"/>
          <ac:cxnSpMkLst>
            <pc:docMk/>
            <pc:sldMk cId="0" sldId="268"/>
            <ac:cxnSpMk id="85" creationId="{3041E703-2826-4738-99F4-F7EA7DB89307}"/>
          </ac:cxnSpMkLst>
        </pc:cxnChg>
        <pc:cxnChg chg="mod">
          <ac:chgData name="nuntima veerapang" userId="583cc9f38261699c" providerId="LiveId" clId="{5CCEBFB5-C335-4F5C-91ED-AB5693E5591B}" dt="2022-02-03T04:04:30.999" v="5399"/>
          <ac:cxnSpMkLst>
            <pc:docMk/>
            <pc:sldMk cId="0" sldId="268"/>
            <ac:cxnSpMk id="86" creationId="{7136736F-BF61-42B1-92F7-AC5E962F7C25}"/>
          </ac:cxnSpMkLst>
        </pc:cxnChg>
        <pc:cxnChg chg="mod">
          <ac:chgData name="nuntima veerapang" userId="583cc9f38261699c" providerId="LiveId" clId="{5CCEBFB5-C335-4F5C-91ED-AB5693E5591B}" dt="2022-02-03T04:04:30.999" v="5399"/>
          <ac:cxnSpMkLst>
            <pc:docMk/>
            <pc:sldMk cId="0" sldId="268"/>
            <ac:cxnSpMk id="87" creationId="{82024D1C-7656-4968-9012-87FBC45B2D45}"/>
          </ac:cxnSpMkLst>
        </pc:cxnChg>
      </pc:sldChg>
      <pc:sldChg chg="addSp delSp modSp mod ord modTransition setBg modAnim modNotes">
        <pc:chgData name="nuntima veerapang" userId="583cc9f38261699c" providerId="LiveId" clId="{5CCEBFB5-C335-4F5C-91ED-AB5693E5591B}" dt="2022-02-03T17:10:56.144" v="10323"/>
        <pc:sldMkLst>
          <pc:docMk/>
          <pc:sldMk cId="0" sldId="269"/>
        </pc:sldMkLst>
        <pc:spChg chg="add mod">
          <ac:chgData name="nuntima veerapang" userId="583cc9f38261699c" providerId="LiveId" clId="{5CCEBFB5-C335-4F5C-91ED-AB5693E5591B}" dt="2022-02-03T06:17:16.245" v="7092" actId="1076"/>
          <ac:spMkLst>
            <pc:docMk/>
            <pc:sldMk cId="0" sldId="269"/>
            <ac:spMk id="5" creationId="{1A546AC1-0ADE-4046-A8FC-5D5C4B65F4DD}"/>
          </ac:spMkLst>
        </pc:spChg>
        <pc:spChg chg="add del mod">
          <ac:chgData name="nuntima veerapang" userId="583cc9f38261699c" providerId="LiveId" clId="{5CCEBFB5-C335-4F5C-91ED-AB5693E5591B}" dt="2022-02-03T05:46:19.333" v="6847" actId="478"/>
          <ac:spMkLst>
            <pc:docMk/>
            <pc:sldMk cId="0" sldId="269"/>
            <ac:spMk id="12" creationId="{6A2AC16D-5ED9-452F-B850-BC21BC21CA24}"/>
          </ac:spMkLst>
        </pc:spChg>
        <pc:spChg chg="add del mod">
          <ac:chgData name="nuntima veerapang" userId="583cc9f38261699c" providerId="LiveId" clId="{5CCEBFB5-C335-4F5C-91ED-AB5693E5591B}" dt="2022-02-03T05:46:19.333" v="6847" actId="478"/>
          <ac:spMkLst>
            <pc:docMk/>
            <pc:sldMk cId="0" sldId="269"/>
            <ac:spMk id="14" creationId="{3AA3E4B3-2A08-49B1-9C67-3E8B63F5EE82}"/>
          </ac:spMkLst>
        </pc:spChg>
        <pc:spChg chg="add del mod">
          <ac:chgData name="nuntima veerapang" userId="583cc9f38261699c" providerId="LiveId" clId="{5CCEBFB5-C335-4F5C-91ED-AB5693E5591B}" dt="2022-02-03T05:46:19.333" v="6847" actId="478"/>
          <ac:spMkLst>
            <pc:docMk/>
            <pc:sldMk cId="0" sldId="269"/>
            <ac:spMk id="16" creationId="{A14B2733-5E19-4914-BB36-A367D53C7AD6}"/>
          </ac:spMkLst>
        </pc:spChg>
        <pc:spChg chg="add del mod">
          <ac:chgData name="nuntima veerapang" userId="583cc9f38261699c" providerId="LiveId" clId="{5CCEBFB5-C335-4F5C-91ED-AB5693E5591B}" dt="2022-02-03T05:46:19.333" v="6847" actId="478"/>
          <ac:spMkLst>
            <pc:docMk/>
            <pc:sldMk cId="0" sldId="269"/>
            <ac:spMk id="18" creationId="{D5EA6D47-FB20-4ED2-8B88-1161F666F644}"/>
          </ac:spMkLst>
        </pc:spChg>
        <pc:spChg chg="add del mod">
          <ac:chgData name="nuntima veerapang" userId="583cc9f38261699c" providerId="LiveId" clId="{5CCEBFB5-C335-4F5C-91ED-AB5693E5591B}" dt="2022-02-03T05:46:19.333" v="6847" actId="478"/>
          <ac:spMkLst>
            <pc:docMk/>
            <pc:sldMk cId="0" sldId="269"/>
            <ac:spMk id="20" creationId="{545763BA-44F1-4737-BE6A-85605E570E56}"/>
          </ac:spMkLst>
        </pc:spChg>
        <pc:spChg chg="add del mod">
          <ac:chgData name="nuntima veerapang" userId="583cc9f38261699c" providerId="LiveId" clId="{5CCEBFB5-C335-4F5C-91ED-AB5693E5591B}" dt="2022-02-03T05:46:19.333" v="6847" actId="478"/>
          <ac:spMkLst>
            <pc:docMk/>
            <pc:sldMk cId="0" sldId="269"/>
            <ac:spMk id="22" creationId="{133B805F-6D99-4616-82A1-BFE490269F6A}"/>
          </ac:spMkLst>
        </pc:spChg>
        <pc:spChg chg="add del mod">
          <ac:chgData name="nuntima veerapang" userId="583cc9f38261699c" providerId="LiveId" clId="{5CCEBFB5-C335-4F5C-91ED-AB5693E5591B}" dt="2022-02-03T05:46:52.465" v="6854" actId="478"/>
          <ac:spMkLst>
            <pc:docMk/>
            <pc:sldMk cId="0" sldId="269"/>
            <ac:spMk id="24" creationId="{1F94518B-85B9-4815-87A2-37DA90E63AB6}"/>
          </ac:spMkLst>
        </pc:spChg>
        <pc:spChg chg="add del mod">
          <ac:chgData name="nuntima veerapang" userId="583cc9f38261699c" providerId="LiveId" clId="{5CCEBFB5-C335-4F5C-91ED-AB5693E5591B}" dt="2022-02-03T05:46:56.625" v="6857" actId="478"/>
          <ac:spMkLst>
            <pc:docMk/>
            <pc:sldMk cId="0" sldId="269"/>
            <ac:spMk id="26" creationId="{C6369C29-982B-4D0A-990F-99E2B711172D}"/>
          </ac:spMkLst>
        </pc:spChg>
        <pc:spChg chg="add mod">
          <ac:chgData name="nuntima veerapang" userId="583cc9f38261699c" providerId="LiveId" clId="{5CCEBFB5-C335-4F5C-91ED-AB5693E5591B}" dt="2022-02-03T16:26:48.371" v="9257" actId="207"/>
          <ac:spMkLst>
            <pc:docMk/>
            <pc:sldMk cId="0" sldId="269"/>
            <ac:spMk id="74" creationId="{1BEDDA38-0302-49EA-A7E1-27C32044778A}"/>
          </ac:spMkLst>
        </pc:spChg>
        <pc:spChg chg="add mod">
          <ac:chgData name="nuntima veerapang" userId="583cc9f38261699c" providerId="LiveId" clId="{5CCEBFB5-C335-4F5C-91ED-AB5693E5591B}" dt="2022-02-03T16:26:46.486" v="9256" actId="207"/>
          <ac:spMkLst>
            <pc:docMk/>
            <pc:sldMk cId="0" sldId="269"/>
            <ac:spMk id="75" creationId="{8244C5EF-AFA7-46E1-A8F4-CB3F6AC1055E}"/>
          </ac:spMkLst>
        </pc:spChg>
        <pc:spChg chg="add del mod">
          <ac:chgData name="nuntima veerapang" userId="583cc9f38261699c" providerId="LiveId" clId="{5CCEBFB5-C335-4F5C-91ED-AB5693E5591B}" dt="2022-02-03T05:01:29.965" v="6513" actId="478"/>
          <ac:spMkLst>
            <pc:docMk/>
            <pc:sldMk cId="0" sldId="269"/>
            <ac:spMk id="76" creationId="{E0BE55B3-32BB-4452-A447-D5CE514CE99C}"/>
          </ac:spMkLst>
        </pc:spChg>
        <pc:spChg chg="add mod">
          <ac:chgData name="nuntima veerapang" userId="583cc9f38261699c" providerId="LiveId" clId="{5CCEBFB5-C335-4F5C-91ED-AB5693E5591B}" dt="2022-02-03T16:26:43.250" v="9254" actId="207"/>
          <ac:spMkLst>
            <pc:docMk/>
            <pc:sldMk cId="0" sldId="269"/>
            <ac:spMk id="77" creationId="{11A7616D-074B-41A3-AA6F-2DD32E31635C}"/>
          </ac:spMkLst>
        </pc:spChg>
        <pc:spChg chg="add mod">
          <ac:chgData name="nuntima veerapang" userId="583cc9f38261699c" providerId="LiveId" clId="{5CCEBFB5-C335-4F5C-91ED-AB5693E5591B}" dt="2022-02-03T16:26:44.939" v="9255" actId="207"/>
          <ac:spMkLst>
            <pc:docMk/>
            <pc:sldMk cId="0" sldId="269"/>
            <ac:spMk id="78" creationId="{0E17E4E5-15D5-4F2B-9183-FCE77F51D5CB}"/>
          </ac:spMkLst>
        </pc:spChg>
        <pc:spChg chg="add mod">
          <ac:chgData name="nuntima veerapang" userId="583cc9f38261699c" providerId="LiveId" clId="{5CCEBFB5-C335-4F5C-91ED-AB5693E5591B}" dt="2022-02-03T16:26:41.308" v="9253" actId="207"/>
          <ac:spMkLst>
            <pc:docMk/>
            <pc:sldMk cId="0" sldId="269"/>
            <ac:spMk id="79" creationId="{C3FA2C91-AC4B-4A1C-9ED7-49D7F26C3334}"/>
          </ac:spMkLst>
        </pc:spChg>
        <pc:spChg chg="add del">
          <ac:chgData name="nuntima veerapang" userId="583cc9f38261699c" providerId="LiveId" clId="{5CCEBFB5-C335-4F5C-91ED-AB5693E5591B}" dt="2022-02-03T05:46:12.281" v="6846" actId="478"/>
          <ac:spMkLst>
            <pc:docMk/>
            <pc:sldMk cId="0" sldId="269"/>
            <ac:spMk id="83" creationId="{C59CF15A-EF48-43F8-8832-AB369FCBB120}"/>
          </ac:spMkLst>
        </pc:spChg>
        <pc:spChg chg="add del mod">
          <ac:chgData name="nuntima veerapang" userId="583cc9f38261699c" providerId="LiveId" clId="{5CCEBFB5-C335-4F5C-91ED-AB5693E5591B}" dt="2022-02-03T06:18:47.255" v="7108" actId="478"/>
          <ac:spMkLst>
            <pc:docMk/>
            <pc:sldMk cId="0" sldId="269"/>
            <ac:spMk id="106" creationId="{3B7D604B-A7BF-4FB7-8A40-6763DAD605D7}"/>
          </ac:spMkLst>
        </pc:spChg>
        <pc:spChg chg="add mod">
          <ac:chgData name="nuntima veerapang" userId="583cc9f38261699c" providerId="LiveId" clId="{5CCEBFB5-C335-4F5C-91ED-AB5693E5591B}" dt="2022-02-03T16:27:14.166" v="9264" actId="255"/>
          <ac:spMkLst>
            <pc:docMk/>
            <pc:sldMk cId="0" sldId="269"/>
            <ac:spMk id="111" creationId="{0856C0F5-B39C-4C4D-B863-B6DB384C5D77}"/>
          </ac:spMkLst>
        </pc:spChg>
        <pc:spChg chg="add mod">
          <ac:chgData name="nuntima veerapang" userId="583cc9f38261699c" providerId="LiveId" clId="{5CCEBFB5-C335-4F5C-91ED-AB5693E5591B}" dt="2022-02-03T16:27:10.076" v="9263" actId="1076"/>
          <ac:spMkLst>
            <pc:docMk/>
            <pc:sldMk cId="0" sldId="269"/>
            <ac:spMk id="112" creationId="{595BBC12-40E3-4EBB-9380-D62F54C4F5E6}"/>
          </ac:spMkLst>
        </pc:spChg>
        <pc:spChg chg="add mod">
          <ac:chgData name="nuntima veerapang" userId="583cc9f38261699c" providerId="LiveId" clId="{5CCEBFB5-C335-4F5C-91ED-AB5693E5591B}" dt="2022-02-03T16:27:07.062" v="9262" actId="1076"/>
          <ac:spMkLst>
            <pc:docMk/>
            <pc:sldMk cId="0" sldId="269"/>
            <ac:spMk id="113" creationId="{3E8F2908-E529-4639-921B-3CBA31D7C7C4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083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084" creationId="{00000000-0000-0000-0000-000000000000}"/>
          </ac:spMkLst>
        </pc:spChg>
        <pc:spChg chg="add del">
          <ac:chgData name="nuntima veerapang" userId="583cc9f38261699c" providerId="LiveId" clId="{5CCEBFB5-C335-4F5C-91ED-AB5693E5591B}" dt="2022-02-03T05:46:55.955" v="6856" actId="478"/>
          <ac:spMkLst>
            <pc:docMk/>
            <pc:sldMk cId="0" sldId="269"/>
            <ac:spMk id="1086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087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088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089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090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091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092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00:27.663" v="6490" actId="478"/>
          <ac:spMkLst>
            <pc:docMk/>
            <pc:sldMk cId="0" sldId="269"/>
            <ac:spMk id="1095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119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12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27:36.336" v="7249" actId="207"/>
          <ac:spMkLst>
            <pc:docMk/>
            <pc:sldMk cId="0" sldId="269"/>
            <ac:spMk id="1122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12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17:16.245" v="7092" actId="1076"/>
          <ac:spMkLst>
            <pc:docMk/>
            <pc:sldMk cId="0" sldId="269"/>
            <ac:spMk id="1124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37:49.334" v="9569" actId="478"/>
          <ac:spMkLst>
            <pc:docMk/>
            <pc:sldMk cId="0" sldId="269"/>
            <ac:spMk id="1127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128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129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5:46:10.119" v="6845" actId="478"/>
          <ac:spMkLst>
            <pc:docMk/>
            <pc:sldMk cId="0" sldId="269"/>
            <ac:spMk id="1146" creationId="{00000000-0000-0000-0000-000000000000}"/>
          </ac:spMkLst>
        </pc:spChg>
        <pc:grpChg chg="del mod">
          <ac:chgData name="nuntima veerapang" userId="583cc9f38261699c" providerId="LiveId" clId="{5CCEBFB5-C335-4F5C-91ED-AB5693E5591B}" dt="2022-02-03T05:46:10.119" v="6845" actId="478"/>
          <ac:grpSpMkLst>
            <pc:docMk/>
            <pc:sldMk cId="0" sldId="269"/>
            <ac:grpSpMk id="1096" creationId="{00000000-0000-0000-0000-000000000000}"/>
          </ac:grpSpMkLst>
        </pc:grpChg>
        <pc:grpChg chg="del mod">
          <ac:chgData name="nuntima veerapang" userId="583cc9f38261699c" providerId="LiveId" clId="{5CCEBFB5-C335-4F5C-91ED-AB5693E5591B}" dt="2022-02-03T04:53:56.953" v="6447" actId="478"/>
          <ac:grpSpMkLst>
            <pc:docMk/>
            <pc:sldMk cId="0" sldId="269"/>
            <ac:grpSpMk id="1101" creationId="{00000000-0000-0000-0000-000000000000}"/>
          </ac:grpSpMkLst>
        </pc:grpChg>
        <pc:grpChg chg="del mod">
          <ac:chgData name="nuntima veerapang" userId="583cc9f38261699c" providerId="LiveId" clId="{5CCEBFB5-C335-4F5C-91ED-AB5693E5591B}" dt="2022-02-03T05:46:10.119" v="6845" actId="478"/>
          <ac:grpSpMkLst>
            <pc:docMk/>
            <pc:sldMk cId="0" sldId="269"/>
            <ac:grpSpMk id="1110" creationId="{00000000-0000-0000-0000-000000000000}"/>
          </ac:grpSpMkLst>
        </pc:grpChg>
        <pc:graphicFrameChg chg="add del mod">
          <ac:chgData name="nuntima veerapang" userId="583cc9f38261699c" providerId="LiveId" clId="{5CCEBFB5-C335-4F5C-91ED-AB5693E5591B}" dt="2022-02-03T04:56:38.601" v="6483" actId="12084"/>
          <ac:graphicFrameMkLst>
            <pc:docMk/>
            <pc:sldMk cId="0" sldId="269"/>
            <ac:graphicFrameMk id="4" creationId="{29E82F39-D8D4-4DC7-BAAA-A3376C1F3477}"/>
          </ac:graphicFrameMkLst>
        </pc:graphicFrameChg>
        <pc:picChg chg="add del mod modCrop">
          <ac:chgData name="nuntima veerapang" userId="583cc9f38261699c" providerId="LiveId" clId="{5CCEBFB5-C335-4F5C-91ED-AB5693E5591B}" dt="2022-02-03T04:55:47.261" v="6476" actId="478"/>
          <ac:picMkLst>
            <pc:docMk/>
            <pc:sldMk cId="0" sldId="269"/>
            <ac:picMk id="3" creationId="{3FD7EB75-BA5C-4AF4-9608-A65E27522A4B}"/>
          </ac:picMkLst>
        </pc:picChg>
        <pc:picChg chg="add del mod">
          <ac:chgData name="nuntima veerapang" userId="583cc9f38261699c" providerId="LiveId" clId="{5CCEBFB5-C335-4F5C-91ED-AB5693E5591B}" dt="2022-02-03T04:53:51.256" v="6444" actId="478"/>
          <ac:picMkLst>
            <pc:docMk/>
            <pc:sldMk cId="0" sldId="269"/>
            <ac:picMk id="66" creationId="{4E938AA4-C01A-46E2-9FDF-72A1F6D502A5}"/>
          </ac:picMkLst>
        </pc:picChg>
        <pc:picChg chg="add del mod">
          <ac:chgData name="nuntima veerapang" userId="583cc9f38261699c" providerId="LiveId" clId="{5CCEBFB5-C335-4F5C-91ED-AB5693E5591B}" dt="2022-02-03T04:50:40.338" v="6433" actId="478"/>
          <ac:picMkLst>
            <pc:docMk/>
            <pc:sldMk cId="0" sldId="269"/>
            <ac:picMk id="67" creationId="{DAD3E1CE-6FE9-41B6-8D5A-14A03A757D29}"/>
          </ac:picMkLst>
        </pc:picChg>
        <pc:picChg chg="add del mod">
          <ac:chgData name="nuntima veerapang" userId="583cc9f38261699c" providerId="LiveId" clId="{5CCEBFB5-C335-4F5C-91ED-AB5693E5591B}" dt="2022-02-03T04:53:47.545" v="6441"/>
          <ac:picMkLst>
            <pc:docMk/>
            <pc:sldMk cId="0" sldId="269"/>
            <ac:picMk id="70" creationId="{0DD02E22-EB8A-448B-A91A-023B7DBB7515}"/>
          </ac:picMkLst>
        </pc:picChg>
        <pc:picChg chg="add del mod modCrop">
          <ac:chgData name="nuntima veerapang" userId="583cc9f38261699c" providerId="LiveId" clId="{5CCEBFB5-C335-4F5C-91ED-AB5693E5591B}" dt="2022-02-03T05:00:30.438" v="6492" actId="478"/>
          <ac:picMkLst>
            <pc:docMk/>
            <pc:sldMk cId="0" sldId="269"/>
            <ac:picMk id="71" creationId="{C53993CF-9EC0-4DFF-8B70-9673354C8765}"/>
          </ac:picMkLst>
        </pc:picChg>
        <pc:picChg chg="add mod modCrop">
          <ac:chgData name="nuntima veerapang" userId="583cc9f38261699c" providerId="LiveId" clId="{5CCEBFB5-C335-4F5C-91ED-AB5693E5591B}" dt="2022-02-03T06:17:16.245" v="7092" actId="1076"/>
          <ac:picMkLst>
            <pc:docMk/>
            <pc:sldMk cId="0" sldId="269"/>
            <ac:picMk id="80" creationId="{0203F732-5531-49B8-B3A2-D50EE892C1AE}"/>
          </ac:picMkLst>
        </pc:picChg>
        <pc:picChg chg="add del mod">
          <ac:chgData name="nuntima veerapang" userId="583cc9f38261699c" providerId="LiveId" clId="{5CCEBFB5-C335-4F5C-91ED-AB5693E5591B}" dt="2022-02-03T05:46:03.654" v="6844" actId="478"/>
          <ac:picMkLst>
            <pc:docMk/>
            <pc:sldMk cId="0" sldId="269"/>
            <ac:picMk id="81" creationId="{BE7E1A43-E896-4F87-9B67-F8DE99FD25C1}"/>
          </ac:picMkLst>
        </pc:picChg>
        <pc:picChg chg="add mod modCrop">
          <ac:chgData name="nuntima veerapang" userId="583cc9f38261699c" providerId="LiveId" clId="{5CCEBFB5-C335-4F5C-91ED-AB5693E5591B}" dt="2022-02-03T06:17:16.245" v="7092" actId="1076"/>
          <ac:picMkLst>
            <pc:docMk/>
            <pc:sldMk cId="0" sldId="269"/>
            <ac:picMk id="93" creationId="{66C4F27F-0EC5-4B73-8514-D571D851F333}"/>
          </ac:picMkLst>
        </pc:picChg>
        <pc:cxnChg chg="add mod">
          <ac:chgData name="nuntima veerapang" userId="583cc9f38261699c" providerId="LiveId" clId="{5CCEBFB5-C335-4F5C-91ED-AB5693E5591B}" dt="2022-02-03T06:17:16.245" v="7092" actId="1076"/>
          <ac:cxnSpMkLst>
            <pc:docMk/>
            <pc:sldMk cId="0" sldId="269"/>
            <ac:cxnSpMk id="87" creationId="{F9D2C743-7B55-49A6-93AF-0EC10E7253B8}"/>
          </ac:cxnSpMkLst>
        </pc:cxnChg>
        <pc:cxnChg chg="add mod">
          <ac:chgData name="nuntima veerapang" userId="583cc9f38261699c" providerId="LiveId" clId="{5CCEBFB5-C335-4F5C-91ED-AB5693E5591B}" dt="2022-02-03T06:17:16.245" v="7092" actId="1076"/>
          <ac:cxnSpMkLst>
            <pc:docMk/>
            <pc:sldMk cId="0" sldId="269"/>
            <ac:cxnSpMk id="89" creationId="{DC279D87-C4E9-4643-8AAB-4940E8159667}"/>
          </ac:cxnSpMkLst>
        </pc:cxnChg>
        <pc:cxnChg chg="add mod">
          <ac:chgData name="nuntima veerapang" userId="583cc9f38261699c" providerId="LiveId" clId="{5CCEBFB5-C335-4F5C-91ED-AB5693E5591B}" dt="2022-02-03T06:17:16.245" v="7092" actId="1076"/>
          <ac:cxnSpMkLst>
            <pc:docMk/>
            <pc:sldMk cId="0" sldId="269"/>
            <ac:cxnSpMk id="90" creationId="{CAA0526C-8872-4736-A08E-361B759BE3DD}"/>
          </ac:cxnSpMkLst>
        </pc:cxnChg>
        <pc:cxnChg chg="add mod">
          <ac:chgData name="nuntima veerapang" userId="583cc9f38261699c" providerId="LiveId" clId="{5CCEBFB5-C335-4F5C-91ED-AB5693E5591B}" dt="2022-02-03T06:17:16.245" v="7092" actId="1076"/>
          <ac:cxnSpMkLst>
            <pc:docMk/>
            <pc:sldMk cId="0" sldId="269"/>
            <ac:cxnSpMk id="91" creationId="{D4310510-4635-42AC-A9C4-0A5C7FC530F8}"/>
          </ac:cxnSpMkLst>
        </pc:cxnChg>
        <pc:cxnChg chg="add mod">
          <ac:chgData name="nuntima veerapang" userId="583cc9f38261699c" providerId="LiveId" clId="{5CCEBFB5-C335-4F5C-91ED-AB5693E5591B}" dt="2022-02-03T06:17:16.245" v="7092" actId="1076"/>
          <ac:cxnSpMkLst>
            <pc:docMk/>
            <pc:sldMk cId="0" sldId="269"/>
            <ac:cxnSpMk id="92" creationId="{5170D278-3A64-4FB6-AE1D-BE25281E2975}"/>
          </ac:cxnSpMkLst>
        </pc:cxnChg>
        <pc:cxnChg chg="del mod">
          <ac:chgData name="nuntima veerapang" userId="583cc9f38261699c" providerId="LiveId" clId="{5CCEBFB5-C335-4F5C-91ED-AB5693E5591B}" dt="2022-02-03T05:46:10.119" v="6845" actId="478"/>
          <ac:cxnSpMkLst>
            <pc:docMk/>
            <pc:sldMk cId="0" sldId="269"/>
            <ac:cxnSpMk id="1085" creationId="{00000000-0000-0000-0000-000000000000}"/>
          </ac:cxnSpMkLst>
        </pc:cxnChg>
        <pc:cxnChg chg="del mod">
          <ac:chgData name="nuntima veerapang" userId="583cc9f38261699c" providerId="LiveId" clId="{5CCEBFB5-C335-4F5C-91ED-AB5693E5591B}" dt="2022-02-03T05:46:10.119" v="6845" actId="478"/>
          <ac:cxnSpMkLst>
            <pc:docMk/>
            <pc:sldMk cId="0" sldId="269"/>
            <ac:cxnSpMk id="1093" creationId="{00000000-0000-0000-0000-000000000000}"/>
          </ac:cxnSpMkLst>
        </pc:cxnChg>
        <pc:cxnChg chg="mod">
          <ac:chgData name="nuntima veerapang" userId="583cc9f38261699c" providerId="LiveId" clId="{5CCEBFB5-C335-4F5C-91ED-AB5693E5591B}" dt="2022-02-03T06:17:16.245" v="7092" actId="1076"/>
          <ac:cxnSpMkLst>
            <pc:docMk/>
            <pc:sldMk cId="0" sldId="269"/>
            <ac:cxnSpMk id="1094" creationId="{00000000-0000-0000-0000-000000000000}"/>
          </ac:cxnSpMkLst>
        </pc:cxnChg>
        <pc:cxnChg chg="add del">
          <ac:chgData name="nuntima veerapang" userId="583cc9f38261699c" providerId="LiveId" clId="{5CCEBFB5-C335-4F5C-91ED-AB5693E5591B}" dt="2022-02-03T05:46:52.807" v="6855" actId="478"/>
          <ac:cxnSpMkLst>
            <pc:docMk/>
            <pc:sldMk cId="0" sldId="269"/>
            <ac:cxnSpMk id="1125" creationId="{00000000-0000-0000-0000-000000000000}"/>
          </ac:cxnSpMkLst>
        </pc:cxnChg>
      </pc:sldChg>
      <pc:sldChg chg="addSp delSp modSp mod modTransition setBg modNotes">
        <pc:chgData name="nuntima veerapang" userId="583cc9f38261699c" providerId="LiveId" clId="{5CCEBFB5-C335-4F5C-91ED-AB5693E5591B}" dt="2022-02-03T16:57:42.992" v="10159"/>
        <pc:sldMkLst>
          <pc:docMk/>
          <pc:sldMk cId="0" sldId="270"/>
        </pc:sldMkLst>
        <pc:spChg chg="add del mod">
          <ac:chgData name="nuntima veerapang" userId="583cc9f38261699c" providerId="LiveId" clId="{5CCEBFB5-C335-4F5C-91ED-AB5693E5591B}" dt="2022-02-03T15:39:47.218" v="8114" actId="478"/>
          <ac:spMkLst>
            <pc:docMk/>
            <pc:sldMk cId="0" sldId="270"/>
            <ac:spMk id="3" creationId="{8AF7FE35-9EFF-4260-B5DB-3B155DDD947A}"/>
          </ac:spMkLst>
        </pc:spChg>
        <pc:spChg chg="add mod">
          <ac:chgData name="nuntima veerapang" userId="583cc9f38261699c" providerId="LiveId" clId="{5CCEBFB5-C335-4F5C-91ED-AB5693E5591B}" dt="2022-02-03T15:40:29.619" v="8126" actId="1076"/>
          <ac:spMkLst>
            <pc:docMk/>
            <pc:sldMk cId="0" sldId="270"/>
            <ac:spMk id="48" creationId="{60868955-04E3-4CCB-9DC6-981EBA7A24F5}"/>
          </ac:spMkLst>
        </pc:spChg>
        <pc:spChg chg="add mod">
          <ac:chgData name="nuntima veerapang" userId="583cc9f38261699c" providerId="LiveId" clId="{5CCEBFB5-C335-4F5C-91ED-AB5693E5591B}" dt="2022-02-03T15:41:00.268" v="8137" actId="255"/>
          <ac:spMkLst>
            <pc:docMk/>
            <pc:sldMk cId="0" sldId="270"/>
            <ac:spMk id="49" creationId="{84953AF3-F2D2-4474-9973-888FC07D4E66}"/>
          </ac:spMkLst>
        </pc:spChg>
        <pc:spChg chg="del">
          <ac:chgData name="nuntima veerapang" userId="583cc9f38261699c" providerId="LiveId" clId="{5CCEBFB5-C335-4F5C-91ED-AB5693E5591B}" dt="2022-02-03T15:39:46.268" v="8113" actId="478"/>
          <ac:spMkLst>
            <pc:docMk/>
            <pc:sldMk cId="0" sldId="270"/>
            <ac:spMk id="115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37:21.782" v="9560" actId="478"/>
          <ac:spMkLst>
            <pc:docMk/>
            <pc:sldMk cId="0" sldId="270"/>
            <ac:spMk id="1152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54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55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56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57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5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59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6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6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62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83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84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9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92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5:39:40.846" v="8112" actId="478"/>
          <ac:spMkLst>
            <pc:docMk/>
            <pc:sldMk cId="0" sldId="270"/>
            <ac:spMk id="1193" creationId="{00000000-0000-0000-0000-000000000000}"/>
          </ac:spMkLst>
        </pc:spChg>
        <pc:grpChg chg="del">
          <ac:chgData name="nuntima veerapang" userId="583cc9f38261699c" providerId="LiveId" clId="{5CCEBFB5-C335-4F5C-91ED-AB5693E5591B}" dt="2022-02-03T15:39:40.846" v="8112" actId="478"/>
          <ac:grpSpMkLst>
            <pc:docMk/>
            <pc:sldMk cId="0" sldId="270"/>
            <ac:grpSpMk id="1185" creationId="{00000000-0000-0000-0000-000000000000}"/>
          </ac:grpSpMkLst>
        </pc:grpChg>
        <pc:picChg chg="del">
          <ac:chgData name="nuntima veerapang" userId="583cc9f38261699c" providerId="LiveId" clId="{5CCEBFB5-C335-4F5C-91ED-AB5693E5591B}" dt="2022-02-03T15:39:40.846" v="8112" actId="478"/>
          <ac:picMkLst>
            <pc:docMk/>
            <pc:sldMk cId="0" sldId="270"/>
            <ac:picMk id="1153" creationId="{00000000-0000-0000-0000-000000000000}"/>
          </ac:picMkLst>
        </pc:picChg>
        <pc:cxnChg chg="del">
          <ac:chgData name="nuntima veerapang" userId="583cc9f38261699c" providerId="LiveId" clId="{5CCEBFB5-C335-4F5C-91ED-AB5693E5591B}" dt="2022-02-03T15:39:40.846" v="8112" actId="478"/>
          <ac:cxnSpMkLst>
            <pc:docMk/>
            <pc:sldMk cId="0" sldId="270"/>
            <ac:cxnSpMk id="1163" creationId="{00000000-0000-0000-0000-000000000000}"/>
          </ac:cxnSpMkLst>
        </pc:cxnChg>
        <pc:cxnChg chg="del">
          <ac:chgData name="nuntima veerapang" userId="583cc9f38261699c" providerId="LiveId" clId="{5CCEBFB5-C335-4F5C-91ED-AB5693E5591B}" dt="2022-02-03T15:39:40.846" v="8112" actId="478"/>
          <ac:cxnSpMkLst>
            <pc:docMk/>
            <pc:sldMk cId="0" sldId="270"/>
            <ac:cxnSpMk id="1164" creationId="{00000000-0000-0000-0000-000000000000}"/>
          </ac:cxnSpMkLst>
        </pc:cxnChg>
        <pc:cxnChg chg="del mod">
          <ac:chgData name="nuntima veerapang" userId="583cc9f38261699c" providerId="LiveId" clId="{5CCEBFB5-C335-4F5C-91ED-AB5693E5591B}" dt="2022-02-03T15:39:40.846" v="8112" actId="478"/>
          <ac:cxnSpMkLst>
            <pc:docMk/>
            <pc:sldMk cId="0" sldId="270"/>
            <ac:cxnSpMk id="1165" creationId="{00000000-0000-0000-0000-000000000000}"/>
          </ac:cxnSpMkLst>
        </pc:cxnChg>
        <pc:cxnChg chg="del mod">
          <ac:chgData name="nuntima veerapang" userId="583cc9f38261699c" providerId="LiveId" clId="{5CCEBFB5-C335-4F5C-91ED-AB5693E5591B}" dt="2022-02-03T15:39:40.846" v="8112" actId="478"/>
          <ac:cxnSpMkLst>
            <pc:docMk/>
            <pc:sldMk cId="0" sldId="270"/>
            <ac:cxnSpMk id="1166" creationId="{00000000-0000-0000-0000-000000000000}"/>
          </ac:cxnSpMkLst>
        </pc:cxnChg>
      </pc:sldChg>
      <pc:sldChg chg="addSp delSp modSp mod ord modTransition setBg modNotes">
        <pc:chgData name="nuntima veerapang" userId="583cc9f38261699c" providerId="LiveId" clId="{5CCEBFB5-C335-4F5C-91ED-AB5693E5591B}" dt="2022-02-03T16:57:42.992" v="10159"/>
        <pc:sldMkLst>
          <pc:docMk/>
          <pc:sldMk cId="0" sldId="271"/>
        </pc:sldMkLst>
        <pc:spChg chg="add del mod">
          <ac:chgData name="nuntima veerapang" userId="583cc9f38261699c" providerId="LiveId" clId="{5CCEBFB5-C335-4F5C-91ED-AB5693E5591B}" dt="2022-02-03T06:40:44.980" v="7342" actId="478"/>
          <ac:spMkLst>
            <pc:docMk/>
            <pc:sldMk cId="0" sldId="271"/>
            <ac:spMk id="3" creationId="{A6864D28-C1F4-4F73-BB4C-3729CB2D04D9}"/>
          </ac:spMkLst>
        </pc:spChg>
        <pc:spChg chg="add del mod">
          <ac:chgData name="nuntima veerapang" userId="583cc9f38261699c" providerId="LiveId" clId="{5CCEBFB5-C335-4F5C-91ED-AB5693E5591B}" dt="2022-02-03T06:40:50.493" v="7345" actId="478"/>
          <ac:spMkLst>
            <pc:docMk/>
            <pc:sldMk cId="0" sldId="271"/>
            <ac:spMk id="5" creationId="{53CFB1DC-C63E-408B-A2FC-72984360EBB8}"/>
          </ac:spMkLst>
        </pc:spChg>
        <pc:spChg chg="mod">
          <ac:chgData name="nuntima veerapang" userId="583cc9f38261699c" providerId="LiveId" clId="{5CCEBFB5-C335-4F5C-91ED-AB5693E5591B}" dt="2022-02-03T06:40:51.760" v="7346"/>
          <ac:spMkLst>
            <pc:docMk/>
            <pc:sldMk cId="0" sldId="271"/>
            <ac:spMk id="54" creationId="{5856BCB9-4F44-4A26-BC75-6D20EE22ECCA}"/>
          </ac:spMkLst>
        </pc:spChg>
        <pc:spChg chg="mod">
          <ac:chgData name="nuntima veerapang" userId="583cc9f38261699c" providerId="LiveId" clId="{5CCEBFB5-C335-4F5C-91ED-AB5693E5591B}" dt="2022-02-03T06:40:51.760" v="7346"/>
          <ac:spMkLst>
            <pc:docMk/>
            <pc:sldMk cId="0" sldId="271"/>
            <ac:spMk id="55" creationId="{B1DB17CB-9A7A-4AF7-8B6E-054392466FE8}"/>
          </ac:spMkLst>
        </pc:spChg>
        <pc:spChg chg="add del mod">
          <ac:chgData name="nuntima veerapang" userId="583cc9f38261699c" providerId="LiveId" clId="{5CCEBFB5-C335-4F5C-91ED-AB5693E5591B}" dt="2022-02-03T06:40:55.994" v="7347"/>
          <ac:spMkLst>
            <pc:docMk/>
            <pc:sldMk cId="0" sldId="271"/>
            <ac:spMk id="56" creationId="{D2B58BF7-469C-47BF-A5E5-4563772BD587}"/>
          </ac:spMkLst>
        </pc:spChg>
        <pc:spChg chg="add del mod">
          <ac:chgData name="nuntima veerapang" userId="583cc9f38261699c" providerId="LiveId" clId="{5CCEBFB5-C335-4F5C-91ED-AB5693E5591B}" dt="2022-02-03T06:40:55.994" v="7347"/>
          <ac:spMkLst>
            <pc:docMk/>
            <pc:sldMk cId="0" sldId="271"/>
            <ac:spMk id="57" creationId="{06F85F8E-F4A2-4E06-A11D-A8715D97D8F9}"/>
          </ac:spMkLst>
        </pc:spChg>
        <pc:spChg chg="mod">
          <ac:chgData name="nuntima veerapang" userId="583cc9f38261699c" providerId="LiveId" clId="{5CCEBFB5-C335-4F5C-91ED-AB5693E5591B}" dt="2022-02-03T16:31:37.690" v="9344" actId="1076"/>
          <ac:spMkLst>
            <pc:docMk/>
            <pc:sldMk cId="0" sldId="271"/>
            <ac:spMk id="59" creationId="{CC0641B0-FD42-478D-88AD-7761D7E14938}"/>
          </ac:spMkLst>
        </pc:spChg>
        <pc:spChg chg="mod">
          <ac:chgData name="nuntima veerapang" userId="583cc9f38261699c" providerId="LiveId" clId="{5CCEBFB5-C335-4F5C-91ED-AB5693E5591B}" dt="2022-02-03T16:31:30.143" v="9342" actId="255"/>
          <ac:spMkLst>
            <pc:docMk/>
            <pc:sldMk cId="0" sldId="271"/>
            <ac:spMk id="60" creationId="{2AC955AE-7745-4C76-BA4F-71E5AB6FC547}"/>
          </ac:spMkLst>
        </pc:spChg>
        <pc:spChg chg="add mod">
          <ac:chgData name="nuntima veerapang" userId="583cc9f38261699c" providerId="LiveId" clId="{5CCEBFB5-C335-4F5C-91ED-AB5693E5591B}" dt="2022-02-03T16:31:26.351" v="9341" actId="255"/>
          <ac:spMkLst>
            <pc:docMk/>
            <pc:sldMk cId="0" sldId="271"/>
            <ac:spMk id="61" creationId="{CA2E1B6A-5A5F-496A-9559-F84B012E4AC8}"/>
          </ac:spMkLst>
        </pc:spChg>
        <pc:spChg chg="add mod">
          <ac:chgData name="nuntima veerapang" userId="583cc9f38261699c" providerId="LiveId" clId="{5CCEBFB5-C335-4F5C-91ED-AB5693E5591B}" dt="2022-02-03T16:31:51.668" v="9347" actId="1076"/>
          <ac:spMkLst>
            <pc:docMk/>
            <pc:sldMk cId="0" sldId="271"/>
            <ac:spMk id="62" creationId="{41855883-69A9-479C-A6F5-FE0CE0AD2EF7}"/>
          </ac:spMkLst>
        </pc:spChg>
        <pc:spChg chg="add mod">
          <ac:chgData name="nuntima veerapang" userId="583cc9f38261699c" providerId="LiveId" clId="{5CCEBFB5-C335-4F5C-91ED-AB5693E5591B}" dt="2022-02-03T06:44:13.170" v="7411" actId="207"/>
          <ac:spMkLst>
            <pc:docMk/>
            <pc:sldMk cId="0" sldId="271"/>
            <ac:spMk id="63" creationId="{F9F2B4D0-EAF4-4C83-9508-28F601F06855}"/>
          </ac:spMkLst>
        </pc:spChg>
        <pc:spChg chg="del">
          <ac:chgData name="nuntima veerapang" userId="583cc9f38261699c" providerId="LiveId" clId="{5CCEBFB5-C335-4F5C-91ED-AB5693E5591B}" dt="2022-02-03T06:40:48.753" v="7344" actId="478"/>
          <ac:spMkLst>
            <pc:docMk/>
            <pc:sldMk cId="0" sldId="271"/>
            <ac:spMk id="119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40:42.749" v="7341" actId="478"/>
          <ac:spMkLst>
            <pc:docMk/>
            <pc:sldMk cId="0" sldId="271"/>
            <ac:spMk id="1199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40:48.753" v="7344" actId="478"/>
          <ac:spMkLst>
            <pc:docMk/>
            <pc:sldMk cId="0" sldId="271"/>
            <ac:spMk id="120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40:46.071" v="7343" actId="478"/>
          <ac:spMkLst>
            <pc:docMk/>
            <pc:sldMk cId="0" sldId="271"/>
            <ac:spMk id="120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37:37.960" v="9565" actId="478"/>
          <ac:spMkLst>
            <pc:docMk/>
            <pc:sldMk cId="0" sldId="271"/>
            <ac:spMk id="120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43:34.749" v="7401" actId="1076"/>
          <ac:spMkLst>
            <pc:docMk/>
            <pc:sldMk cId="0" sldId="271"/>
            <ac:spMk id="120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43:34.749" v="7401" actId="1076"/>
          <ac:spMkLst>
            <pc:docMk/>
            <pc:sldMk cId="0" sldId="271"/>
            <ac:spMk id="1210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44:24.436" v="7414" actId="478"/>
          <ac:spMkLst>
            <pc:docMk/>
            <pc:sldMk cId="0" sldId="271"/>
            <ac:spMk id="1211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44:24.436" v="7414" actId="478"/>
          <ac:spMkLst>
            <pc:docMk/>
            <pc:sldMk cId="0" sldId="271"/>
            <ac:spMk id="121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43:34.749" v="7401" actId="1076"/>
          <ac:spMkLst>
            <pc:docMk/>
            <pc:sldMk cId="0" sldId="271"/>
            <ac:spMk id="121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44:20.890" v="7413" actId="1076"/>
          <ac:spMkLst>
            <pc:docMk/>
            <pc:sldMk cId="0" sldId="271"/>
            <ac:spMk id="1214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44:24.436" v="7414" actId="478"/>
          <ac:spMkLst>
            <pc:docMk/>
            <pc:sldMk cId="0" sldId="271"/>
            <ac:spMk id="1215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44:05.298" v="7408" actId="478"/>
          <ac:spMkLst>
            <pc:docMk/>
            <pc:sldMk cId="0" sldId="271"/>
            <ac:spMk id="1216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6:44:25.492" v="7415" actId="478"/>
          <ac:spMkLst>
            <pc:docMk/>
            <pc:sldMk cId="0" sldId="271"/>
            <ac:spMk id="122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44:02.802" v="7407" actId="1076"/>
          <ac:spMkLst>
            <pc:docMk/>
            <pc:sldMk cId="0" sldId="271"/>
            <ac:spMk id="122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43:45.799" v="7404" actId="207"/>
          <ac:spMkLst>
            <pc:docMk/>
            <pc:sldMk cId="0" sldId="271"/>
            <ac:spMk id="122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43:34.749" v="7401" actId="1076"/>
          <ac:spMkLst>
            <pc:docMk/>
            <pc:sldMk cId="0" sldId="271"/>
            <ac:spMk id="1226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6:40:48.753" v="7344" actId="478"/>
          <ac:spMkLst>
            <pc:docMk/>
            <pc:sldMk cId="0" sldId="271"/>
            <ac:spMk id="122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6:44:17.510" v="7412" actId="1076"/>
          <ac:spMkLst>
            <pc:docMk/>
            <pc:sldMk cId="0" sldId="271"/>
            <ac:spMk id="1244" creationId="{00000000-0000-0000-0000-000000000000}"/>
          </ac:spMkLst>
        </pc:spChg>
        <pc:grpChg chg="add del mod">
          <ac:chgData name="nuntima veerapang" userId="583cc9f38261699c" providerId="LiveId" clId="{5CCEBFB5-C335-4F5C-91ED-AB5693E5591B}" dt="2022-02-03T06:40:55.994" v="7347"/>
          <ac:grpSpMkLst>
            <pc:docMk/>
            <pc:sldMk cId="0" sldId="271"/>
            <ac:grpSpMk id="53" creationId="{12B3333D-DE85-4F3F-A107-E28B4EF0D78F}"/>
          </ac:grpSpMkLst>
        </pc:grpChg>
        <pc:grpChg chg="add mod">
          <ac:chgData name="nuntima veerapang" userId="583cc9f38261699c" providerId="LiveId" clId="{5CCEBFB5-C335-4F5C-91ED-AB5693E5591B}" dt="2022-02-03T06:42:13.948" v="7388" actId="1076"/>
          <ac:grpSpMkLst>
            <pc:docMk/>
            <pc:sldMk cId="0" sldId="271"/>
            <ac:grpSpMk id="58" creationId="{EC79BE84-64D5-4CA4-BE37-1DD473CD1E33}"/>
          </ac:grpSpMkLst>
        </pc:grpChg>
        <pc:grpChg chg="mod">
          <ac:chgData name="nuntima veerapang" userId="583cc9f38261699c" providerId="LiveId" clId="{5CCEBFB5-C335-4F5C-91ED-AB5693E5591B}" dt="2022-02-03T06:43:34.749" v="7401" actId="1076"/>
          <ac:grpSpMkLst>
            <pc:docMk/>
            <pc:sldMk cId="0" sldId="271"/>
            <ac:grpSpMk id="1204" creationId="{00000000-0000-0000-0000-000000000000}"/>
          </ac:grpSpMkLst>
        </pc:grpChg>
        <pc:grpChg chg="del mod">
          <ac:chgData name="nuntima veerapang" userId="583cc9f38261699c" providerId="LiveId" clId="{5CCEBFB5-C335-4F5C-91ED-AB5693E5591B}" dt="2022-02-03T06:44:25.492" v="7415" actId="478"/>
          <ac:grpSpMkLst>
            <pc:docMk/>
            <pc:sldMk cId="0" sldId="271"/>
            <ac:grpSpMk id="1217" creationId="{00000000-0000-0000-0000-000000000000}"/>
          </ac:grpSpMkLst>
        </pc:grpChg>
      </pc:sldChg>
      <pc:sldChg chg="modSp del mod ord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72"/>
        </pc:sldMkLst>
        <pc:picChg chg="mod">
          <ac:chgData name="nuntima veerapang" userId="583cc9f38261699c" providerId="LiveId" clId="{5CCEBFB5-C335-4F5C-91ED-AB5693E5591B}" dt="2022-02-03T04:03:49.798" v="5396" actId="1362"/>
          <ac:picMkLst>
            <pc:docMk/>
            <pc:sldMk cId="0" sldId="272"/>
            <ac:picMk id="1257" creationId="{00000000-0000-0000-0000-000000000000}"/>
          </ac:picMkLst>
        </pc:picChg>
      </pc:sldChg>
      <pc:sldChg chg="addSp delSp modSp mod ord modTransition setBg modAnim modNotes">
        <pc:chgData name="nuntima veerapang" userId="583cc9f38261699c" providerId="LiveId" clId="{5CCEBFB5-C335-4F5C-91ED-AB5693E5591B}" dt="2022-02-03T17:08:51.675" v="10285"/>
        <pc:sldMkLst>
          <pc:docMk/>
          <pc:sldMk cId="0" sldId="273"/>
        </pc:sldMkLst>
        <pc:spChg chg="add del mod">
          <ac:chgData name="nuntima veerapang" userId="583cc9f38261699c" providerId="LiveId" clId="{5CCEBFB5-C335-4F5C-91ED-AB5693E5591B}" dt="2022-02-03T03:51:42.531" v="4999" actId="478"/>
          <ac:spMkLst>
            <pc:docMk/>
            <pc:sldMk cId="0" sldId="273"/>
            <ac:spMk id="3" creationId="{046790B3-1283-4598-9759-95674C2F1207}"/>
          </ac:spMkLst>
        </pc:spChg>
        <pc:spChg chg="add del mod">
          <ac:chgData name="nuntima veerapang" userId="583cc9f38261699c" providerId="LiveId" clId="{5CCEBFB5-C335-4F5C-91ED-AB5693E5591B}" dt="2022-02-03T04:11:33.087" v="5556" actId="478"/>
          <ac:spMkLst>
            <pc:docMk/>
            <pc:sldMk cId="0" sldId="273"/>
            <ac:spMk id="65" creationId="{EEC7605F-E037-4CD2-A60E-FD8EB623892F}"/>
          </ac:spMkLst>
        </pc:spChg>
        <pc:spChg chg="add mod">
          <ac:chgData name="nuntima veerapang" userId="583cc9f38261699c" providerId="LiveId" clId="{5CCEBFB5-C335-4F5C-91ED-AB5693E5591B}" dt="2022-02-03T16:27:31.660" v="9267" actId="14100"/>
          <ac:spMkLst>
            <pc:docMk/>
            <pc:sldMk cId="0" sldId="273"/>
            <ac:spMk id="66" creationId="{9033EEA8-4749-4347-BFB7-68D5E6377DEE}"/>
          </ac:spMkLst>
        </pc:spChg>
        <pc:spChg chg="add mod">
          <ac:chgData name="nuntima veerapang" userId="583cc9f38261699c" providerId="LiveId" clId="{5CCEBFB5-C335-4F5C-91ED-AB5693E5591B}" dt="2022-02-03T17:08:25.122" v="10276" actId="164"/>
          <ac:spMkLst>
            <pc:docMk/>
            <pc:sldMk cId="0" sldId="273"/>
            <ac:spMk id="83" creationId="{C372F348-01F5-49EA-B851-15771586E237}"/>
          </ac:spMkLst>
        </pc:spChg>
        <pc:spChg chg="add mod">
          <ac:chgData name="nuntima veerapang" userId="583cc9f38261699c" providerId="LiveId" clId="{5CCEBFB5-C335-4F5C-91ED-AB5693E5591B}" dt="2022-02-03T16:27:51.197" v="9276" actId="255"/>
          <ac:spMkLst>
            <pc:docMk/>
            <pc:sldMk cId="0" sldId="273"/>
            <ac:spMk id="85" creationId="{5CA88A9E-6EF3-4DD7-B767-441EBD521A2F}"/>
          </ac:spMkLst>
        </pc:spChg>
        <pc:spChg chg="add mod">
          <ac:chgData name="nuntima veerapang" userId="583cc9f38261699c" providerId="LiveId" clId="{5CCEBFB5-C335-4F5C-91ED-AB5693E5591B}" dt="2022-02-03T04:20:09.597" v="5641" actId="1076"/>
          <ac:spMkLst>
            <pc:docMk/>
            <pc:sldMk cId="0" sldId="273"/>
            <ac:spMk id="90" creationId="{653D66A8-8C62-46B3-B2D6-C4CED5ED3C48}"/>
          </ac:spMkLst>
        </pc:spChg>
        <pc:spChg chg="add mod">
          <ac:chgData name="nuntima veerapang" userId="583cc9f38261699c" providerId="LiveId" clId="{5CCEBFB5-C335-4F5C-91ED-AB5693E5591B}" dt="2022-02-03T16:27:40.545" v="9275" actId="1037"/>
          <ac:spMkLst>
            <pc:docMk/>
            <pc:sldMk cId="0" sldId="273"/>
            <ac:spMk id="97" creationId="{50FD78F8-BCE0-4BC0-962C-DA505E603125}"/>
          </ac:spMkLst>
        </pc:spChg>
        <pc:spChg chg="add mod">
          <ac:chgData name="nuntima veerapang" userId="583cc9f38261699c" providerId="LiveId" clId="{5CCEBFB5-C335-4F5C-91ED-AB5693E5591B}" dt="2022-02-03T16:27:35.597" v="9268" actId="14100"/>
          <ac:spMkLst>
            <pc:docMk/>
            <pc:sldMk cId="0" sldId="273"/>
            <ac:spMk id="98" creationId="{3A4E775A-E74C-4751-B7AE-960F205A4CB6}"/>
          </ac:spMkLst>
        </pc:spChg>
        <pc:spChg chg="add del mod">
          <ac:chgData name="nuntima veerapang" userId="583cc9f38261699c" providerId="LiveId" clId="{5CCEBFB5-C335-4F5C-91ED-AB5693E5591B}" dt="2022-02-03T16:37:54.523" v="9571" actId="478"/>
          <ac:spMkLst>
            <pc:docMk/>
            <pc:sldMk cId="0" sldId="273"/>
            <ac:spMk id="109" creationId="{77F72ECF-5266-482F-90A3-D2E477C4F6C8}"/>
          </ac:spMkLst>
        </pc:spChg>
        <pc:spChg chg="del">
          <ac:chgData name="nuntima veerapang" userId="583cc9f38261699c" providerId="LiveId" clId="{5CCEBFB5-C335-4F5C-91ED-AB5693E5591B}" dt="2022-02-03T03:51:38.540" v="4998" actId="478"/>
          <ac:spMkLst>
            <pc:docMk/>
            <pc:sldMk cId="0" sldId="273"/>
            <ac:spMk id="128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47:45.992" v="6383" actId="478"/>
          <ac:spMkLst>
            <pc:docMk/>
            <pc:sldMk cId="0" sldId="273"/>
            <ac:spMk id="1289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8:12.129" v="5256" actId="478"/>
          <ac:spMkLst>
            <pc:docMk/>
            <pc:sldMk cId="0" sldId="273"/>
            <ac:spMk id="129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8:12.129" v="5256" actId="478"/>
          <ac:spMkLst>
            <pc:docMk/>
            <pc:sldMk cId="0" sldId="273"/>
            <ac:spMk id="129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2:46.682" v="5027" actId="478"/>
          <ac:spMkLst>
            <pc:docMk/>
            <pc:sldMk cId="0" sldId="273"/>
            <ac:spMk id="1292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2:45.720" v="5026" actId="478"/>
          <ac:spMkLst>
            <pc:docMk/>
            <pc:sldMk cId="0" sldId="273"/>
            <ac:spMk id="1303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8:57.501" v="5267" actId="478"/>
          <ac:spMkLst>
            <pc:docMk/>
            <pc:sldMk cId="0" sldId="273"/>
            <ac:spMk id="1304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8:57.501" v="5267" actId="478"/>
          <ac:spMkLst>
            <pc:docMk/>
            <pc:sldMk cId="0" sldId="273"/>
            <ac:spMk id="1305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8:57.501" v="5267" actId="478"/>
          <ac:spMkLst>
            <pc:docMk/>
            <pc:sldMk cId="0" sldId="273"/>
            <ac:spMk id="1306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8:57.501" v="5267" actId="478"/>
          <ac:spMkLst>
            <pc:docMk/>
            <pc:sldMk cId="0" sldId="273"/>
            <ac:spMk id="1307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8:57.501" v="5267" actId="478"/>
          <ac:spMkLst>
            <pc:docMk/>
            <pc:sldMk cId="0" sldId="273"/>
            <ac:spMk id="130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8:57.501" v="5267" actId="478"/>
          <ac:spMkLst>
            <pc:docMk/>
            <pc:sldMk cId="0" sldId="273"/>
            <ac:spMk id="1309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8:57.501" v="5267" actId="478"/>
          <ac:spMkLst>
            <pc:docMk/>
            <pc:sldMk cId="0" sldId="273"/>
            <ac:spMk id="131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8:57.501" v="5267" actId="478"/>
          <ac:spMkLst>
            <pc:docMk/>
            <pc:sldMk cId="0" sldId="273"/>
            <ac:spMk id="1311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3:58:42.917" v="5265" actId="1076"/>
          <ac:spMkLst>
            <pc:docMk/>
            <pc:sldMk cId="0" sldId="273"/>
            <ac:spMk id="1335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3:58:57.501" v="5267" actId="478"/>
          <ac:spMkLst>
            <pc:docMk/>
            <pc:sldMk cId="0" sldId="273"/>
            <ac:spMk id="1348" creationId="{00000000-0000-0000-0000-000000000000}"/>
          </ac:spMkLst>
        </pc:spChg>
        <pc:grpChg chg="add mod">
          <ac:chgData name="nuntima veerapang" userId="583cc9f38261699c" providerId="LiveId" clId="{5CCEBFB5-C335-4F5C-91ED-AB5693E5591B}" dt="2022-02-03T17:08:25.122" v="10276" actId="164"/>
          <ac:grpSpMkLst>
            <pc:docMk/>
            <pc:sldMk cId="0" sldId="273"/>
            <ac:grpSpMk id="4" creationId="{90E5C73F-EE30-4647-A3A9-1719AFBBBAEC}"/>
          </ac:grpSpMkLst>
        </pc:grpChg>
        <pc:grpChg chg="del">
          <ac:chgData name="nuntima veerapang" userId="583cc9f38261699c" providerId="LiveId" clId="{5CCEBFB5-C335-4F5C-91ED-AB5693E5591B}" dt="2022-02-03T03:52:47.746" v="5028" actId="478"/>
          <ac:grpSpMkLst>
            <pc:docMk/>
            <pc:sldMk cId="0" sldId="273"/>
            <ac:grpSpMk id="1293" creationId="{00000000-0000-0000-0000-000000000000}"/>
          </ac:grpSpMkLst>
        </pc:grpChg>
        <pc:picChg chg="add mod ord">
          <ac:chgData name="nuntima veerapang" userId="583cc9f38261699c" providerId="LiveId" clId="{5CCEBFB5-C335-4F5C-91ED-AB5693E5591B}" dt="2022-02-03T17:08:25.122" v="10276" actId="164"/>
          <ac:picMkLst>
            <pc:docMk/>
            <pc:sldMk cId="0" sldId="273"/>
            <ac:picMk id="3" creationId="{C58A5B05-0274-4CF9-9EA4-C52B583F3BFE}"/>
          </ac:picMkLst>
        </pc:picChg>
        <pc:picChg chg="add del mod ord modCrop">
          <ac:chgData name="nuntima veerapang" userId="583cc9f38261699c" providerId="LiveId" clId="{5CCEBFB5-C335-4F5C-91ED-AB5693E5591B}" dt="2022-02-03T17:03:21.561" v="10246" actId="478"/>
          <ac:picMkLst>
            <pc:docMk/>
            <pc:sldMk cId="0" sldId="273"/>
            <ac:picMk id="29" creationId="{C87F77F9-450F-448B-B5BC-487CD93A56CD}"/>
          </ac:picMkLst>
        </pc:picChg>
        <pc:cxnChg chg="add del mod">
          <ac:chgData name="nuntima veerapang" userId="583cc9f38261699c" providerId="LiveId" clId="{5CCEBFB5-C335-4F5C-91ED-AB5693E5591B}" dt="2022-02-03T03:59:49.030" v="5284" actId="478"/>
          <ac:cxnSpMkLst>
            <pc:docMk/>
            <pc:sldMk cId="0" sldId="273"/>
            <ac:cxnSpMk id="21" creationId="{31AADDD5-BF0C-45EE-8AE0-A1BC099DC86C}"/>
          </ac:cxnSpMkLst>
        </pc:cxnChg>
        <pc:cxnChg chg="add del mod">
          <ac:chgData name="nuntima veerapang" userId="583cc9f38261699c" providerId="LiveId" clId="{5CCEBFB5-C335-4F5C-91ED-AB5693E5591B}" dt="2022-02-03T04:19:33.447" v="5633" actId="478"/>
          <ac:cxnSpMkLst>
            <pc:docMk/>
            <pc:sldMk cId="0" sldId="273"/>
            <ac:cxnSpMk id="78" creationId="{09FBBE56-618C-4599-95B7-45213399FC85}"/>
          </ac:cxnSpMkLst>
        </pc:cxnChg>
        <pc:cxnChg chg="add del mod">
          <ac:chgData name="nuntima veerapang" userId="583cc9f38261699c" providerId="LiveId" clId="{5CCEBFB5-C335-4F5C-91ED-AB5693E5591B}" dt="2022-02-03T04:19:12.318" v="5625" actId="478"/>
          <ac:cxnSpMkLst>
            <pc:docMk/>
            <pc:sldMk cId="0" sldId="273"/>
            <ac:cxnSpMk id="95" creationId="{CD35E14E-23CF-4AB9-A650-10BA760A929A}"/>
          </ac:cxnSpMkLst>
        </pc:cxnChg>
        <pc:cxnChg chg="add mod">
          <ac:chgData name="nuntima veerapang" userId="583cc9f38261699c" providerId="LiveId" clId="{5CCEBFB5-C335-4F5C-91ED-AB5693E5591B}" dt="2022-02-03T04:20:02.928" v="5640" actId="1037"/>
          <ac:cxnSpMkLst>
            <pc:docMk/>
            <pc:sldMk cId="0" sldId="273"/>
            <ac:cxnSpMk id="96" creationId="{8ECF9709-CE62-4562-8606-4CB306318CB9}"/>
          </ac:cxnSpMkLst>
        </pc:cxnChg>
        <pc:cxnChg chg="add mod">
          <ac:chgData name="nuntima veerapang" userId="583cc9f38261699c" providerId="LiveId" clId="{5CCEBFB5-C335-4F5C-91ED-AB5693E5591B}" dt="2022-02-03T04:19:59.574" v="5639" actId="1037"/>
          <ac:cxnSpMkLst>
            <pc:docMk/>
            <pc:sldMk cId="0" sldId="273"/>
            <ac:cxnSpMk id="106" creationId="{8E20B976-8067-4956-BF55-F40FAFF3259D}"/>
          </ac:cxnSpMkLst>
        </pc:cxnChg>
        <pc:cxnChg chg="add mod">
          <ac:chgData name="nuntima veerapang" userId="583cc9f38261699c" providerId="LiveId" clId="{5CCEBFB5-C335-4F5C-91ED-AB5693E5591B}" dt="2022-02-03T04:19:40.328" v="5635" actId="1076"/>
          <ac:cxnSpMkLst>
            <pc:docMk/>
            <pc:sldMk cId="0" sldId="273"/>
            <ac:cxnSpMk id="107" creationId="{BF00B19B-CF54-4AB0-BAB0-84C2DC8674B4}"/>
          </ac:cxnSpMkLst>
        </pc:cxnChg>
        <pc:cxnChg chg="mod">
          <ac:chgData name="nuntima veerapang" userId="583cc9f38261699c" providerId="LiveId" clId="{5CCEBFB5-C335-4F5C-91ED-AB5693E5591B}" dt="2022-02-03T04:19:50.561" v="5637" actId="1076"/>
          <ac:cxnSpMkLst>
            <pc:docMk/>
            <pc:sldMk cId="0" sldId="273"/>
            <ac:cxnSpMk id="1312" creationId="{00000000-0000-0000-0000-000000000000}"/>
          </ac:cxnSpMkLst>
        </pc:cxnChg>
        <pc:cxnChg chg="del mod">
          <ac:chgData name="nuntima veerapang" userId="583cc9f38261699c" providerId="LiveId" clId="{5CCEBFB5-C335-4F5C-91ED-AB5693E5591B}" dt="2022-02-03T03:55:15.378" v="5048" actId="478"/>
          <ac:cxnSpMkLst>
            <pc:docMk/>
            <pc:sldMk cId="0" sldId="273"/>
            <ac:cxnSpMk id="1313" creationId="{00000000-0000-0000-0000-000000000000}"/>
          </ac:cxnSpMkLst>
        </pc:cxnChg>
        <pc:cxnChg chg="del mod">
          <ac:chgData name="nuntima veerapang" userId="583cc9f38261699c" providerId="LiveId" clId="{5CCEBFB5-C335-4F5C-91ED-AB5693E5591B}" dt="2022-02-03T03:58:57.501" v="5267" actId="478"/>
          <ac:cxnSpMkLst>
            <pc:docMk/>
            <pc:sldMk cId="0" sldId="273"/>
            <ac:cxnSpMk id="1314" creationId="{00000000-0000-0000-0000-000000000000}"/>
          </ac:cxnSpMkLst>
        </pc:cxnChg>
        <pc:cxnChg chg="del mod">
          <ac:chgData name="nuntima veerapang" userId="583cc9f38261699c" providerId="LiveId" clId="{5CCEBFB5-C335-4F5C-91ED-AB5693E5591B}" dt="2022-02-03T03:58:57.501" v="5267" actId="478"/>
          <ac:cxnSpMkLst>
            <pc:docMk/>
            <pc:sldMk cId="0" sldId="273"/>
            <ac:cxnSpMk id="1315" creationId="{00000000-0000-0000-0000-000000000000}"/>
          </ac:cxnSpMkLst>
        </pc:cxnChg>
        <pc:cxnChg chg="del mod">
          <ac:chgData name="nuntima veerapang" userId="583cc9f38261699c" providerId="LiveId" clId="{5CCEBFB5-C335-4F5C-91ED-AB5693E5591B}" dt="2022-02-03T03:58:57.501" v="5267" actId="478"/>
          <ac:cxnSpMkLst>
            <pc:docMk/>
            <pc:sldMk cId="0" sldId="273"/>
            <ac:cxnSpMk id="1316" creationId="{00000000-0000-0000-0000-000000000000}"/>
          </ac:cxnSpMkLst>
        </pc:cxnChg>
        <pc:cxnChg chg="del mod">
          <ac:chgData name="nuntima veerapang" userId="583cc9f38261699c" providerId="LiveId" clId="{5CCEBFB5-C335-4F5C-91ED-AB5693E5591B}" dt="2022-02-03T03:58:57.501" v="5267" actId="478"/>
          <ac:cxnSpMkLst>
            <pc:docMk/>
            <pc:sldMk cId="0" sldId="273"/>
            <ac:cxnSpMk id="1317" creationId="{00000000-0000-0000-0000-000000000000}"/>
          </ac:cxnSpMkLst>
        </pc:cxnChg>
      </pc:sldChg>
      <pc:sldChg chg="addSp delSp modSp mod ord modTransition modAnim modNotes">
        <pc:chgData name="nuntima veerapang" userId="583cc9f38261699c" providerId="LiveId" clId="{5CCEBFB5-C335-4F5C-91ED-AB5693E5591B}" dt="2022-02-03T17:05:49.066" v="10272"/>
        <pc:sldMkLst>
          <pc:docMk/>
          <pc:sldMk cId="0" sldId="274"/>
        </pc:sldMkLst>
        <pc:spChg chg="add del mod">
          <ac:chgData name="nuntima veerapang" userId="583cc9f38261699c" providerId="LiveId" clId="{5CCEBFB5-C335-4F5C-91ED-AB5693E5591B}" dt="2022-02-03T07:15:31.033" v="8059" actId="478"/>
          <ac:spMkLst>
            <pc:docMk/>
            <pc:sldMk cId="0" sldId="274"/>
            <ac:spMk id="3" creationId="{3B1DECC2-7229-419F-9CC5-80D1E543DB86}"/>
          </ac:spMkLst>
        </pc:spChg>
        <pc:spChg chg="add del mod">
          <ac:chgData name="nuntima veerapang" userId="583cc9f38261699c" providerId="LiveId" clId="{5CCEBFB5-C335-4F5C-91ED-AB5693E5591B}" dt="2022-02-03T07:15:51.667" v="8064" actId="478"/>
          <ac:spMkLst>
            <pc:docMk/>
            <pc:sldMk cId="0" sldId="274"/>
            <ac:spMk id="39" creationId="{41D6D9D4-A11B-4E9C-BAE6-07B50A28044C}"/>
          </ac:spMkLst>
        </pc:spChg>
        <pc:spChg chg="add mod">
          <ac:chgData name="nuntima veerapang" userId="583cc9f38261699c" providerId="LiveId" clId="{5CCEBFB5-C335-4F5C-91ED-AB5693E5591B}" dt="2022-02-03T16:54:35.524" v="9833" actId="1076"/>
          <ac:spMkLst>
            <pc:docMk/>
            <pc:sldMk cId="0" sldId="274"/>
            <ac:spMk id="40" creationId="{95AD34AF-CE28-4106-9D95-2A26283BCBF2}"/>
          </ac:spMkLst>
        </pc:spChg>
        <pc:spChg chg="del">
          <ac:chgData name="nuntima veerapang" userId="583cc9f38261699c" providerId="LiveId" clId="{5CCEBFB5-C335-4F5C-91ED-AB5693E5591B}" dt="2022-02-03T07:15:13.287" v="8054" actId="478"/>
          <ac:spMkLst>
            <pc:docMk/>
            <pc:sldMk cId="0" sldId="274"/>
            <ac:spMk id="1353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32:57.183" v="9374" actId="478"/>
          <ac:spMkLst>
            <pc:docMk/>
            <pc:sldMk cId="0" sldId="274"/>
            <ac:spMk id="135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33:07.490" v="9376" actId="207"/>
          <ac:spMkLst>
            <pc:docMk/>
            <pc:sldMk cId="0" sldId="274"/>
            <ac:spMk id="135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33:27.073" v="9383" actId="207"/>
          <ac:spMkLst>
            <pc:docMk/>
            <pc:sldMk cId="0" sldId="274"/>
            <ac:spMk id="136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6:33:22.128" v="9381" actId="207"/>
          <ac:spMkLst>
            <pc:docMk/>
            <pc:sldMk cId="0" sldId="274"/>
            <ac:spMk id="1366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17:05:26.853" v="10268" actId="1076"/>
          <ac:spMkLst>
            <pc:docMk/>
            <pc:sldMk cId="0" sldId="274"/>
            <ac:spMk id="1369" creationId="{00000000-0000-0000-0000-000000000000}"/>
          </ac:spMkLst>
        </pc:spChg>
        <pc:picChg chg="add mod">
          <ac:chgData name="nuntima veerapang" userId="583cc9f38261699c" providerId="LiveId" clId="{5CCEBFB5-C335-4F5C-91ED-AB5693E5591B}" dt="2022-02-03T15:44:20.377" v="8160" actId="1076"/>
          <ac:picMkLst>
            <pc:docMk/>
            <pc:sldMk cId="0" sldId="274"/>
            <ac:picMk id="41" creationId="{D41054D1-F8B8-425D-ADF8-A8E4CA0BD4AD}"/>
          </ac:picMkLst>
        </pc:picChg>
        <pc:cxnChg chg="del">
          <ac:chgData name="nuntima veerapang" userId="583cc9f38261699c" providerId="LiveId" clId="{5CCEBFB5-C335-4F5C-91ED-AB5693E5591B}" dt="2022-02-03T07:16:20.235" v="8069" actId="478"/>
          <ac:cxnSpMkLst>
            <pc:docMk/>
            <pc:sldMk cId="0" sldId="274"/>
            <ac:cxnSpMk id="1387" creationId="{00000000-0000-0000-0000-000000000000}"/>
          </ac:cxnSpMkLst>
        </pc:cxnChg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75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76"/>
        </pc:sldMkLst>
      </pc:sldChg>
      <pc:sldChg chg="modSp del mod">
        <pc:chgData name="nuntima veerapang" userId="583cc9f38261699c" providerId="LiveId" clId="{5CCEBFB5-C335-4F5C-91ED-AB5693E5591B}" dt="2022-02-03T15:44:49.592" v="8161" actId="47"/>
        <pc:sldMkLst>
          <pc:docMk/>
          <pc:sldMk cId="0" sldId="277"/>
        </pc:sldMkLst>
        <pc:grpChg chg="mod">
          <ac:chgData name="nuntima veerapang" userId="583cc9f38261699c" providerId="LiveId" clId="{5CCEBFB5-C335-4F5C-91ED-AB5693E5591B}" dt="2022-02-02T16:08:10.177" v="2848" actId="1076"/>
          <ac:grpSpMkLst>
            <pc:docMk/>
            <pc:sldMk cId="0" sldId="277"/>
            <ac:grpSpMk id="1523" creationId="{00000000-0000-0000-0000-000000000000}"/>
          </ac:grpSpMkLst>
        </pc:grpChg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78"/>
        </pc:sldMkLst>
      </pc:sldChg>
      <pc:sldChg chg="addSp delSp modSp mod ord modTransition modNotes">
        <pc:chgData name="nuntima veerapang" userId="583cc9f38261699c" providerId="LiveId" clId="{5CCEBFB5-C335-4F5C-91ED-AB5693E5591B}" dt="2022-02-03T16:57:42.992" v="10159"/>
        <pc:sldMkLst>
          <pc:docMk/>
          <pc:sldMk cId="0" sldId="279"/>
        </pc:sldMkLst>
        <pc:spChg chg="add del mod">
          <ac:chgData name="nuntima veerapang" userId="583cc9f38261699c" providerId="LiveId" clId="{5CCEBFB5-C335-4F5C-91ED-AB5693E5591B}" dt="2022-02-03T04:38:50.385" v="6069" actId="478"/>
          <ac:spMkLst>
            <pc:docMk/>
            <pc:sldMk cId="0" sldId="279"/>
            <ac:spMk id="3" creationId="{F98D883B-4319-4A5D-BCBE-0535814DC505}"/>
          </ac:spMkLst>
        </pc:spChg>
        <pc:spChg chg="add del mod">
          <ac:chgData name="nuntima veerapang" userId="583cc9f38261699c" providerId="LiveId" clId="{5CCEBFB5-C335-4F5C-91ED-AB5693E5591B}" dt="2022-02-03T04:38:50.385" v="6069" actId="478"/>
          <ac:spMkLst>
            <pc:docMk/>
            <pc:sldMk cId="0" sldId="279"/>
            <ac:spMk id="5" creationId="{BE707D47-D74E-4A98-87C7-ADC6D2B5836A}"/>
          </ac:spMkLst>
        </pc:spChg>
        <pc:spChg chg="add mod">
          <ac:chgData name="nuntima veerapang" userId="583cc9f38261699c" providerId="LiveId" clId="{5CCEBFB5-C335-4F5C-91ED-AB5693E5591B}" dt="2022-02-03T16:25:57.879" v="9248" actId="255"/>
          <ac:spMkLst>
            <pc:docMk/>
            <pc:sldMk cId="0" sldId="279"/>
            <ac:spMk id="96" creationId="{5A83BCAE-F0E9-4726-8C87-9E1792416785}"/>
          </ac:spMkLst>
        </pc:spChg>
        <pc:spChg chg="add mod">
          <ac:chgData name="nuntima veerapang" userId="583cc9f38261699c" providerId="LiveId" clId="{5CCEBFB5-C335-4F5C-91ED-AB5693E5591B}" dt="2022-02-03T16:25:53.302" v="9247" actId="1076"/>
          <ac:spMkLst>
            <pc:docMk/>
            <pc:sldMk cId="0" sldId="279"/>
            <ac:spMk id="101" creationId="{A411EE20-4951-434D-8D5C-F44CFD7278C6}"/>
          </ac:spMkLst>
        </pc:spChg>
        <pc:spChg chg="mod">
          <ac:chgData name="nuntima veerapang" userId="583cc9f38261699c" providerId="LiveId" clId="{5CCEBFB5-C335-4F5C-91ED-AB5693E5591B}" dt="2022-02-03T04:43:56.466" v="6209" actId="14100"/>
          <ac:spMkLst>
            <pc:docMk/>
            <pc:sldMk cId="0" sldId="279"/>
            <ac:spMk id="103" creationId="{D632E9DC-A6DB-4EBE-9E44-C84E736FFDD7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04" creationId="{BC1E6804-1554-4167-93F8-418256429CB3}"/>
          </ac:spMkLst>
        </pc:spChg>
        <pc:spChg chg="mod">
          <ac:chgData name="nuntima veerapang" userId="583cc9f38261699c" providerId="LiveId" clId="{5CCEBFB5-C335-4F5C-91ED-AB5693E5591B}" dt="2022-02-03T04:43:57.826" v="6210" actId="1076"/>
          <ac:spMkLst>
            <pc:docMk/>
            <pc:sldMk cId="0" sldId="279"/>
            <ac:spMk id="106" creationId="{451F7490-0F97-428E-B62E-1AC077FF87C1}"/>
          </ac:spMkLst>
        </pc:spChg>
        <pc:spChg chg="mod">
          <ac:chgData name="nuntima veerapang" userId="583cc9f38261699c" providerId="LiveId" clId="{5CCEBFB5-C335-4F5C-91ED-AB5693E5591B}" dt="2022-02-03T04:41:53.699" v="6122" actId="207"/>
          <ac:spMkLst>
            <pc:docMk/>
            <pc:sldMk cId="0" sldId="279"/>
            <ac:spMk id="107" creationId="{D0D260B9-2A4B-49A8-8949-E982C7EC9D80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08" creationId="{326A8574-ABFE-491A-A1C9-DCEA96D838AE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11" creationId="{305E2BC0-37FA-4692-AFC4-3362976103CF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12" creationId="{56C7E320-D8AC-4BF8-9940-BAA18E9EE446}"/>
          </ac:spMkLst>
        </pc:spChg>
        <pc:spChg chg="del mod">
          <ac:chgData name="nuntima veerapang" userId="583cc9f38261699c" providerId="LiveId" clId="{5CCEBFB5-C335-4F5C-91ED-AB5693E5591B}" dt="2022-02-03T04:43:40.129" v="6205" actId="478"/>
          <ac:spMkLst>
            <pc:docMk/>
            <pc:sldMk cId="0" sldId="279"/>
            <ac:spMk id="113" creationId="{C1897092-A146-4B6A-98C2-DB5D317A873F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14" creationId="{439DED45-FE22-4DA9-BF7A-A35953CEE669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15" creationId="{C6F00B9A-4ABA-4B66-9823-1F664379FE60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16" creationId="{0B66A0C6-9A74-4255-9AA7-6D43D40871D1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17" creationId="{B343BE02-3D06-48E9-BE23-EE431A7F9FDB}"/>
          </ac:spMkLst>
        </pc:spChg>
        <pc:spChg chg="mod">
          <ac:chgData name="nuntima veerapang" userId="583cc9f38261699c" providerId="LiveId" clId="{5CCEBFB5-C335-4F5C-91ED-AB5693E5591B}" dt="2022-02-03T04:43:35.883" v="6204" actId="207"/>
          <ac:spMkLst>
            <pc:docMk/>
            <pc:sldMk cId="0" sldId="279"/>
            <ac:spMk id="120" creationId="{0822B591-9381-416A-AED5-E615F90AEC61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21" creationId="{887A7932-F26B-4167-873D-499129386184}"/>
          </ac:spMkLst>
        </pc:spChg>
        <pc:spChg chg="mod">
          <ac:chgData name="nuntima veerapang" userId="583cc9f38261699c" providerId="LiveId" clId="{5CCEBFB5-C335-4F5C-91ED-AB5693E5591B}" dt="2022-02-03T05:48:51.425" v="7047" actId="1076"/>
          <ac:spMkLst>
            <pc:docMk/>
            <pc:sldMk cId="0" sldId="279"/>
            <ac:spMk id="122" creationId="{BCF32444-BD17-4DFC-B998-769EC6F38B3D}"/>
          </ac:spMkLst>
        </pc:spChg>
        <pc:spChg chg="mod">
          <ac:chgData name="nuntima veerapang" userId="583cc9f38261699c" providerId="LiveId" clId="{5CCEBFB5-C335-4F5C-91ED-AB5693E5591B}" dt="2022-02-03T04:46:05.067" v="6372" actId="207"/>
          <ac:spMkLst>
            <pc:docMk/>
            <pc:sldMk cId="0" sldId="279"/>
            <ac:spMk id="123" creationId="{78C0D59F-9979-4F41-B783-6F8B7FC1619C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24" creationId="{7DC514BE-5104-4F3C-A8B1-DC46DC60A88C}"/>
          </ac:spMkLst>
        </pc:spChg>
        <pc:spChg chg="mod">
          <ac:chgData name="nuntima veerapang" userId="583cc9f38261699c" providerId="LiveId" clId="{5CCEBFB5-C335-4F5C-91ED-AB5693E5591B}" dt="2022-02-03T04:41:44.312" v="6120" actId="207"/>
          <ac:spMkLst>
            <pc:docMk/>
            <pc:sldMk cId="0" sldId="279"/>
            <ac:spMk id="125" creationId="{692B9092-57CE-4ED7-A0B9-40D836EDFE0A}"/>
          </ac:spMkLst>
        </pc:spChg>
        <pc:spChg chg="mod">
          <ac:chgData name="nuntima veerapang" userId="583cc9f38261699c" providerId="LiveId" clId="{5CCEBFB5-C335-4F5C-91ED-AB5693E5591B}" dt="2022-02-03T04:41:17.049" v="6106" actId="207"/>
          <ac:spMkLst>
            <pc:docMk/>
            <pc:sldMk cId="0" sldId="279"/>
            <ac:spMk id="126" creationId="{3B6FDEB3-A07A-4033-8A28-AE84E91970EC}"/>
          </ac:spMkLst>
        </pc:spChg>
        <pc:spChg chg="mod">
          <ac:chgData name="nuntima veerapang" userId="583cc9f38261699c" providerId="LiveId" clId="{5CCEBFB5-C335-4F5C-91ED-AB5693E5591B}" dt="2022-02-03T04:41:36.734" v="6117" actId="207"/>
          <ac:spMkLst>
            <pc:docMk/>
            <pc:sldMk cId="0" sldId="279"/>
            <ac:spMk id="127" creationId="{5B58AE93-DACA-4BF5-9D3D-74569C834DB0}"/>
          </ac:spMkLst>
        </pc:spChg>
        <pc:spChg chg="mod">
          <ac:chgData name="nuntima veerapang" userId="583cc9f38261699c" providerId="LiveId" clId="{5CCEBFB5-C335-4F5C-91ED-AB5693E5591B}" dt="2022-02-03T04:40:26.394" v="6087" actId="207"/>
          <ac:spMkLst>
            <pc:docMk/>
            <pc:sldMk cId="0" sldId="279"/>
            <ac:spMk id="128" creationId="{AC938A93-4D63-40F0-888A-79C3F2D62E85}"/>
          </ac:spMkLst>
        </pc:spChg>
        <pc:spChg chg="mod">
          <ac:chgData name="nuntima veerapang" userId="583cc9f38261699c" providerId="LiveId" clId="{5CCEBFB5-C335-4F5C-91ED-AB5693E5591B}" dt="2022-02-03T04:40:30.634" v="6088" actId="207"/>
          <ac:spMkLst>
            <pc:docMk/>
            <pc:sldMk cId="0" sldId="279"/>
            <ac:spMk id="129" creationId="{CFE9DC5A-A83D-4006-9E85-89DAAB81EB60}"/>
          </ac:spMkLst>
        </pc:spChg>
        <pc:spChg chg="mod">
          <ac:chgData name="nuntima veerapang" userId="583cc9f38261699c" providerId="LiveId" clId="{5CCEBFB5-C335-4F5C-91ED-AB5693E5591B}" dt="2022-02-03T04:41:30.921" v="6113" actId="1076"/>
          <ac:spMkLst>
            <pc:docMk/>
            <pc:sldMk cId="0" sldId="279"/>
            <ac:spMk id="130" creationId="{20998CCC-7A75-47CD-BC45-01A59AD33FC2}"/>
          </ac:spMkLst>
        </pc:spChg>
        <pc:spChg chg="mod">
          <ac:chgData name="nuntima veerapang" userId="583cc9f38261699c" providerId="LiveId" clId="{5CCEBFB5-C335-4F5C-91ED-AB5693E5591B}" dt="2022-02-03T04:41:32.725" v="6115" actId="1076"/>
          <ac:spMkLst>
            <pc:docMk/>
            <pc:sldMk cId="0" sldId="279"/>
            <ac:spMk id="131" creationId="{9392F28E-6B96-4010-81C6-D84169B8875D}"/>
          </ac:spMkLst>
        </pc:spChg>
        <pc:spChg chg="mod">
          <ac:chgData name="nuntima veerapang" userId="583cc9f38261699c" providerId="LiveId" clId="{5CCEBFB5-C335-4F5C-91ED-AB5693E5591B}" dt="2022-02-03T04:41:08.699" v="6102" actId="1076"/>
          <ac:spMkLst>
            <pc:docMk/>
            <pc:sldMk cId="0" sldId="279"/>
            <ac:spMk id="132" creationId="{D506639B-8D2D-4D66-9271-286B1D17BF34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33" creationId="{CDE44721-F600-4925-9F1D-373223126161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34" creationId="{35553F54-052F-4E9E-9659-F0CF59E272B7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35" creationId="{E0857A4F-0925-457C-85C0-410877C0474B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36" creationId="{BA4DF373-9FFA-4FC4-9B1B-C0DDEB340B95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37" creationId="{8502E426-133B-4BDD-89A2-4CB2F1B3383A}"/>
          </ac:spMkLst>
        </pc:spChg>
        <pc:spChg chg="mod">
          <ac:chgData name="nuntima veerapang" userId="583cc9f38261699c" providerId="LiveId" clId="{5CCEBFB5-C335-4F5C-91ED-AB5693E5591B}" dt="2022-02-03T04:40:57.277" v="6092" actId="1076"/>
          <ac:spMkLst>
            <pc:docMk/>
            <pc:sldMk cId="0" sldId="279"/>
            <ac:spMk id="138" creationId="{E0A26E53-B35F-40AE-93B5-2974CDF03FB2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39" creationId="{9B1E0408-3F6A-4828-AE96-C6CF2FCB1A85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40" creationId="{BAC411C0-3CB5-4DC3-9DD3-19F545235BC5}"/>
          </ac:spMkLst>
        </pc:spChg>
        <pc:spChg chg="mod">
          <ac:chgData name="nuntima veerapang" userId="583cc9f38261699c" providerId="LiveId" clId="{5CCEBFB5-C335-4F5C-91ED-AB5693E5591B}" dt="2022-02-03T04:41:09.155" v="6103" actId="207"/>
          <ac:spMkLst>
            <pc:docMk/>
            <pc:sldMk cId="0" sldId="279"/>
            <ac:spMk id="141" creationId="{794D35CF-8ADC-43F6-8508-345CFD174B08}"/>
          </ac:spMkLst>
        </pc:spChg>
        <pc:spChg chg="mod">
          <ac:chgData name="nuntima veerapang" userId="583cc9f38261699c" providerId="LiveId" clId="{5CCEBFB5-C335-4F5C-91ED-AB5693E5591B}" dt="2022-02-03T04:41:08.217" v="6101" actId="1076"/>
          <ac:spMkLst>
            <pc:docMk/>
            <pc:sldMk cId="0" sldId="279"/>
            <ac:spMk id="142" creationId="{088A34CD-A88B-483D-BA6E-31299DF73C51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43" creationId="{B351FF19-7996-4648-9A31-DBE147E42A6D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44" creationId="{55A1147E-14F4-4F1F-97BC-6917F664041D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45" creationId="{0AB50A8A-7036-48D8-97D9-4C0CA37FF5C6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46" creationId="{7265EDDE-DE9E-4FF9-A61C-ABC147337188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47" creationId="{79D2A3F1-229A-422E-874F-59C17EBAB0C9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48" creationId="{435CA438-32D9-4A76-9FE3-C931AC2129A9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49" creationId="{85FEE65F-07F4-4BB4-977E-89EE268E94B8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50" creationId="{DD85FD94-2448-4ABF-8189-7405FE25E08D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51" creationId="{2A853142-F348-4853-84EF-4FD973F91CFF}"/>
          </ac:spMkLst>
        </pc:spChg>
        <pc:spChg chg="mod">
          <ac:chgData name="nuntima veerapang" userId="583cc9f38261699c" providerId="LiveId" clId="{5CCEBFB5-C335-4F5C-91ED-AB5693E5591B}" dt="2022-02-03T04:43:15.540" v="6199" actId="207"/>
          <ac:spMkLst>
            <pc:docMk/>
            <pc:sldMk cId="0" sldId="279"/>
            <ac:spMk id="152" creationId="{8314D082-F836-4E6E-8D04-B0CA2779453A}"/>
          </ac:spMkLst>
        </pc:spChg>
        <pc:spChg chg="mod">
          <ac:chgData name="nuntima veerapang" userId="583cc9f38261699c" providerId="LiveId" clId="{5CCEBFB5-C335-4F5C-91ED-AB5693E5591B}" dt="2022-02-03T04:42:04.761" v="6124" actId="207"/>
          <ac:spMkLst>
            <pc:docMk/>
            <pc:sldMk cId="0" sldId="279"/>
            <ac:spMk id="153" creationId="{4D5AD82C-3851-46CE-844A-D9F9A431E5BD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54" creationId="{2348EA5D-3909-46FF-86F9-A837FFBB616E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55" creationId="{67EE1424-7787-4305-939D-EB01A87932D0}"/>
          </ac:spMkLst>
        </pc:spChg>
        <pc:spChg chg="mod">
          <ac:chgData name="nuntima veerapang" userId="583cc9f38261699c" providerId="LiveId" clId="{5CCEBFB5-C335-4F5C-91ED-AB5693E5591B}" dt="2022-02-03T04:43:07.166" v="6135" actId="207"/>
          <ac:spMkLst>
            <pc:docMk/>
            <pc:sldMk cId="0" sldId="279"/>
            <ac:spMk id="156" creationId="{E8A1DB91-29AF-49F6-BEB9-48C1583A88D3}"/>
          </ac:spMkLst>
        </pc:spChg>
        <pc:spChg chg="mod">
          <ac:chgData name="nuntima veerapang" userId="583cc9f38261699c" providerId="LiveId" clId="{5CCEBFB5-C335-4F5C-91ED-AB5693E5591B}" dt="2022-02-03T04:44:45.683" v="6224" actId="1076"/>
          <ac:spMkLst>
            <pc:docMk/>
            <pc:sldMk cId="0" sldId="279"/>
            <ac:spMk id="157" creationId="{DC24BB84-8742-4D4E-83DE-24156D2CE2C0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58" creationId="{D9F12158-427B-46F7-8575-EC3B22CE449B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59" creationId="{D525277F-3F54-42B2-9E59-E3F06113977A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60" creationId="{5B42AB00-7747-4094-8D51-DB1FFDAFF09D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61" creationId="{229358A0-8F8F-44D7-BF5D-D22E42F78A0A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62" creationId="{E67E01CA-1E73-4DFC-8050-024062770EDA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63" creationId="{0C167A3E-B196-4097-AE9D-ED52688EADE2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64" creationId="{D9EF74BA-F761-4DD5-B90D-10BF440C12FA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65" creationId="{197CBE66-6328-4A75-A2F9-DCFAC78B14F5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66" creationId="{04B6C19B-62C6-4C95-BBE0-C3FF8491AA4E}"/>
          </ac:spMkLst>
        </pc:spChg>
        <pc:spChg chg="mod">
          <ac:chgData name="nuntima veerapang" userId="583cc9f38261699c" providerId="LiveId" clId="{5CCEBFB5-C335-4F5C-91ED-AB5693E5591B}" dt="2022-02-03T04:39:37.237" v="6077"/>
          <ac:spMkLst>
            <pc:docMk/>
            <pc:sldMk cId="0" sldId="279"/>
            <ac:spMk id="167" creationId="{FD993B67-D012-48BE-A8E4-205974810A59}"/>
          </ac:spMkLst>
        </pc:spChg>
        <pc:spChg chg="add mod ord">
          <ac:chgData name="nuntima veerapang" userId="583cc9f38261699c" providerId="LiveId" clId="{5CCEBFB5-C335-4F5C-91ED-AB5693E5591B}" dt="2022-02-03T04:44:52.180" v="6225" actId="1076"/>
          <ac:spMkLst>
            <pc:docMk/>
            <pc:sldMk cId="0" sldId="279"/>
            <ac:spMk id="168" creationId="{342F068D-E194-4338-9901-CCDF88FD5C8B}"/>
          </ac:spMkLst>
        </pc:spChg>
        <pc:spChg chg="del">
          <ac:chgData name="nuntima veerapang" userId="583cc9f38261699c" providerId="LiveId" clId="{5CCEBFB5-C335-4F5C-91ED-AB5693E5591B}" dt="2022-02-03T04:38:47.290" v="6068" actId="478"/>
          <ac:spMkLst>
            <pc:docMk/>
            <pc:sldMk cId="0" sldId="279"/>
            <ac:spMk id="1615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38:47.290" v="6068" actId="478"/>
          <ac:spMkLst>
            <pc:docMk/>
            <pc:sldMk cId="0" sldId="279"/>
            <ac:spMk id="1616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38:47.290" v="6068" actId="478"/>
          <ac:spMkLst>
            <pc:docMk/>
            <pc:sldMk cId="0" sldId="279"/>
            <ac:spMk id="1617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16:37:51.935" v="9570" actId="478"/>
          <ac:spMkLst>
            <pc:docMk/>
            <pc:sldMk cId="0" sldId="279"/>
            <ac:spMk id="1620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38:47.290" v="6068" actId="478"/>
          <ac:spMkLst>
            <pc:docMk/>
            <pc:sldMk cId="0" sldId="279"/>
            <ac:spMk id="162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37:49.808" v="6054" actId="1076"/>
          <ac:spMkLst>
            <pc:docMk/>
            <pc:sldMk cId="0" sldId="279"/>
            <ac:spMk id="1683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38:39.028" v="6066" actId="1076"/>
          <ac:spMkLst>
            <pc:docMk/>
            <pc:sldMk cId="0" sldId="279"/>
            <ac:spMk id="1686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38:47.290" v="6068" actId="478"/>
          <ac:spMkLst>
            <pc:docMk/>
            <pc:sldMk cId="0" sldId="279"/>
            <ac:spMk id="1692" creationId="{00000000-0000-0000-0000-000000000000}"/>
          </ac:spMkLst>
        </pc:spChg>
        <pc:grpChg chg="add mod">
          <ac:chgData name="nuntima veerapang" userId="583cc9f38261699c" providerId="LiveId" clId="{5CCEBFB5-C335-4F5C-91ED-AB5693E5591B}" dt="2022-02-03T05:48:57.531" v="7048" actId="688"/>
          <ac:grpSpMkLst>
            <pc:docMk/>
            <pc:sldMk cId="0" sldId="279"/>
            <ac:grpSpMk id="102" creationId="{851FBBF2-F9D0-48BD-B01A-544DAC27B646}"/>
          </ac:grpSpMkLst>
        </pc:grpChg>
        <pc:grpChg chg="mod">
          <ac:chgData name="nuntima veerapang" userId="583cc9f38261699c" providerId="LiveId" clId="{5CCEBFB5-C335-4F5C-91ED-AB5693E5591B}" dt="2022-02-03T04:39:37.237" v="6077"/>
          <ac:grpSpMkLst>
            <pc:docMk/>
            <pc:sldMk cId="0" sldId="279"/>
            <ac:grpSpMk id="105" creationId="{7F7C7533-FB84-42D9-BE83-51261BAC7750}"/>
          </ac:grpSpMkLst>
        </pc:grpChg>
        <pc:grpChg chg="mod">
          <ac:chgData name="nuntima veerapang" userId="583cc9f38261699c" providerId="LiveId" clId="{5CCEBFB5-C335-4F5C-91ED-AB5693E5591B}" dt="2022-02-03T04:39:37.237" v="6077"/>
          <ac:grpSpMkLst>
            <pc:docMk/>
            <pc:sldMk cId="0" sldId="279"/>
            <ac:grpSpMk id="109" creationId="{D2BB74D0-D70F-4E19-83AC-F5549C77DBAE}"/>
          </ac:grpSpMkLst>
        </pc:grpChg>
        <pc:grpChg chg="mod">
          <ac:chgData name="nuntima veerapang" userId="583cc9f38261699c" providerId="LiveId" clId="{5CCEBFB5-C335-4F5C-91ED-AB5693E5591B}" dt="2022-02-03T04:39:37.237" v="6077"/>
          <ac:grpSpMkLst>
            <pc:docMk/>
            <pc:sldMk cId="0" sldId="279"/>
            <ac:grpSpMk id="110" creationId="{028F6C5B-3BB9-450A-8CC6-DC7998D17669}"/>
          </ac:grpSpMkLst>
        </pc:grpChg>
        <pc:grpChg chg="mod">
          <ac:chgData name="nuntima veerapang" userId="583cc9f38261699c" providerId="LiveId" clId="{5CCEBFB5-C335-4F5C-91ED-AB5693E5591B}" dt="2022-02-03T04:39:37.237" v="6077"/>
          <ac:grpSpMkLst>
            <pc:docMk/>
            <pc:sldMk cId="0" sldId="279"/>
            <ac:grpSpMk id="118" creationId="{D1F60B26-28B4-4373-A161-874A40C16EC0}"/>
          </ac:grpSpMkLst>
        </pc:grpChg>
        <pc:grpChg chg="mod">
          <ac:chgData name="nuntima veerapang" userId="583cc9f38261699c" providerId="LiveId" clId="{5CCEBFB5-C335-4F5C-91ED-AB5693E5591B}" dt="2022-02-03T04:39:37.237" v="6077"/>
          <ac:grpSpMkLst>
            <pc:docMk/>
            <pc:sldMk cId="0" sldId="279"/>
            <ac:grpSpMk id="119" creationId="{3A900C6F-BFE6-4287-893F-588CC0167F4F}"/>
          </ac:grpSpMkLst>
        </pc:grpChg>
        <pc:grpChg chg="del mod">
          <ac:chgData name="nuntima veerapang" userId="583cc9f38261699c" providerId="LiveId" clId="{5CCEBFB5-C335-4F5C-91ED-AB5693E5591B}" dt="2022-02-03T04:43:27.116" v="6201" actId="478"/>
          <ac:grpSpMkLst>
            <pc:docMk/>
            <pc:sldMk cId="0" sldId="279"/>
            <ac:grpSpMk id="1623" creationId="{00000000-0000-0000-0000-000000000000}"/>
          </ac:grpSpMkLst>
        </pc:grpChg>
      </pc:sldChg>
      <pc:sldChg chg="del">
        <pc:chgData name="nuntima veerapang" userId="583cc9f38261699c" providerId="LiveId" clId="{5CCEBFB5-C335-4F5C-91ED-AB5693E5591B}" dt="2022-02-03T15:44:49.592" v="8161" actId="47"/>
        <pc:sldMkLst>
          <pc:docMk/>
          <pc:sldMk cId="0" sldId="280"/>
        </pc:sldMkLst>
      </pc:sldChg>
      <pc:sldChg chg="modSp del mod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81"/>
        </pc:sldMkLst>
        <pc:spChg chg="mod">
          <ac:chgData name="nuntima veerapang" userId="583cc9f38261699c" providerId="LiveId" clId="{5CCEBFB5-C335-4F5C-91ED-AB5693E5591B}" dt="2022-02-03T04:38:11.890" v="6062" actId="1076"/>
          <ac:spMkLst>
            <pc:docMk/>
            <pc:sldMk cId="0" sldId="281"/>
            <ac:spMk id="176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38:20.740" v="6065" actId="1076"/>
          <ac:spMkLst>
            <pc:docMk/>
            <pc:sldMk cId="0" sldId="281"/>
            <ac:spMk id="1767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38:02.997" v="6056" actId="1076"/>
          <ac:spMkLst>
            <pc:docMk/>
            <pc:sldMk cId="0" sldId="281"/>
            <ac:spMk id="1775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38:05.891" v="6058" actId="1076"/>
          <ac:spMkLst>
            <pc:docMk/>
            <pc:sldMk cId="0" sldId="281"/>
            <ac:spMk id="1777" creationId="{00000000-0000-0000-0000-000000000000}"/>
          </ac:spMkLst>
        </pc:spChg>
        <pc:grpChg chg="mod">
          <ac:chgData name="nuntima veerapang" userId="583cc9f38261699c" providerId="LiveId" clId="{5CCEBFB5-C335-4F5C-91ED-AB5693E5591B}" dt="2022-02-03T04:38:16.085" v="6063" actId="1076"/>
          <ac:grpSpMkLst>
            <pc:docMk/>
            <pc:sldMk cId="0" sldId="281"/>
            <ac:grpSpMk id="1747" creationId="{00000000-0000-0000-0000-000000000000}"/>
          </ac:grpSpMkLst>
        </pc:grpChg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82"/>
        </pc:sldMkLst>
      </pc:sldChg>
      <pc:sldChg chg="addSp delSp modSp mod ord modTransition modAnim modNotes">
        <pc:chgData name="nuntima veerapang" userId="583cc9f38261699c" providerId="LiveId" clId="{5CCEBFB5-C335-4F5C-91ED-AB5693E5591B}" dt="2022-02-03T17:03:58.853" v="10253"/>
        <pc:sldMkLst>
          <pc:docMk/>
          <pc:sldMk cId="0" sldId="283"/>
        </pc:sldMkLst>
        <pc:spChg chg="add del mod">
          <ac:chgData name="nuntima veerapang" userId="583cc9f38261699c" providerId="LiveId" clId="{5CCEBFB5-C335-4F5C-91ED-AB5693E5591B}" dt="2022-02-03T04:28:06.297" v="5771" actId="478"/>
          <ac:spMkLst>
            <pc:docMk/>
            <pc:sldMk cId="0" sldId="283"/>
            <ac:spMk id="3" creationId="{3FF288FD-17CA-4FB9-8A0C-4C731794113B}"/>
          </ac:spMkLst>
        </pc:spChg>
        <pc:spChg chg="add mod">
          <ac:chgData name="nuntima veerapang" userId="583cc9f38261699c" providerId="LiveId" clId="{5CCEBFB5-C335-4F5C-91ED-AB5693E5591B}" dt="2022-02-03T04:36:43.790" v="6033" actId="1076"/>
          <ac:spMkLst>
            <pc:docMk/>
            <pc:sldMk cId="0" sldId="283"/>
            <ac:spMk id="30" creationId="{F9C91507-56A0-4875-8D32-51C8028494D3}"/>
          </ac:spMkLst>
        </pc:spChg>
        <pc:spChg chg="add mod">
          <ac:chgData name="nuntima veerapang" userId="583cc9f38261699c" providerId="LiveId" clId="{5CCEBFB5-C335-4F5C-91ED-AB5693E5591B}" dt="2022-02-03T04:33:34.765" v="5937"/>
          <ac:spMkLst>
            <pc:docMk/>
            <pc:sldMk cId="0" sldId="283"/>
            <ac:spMk id="31" creationId="{726FE73F-E165-4E67-9500-5F7D87BD13EE}"/>
          </ac:spMkLst>
        </pc:spChg>
        <pc:spChg chg="add del mod">
          <ac:chgData name="nuntima veerapang" userId="583cc9f38261699c" providerId="LiveId" clId="{5CCEBFB5-C335-4F5C-91ED-AB5693E5591B}" dt="2022-02-03T04:34:01.293" v="5947" actId="478"/>
          <ac:spMkLst>
            <pc:docMk/>
            <pc:sldMk cId="0" sldId="283"/>
            <ac:spMk id="32" creationId="{99D9E6CC-1154-432C-B13D-FDAF46B10FD0}"/>
          </ac:spMkLst>
        </pc:spChg>
        <pc:spChg chg="add mod">
          <ac:chgData name="nuntima veerapang" userId="583cc9f38261699c" providerId="LiveId" clId="{5CCEBFB5-C335-4F5C-91ED-AB5693E5591B}" dt="2022-02-03T04:33:34.765" v="5937"/>
          <ac:spMkLst>
            <pc:docMk/>
            <pc:sldMk cId="0" sldId="283"/>
            <ac:spMk id="33" creationId="{F8584AA7-2797-43E2-8DFE-35FC4744781A}"/>
          </ac:spMkLst>
        </pc:spChg>
        <pc:spChg chg="mod">
          <ac:chgData name="nuntima veerapang" userId="583cc9f38261699c" providerId="LiveId" clId="{5CCEBFB5-C335-4F5C-91ED-AB5693E5591B}" dt="2022-02-03T04:33:51.982" v="5944" actId="1076"/>
          <ac:spMkLst>
            <pc:docMk/>
            <pc:sldMk cId="0" sldId="283"/>
            <ac:spMk id="35" creationId="{B47CDDBD-9CD1-4720-A871-57D12E20E013}"/>
          </ac:spMkLst>
        </pc:spChg>
        <pc:spChg chg="mod">
          <ac:chgData name="nuntima veerapang" userId="583cc9f38261699c" providerId="LiveId" clId="{5CCEBFB5-C335-4F5C-91ED-AB5693E5591B}" dt="2022-02-03T04:33:34.765" v="5937"/>
          <ac:spMkLst>
            <pc:docMk/>
            <pc:sldMk cId="0" sldId="283"/>
            <ac:spMk id="36" creationId="{7C16981F-EFEA-47DA-9FE3-5B09624CF53E}"/>
          </ac:spMkLst>
        </pc:spChg>
        <pc:spChg chg="mod">
          <ac:chgData name="nuntima veerapang" userId="583cc9f38261699c" providerId="LiveId" clId="{5CCEBFB5-C335-4F5C-91ED-AB5693E5591B}" dt="2022-02-03T04:33:51.475" v="5943" actId="1076"/>
          <ac:spMkLst>
            <pc:docMk/>
            <pc:sldMk cId="0" sldId="283"/>
            <ac:spMk id="37" creationId="{95EB4999-C2DF-49D2-872F-4C12FA0D2405}"/>
          </ac:spMkLst>
        </pc:spChg>
        <pc:spChg chg="mod">
          <ac:chgData name="nuntima veerapang" userId="583cc9f38261699c" providerId="LiveId" clId="{5CCEBFB5-C335-4F5C-91ED-AB5693E5591B}" dt="2022-02-03T04:33:34.765" v="5937"/>
          <ac:spMkLst>
            <pc:docMk/>
            <pc:sldMk cId="0" sldId="283"/>
            <ac:spMk id="38" creationId="{AEB248B9-2C98-47F1-9850-E5AFEBA7EDD7}"/>
          </ac:spMkLst>
        </pc:spChg>
        <pc:spChg chg="mod">
          <ac:chgData name="nuntima veerapang" userId="583cc9f38261699c" providerId="LiveId" clId="{5CCEBFB5-C335-4F5C-91ED-AB5693E5591B}" dt="2022-02-03T04:33:34.765" v="5937"/>
          <ac:spMkLst>
            <pc:docMk/>
            <pc:sldMk cId="0" sldId="283"/>
            <ac:spMk id="39" creationId="{90CC6B55-5DC5-40B0-8309-BAFA5801C453}"/>
          </ac:spMkLst>
        </pc:spChg>
        <pc:spChg chg="add del mod">
          <ac:chgData name="nuntima veerapang" userId="583cc9f38261699c" providerId="LiveId" clId="{5CCEBFB5-C335-4F5C-91ED-AB5693E5591B}" dt="2022-02-03T04:34:09.064" v="5950" actId="478"/>
          <ac:spMkLst>
            <pc:docMk/>
            <pc:sldMk cId="0" sldId="283"/>
            <ac:spMk id="40" creationId="{8C153B4A-F78F-41B6-A81E-5268AB539A20}"/>
          </ac:spMkLst>
        </pc:spChg>
        <pc:spChg chg="add mod">
          <ac:chgData name="nuntima veerapang" userId="583cc9f38261699c" providerId="LiveId" clId="{5CCEBFB5-C335-4F5C-91ED-AB5693E5591B}" dt="2022-02-03T04:33:34.765" v="5937"/>
          <ac:spMkLst>
            <pc:docMk/>
            <pc:sldMk cId="0" sldId="283"/>
            <ac:spMk id="41" creationId="{92C0F260-7334-4C77-85FF-A616C82FA60A}"/>
          </ac:spMkLst>
        </pc:spChg>
        <pc:spChg chg="add mod">
          <ac:chgData name="nuntima veerapang" userId="583cc9f38261699c" providerId="LiveId" clId="{5CCEBFB5-C335-4F5C-91ED-AB5693E5591B}" dt="2022-02-03T04:33:59.303" v="5946" actId="1076"/>
          <ac:spMkLst>
            <pc:docMk/>
            <pc:sldMk cId="0" sldId="283"/>
            <ac:spMk id="42" creationId="{7F177E8D-E4E7-44FD-9788-F25BAB3B0A8A}"/>
          </ac:spMkLst>
        </pc:spChg>
        <pc:spChg chg="add mod">
          <ac:chgData name="nuntima veerapang" userId="583cc9f38261699c" providerId="LiveId" clId="{5CCEBFB5-C335-4F5C-91ED-AB5693E5591B}" dt="2022-02-03T04:36:54.844" v="6036" actId="1076"/>
          <ac:spMkLst>
            <pc:docMk/>
            <pc:sldMk cId="0" sldId="283"/>
            <ac:spMk id="43" creationId="{FCB03A5A-EF55-4AC2-B293-69B6B4B59162}"/>
          </ac:spMkLst>
        </pc:spChg>
        <pc:spChg chg="add mod">
          <ac:chgData name="nuntima veerapang" userId="583cc9f38261699c" providerId="LiveId" clId="{5CCEBFB5-C335-4F5C-91ED-AB5693E5591B}" dt="2022-02-03T04:37:02.555" v="6038" actId="1076"/>
          <ac:spMkLst>
            <pc:docMk/>
            <pc:sldMk cId="0" sldId="283"/>
            <ac:spMk id="44" creationId="{63C72572-C12A-4C39-8036-6632BD5E9626}"/>
          </ac:spMkLst>
        </pc:spChg>
        <pc:spChg chg="add del mod">
          <ac:chgData name="nuntima veerapang" userId="583cc9f38261699c" providerId="LiveId" clId="{5CCEBFB5-C335-4F5C-91ED-AB5693E5591B}" dt="2022-02-03T04:34:22.724" v="5952" actId="478"/>
          <ac:spMkLst>
            <pc:docMk/>
            <pc:sldMk cId="0" sldId="283"/>
            <ac:spMk id="45" creationId="{7B91A867-BC20-4986-AC48-121DC12346A7}"/>
          </ac:spMkLst>
        </pc:spChg>
        <pc:spChg chg="add del mod">
          <ac:chgData name="nuntima veerapang" userId="583cc9f38261699c" providerId="LiveId" clId="{5CCEBFB5-C335-4F5C-91ED-AB5693E5591B}" dt="2022-02-03T04:34:59.824" v="6023" actId="478"/>
          <ac:spMkLst>
            <pc:docMk/>
            <pc:sldMk cId="0" sldId="283"/>
            <ac:spMk id="46" creationId="{DEA721C6-2957-450F-A166-61A9E138ADD4}"/>
          </ac:spMkLst>
        </pc:spChg>
        <pc:spChg chg="add del mod">
          <ac:chgData name="nuntima veerapang" userId="583cc9f38261699c" providerId="LiveId" clId="{5CCEBFB5-C335-4F5C-91ED-AB5693E5591B}" dt="2022-02-03T04:34:20.358" v="5951" actId="478"/>
          <ac:spMkLst>
            <pc:docMk/>
            <pc:sldMk cId="0" sldId="283"/>
            <ac:spMk id="47" creationId="{38908AD3-010E-4E8D-8CDD-F113E42CB051}"/>
          </ac:spMkLst>
        </pc:spChg>
        <pc:spChg chg="add mod">
          <ac:chgData name="nuntima veerapang" userId="583cc9f38261699c" providerId="LiveId" clId="{5CCEBFB5-C335-4F5C-91ED-AB5693E5591B}" dt="2022-02-03T16:26:04.732" v="9249" actId="255"/>
          <ac:spMkLst>
            <pc:docMk/>
            <pc:sldMk cId="0" sldId="283"/>
            <ac:spMk id="48" creationId="{60D0862E-9853-4C21-BF60-E12A7D3217D5}"/>
          </ac:spMkLst>
        </pc:spChg>
        <pc:spChg chg="add mod">
          <ac:chgData name="nuntima veerapang" userId="583cc9f38261699c" providerId="LiveId" clId="{5CCEBFB5-C335-4F5C-91ED-AB5693E5591B}" dt="2022-02-03T04:47:54.753" v="6384"/>
          <ac:spMkLst>
            <pc:docMk/>
            <pc:sldMk cId="0" sldId="283"/>
            <ac:spMk id="49" creationId="{44796AE2-2102-4989-9C8F-BE80F2A1587C}"/>
          </ac:spMkLst>
        </pc:spChg>
        <pc:spChg chg="del">
          <ac:chgData name="nuntima veerapang" userId="583cc9f38261699c" providerId="LiveId" clId="{5CCEBFB5-C335-4F5C-91ED-AB5693E5591B}" dt="2022-02-03T04:28:04.557" v="5770" actId="478"/>
          <ac:spMkLst>
            <pc:docMk/>
            <pc:sldMk cId="0" sldId="283"/>
            <ac:spMk id="1878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30:41.241" v="5801" actId="478"/>
          <ac:spMkLst>
            <pc:docMk/>
            <pc:sldMk cId="0" sldId="283"/>
            <ac:spMk id="1880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32:52.515" v="5920" actId="207"/>
          <ac:spMkLst>
            <pc:docMk/>
            <pc:sldMk cId="0" sldId="283"/>
            <ac:spMk id="1881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36:51.788" v="6035" actId="478"/>
          <ac:spMkLst>
            <pc:docMk/>
            <pc:sldMk cId="0" sldId="283"/>
            <ac:spMk id="1882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30:40.119" v="5800" actId="1076"/>
          <ac:spMkLst>
            <pc:docMk/>
            <pc:sldMk cId="0" sldId="283"/>
            <ac:spMk id="1883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36:51.788" v="6035" actId="478"/>
          <ac:spMkLst>
            <pc:docMk/>
            <pc:sldMk cId="0" sldId="283"/>
            <ac:spMk id="1884" creationId="{00000000-0000-0000-0000-000000000000}"/>
          </ac:spMkLst>
        </pc:spChg>
        <pc:spChg chg="mod">
          <ac:chgData name="nuntima veerapang" userId="583cc9f38261699c" providerId="LiveId" clId="{5CCEBFB5-C335-4F5C-91ED-AB5693E5591B}" dt="2022-02-03T04:37:02.555" v="6038" actId="1076"/>
          <ac:spMkLst>
            <pc:docMk/>
            <pc:sldMk cId="0" sldId="283"/>
            <ac:spMk id="1885" creationId="{00000000-0000-0000-0000-000000000000}"/>
          </ac:spMkLst>
        </pc:spChg>
        <pc:spChg chg="del mod">
          <ac:chgData name="nuntima veerapang" userId="583cc9f38261699c" providerId="LiveId" clId="{5CCEBFB5-C335-4F5C-91ED-AB5693E5591B}" dt="2022-02-03T04:34:57.162" v="6022" actId="478"/>
          <ac:spMkLst>
            <pc:docMk/>
            <pc:sldMk cId="0" sldId="283"/>
            <ac:spMk id="1886" creationId="{00000000-0000-0000-0000-000000000000}"/>
          </ac:spMkLst>
        </pc:spChg>
        <pc:grpChg chg="add mod">
          <ac:chgData name="nuntima veerapang" userId="583cc9f38261699c" providerId="LiveId" clId="{5CCEBFB5-C335-4F5C-91ED-AB5693E5591B}" dt="2022-02-03T04:33:55.141" v="5945" actId="1076"/>
          <ac:grpSpMkLst>
            <pc:docMk/>
            <pc:sldMk cId="0" sldId="283"/>
            <ac:grpSpMk id="34" creationId="{C253D432-5264-4962-B86C-13156A6D13CE}"/>
          </ac:grpSpMkLst>
        </pc:grpChg>
        <pc:graphicFrameChg chg="add del mod modGraphic">
          <ac:chgData name="nuntima veerapang" userId="583cc9f38261699c" providerId="LiveId" clId="{5CCEBFB5-C335-4F5C-91ED-AB5693E5591B}" dt="2022-02-03T16:26:16.727" v="9250" actId="255"/>
          <ac:graphicFrameMkLst>
            <pc:docMk/>
            <pc:sldMk cId="0" sldId="283"/>
            <ac:graphicFrameMk id="1879" creationId="{00000000-0000-0000-0000-000000000000}"/>
          </ac:graphicFrameMkLst>
        </pc:graphicFrameChg>
        <pc:cxnChg chg="add del mod">
          <ac:chgData name="nuntima veerapang" userId="583cc9f38261699c" providerId="LiveId" clId="{5CCEBFB5-C335-4F5C-91ED-AB5693E5591B}" dt="2022-02-03T04:34:06.774" v="5949" actId="478"/>
          <ac:cxnSpMkLst>
            <pc:docMk/>
            <pc:sldMk cId="0" sldId="283"/>
            <ac:cxnSpMk id="29" creationId="{629224DF-8B4E-4733-84C3-70823EC79DAE}"/>
          </ac:cxnSpMkLst>
        </pc:cxnChg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84"/>
        </pc:sldMkLst>
      </pc:sldChg>
      <pc:sldChg chg="addSp delSp modSp del mod ord modNotes">
        <pc:chgData name="nuntima veerapang" userId="583cc9f38261699c" providerId="LiveId" clId="{5CCEBFB5-C335-4F5C-91ED-AB5693E5591B}" dt="2022-02-03T04:35:24.510" v="6024" actId="47"/>
        <pc:sldMkLst>
          <pc:docMk/>
          <pc:sldMk cId="0" sldId="285"/>
        </pc:sldMkLst>
        <pc:spChg chg="mod">
          <ac:chgData name="nuntima veerapang" userId="583cc9f38261699c" providerId="LiveId" clId="{5CCEBFB5-C335-4F5C-91ED-AB5693E5591B}" dt="2022-02-03T03:56:09.706" v="5073" actId="207"/>
          <ac:spMkLst>
            <pc:docMk/>
            <pc:sldMk cId="0" sldId="285"/>
            <ac:spMk id="1956" creationId="{00000000-0000-0000-0000-000000000000}"/>
          </ac:spMkLst>
        </pc:spChg>
        <pc:picChg chg="add del mod">
          <ac:chgData name="nuntima veerapang" userId="583cc9f38261699c" providerId="LiveId" clId="{5CCEBFB5-C335-4F5C-91ED-AB5693E5591B}" dt="2022-02-03T03:57:50.339" v="5249" actId="1076"/>
          <ac:picMkLst>
            <pc:docMk/>
            <pc:sldMk cId="0" sldId="285"/>
            <ac:picMk id="1955" creationId="{00000000-0000-0000-0000-000000000000}"/>
          </ac:picMkLst>
        </pc:picChg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86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87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88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89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90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91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92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93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94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95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96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97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98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299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00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01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02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03"/>
        </pc:sldMkLst>
      </pc:sldChg>
      <pc:sldChg chg="del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04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05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06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07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08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09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10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11"/>
        </pc:sldMkLst>
      </pc:sldChg>
      <pc:sldChg chg="del setBg modNotes">
        <pc:chgData name="nuntima veerapang" userId="583cc9f38261699c" providerId="LiveId" clId="{5CCEBFB5-C335-4F5C-91ED-AB5693E5591B}" dt="2022-02-03T15:44:49.592" v="8161" actId="47"/>
        <pc:sldMkLst>
          <pc:docMk/>
          <pc:sldMk cId="0" sldId="312"/>
        </pc:sldMkLst>
      </pc:sldChg>
      <pc:sldChg chg="addSp delSp modSp add mod modTransition">
        <pc:chgData name="nuntima veerapang" userId="583cc9f38261699c" providerId="LiveId" clId="{5CCEBFB5-C335-4F5C-91ED-AB5693E5591B}" dt="2022-02-03T16:57:42.992" v="10159"/>
        <pc:sldMkLst>
          <pc:docMk/>
          <pc:sldMk cId="3934855876" sldId="313"/>
        </pc:sldMkLst>
        <pc:spChg chg="add mod">
          <ac:chgData name="nuntima veerapang" userId="583cc9f38261699c" providerId="LiveId" clId="{5CCEBFB5-C335-4F5C-91ED-AB5693E5591B}" dt="2022-02-03T16:20:34.713" v="9162" actId="14100"/>
          <ac:spMkLst>
            <pc:docMk/>
            <pc:sldMk cId="3934855876" sldId="313"/>
            <ac:spMk id="25" creationId="{7FF9C9F5-4D01-43A8-B6CB-C8D012E64301}"/>
          </ac:spMkLst>
        </pc:spChg>
        <pc:spChg chg="add del mod">
          <ac:chgData name="nuntima veerapang" userId="583cc9f38261699c" providerId="LiveId" clId="{5CCEBFB5-C335-4F5C-91ED-AB5693E5591B}" dt="2022-02-03T16:20:24.360" v="9159" actId="478"/>
          <ac:spMkLst>
            <pc:docMk/>
            <pc:sldMk cId="3934855876" sldId="313"/>
            <ac:spMk id="26" creationId="{4E56CAF2-784E-440E-9EFD-50DE3D102C7E}"/>
          </ac:spMkLst>
        </pc:spChg>
        <pc:spChg chg="mod">
          <ac:chgData name="nuntima veerapang" userId="583cc9f38261699c" providerId="LiveId" clId="{5CCEBFB5-C335-4F5C-91ED-AB5693E5591B}" dt="2022-02-03T16:19:15.212" v="9137" actId="255"/>
          <ac:spMkLst>
            <pc:docMk/>
            <pc:sldMk cId="3934855876" sldId="313"/>
            <ac:spMk id="27" creationId="{9A3B68E5-2D3E-4A9F-8C34-A3D20C672DC9}"/>
          </ac:spMkLst>
        </pc:spChg>
        <pc:spChg chg="add del mod">
          <ac:chgData name="nuntima veerapang" userId="583cc9f38261699c" providerId="LiveId" clId="{5CCEBFB5-C335-4F5C-91ED-AB5693E5591B}" dt="2022-02-03T16:22:59.531" v="9194" actId="478"/>
          <ac:spMkLst>
            <pc:docMk/>
            <pc:sldMk cId="3934855876" sldId="313"/>
            <ac:spMk id="28" creationId="{6AB76F03-84D2-489F-A87F-3E8883C6D1EC}"/>
          </ac:spMkLst>
        </pc:spChg>
        <pc:spChg chg="add mod">
          <ac:chgData name="nuntima veerapang" userId="583cc9f38261699c" providerId="LiveId" clId="{5CCEBFB5-C335-4F5C-91ED-AB5693E5591B}" dt="2022-02-03T16:20:39.384" v="9164" actId="1076"/>
          <ac:spMkLst>
            <pc:docMk/>
            <pc:sldMk cId="3934855876" sldId="313"/>
            <ac:spMk id="29" creationId="{A5ACD4CF-5219-47C2-9DF1-4F04AA2D38E1}"/>
          </ac:spMkLst>
        </pc:spChg>
        <pc:spChg chg="mod">
          <ac:chgData name="nuntima veerapang" userId="583cc9f38261699c" providerId="LiveId" clId="{5CCEBFB5-C335-4F5C-91ED-AB5693E5591B}" dt="2022-02-03T16:20:19.104" v="9156" actId="1076"/>
          <ac:spMkLst>
            <pc:docMk/>
            <pc:sldMk cId="3934855876" sldId="313"/>
            <ac:spMk id="30" creationId="{84D2C6EE-9773-4053-842A-5343A76B7B5C}"/>
          </ac:spMkLst>
        </pc:spChg>
        <pc:spChg chg="mod">
          <ac:chgData name="nuntima veerapang" userId="583cc9f38261699c" providerId="LiveId" clId="{5CCEBFB5-C335-4F5C-91ED-AB5693E5591B}" dt="2022-02-03T16:20:52.175" v="9166" actId="207"/>
          <ac:spMkLst>
            <pc:docMk/>
            <pc:sldMk cId="3934855876" sldId="313"/>
            <ac:spMk id="332" creationId="{00000000-0000-0000-0000-000000000000}"/>
          </ac:spMkLst>
        </pc:spChg>
        <pc:spChg chg="del">
          <ac:chgData name="nuntima veerapang" userId="583cc9f38261699c" providerId="LiveId" clId="{5CCEBFB5-C335-4F5C-91ED-AB5693E5591B}" dt="2022-02-03T04:48:14.470" v="6391" actId="478"/>
          <ac:spMkLst>
            <pc:docMk/>
            <pc:sldMk cId="3934855876" sldId="313"/>
            <ac:spMk id="333" creationId="{00000000-0000-0000-0000-000000000000}"/>
          </ac:spMkLst>
        </pc:spChg>
      </pc:sldChg>
      <pc:sldChg chg="addSp delSp modSp new mod ord modTransition setBg">
        <pc:chgData name="nuntima veerapang" userId="583cc9f38261699c" providerId="LiveId" clId="{5CCEBFB5-C335-4F5C-91ED-AB5693E5591B}" dt="2022-02-03T16:57:42.992" v="10159"/>
        <pc:sldMkLst>
          <pc:docMk/>
          <pc:sldMk cId="3976642871" sldId="314"/>
        </pc:sldMkLst>
        <pc:spChg chg="del">
          <ac:chgData name="nuntima veerapang" userId="583cc9f38261699c" providerId="LiveId" clId="{5CCEBFB5-C335-4F5C-91ED-AB5693E5591B}" dt="2022-02-03T06:25:19.676" v="7204" actId="478"/>
          <ac:spMkLst>
            <pc:docMk/>
            <pc:sldMk cId="3976642871" sldId="314"/>
            <ac:spMk id="2" creationId="{D4E4DFD7-FAF5-4A54-B668-8422D72D0D89}"/>
          </ac:spMkLst>
        </pc:spChg>
        <pc:spChg chg="del">
          <ac:chgData name="nuntima veerapang" userId="583cc9f38261699c" providerId="LiveId" clId="{5CCEBFB5-C335-4F5C-91ED-AB5693E5591B}" dt="2022-02-03T06:25:19.676" v="7204" actId="478"/>
          <ac:spMkLst>
            <pc:docMk/>
            <pc:sldMk cId="3976642871" sldId="314"/>
            <ac:spMk id="3" creationId="{414CFBF1-31A3-49CC-B86C-F7CCC6DAFAE2}"/>
          </ac:spMkLst>
        </pc:spChg>
        <pc:spChg chg="del">
          <ac:chgData name="nuntima veerapang" userId="583cc9f38261699c" providerId="LiveId" clId="{5CCEBFB5-C335-4F5C-91ED-AB5693E5591B}" dt="2022-02-03T06:25:19.676" v="7204" actId="478"/>
          <ac:spMkLst>
            <pc:docMk/>
            <pc:sldMk cId="3976642871" sldId="314"/>
            <ac:spMk id="4" creationId="{3BC8F1C5-DE9A-419D-9AF7-402BAB89BEDF}"/>
          </ac:spMkLst>
        </pc:spChg>
        <pc:spChg chg="del">
          <ac:chgData name="nuntima veerapang" userId="583cc9f38261699c" providerId="LiveId" clId="{5CCEBFB5-C335-4F5C-91ED-AB5693E5591B}" dt="2022-02-03T06:25:19.676" v="7204" actId="478"/>
          <ac:spMkLst>
            <pc:docMk/>
            <pc:sldMk cId="3976642871" sldId="314"/>
            <ac:spMk id="5" creationId="{9C7C3BDD-E717-4FDF-89C2-BABC9140237C}"/>
          </ac:spMkLst>
        </pc:spChg>
        <pc:spChg chg="del">
          <ac:chgData name="nuntima veerapang" userId="583cc9f38261699c" providerId="LiveId" clId="{5CCEBFB5-C335-4F5C-91ED-AB5693E5591B}" dt="2022-02-03T06:25:19.676" v="7204" actId="478"/>
          <ac:spMkLst>
            <pc:docMk/>
            <pc:sldMk cId="3976642871" sldId="314"/>
            <ac:spMk id="6" creationId="{D8614B4A-50D8-4580-82EA-3948F67DEF54}"/>
          </ac:spMkLst>
        </pc:spChg>
        <pc:spChg chg="del">
          <ac:chgData name="nuntima veerapang" userId="583cc9f38261699c" providerId="LiveId" clId="{5CCEBFB5-C335-4F5C-91ED-AB5693E5591B}" dt="2022-02-03T06:25:19.676" v="7204" actId="478"/>
          <ac:spMkLst>
            <pc:docMk/>
            <pc:sldMk cId="3976642871" sldId="314"/>
            <ac:spMk id="7" creationId="{9298CF05-02D0-441F-B174-38764D8686E5}"/>
          </ac:spMkLst>
        </pc:spChg>
        <pc:spChg chg="del">
          <ac:chgData name="nuntima veerapang" userId="583cc9f38261699c" providerId="LiveId" clId="{5CCEBFB5-C335-4F5C-91ED-AB5693E5591B}" dt="2022-02-03T06:25:19.676" v="7204" actId="478"/>
          <ac:spMkLst>
            <pc:docMk/>
            <pc:sldMk cId="3976642871" sldId="314"/>
            <ac:spMk id="8" creationId="{7E5A17D9-64B4-4BE0-9EA9-8A75D1AD046C}"/>
          </ac:spMkLst>
        </pc:spChg>
        <pc:spChg chg="add del mod">
          <ac:chgData name="nuntima veerapang" userId="583cc9f38261699c" providerId="LiveId" clId="{5CCEBFB5-C335-4F5C-91ED-AB5693E5591B}" dt="2022-02-03T16:37:43.219" v="9567" actId="478"/>
          <ac:spMkLst>
            <pc:docMk/>
            <pc:sldMk cId="3976642871" sldId="314"/>
            <ac:spMk id="9" creationId="{FD575A29-2A42-49FA-ABB5-25A3ED30C589}"/>
          </ac:spMkLst>
        </pc:spChg>
        <pc:spChg chg="add 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10" creationId="{BB0CA956-D282-46B8-9E3D-C49F94D09CA8}"/>
          </ac:spMkLst>
        </pc:spChg>
        <pc:spChg chg="add 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11" creationId="{06269581-C0AB-4CFA-B388-443F839A55FA}"/>
          </ac:spMkLst>
        </pc:spChg>
        <pc:spChg chg="add 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12" creationId="{5E764E11-112E-42A0-A253-610E33913696}"/>
          </ac:spMkLst>
        </pc:spChg>
        <pc:spChg chg="add 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13" creationId="{71939FBF-589C-4BF6-ACEF-D16244324CF7}"/>
          </ac:spMkLst>
        </pc:spChg>
        <pc:spChg chg="add 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14" creationId="{F2971F30-742C-4A35-A0DF-84B71D0186B2}"/>
          </ac:spMkLst>
        </pc:spChg>
        <pc:spChg chg="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16" creationId="{EDE09607-0D1D-41A5-A22C-9CC6F9CA66A3}"/>
          </ac:spMkLst>
        </pc:spChg>
        <pc:spChg chg="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17" creationId="{E8635ED6-7DD1-4586-B0B7-152B0F82F747}"/>
          </ac:spMkLst>
        </pc:spChg>
        <pc:spChg chg="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18" creationId="{27EC14C2-F497-46F4-8C87-65F52692AC19}"/>
          </ac:spMkLst>
        </pc:spChg>
        <pc:spChg chg="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19" creationId="{AEDDB53B-8227-4BAD-9BF1-810EFF255BD9}"/>
          </ac:spMkLst>
        </pc:spChg>
        <pc:spChg chg="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20" creationId="{9674B0C8-D04E-4638-B45E-23F3DE4994C0}"/>
          </ac:spMkLst>
        </pc:spChg>
        <pc:spChg chg="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21" creationId="{D0061BC2-045C-4354-9C73-C609EBE24DD7}"/>
          </ac:spMkLst>
        </pc:spChg>
        <pc:spChg chg="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22" creationId="{5499B3E3-FE02-49FB-9EB3-9ACF1B074503}"/>
          </ac:spMkLst>
        </pc:spChg>
        <pc:spChg chg="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23" creationId="{053876C9-D0D1-4266-8CF5-28BC0A295FC7}"/>
          </ac:spMkLst>
        </pc:spChg>
        <pc:spChg chg="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24" creationId="{802B84C2-204E-4522-AB92-B4B3EDF5AFA7}"/>
          </ac:spMkLst>
        </pc:spChg>
        <pc:spChg chg="add 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25" creationId="{F27A91F6-C8D9-49BB-B543-38DA3035CF42}"/>
          </ac:spMkLst>
        </pc:spChg>
        <pc:spChg chg="add 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26" creationId="{4658BE94-492A-4A50-8CB8-943B155F085D}"/>
          </ac:spMkLst>
        </pc:spChg>
        <pc:spChg chg="add 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27" creationId="{EF806D74-0E8E-47DA-BF84-61EDDE7CE558}"/>
          </ac:spMkLst>
        </pc:spChg>
        <pc:spChg chg="add mod">
          <ac:chgData name="nuntima veerapang" userId="583cc9f38261699c" providerId="LiveId" clId="{5CCEBFB5-C335-4F5C-91ED-AB5693E5591B}" dt="2022-02-03T06:25:25.315" v="7205"/>
          <ac:spMkLst>
            <pc:docMk/>
            <pc:sldMk cId="3976642871" sldId="314"/>
            <ac:spMk id="28" creationId="{AD62FFE8-16CD-4ADB-9F75-AE5AA0DEF827}"/>
          </ac:spMkLst>
        </pc:spChg>
        <pc:spChg chg="mod">
          <ac:chgData name="nuntima veerapang" userId="583cc9f38261699c" providerId="LiveId" clId="{5CCEBFB5-C335-4F5C-91ED-AB5693E5591B}" dt="2022-02-03T16:30:28.349" v="9326" actId="14100"/>
          <ac:spMkLst>
            <pc:docMk/>
            <pc:sldMk cId="3976642871" sldId="314"/>
            <ac:spMk id="30" creationId="{72C5C2CC-C6C7-4C98-BF19-D9F2A2717FB1}"/>
          </ac:spMkLst>
        </pc:spChg>
        <pc:spChg chg="mod">
          <ac:chgData name="nuntima veerapang" userId="583cc9f38261699c" providerId="LiveId" clId="{5CCEBFB5-C335-4F5C-91ED-AB5693E5591B}" dt="2022-02-03T16:30:14.580" v="9322" actId="14100"/>
          <ac:spMkLst>
            <pc:docMk/>
            <pc:sldMk cId="3976642871" sldId="314"/>
            <ac:spMk id="31" creationId="{B841F51E-EAD1-4C7D-BD65-5CC971145341}"/>
          </ac:spMkLst>
        </pc:spChg>
        <pc:spChg chg="add mod">
          <ac:chgData name="nuntima veerapang" userId="583cc9f38261699c" providerId="LiveId" clId="{5CCEBFB5-C335-4F5C-91ED-AB5693E5591B}" dt="2022-02-03T16:30:07.294" v="9320" actId="255"/>
          <ac:spMkLst>
            <pc:docMk/>
            <pc:sldMk cId="3976642871" sldId="314"/>
            <ac:spMk id="32" creationId="{5195FF83-741A-403F-B608-8992C227EFAB}"/>
          </ac:spMkLst>
        </pc:spChg>
        <pc:spChg chg="mod">
          <ac:chgData name="nuntima veerapang" userId="583cc9f38261699c" providerId="LiveId" clId="{5CCEBFB5-C335-4F5C-91ED-AB5693E5591B}" dt="2022-02-03T16:29:51.945" v="9315"/>
          <ac:spMkLst>
            <pc:docMk/>
            <pc:sldMk cId="3976642871" sldId="314"/>
            <ac:spMk id="36" creationId="{0E81BDF5-0C7E-4E13-AA63-8ADA6C5DDA6F}"/>
          </ac:spMkLst>
        </pc:spChg>
        <pc:spChg chg="mod">
          <ac:chgData name="nuntima veerapang" userId="583cc9f38261699c" providerId="LiveId" clId="{5CCEBFB5-C335-4F5C-91ED-AB5693E5591B}" dt="2022-02-03T16:29:51.945" v="9315"/>
          <ac:spMkLst>
            <pc:docMk/>
            <pc:sldMk cId="3976642871" sldId="314"/>
            <ac:spMk id="37" creationId="{7C75C257-A85C-4749-9EF4-698B3CB99A42}"/>
          </ac:spMkLst>
        </pc:spChg>
        <pc:spChg chg="mod">
          <ac:chgData name="nuntima veerapang" userId="583cc9f38261699c" providerId="LiveId" clId="{5CCEBFB5-C335-4F5C-91ED-AB5693E5591B}" dt="2022-02-03T16:29:51.945" v="9315"/>
          <ac:spMkLst>
            <pc:docMk/>
            <pc:sldMk cId="3976642871" sldId="314"/>
            <ac:spMk id="38" creationId="{756CDCF2-C376-4F95-9DCD-F6822B751B5E}"/>
          </ac:spMkLst>
        </pc:spChg>
        <pc:spChg chg="mod">
          <ac:chgData name="nuntima veerapang" userId="583cc9f38261699c" providerId="LiveId" clId="{5CCEBFB5-C335-4F5C-91ED-AB5693E5591B}" dt="2022-02-03T16:29:51.945" v="9315"/>
          <ac:spMkLst>
            <pc:docMk/>
            <pc:sldMk cId="3976642871" sldId="314"/>
            <ac:spMk id="39" creationId="{34430801-BE20-40BB-89C7-3550717643C9}"/>
          </ac:spMkLst>
        </pc:spChg>
        <pc:spChg chg="mod">
          <ac:chgData name="nuntima veerapang" userId="583cc9f38261699c" providerId="LiveId" clId="{5CCEBFB5-C335-4F5C-91ED-AB5693E5591B}" dt="2022-02-03T16:29:51.945" v="9315"/>
          <ac:spMkLst>
            <pc:docMk/>
            <pc:sldMk cId="3976642871" sldId="314"/>
            <ac:spMk id="40" creationId="{81A07D72-7402-4063-B488-66398DCBE215}"/>
          </ac:spMkLst>
        </pc:spChg>
        <pc:spChg chg="add mod">
          <ac:chgData name="nuntima veerapang" userId="583cc9f38261699c" providerId="LiveId" clId="{5CCEBFB5-C335-4F5C-91ED-AB5693E5591B}" dt="2022-02-03T16:30:01.661" v="9319" actId="1076"/>
          <ac:spMkLst>
            <pc:docMk/>
            <pc:sldMk cId="3976642871" sldId="314"/>
            <ac:spMk id="41" creationId="{CA83030B-7F1C-4E64-80BA-248C39F0DFC1}"/>
          </ac:spMkLst>
        </pc:spChg>
        <pc:spChg chg="add mod">
          <ac:chgData name="nuntima veerapang" userId="583cc9f38261699c" providerId="LiveId" clId="{5CCEBFB5-C335-4F5C-91ED-AB5693E5591B}" dt="2022-02-03T16:30:01.661" v="9319" actId="1076"/>
          <ac:spMkLst>
            <pc:docMk/>
            <pc:sldMk cId="3976642871" sldId="314"/>
            <ac:spMk id="42" creationId="{8A5BD129-69A7-43DD-AC6F-B7C08BFA1C20}"/>
          </ac:spMkLst>
        </pc:spChg>
        <pc:spChg chg="add mod">
          <ac:chgData name="nuntima veerapang" userId="583cc9f38261699c" providerId="LiveId" clId="{5CCEBFB5-C335-4F5C-91ED-AB5693E5591B}" dt="2022-02-03T16:30:01.661" v="9319" actId="1076"/>
          <ac:spMkLst>
            <pc:docMk/>
            <pc:sldMk cId="3976642871" sldId="314"/>
            <ac:spMk id="43" creationId="{72C46F71-7ACB-4502-A968-017945545BA2}"/>
          </ac:spMkLst>
        </pc:spChg>
        <pc:grpChg chg="add mod">
          <ac:chgData name="nuntima veerapang" userId="583cc9f38261699c" providerId="LiveId" clId="{5CCEBFB5-C335-4F5C-91ED-AB5693E5591B}" dt="2022-02-03T06:25:25.315" v="7205"/>
          <ac:grpSpMkLst>
            <pc:docMk/>
            <pc:sldMk cId="3976642871" sldId="314"/>
            <ac:grpSpMk id="15" creationId="{A62DD153-476A-40A0-B2E9-F78D85852C2A}"/>
          </ac:grpSpMkLst>
        </pc:grpChg>
        <pc:grpChg chg="add mod">
          <ac:chgData name="nuntima veerapang" userId="583cc9f38261699c" providerId="LiveId" clId="{5CCEBFB5-C335-4F5C-91ED-AB5693E5591B}" dt="2022-02-03T16:30:20.345" v="9324" actId="14100"/>
          <ac:grpSpMkLst>
            <pc:docMk/>
            <pc:sldMk cId="3976642871" sldId="314"/>
            <ac:grpSpMk id="29" creationId="{C1CC7F8A-6545-4866-AE0E-75F61A26EFE7}"/>
          </ac:grpSpMkLst>
        </pc:grpChg>
        <pc:grpChg chg="add mod">
          <ac:chgData name="nuntima veerapang" userId="583cc9f38261699c" providerId="LiveId" clId="{5CCEBFB5-C335-4F5C-91ED-AB5693E5591B}" dt="2022-02-03T16:30:01.661" v="9319" actId="1076"/>
          <ac:grpSpMkLst>
            <pc:docMk/>
            <pc:sldMk cId="3976642871" sldId="314"/>
            <ac:grpSpMk id="35" creationId="{3FDB2ED4-A0F7-4AC4-9348-F8A743B9D3B1}"/>
          </ac:grpSpMkLst>
        </pc:grpChg>
        <pc:picChg chg="add mod">
          <ac:chgData name="nuntima veerapang" userId="583cc9f38261699c" providerId="LiveId" clId="{5CCEBFB5-C335-4F5C-91ED-AB5693E5591B}" dt="2022-02-03T16:29:56.638" v="9318" actId="1076"/>
          <ac:picMkLst>
            <pc:docMk/>
            <pc:sldMk cId="3976642871" sldId="314"/>
            <ac:picMk id="33" creationId="{F5A05AD7-749E-46BA-A646-4C31157739E5}"/>
          </ac:picMkLst>
        </pc:picChg>
        <pc:cxnChg chg="add mod">
          <ac:chgData name="nuntima veerapang" userId="583cc9f38261699c" providerId="LiveId" clId="{5CCEBFB5-C335-4F5C-91ED-AB5693E5591B}" dt="2022-02-03T06:25:43.499" v="7208"/>
          <ac:cxnSpMkLst>
            <pc:docMk/>
            <pc:sldMk cId="3976642871" sldId="314"/>
            <ac:cxnSpMk id="34" creationId="{9346BFC7-C439-4FE8-83AD-0DF8D914C43F}"/>
          </ac:cxnSpMkLst>
        </pc:cxnChg>
      </pc:sldChg>
      <pc:sldChg chg="addSp delSp modSp add mod modTransition setBg">
        <pc:chgData name="nuntima veerapang" userId="583cc9f38261699c" providerId="LiveId" clId="{5CCEBFB5-C335-4F5C-91ED-AB5693E5591B}" dt="2022-02-03T16:57:42.992" v="10159"/>
        <pc:sldMkLst>
          <pc:docMk/>
          <pc:sldMk cId="2280047369" sldId="315"/>
        </pc:sldMkLst>
        <pc:spChg chg="mod">
          <ac:chgData name="nuntima veerapang" userId="583cc9f38261699c" providerId="LiveId" clId="{5CCEBFB5-C335-4F5C-91ED-AB5693E5591B}" dt="2022-02-03T06:55:38.274" v="7927" actId="207"/>
          <ac:spMkLst>
            <pc:docMk/>
            <pc:sldMk cId="2280047369" sldId="315"/>
            <ac:spMk id="60" creationId="{2AC955AE-7745-4C76-BA4F-71E5AB6FC547}"/>
          </ac:spMkLst>
        </pc:spChg>
        <pc:spChg chg="mod">
          <ac:chgData name="nuntima veerapang" userId="583cc9f38261699c" providerId="LiveId" clId="{5CCEBFB5-C335-4F5C-91ED-AB5693E5591B}" dt="2022-02-03T06:47:53.170" v="7433" actId="122"/>
          <ac:spMkLst>
            <pc:docMk/>
            <pc:sldMk cId="2280047369" sldId="315"/>
            <ac:spMk id="62" creationId="{41855883-69A9-479C-A6F5-FE0CE0AD2EF7}"/>
          </ac:spMkLst>
        </pc:spChg>
        <pc:spChg chg="del">
          <ac:chgData name="nuntima veerapang" userId="583cc9f38261699c" providerId="LiveId" clId="{5CCEBFB5-C335-4F5C-91ED-AB5693E5591B}" dt="2022-02-03T16:37:34.878" v="9564" actId="478"/>
          <ac:spMkLst>
            <pc:docMk/>
            <pc:sldMk cId="2280047369" sldId="315"/>
            <ac:spMk id="1202" creationId="{00000000-0000-0000-0000-000000000000}"/>
          </ac:spMkLst>
        </pc:spChg>
        <pc:grpChg chg="mod">
          <ac:chgData name="nuntima veerapang" userId="583cc9f38261699c" providerId="LiveId" clId="{5CCEBFB5-C335-4F5C-91ED-AB5693E5591B}" dt="2022-02-03T06:47:37.146" v="7427" actId="1076"/>
          <ac:grpSpMkLst>
            <pc:docMk/>
            <pc:sldMk cId="2280047369" sldId="315"/>
            <ac:grpSpMk id="58" creationId="{EC79BE84-64D5-4CA4-BE37-1DD473CD1E33}"/>
          </ac:grpSpMkLst>
        </pc:grpChg>
        <pc:picChg chg="add mod">
          <ac:chgData name="nuntima veerapang" userId="583cc9f38261699c" providerId="LiveId" clId="{5CCEBFB5-C335-4F5C-91ED-AB5693E5591B}" dt="2022-02-03T06:50:06.977" v="7750" actId="1440"/>
          <ac:picMkLst>
            <pc:docMk/>
            <pc:sldMk cId="2280047369" sldId="315"/>
            <ac:picMk id="39" creationId="{7F01FC11-A93B-46CB-8111-D2AF5F399450}"/>
          </ac:picMkLst>
        </pc:picChg>
      </pc:sldChg>
      <pc:sldChg chg="addSp delSp modSp add del mod">
        <pc:chgData name="nuntima veerapang" userId="583cc9f38261699c" providerId="LiveId" clId="{5CCEBFB5-C335-4F5C-91ED-AB5693E5591B}" dt="2022-02-03T06:52:36.115" v="7784" actId="47"/>
        <pc:sldMkLst>
          <pc:docMk/>
          <pc:sldMk cId="926335323" sldId="316"/>
        </pc:sldMkLst>
        <pc:spChg chg="del">
          <ac:chgData name="nuntima veerapang" userId="583cc9f38261699c" providerId="LiveId" clId="{5CCEBFB5-C335-4F5C-91ED-AB5693E5591B}" dt="2022-02-03T06:52:17.519" v="7780" actId="478"/>
          <ac:spMkLst>
            <pc:docMk/>
            <pc:sldMk cId="926335323" sldId="316"/>
            <ac:spMk id="62" creationId="{41855883-69A9-479C-A6F5-FE0CE0AD2EF7}"/>
          </ac:spMkLst>
        </pc:spChg>
        <pc:picChg chg="del">
          <ac:chgData name="nuntima veerapang" userId="583cc9f38261699c" providerId="LiveId" clId="{5CCEBFB5-C335-4F5C-91ED-AB5693E5591B}" dt="2022-02-03T06:50:50.272" v="7752" actId="478"/>
          <ac:picMkLst>
            <pc:docMk/>
            <pc:sldMk cId="926335323" sldId="316"/>
            <ac:picMk id="39" creationId="{7F01FC11-A93B-46CB-8111-D2AF5F399450}"/>
          </ac:picMkLst>
        </pc:picChg>
        <pc:picChg chg="add mod">
          <ac:chgData name="nuntima veerapang" userId="583cc9f38261699c" providerId="LiveId" clId="{5CCEBFB5-C335-4F5C-91ED-AB5693E5591B}" dt="2022-02-03T06:52:20.379" v="7781" actId="1076"/>
          <ac:picMkLst>
            <pc:docMk/>
            <pc:sldMk cId="926335323" sldId="316"/>
            <ac:picMk id="40" creationId="{DD0AB3A4-B03F-4DB6-B3A8-4253A73F763D}"/>
          </ac:picMkLst>
        </pc:picChg>
      </pc:sldChg>
      <pc:sldChg chg="addSp delSp modSp new mod modTransition setBg">
        <pc:chgData name="nuntima veerapang" userId="583cc9f38261699c" providerId="LiveId" clId="{5CCEBFB5-C335-4F5C-91ED-AB5693E5591B}" dt="2022-02-03T16:57:42.992" v="10159"/>
        <pc:sldMkLst>
          <pc:docMk/>
          <pc:sldMk cId="32239632" sldId="317"/>
        </pc:sldMkLst>
        <pc:spChg chg="add del mod">
          <ac:chgData name="nuntima veerapang" userId="583cc9f38261699c" providerId="LiveId" clId="{5CCEBFB5-C335-4F5C-91ED-AB5693E5591B}" dt="2022-02-03T16:37:31.491" v="9563" actId="478"/>
          <ac:spMkLst>
            <pc:docMk/>
            <pc:sldMk cId="32239632" sldId="317"/>
            <ac:spMk id="2" creationId="{1EAF87A5-C8F1-407B-922B-30B7CED26014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3" creationId="{0F6D873D-4A11-489D-8A4A-CC87B8563B28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5" creationId="{B09C04CF-F5F8-4901-B6B1-7B11BB34D8D4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6" creationId="{CE82FDA3-08C3-4819-90B9-E68A6460F357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7" creationId="{79B05AA1-71D3-4406-AB72-77CD2844C40B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8" creationId="{813C2EFD-3A69-4C32-A620-59409E9AECF9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9" creationId="{E6F1DD77-6188-4D65-8B76-CCE714EE5EC9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10" creationId="{3803B826-5AC1-4911-8E93-4BBEE0F8C6FB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11" creationId="{DBE92FD2-2E93-4E14-A5D0-7AF3F6E1CD93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12" creationId="{B3926337-3448-4E54-BDE3-88589BEF6D1A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13" creationId="{52ADD028-C3BF-4E05-9A71-9029CE0733FD}"/>
          </ac:spMkLst>
        </pc:spChg>
        <pc:spChg chg="add mod">
          <ac:chgData name="nuntima veerapang" userId="583cc9f38261699c" providerId="LiveId" clId="{5CCEBFB5-C335-4F5C-91ED-AB5693E5591B}" dt="2022-02-03T06:54:32.254" v="7913" actId="1076"/>
          <ac:spMkLst>
            <pc:docMk/>
            <pc:sldMk cId="32239632" sldId="317"/>
            <ac:spMk id="14" creationId="{C00C019B-AB04-4569-A45D-A2C0678B27F5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15" creationId="{684F3646-FEA2-4236-AF06-3D157985AA8E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16" creationId="{80B2A5C2-6D8B-40E7-BD1F-70BEBF331B92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17" creationId="{BCC25ADB-4C21-4823-B452-D5FD6B0F9D3D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18" creationId="{F2EE7463-9738-46A9-AD0E-FAE3D41DCD65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19" creationId="{2F7E521C-EA28-4714-8C3A-FE5E0AC8FA4C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20" creationId="{E623A88F-5ACF-460E-BC98-D8137D1AB43C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22" creationId="{DEE172EB-51FD-4627-BBB4-7E3742ADA11D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23" creationId="{A210543F-C22C-4BF3-B162-B9CADD78F9BD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24" creationId="{A53039EF-0521-4884-97CA-800796E13B02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25" creationId="{4BA772A1-A536-42E9-8B59-D728CC7844B6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26" creationId="{A733EFB2-4495-47D7-90F5-BA6D25F0DFEB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27" creationId="{FE991899-3EDD-46C6-9314-DE5A158534BE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28" creationId="{298CB6E0-36D1-40DE-9752-BE4C027D6070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29" creationId="{358D5A7C-7B82-4D22-85C9-DF859EB02E53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30" creationId="{1A19F513-11A1-4D2F-9ED9-50654E34169C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31" creationId="{996A9029-E440-46D5-8457-AE5380EFEA0D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32" creationId="{8FEE601D-E384-4B8B-897A-16AB9DA0E385}"/>
          </ac:spMkLst>
        </pc:spChg>
        <pc:spChg chg="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34" creationId="{AC6B8AA7-C854-4641-AD27-6D1015ADB059}"/>
          </ac:spMkLst>
        </pc:spChg>
        <pc:spChg chg="mod">
          <ac:chgData name="nuntima veerapang" userId="583cc9f38261699c" providerId="LiveId" clId="{5CCEBFB5-C335-4F5C-91ED-AB5693E5591B}" dt="2022-02-03T16:32:37.594" v="9370" actId="1076"/>
          <ac:spMkLst>
            <pc:docMk/>
            <pc:sldMk cId="32239632" sldId="317"/>
            <ac:spMk id="35" creationId="{EED9D1B1-960B-44ED-B35D-3A677D79E828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36" creationId="{DDF6B29E-ECC0-4CD4-BA88-6F4B0FB843CE}"/>
          </ac:spMkLst>
        </pc:spChg>
        <pc:spChg chg="add mod">
          <ac:chgData name="nuntima veerapang" userId="583cc9f38261699c" providerId="LiveId" clId="{5CCEBFB5-C335-4F5C-91ED-AB5693E5591B}" dt="2022-02-03T06:52:34.683" v="7783"/>
          <ac:spMkLst>
            <pc:docMk/>
            <pc:sldMk cId="32239632" sldId="317"/>
            <ac:spMk id="37" creationId="{F2FD91BA-E63D-47B6-8B7F-DE950F148A0A}"/>
          </ac:spMkLst>
        </pc:spChg>
        <pc:grpChg chg="add mod">
          <ac:chgData name="nuntima veerapang" userId="583cc9f38261699c" providerId="LiveId" clId="{5CCEBFB5-C335-4F5C-91ED-AB5693E5591B}" dt="2022-02-03T06:52:34.683" v="7783"/>
          <ac:grpSpMkLst>
            <pc:docMk/>
            <pc:sldMk cId="32239632" sldId="317"/>
            <ac:grpSpMk id="4" creationId="{9AD5B2EE-80E0-4674-9D6C-599B1CDC6392}"/>
          </ac:grpSpMkLst>
        </pc:grpChg>
        <pc:grpChg chg="add mod">
          <ac:chgData name="nuntima veerapang" userId="583cc9f38261699c" providerId="LiveId" clId="{5CCEBFB5-C335-4F5C-91ED-AB5693E5591B}" dt="2022-02-03T06:52:34.683" v="7783"/>
          <ac:grpSpMkLst>
            <pc:docMk/>
            <pc:sldMk cId="32239632" sldId="317"/>
            <ac:grpSpMk id="21" creationId="{5E86F836-83D0-469D-886A-7C1E381E1E83}"/>
          </ac:grpSpMkLst>
        </pc:grpChg>
        <pc:grpChg chg="add mod">
          <ac:chgData name="nuntima veerapang" userId="583cc9f38261699c" providerId="LiveId" clId="{5CCEBFB5-C335-4F5C-91ED-AB5693E5591B}" dt="2022-02-03T16:32:34.629" v="9369" actId="1076"/>
          <ac:grpSpMkLst>
            <pc:docMk/>
            <pc:sldMk cId="32239632" sldId="317"/>
            <ac:grpSpMk id="33" creationId="{CCA7DB32-04B2-486D-8ABD-7B17CBA75A5F}"/>
          </ac:grpSpMkLst>
        </pc:grpChg>
        <pc:picChg chg="add mod">
          <ac:chgData name="nuntima veerapang" userId="583cc9f38261699c" providerId="LiveId" clId="{5CCEBFB5-C335-4F5C-91ED-AB5693E5591B}" dt="2022-02-03T16:32:40.115" v="9371" actId="1076"/>
          <ac:picMkLst>
            <pc:docMk/>
            <pc:sldMk cId="32239632" sldId="317"/>
            <ac:picMk id="38" creationId="{5998920B-C12A-4292-B9D9-6A8C9E416E66}"/>
          </ac:picMkLst>
        </pc:picChg>
        <pc:cxnChg chg="add mod">
          <ac:chgData name="nuntima veerapang" userId="583cc9f38261699c" providerId="LiveId" clId="{5CCEBFB5-C335-4F5C-91ED-AB5693E5591B}" dt="2022-02-03T06:52:47.425" v="7785"/>
          <ac:cxnSpMkLst>
            <pc:docMk/>
            <pc:sldMk cId="32239632" sldId="317"/>
            <ac:cxnSpMk id="39" creationId="{2A29C91D-C974-442A-9362-3C7221CD6660}"/>
          </ac:cxnSpMkLst>
        </pc:cxnChg>
      </pc:sldChg>
      <pc:sldChg chg="addSp delSp modSp add mod modTransition setBg modAnim">
        <pc:chgData name="nuntima veerapang" userId="583cc9f38261699c" providerId="LiveId" clId="{5CCEBFB5-C335-4F5C-91ED-AB5693E5591B}" dt="2022-02-03T16:57:42.992" v="10159"/>
        <pc:sldMkLst>
          <pc:docMk/>
          <pc:sldMk cId="2363491208" sldId="318"/>
        </pc:sldMkLst>
        <pc:spChg chg="del">
          <ac:chgData name="nuntima veerapang" userId="583cc9f38261699c" providerId="LiveId" clId="{5CCEBFB5-C335-4F5C-91ED-AB5693E5591B}" dt="2022-02-03T16:37:28.676" v="9562" actId="478"/>
          <ac:spMkLst>
            <pc:docMk/>
            <pc:sldMk cId="2363491208" sldId="318"/>
            <ac:spMk id="2" creationId="{1EAF87A5-C8F1-407B-922B-30B7CED26014}"/>
          </ac:spMkLst>
        </pc:spChg>
        <pc:spChg chg="mod">
          <ac:chgData name="nuntima veerapang" userId="583cc9f38261699c" providerId="LiveId" clId="{5CCEBFB5-C335-4F5C-91ED-AB5693E5591B}" dt="2022-02-03T06:58:44.868" v="7949" actId="164"/>
          <ac:spMkLst>
            <pc:docMk/>
            <pc:sldMk cId="2363491208" sldId="318"/>
            <ac:spMk id="12" creationId="{B3926337-3448-4E54-BDE3-88589BEF6D1A}"/>
          </ac:spMkLst>
        </pc:spChg>
        <pc:spChg chg="mod">
          <ac:chgData name="nuntima veerapang" userId="583cc9f38261699c" providerId="LiveId" clId="{5CCEBFB5-C335-4F5C-91ED-AB5693E5591B}" dt="2022-02-03T06:58:44.868" v="7949" actId="164"/>
          <ac:spMkLst>
            <pc:docMk/>
            <pc:sldMk cId="2363491208" sldId="318"/>
            <ac:spMk id="13" creationId="{52ADD028-C3BF-4E05-9A71-9029CE0733FD}"/>
          </ac:spMkLst>
        </pc:spChg>
        <pc:spChg chg="mod">
          <ac:chgData name="nuntima veerapang" userId="583cc9f38261699c" providerId="LiveId" clId="{5CCEBFB5-C335-4F5C-91ED-AB5693E5591B}" dt="2022-02-03T06:58:44.868" v="7949" actId="164"/>
          <ac:spMkLst>
            <pc:docMk/>
            <pc:sldMk cId="2363491208" sldId="318"/>
            <ac:spMk id="14" creationId="{C00C019B-AB04-4569-A45D-A2C0678B27F5}"/>
          </ac:spMkLst>
        </pc:spChg>
        <pc:spChg chg="mod">
          <ac:chgData name="nuntima veerapang" userId="583cc9f38261699c" providerId="LiveId" clId="{5CCEBFB5-C335-4F5C-91ED-AB5693E5591B}" dt="2022-02-03T06:58:44.868" v="7949" actId="164"/>
          <ac:spMkLst>
            <pc:docMk/>
            <pc:sldMk cId="2363491208" sldId="318"/>
            <ac:spMk id="17" creationId="{BCC25ADB-4C21-4823-B452-D5FD6B0F9D3D}"/>
          </ac:spMkLst>
        </pc:spChg>
        <pc:spChg chg="mod">
          <ac:chgData name="nuntima veerapang" userId="583cc9f38261699c" providerId="LiveId" clId="{5CCEBFB5-C335-4F5C-91ED-AB5693E5591B}" dt="2022-02-03T06:58:44.868" v="7949" actId="164"/>
          <ac:spMkLst>
            <pc:docMk/>
            <pc:sldMk cId="2363491208" sldId="318"/>
            <ac:spMk id="32" creationId="{8FEE601D-E384-4B8B-897A-16AB9DA0E385}"/>
          </ac:spMkLst>
        </pc:spChg>
        <pc:spChg chg="mod">
          <ac:chgData name="nuntima veerapang" userId="583cc9f38261699c" providerId="LiveId" clId="{5CCEBFB5-C335-4F5C-91ED-AB5693E5591B}" dt="2022-02-03T06:59:07.703" v="7953" actId="21"/>
          <ac:spMkLst>
            <pc:docMk/>
            <pc:sldMk cId="2363491208" sldId="318"/>
            <ac:spMk id="35" creationId="{EED9D1B1-960B-44ED-B35D-3A677D79E828}"/>
          </ac:spMkLst>
        </pc:spChg>
        <pc:spChg chg="mod">
          <ac:chgData name="nuntima veerapang" userId="583cc9f38261699c" providerId="LiveId" clId="{5CCEBFB5-C335-4F5C-91ED-AB5693E5591B}" dt="2022-02-03T16:32:45.916" v="9372" actId="255"/>
          <ac:spMkLst>
            <pc:docMk/>
            <pc:sldMk cId="2363491208" sldId="318"/>
            <ac:spMk id="36" creationId="{DDF6B29E-ECC0-4CD4-BA88-6F4B0FB843CE}"/>
          </ac:spMkLst>
        </pc:spChg>
        <pc:spChg chg="mod">
          <ac:chgData name="nuntima veerapang" userId="583cc9f38261699c" providerId="LiveId" clId="{5CCEBFB5-C335-4F5C-91ED-AB5693E5591B}" dt="2022-02-03T06:58:44.868" v="7949" actId="164"/>
          <ac:spMkLst>
            <pc:docMk/>
            <pc:sldMk cId="2363491208" sldId="318"/>
            <ac:spMk id="37" creationId="{F2FD91BA-E63D-47B6-8B7F-DE950F148A0A}"/>
          </ac:spMkLst>
        </pc:spChg>
        <pc:grpChg chg="mod">
          <ac:chgData name="nuntima veerapang" userId="583cc9f38261699c" providerId="LiveId" clId="{5CCEBFB5-C335-4F5C-91ED-AB5693E5591B}" dt="2022-02-03T15:45:13.420" v="8167" actId="1076"/>
          <ac:grpSpMkLst>
            <pc:docMk/>
            <pc:sldMk cId="2363491208" sldId="318"/>
            <ac:grpSpMk id="33" creationId="{CCA7DB32-04B2-486D-8ABD-7B17CBA75A5F}"/>
          </ac:grpSpMkLst>
        </pc:grpChg>
        <pc:grpChg chg="add mod">
          <ac:chgData name="nuntima veerapang" userId="583cc9f38261699c" providerId="LiveId" clId="{5CCEBFB5-C335-4F5C-91ED-AB5693E5591B}" dt="2022-02-03T06:58:47.381" v="7950" actId="1076"/>
          <ac:grpSpMkLst>
            <pc:docMk/>
            <pc:sldMk cId="2363491208" sldId="318"/>
            <ac:grpSpMk id="43" creationId="{9C9F1E59-84E0-4B10-BAC1-45BD3C62F650}"/>
          </ac:grpSpMkLst>
        </pc:grpChg>
        <pc:picChg chg="del">
          <ac:chgData name="nuntima veerapang" userId="583cc9f38261699c" providerId="LiveId" clId="{5CCEBFB5-C335-4F5C-91ED-AB5693E5591B}" dt="2022-02-03T06:57:40.436" v="7929" actId="478"/>
          <ac:picMkLst>
            <pc:docMk/>
            <pc:sldMk cId="2363491208" sldId="318"/>
            <ac:picMk id="38" creationId="{5998920B-C12A-4292-B9D9-6A8C9E416E66}"/>
          </ac:picMkLst>
        </pc:picChg>
        <pc:picChg chg="add mod">
          <ac:chgData name="nuntima veerapang" userId="583cc9f38261699c" providerId="LiveId" clId="{5CCEBFB5-C335-4F5C-91ED-AB5693E5591B}" dt="2022-02-03T07:03:42.382" v="7993" actId="1076"/>
          <ac:picMkLst>
            <pc:docMk/>
            <pc:sldMk cId="2363491208" sldId="318"/>
            <ac:picMk id="40" creationId="{0260485B-1E9E-4871-B792-11C305D85852}"/>
          </ac:picMkLst>
        </pc:picChg>
        <pc:picChg chg="add mod">
          <ac:chgData name="nuntima veerapang" userId="583cc9f38261699c" providerId="LiveId" clId="{5CCEBFB5-C335-4F5C-91ED-AB5693E5591B}" dt="2022-02-03T15:45:00.839" v="8164" actId="1076"/>
          <ac:picMkLst>
            <pc:docMk/>
            <pc:sldMk cId="2363491208" sldId="318"/>
            <ac:picMk id="41" creationId="{9328DDF8-BF96-42DC-B2F7-9AFE6FDD3253}"/>
          </ac:picMkLst>
        </pc:picChg>
        <pc:picChg chg="add mod">
          <ac:chgData name="nuntima veerapang" userId="583cc9f38261699c" providerId="LiveId" clId="{5CCEBFB5-C335-4F5C-91ED-AB5693E5591B}" dt="2022-02-03T15:45:08.339" v="8166" actId="1076"/>
          <ac:picMkLst>
            <pc:docMk/>
            <pc:sldMk cId="2363491208" sldId="318"/>
            <ac:picMk id="42" creationId="{1948FDE0-22E7-47B5-8744-C30A78D1455E}"/>
          </ac:picMkLst>
        </pc:picChg>
      </pc:sldChg>
      <pc:sldChg chg="add del">
        <pc:chgData name="nuntima veerapang" userId="583cc9f38261699c" providerId="LiveId" clId="{5CCEBFB5-C335-4F5C-91ED-AB5693E5591B}" dt="2022-02-03T07:15:18.809" v="8057"/>
        <pc:sldMkLst>
          <pc:docMk/>
          <pc:sldMk cId="222734293" sldId="319"/>
        </pc:sldMkLst>
      </pc:sldChg>
      <pc:sldChg chg="addSp delSp modSp new del mod">
        <pc:chgData name="nuntima veerapang" userId="583cc9f38261699c" providerId="LiveId" clId="{5CCEBFB5-C335-4F5C-91ED-AB5693E5591B}" dt="2022-02-03T15:42:02.554" v="8150" actId="47"/>
        <pc:sldMkLst>
          <pc:docMk/>
          <pc:sldMk cId="357304964" sldId="319"/>
        </pc:sldMkLst>
        <pc:spChg chg="add 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2" creationId="{AF4DA978-8307-4380-8DED-B190CF9BB91A}"/>
          </ac:spMkLst>
        </pc:spChg>
        <pc:spChg chg="add 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3" creationId="{19A21C5B-8E55-4451-BE0C-0AFDBF051B2C}"/>
          </ac:spMkLst>
        </pc:spChg>
        <pc:spChg chg="add 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4" creationId="{3D94131A-D288-462A-834F-D2A94B23CDBE}"/>
          </ac:spMkLst>
        </pc:spChg>
        <pc:spChg chg="add 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5" creationId="{485747DC-4225-494F-96D6-9C187709528B}"/>
          </ac:spMkLst>
        </pc:spChg>
        <pc:spChg chg="add 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6" creationId="{2724DCD9-1C25-4ACA-A75B-0965E2080C03}"/>
          </ac:spMkLst>
        </pc:spChg>
        <pc:spChg chg="add 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7" creationId="{C6BF39AF-6106-438E-B7DC-DE6B174CCECE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9" creationId="{FF25A439-BFC2-42AF-98D0-420B76286C1C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10" creationId="{00DF7690-183F-4EC9-81BD-13537D891C83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11" creationId="{297996A4-A54B-49F7-8CD9-CF44E721A11C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12" creationId="{FFB91559-15D3-4655-B61B-C1A1BE903A82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13" creationId="{AEA58EBF-B225-4746-9ED7-39FE0FEE3106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14" creationId="{81F59902-90D2-4EDF-8E48-5B6F68F85A08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15" creationId="{0E92B412-8078-4C57-8B68-A06477D0EA7D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16" creationId="{C2954400-0C66-40F9-9B8D-3C1EEA26BD8D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17" creationId="{8AD53E98-B33A-47A7-95A1-5A9AE7DB6636}"/>
          </ac:spMkLst>
        </pc:spChg>
        <pc:spChg chg="add 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18" creationId="{B88D2EC2-1B51-4FF3-9D77-8EBC0DC7C9C1}"/>
          </ac:spMkLst>
        </pc:spChg>
        <pc:spChg chg="add 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19" creationId="{1E7BE3BE-89A0-4753-A5C5-FB6B314D6B15}"/>
          </ac:spMkLst>
        </pc:spChg>
        <pc:spChg chg="add mod">
          <ac:chgData name="nuntima veerapang" userId="583cc9f38261699c" providerId="LiveId" clId="{5CCEBFB5-C335-4F5C-91ED-AB5693E5591B}" dt="2022-02-03T15:37:47.323" v="8103" actId="1076"/>
          <ac:spMkLst>
            <pc:docMk/>
            <pc:sldMk cId="357304964" sldId="319"/>
            <ac:spMk id="20" creationId="{AEB9D21A-B162-4B8D-AE94-F2395D29E370}"/>
          </ac:spMkLst>
        </pc:spChg>
        <pc:spChg chg="add mod">
          <ac:chgData name="nuntima veerapang" userId="583cc9f38261699c" providerId="LiveId" clId="{5CCEBFB5-C335-4F5C-91ED-AB5693E5591B}" dt="2022-02-03T15:38:12.907" v="8108" actId="207"/>
          <ac:spMkLst>
            <pc:docMk/>
            <pc:sldMk cId="357304964" sldId="319"/>
            <ac:spMk id="21" creationId="{7FCD667A-A93A-45C6-8674-FB7D0AE8B690}"/>
          </ac:spMkLst>
        </pc:spChg>
        <pc:spChg chg="add 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22" creationId="{4DC9D47F-13E1-497D-A642-6DADF9CF2DF4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24" creationId="{D445E885-E214-436C-B84A-6A0F3D61ADC1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25" creationId="{4474021F-5C57-4268-9B62-18EEAE103097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26" creationId="{A315D950-D5CB-47C1-B9B7-6A2879626F2A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27" creationId="{9AE0B4B0-D50E-4EAB-A56F-F77D1FB9BDBB}"/>
          </ac:spMkLst>
        </pc:spChg>
        <pc:spChg chg="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28" creationId="{7FA86B2A-0A69-43FB-B4C2-51FD0E2302E8}"/>
          </ac:spMkLst>
        </pc:spChg>
        <pc:spChg chg="add mod">
          <ac:chgData name="nuntima veerapang" userId="583cc9f38261699c" providerId="LiveId" clId="{5CCEBFB5-C335-4F5C-91ED-AB5693E5591B}" dt="2022-02-03T15:26:39.864" v="8093"/>
          <ac:spMkLst>
            <pc:docMk/>
            <pc:sldMk cId="357304964" sldId="319"/>
            <ac:spMk id="29" creationId="{14215577-6334-487F-9A2C-746D27852B55}"/>
          </ac:spMkLst>
        </pc:spChg>
        <pc:spChg chg="add mod">
          <ac:chgData name="nuntima veerapang" userId="583cc9f38261699c" providerId="LiveId" clId="{5CCEBFB5-C335-4F5C-91ED-AB5693E5591B}" dt="2022-02-03T15:41:29.637" v="8146" actId="255"/>
          <ac:spMkLst>
            <pc:docMk/>
            <pc:sldMk cId="357304964" sldId="319"/>
            <ac:spMk id="30" creationId="{6A1A1849-4FA2-4F5B-87D6-B72F55C20CC9}"/>
          </ac:spMkLst>
        </pc:spChg>
        <pc:spChg chg="add del mod">
          <ac:chgData name="nuntima veerapang" userId="583cc9f38261699c" providerId="LiveId" clId="{5CCEBFB5-C335-4F5C-91ED-AB5693E5591B}" dt="2022-02-03T15:41:58.266" v="8149" actId="478"/>
          <ac:spMkLst>
            <pc:docMk/>
            <pc:sldMk cId="357304964" sldId="319"/>
            <ac:spMk id="31" creationId="{5DD9F93D-88FE-4F6E-B048-4CF40E7E0440}"/>
          </ac:spMkLst>
        </pc:spChg>
        <pc:grpChg chg="add mod">
          <ac:chgData name="nuntima veerapang" userId="583cc9f38261699c" providerId="LiveId" clId="{5CCEBFB5-C335-4F5C-91ED-AB5693E5591B}" dt="2022-02-03T15:26:39.864" v="8093"/>
          <ac:grpSpMkLst>
            <pc:docMk/>
            <pc:sldMk cId="357304964" sldId="319"/>
            <ac:grpSpMk id="8" creationId="{47EE7328-82AF-405A-AB42-7FE3B0CA2C91}"/>
          </ac:grpSpMkLst>
        </pc:grpChg>
        <pc:grpChg chg="add mod">
          <ac:chgData name="nuntima veerapang" userId="583cc9f38261699c" providerId="LiveId" clId="{5CCEBFB5-C335-4F5C-91ED-AB5693E5591B}" dt="2022-02-03T15:37:54.257" v="8104" actId="1076"/>
          <ac:grpSpMkLst>
            <pc:docMk/>
            <pc:sldMk cId="357304964" sldId="319"/>
            <ac:grpSpMk id="23" creationId="{39A13CAB-4F19-4C98-8D49-6CD0C195E21C}"/>
          </ac:grpSpMkLst>
        </pc:grpChg>
      </pc:sldChg>
      <pc:sldChg chg="addSp delSp modSp new mod modTransition setBg modAnim">
        <pc:chgData name="nuntima veerapang" userId="583cc9f38261699c" providerId="LiveId" clId="{5CCEBFB5-C335-4F5C-91ED-AB5693E5591B}" dt="2022-02-03T17:06:36.545" v="10274"/>
        <pc:sldMkLst>
          <pc:docMk/>
          <pc:sldMk cId="1368802637" sldId="320"/>
        </pc:sldMkLst>
        <pc:spChg chg="add del mod">
          <ac:chgData name="nuntima veerapang" userId="583cc9f38261699c" providerId="LiveId" clId="{5CCEBFB5-C335-4F5C-91ED-AB5693E5591B}" dt="2022-02-03T16:37:24.494" v="9561" actId="478"/>
          <ac:spMkLst>
            <pc:docMk/>
            <pc:sldMk cId="1368802637" sldId="320"/>
            <ac:spMk id="2" creationId="{901B809D-8DBF-4D8F-9CC2-DB84D258ABC8}"/>
          </ac:spMkLst>
        </pc:spChg>
        <pc:spChg chg="add del mod">
          <ac:chgData name="nuntima veerapang" userId="583cc9f38261699c" providerId="LiveId" clId="{5CCEBFB5-C335-4F5C-91ED-AB5693E5591B}" dt="2022-02-03T15:42:15.139" v="8152" actId="478"/>
          <ac:spMkLst>
            <pc:docMk/>
            <pc:sldMk cId="1368802637" sldId="320"/>
            <ac:spMk id="3" creationId="{DA6445EF-F646-400A-B2F0-5EA7533A61B7}"/>
          </ac:spMkLst>
        </pc:spChg>
        <pc:spChg chg="add del mod">
          <ac:chgData name="nuntima veerapang" userId="583cc9f38261699c" providerId="LiveId" clId="{5CCEBFB5-C335-4F5C-91ED-AB5693E5591B}" dt="2022-02-03T15:42:15.139" v="8152" actId="478"/>
          <ac:spMkLst>
            <pc:docMk/>
            <pc:sldMk cId="1368802637" sldId="320"/>
            <ac:spMk id="4" creationId="{3CA14236-5A8A-49E4-99B2-B42FD593212E}"/>
          </ac:spMkLst>
        </pc:spChg>
        <pc:spChg chg="add 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5" creationId="{F9B3DF93-2FD1-4043-893F-F72F07DD4600}"/>
          </ac:spMkLst>
        </pc:spChg>
        <pc:spChg chg="add 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6" creationId="{FB650BE3-AE86-41A8-B222-89152089F28B}"/>
          </ac:spMkLst>
        </pc:spChg>
        <pc:spChg chg="add 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7" creationId="{5BED968F-EC5D-49DC-9A00-7C1EDA459BD4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9" creationId="{10023CF5-69BE-4C83-8910-4006338DCE63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10" creationId="{63FF1088-06C8-4906-BF1C-A05EE0F2957E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11" creationId="{29CA2474-F9DD-4EEE-97CB-DA02288471E3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12" creationId="{6361A2B2-B789-468E-9DF6-B54EDBB18FE8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13" creationId="{3145E932-1D06-459D-AEBB-92D417D2AE5C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14" creationId="{1D3E0211-75A0-40C9-9749-AAC454FB5768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15" creationId="{5D202C6F-E2F5-47DF-8F08-AEC977CF15E4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16" creationId="{F6B9573D-7827-4F93-A2B8-45E2D512BD94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17" creationId="{32D2716F-A435-4888-B853-59B2A200B24D}"/>
          </ac:spMkLst>
        </pc:spChg>
        <pc:spChg chg="add 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18" creationId="{96591F16-515E-4FFF-9E3E-A8F96F9D8CD0}"/>
          </ac:spMkLst>
        </pc:spChg>
        <pc:spChg chg="add mod">
          <ac:chgData name="nuntima veerapang" userId="583cc9f38261699c" providerId="LiveId" clId="{5CCEBFB5-C335-4F5C-91ED-AB5693E5591B}" dt="2022-02-03T15:42:30.251" v="8154" actId="1076"/>
          <ac:spMkLst>
            <pc:docMk/>
            <pc:sldMk cId="1368802637" sldId="320"/>
            <ac:spMk id="19" creationId="{04A7EBA0-F0F4-430B-8288-4AD53420C0ED}"/>
          </ac:spMkLst>
        </pc:spChg>
        <pc:spChg chg="add 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20" creationId="{173F515D-E53F-439D-83E2-468E9C92ED47}"/>
          </ac:spMkLst>
        </pc:spChg>
        <pc:spChg chg="add 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21" creationId="{C5F25377-5EDF-46F1-B733-7FE55B566E23}"/>
          </ac:spMkLst>
        </pc:spChg>
        <pc:spChg chg="add mod">
          <ac:chgData name="nuntima veerapang" userId="583cc9f38261699c" providerId="LiveId" clId="{5CCEBFB5-C335-4F5C-91ED-AB5693E5591B}" dt="2022-02-03T15:42:30.251" v="8154" actId="1076"/>
          <ac:spMkLst>
            <pc:docMk/>
            <pc:sldMk cId="1368802637" sldId="320"/>
            <ac:spMk id="22" creationId="{1DDE0856-1049-41D9-9219-90FB1BEDCCC1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24" creationId="{E6C7A877-ADCA-4449-88D9-6976A6A5AA53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25" creationId="{82F3FDBF-A845-4F51-8CCB-D48C8702D6C9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26" creationId="{52DE6B3E-F6F6-4F54-9E06-53D14C9B0719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27" creationId="{0249097E-612F-4FA5-B487-6DF4D335A003}"/>
          </ac:spMkLst>
        </pc:spChg>
        <pc:spChg chg="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28" creationId="{1F7A4294-6FBD-4A82-8D5B-A956D37A4866}"/>
          </ac:spMkLst>
        </pc:spChg>
        <pc:spChg chg="add mod">
          <ac:chgData name="nuntima veerapang" userId="583cc9f38261699c" providerId="LiveId" clId="{5CCEBFB5-C335-4F5C-91ED-AB5693E5591B}" dt="2022-02-03T15:42:30.251" v="8154" actId="1076"/>
          <ac:spMkLst>
            <pc:docMk/>
            <pc:sldMk cId="1368802637" sldId="320"/>
            <ac:spMk id="29" creationId="{8032E632-308E-4B27-938A-86CD2EB3C808}"/>
          </ac:spMkLst>
        </pc:spChg>
        <pc:spChg chg="add mod">
          <ac:chgData name="nuntima veerapang" userId="583cc9f38261699c" providerId="LiveId" clId="{5CCEBFB5-C335-4F5C-91ED-AB5693E5591B}" dt="2022-02-03T15:41:50.504" v="8148"/>
          <ac:spMkLst>
            <pc:docMk/>
            <pc:sldMk cId="1368802637" sldId="320"/>
            <ac:spMk id="30" creationId="{25C67722-26CA-4B76-9475-7EC9720773AB}"/>
          </ac:spMkLst>
        </pc:spChg>
        <pc:spChg chg="add mod">
          <ac:chgData name="nuntima veerapang" userId="583cc9f38261699c" providerId="LiveId" clId="{5CCEBFB5-C335-4F5C-91ED-AB5693E5591B}" dt="2022-02-03T15:42:52.543" v="8157" actId="1076"/>
          <ac:spMkLst>
            <pc:docMk/>
            <pc:sldMk cId="1368802637" sldId="320"/>
            <ac:spMk id="31" creationId="{D127F3A6-811A-47C1-AB86-373D54F124B9}"/>
          </ac:spMkLst>
        </pc:spChg>
        <pc:grpChg chg="add mod">
          <ac:chgData name="nuntima veerapang" userId="583cc9f38261699c" providerId="LiveId" clId="{5CCEBFB5-C335-4F5C-91ED-AB5693E5591B}" dt="2022-02-03T15:41:50.504" v="8148"/>
          <ac:grpSpMkLst>
            <pc:docMk/>
            <pc:sldMk cId="1368802637" sldId="320"/>
            <ac:grpSpMk id="8" creationId="{2228E570-0BF3-434E-BF42-B47E100D4BCE}"/>
          </ac:grpSpMkLst>
        </pc:grpChg>
        <pc:grpChg chg="add mod">
          <ac:chgData name="nuntima veerapang" userId="583cc9f38261699c" providerId="LiveId" clId="{5CCEBFB5-C335-4F5C-91ED-AB5693E5591B}" dt="2022-02-03T15:42:46.412" v="8156" actId="1076"/>
          <ac:grpSpMkLst>
            <pc:docMk/>
            <pc:sldMk cId="1368802637" sldId="320"/>
            <ac:grpSpMk id="23" creationId="{DFA1742D-2393-4D15-8B62-B84ECC7E6BF0}"/>
          </ac:grpSpMkLst>
        </pc:grpChg>
      </pc:sldChg>
      <pc:sldChg chg="addSp modSp new mod modTransition">
        <pc:chgData name="nuntima veerapang" userId="583cc9f38261699c" providerId="LiveId" clId="{5CCEBFB5-C335-4F5C-91ED-AB5693E5591B}" dt="2022-02-03T17:04:35.891" v="10257" actId="1076"/>
        <pc:sldMkLst>
          <pc:docMk/>
          <pc:sldMk cId="1147196678" sldId="321"/>
        </pc:sldMkLst>
        <pc:spChg chg="mod">
          <ac:chgData name="nuntima veerapang" userId="583cc9f38261699c" providerId="LiveId" clId="{5CCEBFB5-C335-4F5C-91ED-AB5693E5591B}" dt="2022-02-03T16:37:10.710" v="9559" actId="14100"/>
          <ac:spMkLst>
            <pc:docMk/>
            <pc:sldMk cId="1147196678" sldId="321"/>
            <ac:spMk id="3" creationId="{11473CA9-3072-4DD3-AA3E-F269AE59FAEA}"/>
          </ac:spMkLst>
        </pc:spChg>
        <pc:spChg chg="mod">
          <ac:chgData name="nuntima veerapang" userId="583cc9f38261699c" providerId="LiveId" clId="{5CCEBFB5-C335-4F5C-91ED-AB5693E5591B}" dt="2022-02-03T16:37:02.732" v="9556" actId="1076"/>
          <ac:spMkLst>
            <pc:docMk/>
            <pc:sldMk cId="1147196678" sldId="321"/>
            <ac:spMk id="4" creationId="{99801FC2-D96B-425E-A422-A5830AF3AF80}"/>
          </ac:spMkLst>
        </pc:spChg>
        <pc:spChg chg="mod">
          <ac:chgData name="nuntima veerapang" userId="583cc9f38261699c" providerId="LiveId" clId="{5CCEBFB5-C335-4F5C-91ED-AB5693E5591B}" dt="2022-02-03T16:34:41.355" v="9404"/>
          <ac:spMkLst>
            <pc:docMk/>
            <pc:sldMk cId="1147196678" sldId="321"/>
            <ac:spMk id="6" creationId="{968383CA-1A62-492F-91EE-EC7FB077C18E}"/>
          </ac:spMkLst>
        </pc:spChg>
        <pc:spChg chg="mod">
          <ac:chgData name="nuntima veerapang" userId="583cc9f38261699c" providerId="LiveId" clId="{5CCEBFB5-C335-4F5C-91ED-AB5693E5591B}" dt="2022-02-03T16:36:38.520" v="9553" actId="207"/>
          <ac:spMkLst>
            <pc:docMk/>
            <pc:sldMk cId="1147196678" sldId="321"/>
            <ac:spMk id="7" creationId="{CD189B18-5366-45DB-B1D1-A9E4A9F6245D}"/>
          </ac:spMkLst>
        </pc:spChg>
        <pc:grpChg chg="add mod">
          <ac:chgData name="nuntima veerapang" userId="583cc9f38261699c" providerId="LiveId" clId="{5CCEBFB5-C335-4F5C-91ED-AB5693E5591B}" dt="2022-02-03T16:36:44.642" v="9554" actId="1076"/>
          <ac:grpSpMkLst>
            <pc:docMk/>
            <pc:sldMk cId="1147196678" sldId="321"/>
            <ac:grpSpMk id="2" creationId="{A290059F-4F1E-4C79-B0AD-E1909AFE5848}"/>
          </ac:grpSpMkLst>
        </pc:grpChg>
        <pc:grpChg chg="add mod">
          <ac:chgData name="nuntima veerapang" userId="583cc9f38261699c" providerId="LiveId" clId="{5CCEBFB5-C335-4F5C-91ED-AB5693E5591B}" dt="2022-02-03T17:04:35.891" v="10257" actId="1076"/>
          <ac:grpSpMkLst>
            <pc:docMk/>
            <pc:sldMk cId="1147196678" sldId="321"/>
            <ac:grpSpMk id="5" creationId="{1564866A-CBE7-4DB6-8F96-9F8B5145A90C}"/>
          </ac:grpSpMkLst>
        </pc:grpChg>
      </pc:sldChg>
      <pc:sldMasterChg chg="setBg delSldLayout modSldLayout">
        <pc:chgData name="nuntima veerapang" userId="583cc9f38261699c" providerId="LiveId" clId="{5CCEBFB5-C335-4F5C-91ED-AB5693E5591B}" dt="2022-02-03T16:13:39.277" v="9079" actId="47"/>
        <pc:sldMasterMkLst>
          <pc:docMk/>
          <pc:sldMasterMk cId="0" sldId="2147483679"/>
        </pc:sldMasterMkLst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48"/>
          </pc:sldLayoutMkLst>
        </pc:sldLayoutChg>
        <pc:sldLayoutChg chg="del setBg">
          <pc:chgData name="nuntima veerapang" userId="583cc9f38261699c" providerId="LiveId" clId="{5CCEBFB5-C335-4F5C-91ED-AB5693E5591B}" dt="2022-02-03T16:13:39.277" v="9079" actId="47"/>
          <pc:sldLayoutMkLst>
            <pc:docMk/>
            <pc:sldMasterMk cId="0" sldId="2147483679"/>
            <pc:sldLayoutMk cId="0" sldId="2147483649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50"/>
          </pc:sldLayoutMkLst>
        </pc:sldLayoutChg>
        <pc:sldLayoutChg chg="del setBg">
          <pc:chgData name="nuntima veerapang" userId="583cc9f38261699c" providerId="LiveId" clId="{5CCEBFB5-C335-4F5C-91ED-AB5693E5591B}" dt="2022-02-03T15:44:49.592" v="8161" actId="47"/>
          <pc:sldLayoutMkLst>
            <pc:docMk/>
            <pc:sldMasterMk cId="0" sldId="2147483679"/>
            <pc:sldLayoutMk cId="0" sldId="2147483651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52"/>
          </pc:sldLayoutMkLst>
        </pc:sldLayoutChg>
        <pc:sldLayoutChg chg="del setBg">
          <pc:chgData name="nuntima veerapang" userId="583cc9f38261699c" providerId="LiveId" clId="{5CCEBFB5-C335-4F5C-91ED-AB5693E5591B}" dt="2022-02-03T15:44:49.592" v="8161" actId="47"/>
          <pc:sldLayoutMkLst>
            <pc:docMk/>
            <pc:sldMasterMk cId="0" sldId="2147483679"/>
            <pc:sldLayoutMk cId="0" sldId="2147483653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54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55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56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57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58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59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60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61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62"/>
          </pc:sldLayoutMkLst>
        </pc:sldLayoutChg>
        <pc:sldLayoutChg chg="del setBg">
          <pc:chgData name="nuntima veerapang" userId="583cc9f38261699c" providerId="LiveId" clId="{5CCEBFB5-C335-4F5C-91ED-AB5693E5591B}" dt="2022-02-03T06:25:42.014" v="7207" actId="47"/>
          <pc:sldLayoutMkLst>
            <pc:docMk/>
            <pc:sldMasterMk cId="0" sldId="2147483679"/>
            <pc:sldLayoutMk cId="0" sldId="2147483663"/>
          </pc:sldLayoutMkLst>
        </pc:sldLayoutChg>
        <pc:sldLayoutChg chg="del setBg">
          <pc:chgData name="nuntima veerapang" userId="583cc9f38261699c" providerId="LiveId" clId="{5CCEBFB5-C335-4F5C-91ED-AB5693E5591B}" dt="2022-02-03T15:38:21.470" v="8110" actId="47"/>
          <pc:sldLayoutMkLst>
            <pc:docMk/>
            <pc:sldMasterMk cId="0" sldId="2147483679"/>
            <pc:sldLayoutMk cId="0" sldId="2147483664"/>
          </pc:sldLayoutMkLst>
        </pc:sldLayoutChg>
        <pc:sldLayoutChg chg="del setBg">
          <pc:chgData name="nuntima veerapang" userId="583cc9f38261699c" providerId="LiveId" clId="{5CCEBFB5-C335-4F5C-91ED-AB5693E5591B}" dt="2022-02-03T15:44:49.592" v="8161" actId="47"/>
          <pc:sldLayoutMkLst>
            <pc:docMk/>
            <pc:sldMasterMk cId="0" sldId="2147483679"/>
            <pc:sldLayoutMk cId="0" sldId="2147483665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66"/>
          </pc:sldLayoutMkLst>
        </pc:sldLayoutChg>
        <pc:sldLayoutChg chg="del setBg">
          <pc:chgData name="nuntima veerapang" userId="583cc9f38261699c" providerId="LiveId" clId="{5CCEBFB5-C335-4F5C-91ED-AB5693E5591B}" dt="2022-02-03T15:44:49.592" v="8161" actId="47"/>
          <pc:sldLayoutMkLst>
            <pc:docMk/>
            <pc:sldMasterMk cId="0" sldId="2147483679"/>
            <pc:sldLayoutMk cId="0" sldId="2147483667"/>
          </pc:sldLayoutMkLst>
        </pc:sldLayoutChg>
        <pc:sldLayoutChg chg="del setBg">
          <pc:chgData name="nuntima veerapang" userId="583cc9f38261699c" providerId="LiveId" clId="{5CCEBFB5-C335-4F5C-91ED-AB5693E5591B}" dt="2022-02-03T15:44:49.592" v="8161" actId="47"/>
          <pc:sldLayoutMkLst>
            <pc:docMk/>
            <pc:sldMasterMk cId="0" sldId="2147483679"/>
            <pc:sldLayoutMk cId="0" sldId="2147483668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69"/>
          </pc:sldLayoutMkLst>
        </pc:sldLayoutChg>
        <pc:sldLayoutChg chg="del setBg">
          <pc:chgData name="nuntima veerapang" userId="583cc9f38261699c" providerId="LiveId" clId="{5CCEBFB5-C335-4F5C-91ED-AB5693E5591B}" dt="2022-02-03T15:44:49.592" v="8161" actId="47"/>
          <pc:sldLayoutMkLst>
            <pc:docMk/>
            <pc:sldMasterMk cId="0" sldId="2147483679"/>
            <pc:sldLayoutMk cId="0" sldId="2147483670"/>
          </pc:sldLayoutMkLst>
        </pc:sldLayoutChg>
        <pc:sldLayoutChg chg="del setBg">
          <pc:chgData name="nuntima veerapang" userId="583cc9f38261699c" providerId="LiveId" clId="{5CCEBFB5-C335-4F5C-91ED-AB5693E5591B}" dt="2022-02-03T15:44:49.592" v="8161" actId="47"/>
          <pc:sldLayoutMkLst>
            <pc:docMk/>
            <pc:sldMasterMk cId="0" sldId="2147483679"/>
            <pc:sldLayoutMk cId="0" sldId="2147483671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72"/>
          </pc:sldLayoutMkLst>
        </pc:sldLayoutChg>
        <pc:sldLayoutChg chg="del setBg">
          <pc:chgData name="nuntima veerapang" userId="583cc9f38261699c" providerId="LiveId" clId="{5CCEBFB5-C335-4F5C-91ED-AB5693E5591B}" dt="2022-02-03T15:44:49.592" v="8161" actId="47"/>
          <pc:sldLayoutMkLst>
            <pc:docMk/>
            <pc:sldMasterMk cId="0" sldId="2147483679"/>
            <pc:sldLayoutMk cId="0" sldId="2147483673"/>
          </pc:sldLayoutMkLst>
        </pc:sldLayoutChg>
        <pc:sldLayoutChg chg="del setBg">
          <pc:chgData name="nuntima veerapang" userId="583cc9f38261699c" providerId="LiveId" clId="{5CCEBFB5-C335-4F5C-91ED-AB5693E5591B}" dt="2022-02-03T15:44:49.592" v="8161" actId="47"/>
          <pc:sldLayoutMkLst>
            <pc:docMk/>
            <pc:sldMasterMk cId="0" sldId="2147483679"/>
            <pc:sldLayoutMk cId="0" sldId="2147483674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75"/>
          </pc:sldLayoutMkLst>
        </pc:sldLayoutChg>
        <pc:sldLayoutChg chg="setBg">
          <pc:chgData name="nuntima veerapang" userId="583cc9f38261699c" providerId="LiveId" clId="{5CCEBFB5-C335-4F5C-91ED-AB5693E5591B}" dt="2022-02-03T02:55:53.523" v="3987"/>
          <pc:sldLayoutMkLst>
            <pc:docMk/>
            <pc:sldMasterMk cId="0" sldId="2147483679"/>
            <pc:sldLayoutMk cId="0" sldId="2147483676"/>
          </pc:sldLayoutMkLst>
        </pc:sldLayoutChg>
      </pc:sldMasterChg>
      <pc:sldMasterChg chg="del setBg delSldLayout modSldLayout">
        <pc:chgData name="nuntima veerapang" userId="583cc9f38261699c" providerId="LiveId" clId="{5CCEBFB5-C335-4F5C-91ED-AB5693E5591B}" dt="2022-02-03T15:44:49.592" v="8161" actId="47"/>
        <pc:sldMasterMkLst>
          <pc:docMk/>
          <pc:sldMasterMk cId="0" sldId="2147483680"/>
        </pc:sldMasterMkLst>
        <pc:sldLayoutChg chg="del setBg">
          <pc:chgData name="nuntima veerapang" userId="583cc9f38261699c" providerId="LiveId" clId="{5CCEBFB5-C335-4F5C-91ED-AB5693E5591B}" dt="2022-02-03T15:44:49.592" v="8161" actId="47"/>
          <pc:sldLayoutMkLst>
            <pc:docMk/>
            <pc:sldMasterMk cId="0" sldId="2147483680"/>
            <pc:sldLayoutMk cId="0" sldId="2147483677"/>
          </pc:sldLayoutMkLst>
        </pc:sldLayoutChg>
        <pc:sldLayoutChg chg="del setBg">
          <pc:chgData name="nuntima veerapang" userId="583cc9f38261699c" providerId="LiveId" clId="{5CCEBFB5-C335-4F5C-91ED-AB5693E5591B}" dt="2022-02-03T15:44:49.592" v="8161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  <pc:docChgLst>
    <pc:chgData name="nuntima veerapang" userId="583cc9f38261699c" providerId="LiveId" clId="{1CAF4801-2429-4631-AAB9-2D77FEB8E4CC}"/>
    <pc:docChg chg="undo custSel addSld delSld modSld">
      <pc:chgData name="nuntima veerapang" userId="583cc9f38261699c" providerId="LiveId" clId="{1CAF4801-2429-4631-AAB9-2D77FEB8E4CC}" dt="2022-02-03T17:31:31.043" v="76"/>
      <pc:docMkLst>
        <pc:docMk/>
      </pc:docMkLst>
      <pc:sldChg chg="addSp modSp mod">
        <pc:chgData name="nuntima veerapang" userId="583cc9f38261699c" providerId="LiveId" clId="{1CAF4801-2429-4631-AAB9-2D77FEB8E4CC}" dt="2022-02-03T17:24:09.470" v="7" actId="14100"/>
        <pc:sldMkLst>
          <pc:docMk/>
          <pc:sldMk cId="0" sldId="257"/>
        </pc:sldMkLst>
        <pc:spChg chg="add mod">
          <ac:chgData name="nuntima veerapang" userId="583cc9f38261699c" providerId="LiveId" clId="{1CAF4801-2429-4631-AAB9-2D77FEB8E4CC}" dt="2022-02-03T17:24:09.470" v="7" actId="14100"/>
          <ac:spMkLst>
            <pc:docMk/>
            <pc:sldMk cId="0" sldId="257"/>
            <ac:spMk id="25" creationId="{E5DC83CF-FCD2-4395-97DF-D734DC3C7DD8}"/>
          </ac:spMkLst>
        </pc:spChg>
        <pc:spChg chg="add mod">
          <ac:chgData name="nuntima veerapang" userId="583cc9f38261699c" providerId="LiveId" clId="{1CAF4801-2429-4631-AAB9-2D77FEB8E4CC}" dt="2022-02-03T17:24:07.832" v="6" actId="14100"/>
          <ac:spMkLst>
            <pc:docMk/>
            <pc:sldMk cId="0" sldId="257"/>
            <ac:spMk id="26" creationId="{31BFB6A2-BDB8-4593-90D5-65405882A5CF}"/>
          </ac:spMkLst>
        </pc:spChg>
      </pc:sldChg>
      <pc:sldChg chg="addSp modSp mod modAnim">
        <pc:chgData name="nuntima veerapang" userId="583cc9f38261699c" providerId="LiveId" clId="{1CAF4801-2429-4631-AAB9-2D77FEB8E4CC}" dt="2022-02-03T17:31:31.043" v="76"/>
        <pc:sldMkLst>
          <pc:docMk/>
          <pc:sldMk cId="0" sldId="270"/>
        </pc:sldMkLst>
        <pc:spChg chg="mod">
          <ac:chgData name="nuntima veerapang" userId="583cc9f38261699c" providerId="LiveId" clId="{1CAF4801-2429-4631-AAB9-2D77FEB8E4CC}" dt="2022-02-03T17:31:05.186" v="67"/>
          <ac:spMkLst>
            <pc:docMk/>
            <pc:sldMk cId="0" sldId="270"/>
            <ac:spMk id="21" creationId="{C51A99A3-B6A6-47A6-B4AE-2AEB7B478A14}"/>
          </ac:spMkLst>
        </pc:spChg>
        <pc:spChg chg="mod">
          <ac:chgData name="nuntima veerapang" userId="583cc9f38261699c" providerId="LiveId" clId="{1CAF4801-2429-4631-AAB9-2D77FEB8E4CC}" dt="2022-02-03T17:31:05.186" v="67"/>
          <ac:spMkLst>
            <pc:docMk/>
            <pc:sldMk cId="0" sldId="270"/>
            <ac:spMk id="22" creationId="{18A42202-E546-45DD-A837-727FB702B628}"/>
          </ac:spMkLst>
        </pc:spChg>
        <pc:spChg chg="mod">
          <ac:chgData name="nuntima veerapang" userId="583cc9f38261699c" providerId="LiveId" clId="{1CAF4801-2429-4631-AAB9-2D77FEB8E4CC}" dt="2022-02-03T17:31:05.186" v="67"/>
          <ac:spMkLst>
            <pc:docMk/>
            <pc:sldMk cId="0" sldId="270"/>
            <ac:spMk id="23" creationId="{1E6B788A-0294-4642-B86E-B1034CFCFD30}"/>
          </ac:spMkLst>
        </pc:spChg>
        <pc:spChg chg="mod">
          <ac:chgData name="nuntima veerapang" userId="583cc9f38261699c" providerId="LiveId" clId="{1CAF4801-2429-4631-AAB9-2D77FEB8E4CC}" dt="2022-02-03T17:31:05.186" v="67"/>
          <ac:spMkLst>
            <pc:docMk/>
            <pc:sldMk cId="0" sldId="270"/>
            <ac:spMk id="24" creationId="{EAA9158E-A661-4CF8-A01C-B128540CD0E5}"/>
          </ac:spMkLst>
        </pc:spChg>
        <pc:spChg chg="mod">
          <ac:chgData name="nuntima veerapang" userId="583cc9f38261699c" providerId="LiveId" clId="{1CAF4801-2429-4631-AAB9-2D77FEB8E4CC}" dt="2022-02-03T17:31:05.186" v="67"/>
          <ac:spMkLst>
            <pc:docMk/>
            <pc:sldMk cId="0" sldId="270"/>
            <ac:spMk id="25" creationId="{0D710F51-A8E7-4253-975B-5FB6E15F36CB}"/>
          </ac:spMkLst>
        </pc:spChg>
        <pc:grpChg chg="add mod">
          <ac:chgData name="nuntima veerapang" userId="583cc9f38261699c" providerId="LiveId" clId="{1CAF4801-2429-4631-AAB9-2D77FEB8E4CC}" dt="2022-02-03T17:31:08.137" v="68" actId="1076"/>
          <ac:grpSpMkLst>
            <pc:docMk/>
            <pc:sldMk cId="0" sldId="270"/>
            <ac:grpSpMk id="20" creationId="{5448F413-EE90-4830-AFA1-ECC12E917194}"/>
          </ac:grpSpMkLst>
        </pc:grpChg>
      </pc:sldChg>
      <pc:sldChg chg="delSp modSp mod">
        <pc:chgData name="nuntima veerapang" userId="583cc9f38261699c" providerId="LiveId" clId="{1CAF4801-2429-4631-AAB9-2D77FEB8E4CC}" dt="2022-02-03T17:27:51.786" v="51" actId="1076"/>
        <pc:sldMkLst>
          <pc:docMk/>
          <pc:sldMk cId="0" sldId="271"/>
        </pc:sldMkLst>
        <pc:spChg chg="mod">
          <ac:chgData name="nuntima veerapang" userId="583cc9f38261699c" providerId="LiveId" clId="{1CAF4801-2429-4631-AAB9-2D77FEB8E4CC}" dt="2022-02-03T17:27:51.786" v="51" actId="1076"/>
          <ac:spMkLst>
            <pc:docMk/>
            <pc:sldMk cId="0" sldId="271"/>
            <ac:spMk id="1203" creationId="{00000000-0000-0000-0000-000000000000}"/>
          </ac:spMkLst>
        </pc:spChg>
        <pc:spChg chg="mod">
          <ac:chgData name="nuntima veerapang" userId="583cc9f38261699c" providerId="LiveId" clId="{1CAF4801-2429-4631-AAB9-2D77FEB8E4CC}" dt="2022-02-03T17:27:51.786" v="51" actId="1076"/>
          <ac:spMkLst>
            <pc:docMk/>
            <pc:sldMk cId="0" sldId="271"/>
            <ac:spMk id="1210" creationId="{00000000-0000-0000-0000-000000000000}"/>
          </ac:spMkLst>
        </pc:spChg>
        <pc:spChg chg="mod">
          <ac:chgData name="nuntima veerapang" userId="583cc9f38261699c" providerId="LiveId" clId="{1CAF4801-2429-4631-AAB9-2D77FEB8E4CC}" dt="2022-02-03T17:27:43.404" v="49" actId="1076"/>
          <ac:spMkLst>
            <pc:docMk/>
            <pc:sldMk cId="0" sldId="271"/>
            <ac:spMk id="1213" creationId="{00000000-0000-0000-0000-000000000000}"/>
          </ac:spMkLst>
        </pc:spChg>
        <pc:spChg chg="mod">
          <ac:chgData name="nuntima veerapang" userId="583cc9f38261699c" providerId="LiveId" clId="{1CAF4801-2429-4631-AAB9-2D77FEB8E4CC}" dt="2022-02-03T17:27:43.404" v="49" actId="1076"/>
          <ac:spMkLst>
            <pc:docMk/>
            <pc:sldMk cId="0" sldId="271"/>
            <ac:spMk id="1214" creationId="{00000000-0000-0000-0000-000000000000}"/>
          </ac:spMkLst>
        </pc:spChg>
        <pc:spChg chg="del mod">
          <ac:chgData name="nuntima veerapang" userId="583cc9f38261699c" providerId="LiveId" clId="{1CAF4801-2429-4631-AAB9-2D77FEB8E4CC}" dt="2022-02-03T17:27:44.925" v="50" actId="478"/>
          <ac:spMkLst>
            <pc:docMk/>
            <pc:sldMk cId="0" sldId="271"/>
            <ac:spMk id="1224" creationId="{00000000-0000-0000-0000-000000000000}"/>
          </ac:spMkLst>
        </pc:spChg>
        <pc:spChg chg="mod">
          <ac:chgData name="nuntima veerapang" userId="583cc9f38261699c" providerId="LiveId" clId="{1CAF4801-2429-4631-AAB9-2D77FEB8E4CC}" dt="2022-02-03T17:27:43.404" v="49" actId="1076"/>
          <ac:spMkLst>
            <pc:docMk/>
            <pc:sldMk cId="0" sldId="271"/>
            <ac:spMk id="1225" creationId="{00000000-0000-0000-0000-000000000000}"/>
          </ac:spMkLst>
        </pc:spChg>
        <pc:spChg chg="mod">
          <ac:chgData name="nuntima veerapang" userId="583cc9f38261699c" providerId="LiveId" clId="{1CAF4801-2429-4631-AAB9-2D77FEB8E4CC}" dt="2022-02-03T17:27:43.404" v="49" actId="1076"/>
          <ac:spMkLst>
            <pc:docMk/>
            <pc:sldMk cId="0" sldId="271"/>
            <ac:spMk id="1226" creationId="{00000000-0000-0000-0000-000000000000}"/>
          </ac:spMkLst>
        </pc:spChg>
        <pc:grpChg chg="mod">
          <ac:chgData name="nuntima veerapang" userId="583cc9f38261699c" providerId="LiveId" clId="{1CAF4801-2429-4631-AAB9-2D77FEB8E4CC}" dt="2022-02-03T17:27:51.786" v="51" actId="1076"/>
          <ac:grpSpMkLst>
            <pc:docMk/>
            <pc:sldMk cId="0" sldId="271"/>
            <ac:grpSpMk id="1204" creationId="{00000000-0000-0000-0000-000000000000}"/>
          </ac:grpSpMkLst>
        </pc:grpChg>
      </pc:sldChg>
      <pc:sldChg chg="modSp mod">
        <pc:chgData name="nuntima veerapang" userId="583cc9f38261699c" providerId="LiveId" clId="{1CAF4801-2429-4631-AAB9-2D77FEB8E4CC}" dt="2022-02-03T17:28:30.544" v="56" actId="1076"/>
        <pc:sldMkLst>
          <pc:docMk/>
          <pc:sldMk cId="0" sldId="274"/>
        </pc:sldMkLst>
        <pc:picChg chg="mod">
          <ac:chgData name="nuntima veerapang" userId="583cc9f38261699c" providerId="LiveId" clId="{1CAF4801-2429-4631-AAB9-2D77FEB8E4CC}" dt="2022-02-03T17:28:30.544" v="56" actId="1076"/>
          <ac:picMkLst>
            <pc:docMk/>
            <pc:sldMk cId="0" sldId="274"/>
            <ac:picMk id="41" creationId="{D41054D1-F8B8-425D-ADF8-A8E4CA0BD4AD}"/>
          </ac:picMkLst>
        </pc:picChg>
      </pc:sldChg>
      <pc:sldChg chg="modSp mod">
        <pc:chgData name="nuntima veerapang" userId="583cc9f38261699c" providerId="LiveId" clId="{1CAF4801-2429-4631-AAB9-2D77FEB8E4CC}" dt="2022-02-03T17:25:47.780" v="28" actId="1076"/>
        <pc:sldMkLst>
          <pc:docMk/>
          <pc:sldMk cId="0" sldId="283"/>
        </pc:sldMkLst>
        <pc:spChg chg="mod">
          <ac:chgData name="nuntima veerapang" userId="583cc9f38261699c" providerId="LiveId" clId="{1CAF4801-2429-4631-AAB9-2D77FEB8E4CC}" dt="2022-02-03T17:25:44.912" v="27" actId="1076"/>
          <ac:spMkLst>
            <pc:docMk/>
            <pc:sldMk cId="0" sldId="283"/>
            <ac:spMk id="31" creationId="{726FE73F-E165-4E67-9500-5F7D87BD13EE}"/>
          </ac:spMkLst>
        </pc:spChg>
        <pc:spChg chg="mod">
          <ac:chgData name="nuntima veerapang" userId="583cc9f38261699c" providerId="LiveId" clId="{1CAF4801-2429-4631-AAB9-2D77FEB8E4CC}" dt="2022-02-03T17:25:47.780" v="28" actId="1076"/>
          <ac:spMkLst>
            <pc:docMk/>
            <pc:sldMk cId="0" sldId="283"/>
            <ac:spMk id="48" creationId="{60D0862E-9853-4C21-BF60-E12A7D3217D5}"/>
          </ac:spMkLst>
        </pc:spChg>
      </pc:sldChg>
      <pc:sldChg chg="addSp modSp mod">
        <pc:chgData name="nuntima veerapang" userId="583cc9f38261699c" providerId="LiveId" clId="{1CAF4801-2429-4631-AAB9-2D77FEB8E4CC}" dt="2022-02-03T17:25:24.442" v="25" actId="1076"/>
        <pc:sldMkLst>
          <pc:docMk/>
          <pc:sldMk cId="3934855876" sldId="313"/>
        </pc:sldMkLst>
        <pc:spChg chg="mod">
          <ac:chgData name="nuntima veerapang" userId="583cc9f38261699c" providerId="LiveId" clId="{1CAF4801-2429-4631-AAB9-2D77FEB8E4CC}" dt="2022-02-03T17:25:24.442" v="25" actId="1076"/>
          <ac:spMkLst>
            <pc:docMk/>
            <pc:sldMk cId="3934855876" sldId="313"/>
            <ac:spMk id="25" creationId="{7FF9C9F5-4D01-43A8-B6CB-C8D012E64301}"/>
          </ac:spMkLst>
        </pc:spChg>
        <pc:spChg chg="add mod">
          <ac:chgData name="nuntima veerapang" userId="583cc9f38261699c" providerId="LiveId" clId="{1CAF4801-2429-4631-AAB9-2D77FEB8E4CC}" dt="2022-02-03T17:25:08.235" v="21" actId="14100"/>
          <ac:spMkLst>
            <pc:docMk/>
            <pc:sldMk cId="3934855876" sldId="313"/>
            <ac:spMk id="26" creationId="{938199F1-249E-45DC-A6EE-37B838A72133}"/>
          </ac:spMkLst>
        </pc:spChg>
        <pc:spChg chg="add mod">
          <ac:chgData name="nuntima veerapang" userId="583cc9f38261699c" providerId="LiveId" clId="{1CAF4801-2429-4631-AAB9-2D77FEB8E4CC}" dt="2022-02-03T17:25:12.490" v="23" actId="1076"/>
          <ac:spMkLst>
            <pc:docMk/>
            <pc:sldMk cId="3934855876" sldId="313"/>
            <ac:spMk id="28" creationId="{AC0FBDAA-E0A7-40E9-A7B0-CE258FAA2999}"/>
          </ac:spMkLst>
        </pc:spChg>
        <pc:spChg chg="mod">
          <ac:chgData name="nuntima veerapang" userId="583cc9f38261699c" providerId="LiveId" clId="{1CAF4801-2429-4631-AAB9-2D77FEB8E4CC}" dt="2022-02-03T17:25:24.442" v="25" actId="1076"/>
          <ac:spMkLst>
            <pc:docMk/>
            <pc:sldMk cId="3934855876" sldId="313"/>
            <ac:spMk id="29" creationId="{A5ACD4CF-5219-47C2-9DF1-4F04AA2D38E1}"/>
          </ac:spMkLst>
        </pc:spChg>
        <pc:spChg chg="mod">
          <ac:chgData name="nuntima veerapang" userId="583cc9f38261699c" providerId="LiveId" clId="{1CAF4801-2429-4631-AAB9-2D77FEB8E4CC}" dt="2022-02-03T17:25:16.715" v="24" actId="1076"/>
          <ac:spMkLst>
            <pc:docMk/>
            <pc:sldMk cId="3934855876" sldId="313"/>
            <ac:spMk id="30" creationId="{84D2C6EE-9773-4053-842A-5343A76B7B5C}"/>
          </ac:spMkLst>
        </pc:spChg>
      </pc:sldChg>
      <pc:sldChg chg="delSp modSp mod">
        <pc:chgData name="nuntima veerapang" userId="583cc9f38261699c" providerId="LiveId" clId="{1CAF4801-2429-4631-AAB9-2D77FEB8E4CC}" dt="2022-02-03T17:27:59.274" v="52" actId="1076"/>
        <pc:sldMkLst>
          <pc:docMk/>
          <pc:sldMk cId="2280047369" sldId="315"/>
        </pc:sldMkLst>
        <pc:spChg chg="mod">
          <ac:chgData name="nuntima veerapang" userId="583cc9f38261699c" providerId="LiveId" clId="{1CAF4801-2429-4631-AAB9-2D77FEB8E4CC}" dt="2022-02-03T17:26:20.055" v="35" actId="1076"/>
          <ac:spMkLst>
            <pc:docMk/>
            <pc:sldMk cId="2280047369" sldId="315"/>
            <ac:spMk id="59" creationId="{CC0641B0-FD42-478D-88AD-7761D7E14938}"/>
          </ac:spMkLst>
        </pc:spChg>
        <pc:spChg chg="mod">
          <ac:chgData name="nuntima veerapang" userId="583cc9f38261699c" providerId="LiveId" clId="{1CAF4801-2429-4631-AAB9-2D77FEB8E4CC}" dt="2022-02-03T17:26:11.520" v="32" actId="403"/>
          <ac:spMkLst>
            <pc:docMk/>
            <pc:sldMk cId="2280047369" sldId="315"/>
            <ac:spMk id="60" creationId="{2AC955AE-7745-4C76-BA4F-71E5AB6FC547}"/>
          </ac:spMkLst>
        </pc:spChg>
        <pc:spChg chg="mod">
          <ac:chgData name="nuntima veerapang" userId="583cc9f38261699c" providerId="LiveId" clId="{1CAF4801-2429-4631-AAB9-2D77FEB8E4CC}" dt="2022-02-03T17:26:05.666" v="30" actId="255"/>
          <ac:spMkLst>
            <pc:docMk/>
            <pc:sldMk cId="2280047369" sldId="315"/>
            <ac:spMk id="61" creationId="{CA2E1B6A-5A5F-496A-9559-F84B012E4AC8}"/>
          </ac:spMkLst>
        </pc:spChg>
        <pc:spChg chg="mod">
          <ac:chgData name="nuntima veerapang" userId="583cc9f38261699c" providerId="LiveId" clId="{1CAF4801-2429-4631-AAB9-2D77FEB8E4CC}" dt="2022-02-03T17:26:24.079" v="36" actId="255"/>
          <ac:spMkLst>
            <pc:docMk/>
            <pc:sldMk cId="2280047369" sldId="315"/>
            <ac:spMk id="62" creationId="{41855883-69A9-479C-A6F5-FE0CE0AD2EF7}"/>
          </ac:spMkLst>
        </pc:spChg>
        <pc:spChg chg="mod">
          <ac:chgData name="nuntima veerapang" userId="583cc9f38261699c" providerId="LiveId" clId="{1CAF4801-2429-4631-AAB9-2D77FEB8E4CC}" dt="2022-02-03T17:27:59.274" v="52" actId="1076"/>
          <ac:spMkLst>
            <pc:docMk/>
            <pc:sldMk cId="2280047369" sldId="315"/>
            <ac:spMk id="1203" creationId="{00000000-0000-0000-0000-000000000000}"/>
          </ac:spMkLst>
        </pc:spChg>
        <pc:spChg chg="mod">
          <ac:chgData name="nuntima veerapang" userId="583cc9f38261699c" providerId="LiveId" clId="{1CAF4801-2429-4631-AAB9-2D77FEB8E4CC}" dt="2022-02-03T17:27:59.274" v="52" actId="1076"/>
          <ac:spMkLst>
            <pc:docMk/>
            <pc:sldMk cId="2280047369" sldId="315"/>
            <ac:spMk id="1210" creationId="{00000000-0000-0000-0000-000000000000}"/>
          </ac:spMkLst>
        </pc:spChg>
        <pc:spChg chg="mod">
          <ac:chgData name="nuntima veerapang" userId="583cc9f38261699c" providerId="LiveId" clId="{1CAF4801-2429-4631-AAB9-2D77FEB8E4CC}" dt="2022-02-03T17:27:23.790" v="43" actId="1076"/>
          <ac:spMkLst>
            <pc:docMk/>
            <pc:sldMk cId="2280047369" sldId="315"/>
            <ac:spMk id="1214" creationId="{00000000-0000-0000-0000-000000000000}"/>
          </ac:spMkLst>
        </pc:spChg>
        <pc:spChg chg="del mod">
          <ac:chgData name="nuntima veerapang" userId="583cc9f38261699c" providerId="LiveId" clId="{1CAF4801-2429-4631-AAB9-2D77FEB8E4CC}" dt="2022-02-03T17:27:34.004" v="46" actId="478"/>
          <ac:spMkLst>
            <pc:docMk/>
            <pc:sldMk cId="2280047369" sldId="315"/>
            <ac:spMk id="1224" creationId="{00000000-0000-0000-0000-000000000000}"/>
          </ac:spMkLst>
        </pc:spChg>
        <pc:grpChg chg="mod">
          <ac:chgData name="nuntima veerapang" userId="583cc9f38261699c" providerId="LiveId" clId="{1CAF4801-2429-4631-AAB9-2D77FEB8E4CC}" dt="2022-02-03T17:27:59.274" v="52" actId="1076"/>
          <ac:grpSpMkLst>
            <pc:docMk/>
            <pc:sldMk cId="2280047369" sldId="315"/>
            <ac:grpSpMk id="1204" creationId="{00000000-0000-0000-0000-000000000000}"/>
          </ac:grpSpMkLst>
        </pc:grpChg>
      </pc:sldChg>
      <pc:sldChg chg="delSp modSp mod">
        <pc:chgData name="nuntima veerapang" userId="583cc9f38261699c" providerId="LiveId" clId="{1CAF4801-2429-4631-AAB9-2D77FEB8E4CC}" dt="2022-02-03T17:28:13.939" v="55" actId="1076"/>
        <pc:sldMkLst>
          <pc:docMk/>
          <pc:sldMk cId="32239632" sldId="317"/>
        </pc:sldMkLst>
        <pc:spChg chg="mod">
          <ac:chgData name="nuntima veerapang" userId="583cc9f38261699c" providerId="LiveId" clId="{1CAF4801-2429-4631-AAB9-2D77FEB8E4CC}" dt="2022-02-03T17:28:13.939" v="55" actId="1076"/>
          <ac:spMkLst>
            <pc:docMk/>
            <pc:sldMk cId="32239632" sldId="317"/>
            <ac:spMk id="3" creationId="{0F6D873D-4A11-489D-8A4A-CC87B8563B28}"/>
          </ac:spMkLst>
        </pc:spChg>
        <pc:spChg chg="mod">
          <ac:chgData name="nuntima veerapang" userId="583cc9f38261699c" providerId="LiveId" clId="{1CAF4801-2429-4631-AAB9-2D77FEB8E4CC}" dt="2022-02-03T17:28:13.939" v="55" actId="1076"/>
          <ac:spMkLst>
            <pc:docMk/>
            <pc:sldMk cId="32239632" sldId="317"/>
            <ac:spMk id="10" creationId="{3803B826-5AC1-4911-8E93-4BBEE0F8C6FB}"/>
          </ac:spMkLst>
        </pc:spChg>
        <pc:spChg chg="del mod">
          <ac:chgData name="nuntima veerapang" userId="583cc9f38261699c" providerId="LiveId" clId="{1CAF4801-2429-4631-AAB9-2D77FEB8E4CC}" dt="2022-02-03T17:28:06.071" v="54" actId="478"/>
          <ac:spMkLst>
            <pc:docMk/>
            <pc:sldMk cId="32239632" sldId="317"/>
            <ac:spMk id="13" creationId="{52ADD028-C3BF-4E05-9A71-9029CE0733FD}"/>
          </ac:spMkLst>
        </pc:spChg>
        <pc:spChg chg="mod">
          <ac:chgData name="nuntima veerapang" userId="583cc9f38261699c" providerId="LiveId" clId="{1CAF4801-2429-4631-AAB9-2D77FEB8E4CC}" dt="2022-02-03T17:26:59.763" v="41" actId="1076"/>
          <ac:spMkLst>
            <pc:docMk/>
            <pc:sldMk cId="32239632" sldId="317"/>
            <ac:spMk id="34" creationId="{AC6B8AA7-C854-4641-AD27-6D1015ADB059}"/>
          </ac:spMkLst>
        </pc:spChg>
        <pc:spChg chg="mod">
          <ac:chgData name="nuntima veerapang" userId="583cc9f38261699c" providerId="LiveId" clId="{1CAF4801-2429-4631-AAB9-2D77FEB8E4CC}" dt="2022-02-03T17:26:53.026" v="39" actId="255"/>
          <ac:spMkLst>
            <pc:docMk/>
            <pc:sldMk cId="32239632" sldId="317"/>
            <ac:spMk id="35" creationId="{EED9D1B1-960B-44ED-B35D-3A677D79E828}"/>
          </ac:spMkLst>
        </pc:spChg>
        <pc:spChg chg="mod">
          <ac:chgData name="nuntima veerapang" userId="583cc9f38261699c" providerId="LiveId" clId="{1CAF4801-2429-4631-AAB9-2D77FEB8E4CC}" dt="2022-02-03T17:26:33.759" v="38" actId="255"/>
          <ac:spMkLst>
            <pc:docMk/>
            <pc:sldMk cId="32239632" sldId="317"/>
            <ac:spMk id="36" creationId="{DDF6B29E-ECC0-4CD4-BA88-6F4B0FB843CE}"/>
          </ac:spMkLst>
        </pc:spChg>
        <pc:grpChg chg="mod">
          <ac:chgData name="nuntima veerapang" userId="583cc9f38261699c" providerId="LiveId" clId="{1CAF4801-2429-4631-AAB9-2D77FEB8E4CC}" dt="2022-02-03T17:28:13.939" v="55" actId="1076"/>
          <ac:grpSpMkLst>
            <pc:docMk/>
            <pc:sldMk cId="32239632" sldId="317"/>
            <ac:grpSpMk id="4" creationId="{9AD5B2EE-80E0-4674-9D6C-599B1CDC6392}"/>
          </ac:grpSpMkLst>
        </pc:grpChg>
      </pc:sldChg>
      <pc:sldChg chg="delSp mod">
        <pc:chgData name="nuntima veerapang" userId="583cc9f38261699c" providerId="LiveId" clId="{1CAF4801-2429-4631-AAB9-2D77FEB8E4CC}" dt="2022-02-03T17:29:03.581" v="57" actId="478"/>
        <pc:sldMkLst>
          <pc:docMk/>
          <pc:sldMk cId="2363491208" sldId="318"/>
        </pc:sldMkLst>
        <pc:grpChg chg="del">
          <ac:chgData name="nuntima veerapang" userId="583cc9f38261699c" providerId="LiveId" clId="{1CAF4801-2429-4631-AAB9-2D77FEB8E4CC}" dt="2022-02-03T17:29:03.581" v="57" actId="478"/>
          <ac:grpSpMkLst>
            <pc:docMk/>
            <pc:sldMk cId="2363491208" sldId="318"/>
            <ac:grpSpMk id="33" creationId="{CCA7DB32-04B2-486D-8ABD-7B17CBA75A5F}"/>
          </ac:grpSpMkLst>
        </pc:grpChg>
        <pc:grpChg chg="del">
          <ac:chgData name="nuntima veerapang" userId="583cc9f38261699c" providerId="LiveId" clId="{1CAF4801-2429-4631-AAB9-2D77FEB8E4CC}" dt="2022-02-03T17:29:03.581" v="57" actId="478"/>
          <ac:grpSpMkLst>
            <pc:docMk/>
            <pc:sldMk cId="2363491208" sldId="318"/>
            <ac:grpSpMk id="43" creationId="{9C9F1E59-84E0-4B10-BAC1-45BD3C62F650}"/>
          </ac:grpSpMkLst>
        </pc:grpChg>
      </pc:sldChg>
      <pc:sldChg chg="del">
        <pc:chgData name="nuntima veerapang" userId="583cc9f38261699c" providerId="LiveId" clId="{1CAF4801-2429-4631-AAB9-2D77FEB8E4CC}" dt="2022-02-03T17:30:23.661" v="62" actId="47"/>
        <pc:sldMkLst>
          <pc:docMk/>
          <pc:sldMk cId="1147196678" sldId="321"/>
        </pc:sldMkLst>
      </pc:sldChg>
      <pc:sldChg chg="addSp delSp modSp add mod modAnim">
        <pc:chgData name="nuntima veerapang" userId="583cc9f38261699c" providerId="LiveId" clId="{1CAF4801-2429-4631-AAB9-2D77FEB8E4CC}" dt="2022-02-03T17:30:44.699" v="66"/>
        <pc:sldMkLst>
          <pc:docMk/>
          <pc:sldMk cId="4284647744" sldId="322"/>
        </pc:sldMkLst>
        <pc:spChg chg="mod">
          <ac:chgData name="nuntima veerapang" userId="583cc9f38261699c" providerId="LiveId" clId="{1CAF4801-2429-4631-AAB9-2D77FEB8E4CC}" dt="2022-02-03T17:30:21.476" v="61"/>
          <ac:spMkLst>
            <pc:docMk/>
            <pc:sldMk cId="4284647744" sldId="322"/>
            <ac:spMk id="37" creationId="{5EBD0F51-FFCF-4CD4-AD70-998C07714505}"/>
          </ac:spMkLst>
        </pc:spChg>
        <pc:spChg chg="mod">
          <ac:chgData name="nuntima veerapang" userId="583cc9f38261699c" providerId="LiveId" clId="{1CAF4801-2429-4631-AAB9-2D77FEB8E4CC}" dt="2022-02-03T17:30:21.476" v="61"/>
          <ac:spMkLst>
            <pc:docMk/>
            <pc:sldMk cId="4284647744" sldId="322"/>
            <ac:spMk id="38" creationId="{4C91F889-3D00-498A-A040-E010D702BCFD}"/>
          </ac:spMkLst>
        </pc:spChg>
        <pc:spChg chg="del">
          <ac:chgData name="nuntima veerapang" userId="583cc9f38261699c" providerId="LiveId" clId="{1CAF4801-2429-4631-AAB9-2D77FEB8E4CC}" dt="2022-02-03T17:30:20.309" v="60" actId="478"/>
          <ac:spMkLst>
            <pc:docMk/>
            <pc:sldMk cId="4284647744" sldId="322"/>
            <ac:spMk id="40" creationId="{95AD34AF-CE28-4106-9D95-2A26283BCBF2}"/>
          </ac:spMkLst>
        </pc:spChg>
        <pc:spChg chg="mod">
          <ac:chgData name="nuntima veerapang" userId="583cc9f38261699c" providerId="LiveId" clId="{1CAF4801-2429-4631-AAB9-2D77FEB8E4CC}" dt="2022-02-03T17:30:21.476" v="61"/>
          <ac:spMkLst>
            <pc:docMk/>
            <pc:sldMk cId="4284647744" sldId="322"/>
            <ac:spMk id="42" creationId="{F0FA9CCB-0566-47F0-82FE-3A5129DFA4CA}"/>
          </ac:spMkLst>
        </pc:spChg>
        <pc:spChg chg="mod">
          <ac:chgData name="nuntima veerapang" userId="583cc9f38261699c" providerId="LiveId" clId="{1CAF4801-2429-4631-AAB9-2D77FEB8E4CC}" dt="2022-02-03T17:30:21.476" v="61"/>
          <ac:spMkLst>
            <pc:docMk/>
            <pc:sldMk cId="4284647744" sldId="322"/>
            <ac:spMk id="43" creationId="{C7325FC8-4A8D-46A4-A7D2-9A1FE5329310}"/>
          </ac:spMkLst>
        </pc:spChg>
        <pc:spChg chg="mod">
          <ac:chgData name="nuntima veerapang" userId="583cc9f38261699c" providerId="LiveId" clId="{1CAF4801-2429-4631-AAB9-2D77FEB8E4CC}" dt="2022-02-03T17:30:27.235" v="63" actId="1076"/>
          <ac:spMkLst>
            <pc:docMk/>
            <pc:sldMk cId="4284647744" sldId="322"/>
            <ac:spMk id="1355" creationId="{00000000-0000-0000-0000-000000000000}"/>
          </ac:spMkLst>
        </pc:spChg>
        <pc:spChg chg="mod">
          <ac:chgData name="nuntima veerapang" userId="583cc9f38261699c" providerId="LiveId" clId="{1CAF4801-2429-4631-AAB9-2D77FEB8E4CC}" dt="2022-02-03T17:30:29.509" v="64" actId="1076"/>
          <ac:spMkLst>
            <pc:docMk/>
            <pc:sldMk cId="4284647744" sldId="322"/>
            <ac:spMk id="1356" creationId="{00000000-0000-0000-0000-000000000000}"/>
          </ac:spMkLst>
        </pc:spChg>
        <pc:grpChg chg="add mod">
          <ac:chgData name="nuntima veerapang" userId="583cc9f38261699c" providerId="LiveId" clId="{1CAF4801-2429-4631-AAB9-2D77FEB8E4CC}" dt="2022-02-03T17:30:21.476" v="61"/>
          <ac:grpSpMkLst>
            <pc:docMk/>
            <pc:sldMk cId="4284647744" sldId="322"/>
            <ac:grpSpMk id="36" creationId="{7AF97D19-D64D-43E1-AAC9-6D0CEA78DFDC}"/>
          </ac:grpSpMkLst>
        </pc:grpChg>
        <pc:grpChg chg="add mod">
          <ac:chgData name="nuntima veerapang" userId="583cc9f38261699c" providerId="LiveId" clId="{1CAF4801-2429-4631-AAB9-2D77FEB8E4CC}" dt="2022-02-03T17:30:21.476" v="61"/>
          <ac:grpSpMkLst>
            <pc:docMk/>
            <pc:sldMk cId="4284647744" sldId="322"/>
            <ac:grpSpMk id="39" creationId="{E9F510DE-D56B-4AE8-9327-E36D574285FB}"/>
          </ac:grpSpMkLst>
        </pc:grpChg>
        <pc:picChg chg="del">
          <ac:chgData name="nuntima veerapang" userId="583cc9f38261699c" providerId="LiveId" clId="{1CAF4801-2429-4631-AAB9-2D77FEB8E4CC}" dt="2022-02-03T17:30:18.414" v="59" actId="478"/>
          <ac:picMkLst>
            <pc:docMk/>
            <pc:sldMk cId="4284647744" sldId="322"/>
            <ac:picMk id="41" creationId="{D41054D1-F8B8-425D-ADF8-A8E4CA0BD4AD}"/>
          </ac:picMkLst>
        </pc:picChg>
      </pc:sldChg>
      <pc:sldMasterChg chg="delSldLayout">
        <pc:chgData name="nuntima veerapang" userId="583cc9f38261699c" providerId="LiveId" clId="{1CAF4801-2429-4631-AAB9-2D77FEB8E4CC}" dt="2022-02-03T17:30:23.661" v="62" actId="47"/>
        <pc:sldMasterMkLst>
          <pc:docMk/>
          <pc:sldMasterMk cId="0" sldId="2147483679"/>
        </pc:sldMasterMkLst>
        <pc:sldLayoutChg chg="del">
          <pc:chgData name="nuntima veerapang" userId="583cc9f38261699c" providerId="LiveId" clId="{1CAF4801-2429-4631-AAB9-2D77FEB8E4CC}" dt="2022-02-03T17:30:23.661" v="62" actId="47"/>
          <pc:sldLayoutMkLst>
            <pc:docMk/>
            <pc:sldMasterMk cId="0" sldId="2147483679"/>
            <pc:sldLayoutMk cId="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f610c39dd6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f610c39dd6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f5e77e6543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f5e77e6543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5e77e6543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5e77e6543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5e6061853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5e6061853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5e77e6543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5e77e6543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f5e77e654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f5e77e654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f5e77e654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f5e77e654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963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f61a32cbe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f61a32cbe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40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78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9772" y="1510273"/>
            <a:ext cx="7008481" cy="30720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9518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78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78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78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78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78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78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78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78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93292" y="4849605"/>
            <a:ext cx="5340235" cy="30065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4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988225" y="755064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988225" y="6444809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2679040" y="3477797"/>
            <a:ext cx="3121926" cy="62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7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679040" y="4383138"/>
            <a:ext cx="3121926" cy="1094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6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997459" y="3477797"/>
            <a:ext cx="3121926" cy="62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7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997459" y="4383138"/>
            <a:ext cx="3121926" cy="1094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6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999772" y="774659"/>
            <a:ext cx="10798881" cy="847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988225" y="755064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988225" y="6444809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482599" y="2027156"/>
            <a:ext cx="3121926" cy="62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7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2482599" y="2932498"/>
            <a:ext cx="3121926" cy="1094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6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7200077" y="3477797"/>
            <a:ext cx="3121926" cy="62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7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7200077" y="4383138"/>
            <a:ext cx="3121926" cy="1094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6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999772" y="774659"/>
            <a:ext cx="10798881" cy="847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988225" y="755064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988225" y="6444809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999772" y="3477797"/>
            <a:ext cx="3121926" cy="62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7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999772" y="4383138"/>
            <a:ext cx="3121926" cy="1094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6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4838250" y="3477797"/>
            <a:ext cx="3121926" cy="62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7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4838250" y="4383138"/>
            <a:ext cx="3121926" cy="1094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6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8676710" y="3477797"/>
            <a:ext cx="3121926" cy="62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7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8676710" y="4383138"/>
            <a:ext cx="3121926" cy="1094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6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999772" y="774659"/>
            <a:ext cx="10798881" cy="847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785709" y="4182523"/>
            <a:ext cx="4012944" cy="517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39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6262221" y="2093134"/>
            <a:ext cx="5536327" cy="1399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4232760" y="3962790"/>
            <a:ext cx="4332905" cy="1220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6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232760" y="2015854"/>
            <a:ext cx="4332905" cy="1777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497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988225" y="6444809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988225" y="755064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999772" y="1762527"/>
            <a:ext cx="7538810" cy="3441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96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68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68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68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68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68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68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68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68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999772" y="774659"/>
            <a:ext cx="10798881" cy="847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988225" y="755064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988225" y="6444809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999772" y="1762526"/>
            <a:ext cx="10798881" cy="4682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68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8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8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8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8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8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8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8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8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99772" y="774659"/>
            <a:ext cx="10798881" cy="847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88225" y="755064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988225" y="6444809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99772" y="774659"/>
            <a:ext cx="10798881" cy="847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988225" y="755064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988225" y="6444809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312978" y="1628191"/>
            <a:ext cx="6172469" cy="39429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3437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988225" y="755064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988225" y="6444809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136778" y="1965920"/>
            <a:ext cx="5661875" cy="1075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999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879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879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879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879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879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879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879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879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6136778" y="3239674"/>
            <a:ext cx="5661875" cy="1993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4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988225" y="755064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988225" y="6444809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050580" y="4301812"/>
            <a:ext cx="4779254" cy="1738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988225" y="755064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988225" y="6444809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610106" y="2093133"/>
            <a:ext cx="5268853" cy="14167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3997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997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997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997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997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997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997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997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997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2706438" y="4464701"/>
            <a:ext cx="7212551" cy="405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9"/>
            </a:lvl9pPr>
          </a:lstStyle>
          <a:p>
            <a:endParaRPr/>
          </a:p>
        </p:txBody>
      </p:sp>
      <p:cxnSp>
        <p:nvCxnSpPr>
          <p:cNvPr id="57" name="Google Shape;57;p11"/>
          <p:cNvCxnSpPr/>
          <p:nvPr/>
        </p:nvCxnSpPr>
        <p:spPr>
          <a:xfrm>
            <a:off x="988225" y="755064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988225" y="6444809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297633" y="1905085"/>
            <a:ext cx="3883197" cy="62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7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2297615" y="2810385"/>
            <a:ext cx="3121926" cy="788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6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1128275" y="2602201"/>
            <a:ext cx="996413" cy="485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39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7697074" y="1905085"/>
            <a:ext cx="3963397" cy="62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7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7697056" y="2810385"/>
            <a:ext cx="3121926" cy="788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6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6527716" y="2602201"/>
            <a:ext cx="996413" cy="485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39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2297633" y="4344187"/>
            <a:ext cx="3883197" cy="62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7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2297615" y="5249487"/>
            <a:ext cx="3121926" cy="788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6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1128275" y="5041304"/>
            <a:ext cx="996413" cy="485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39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7697074" y="4344187"/>
            <a:ext cx="3963397" cy="62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7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199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697056" y="5249487"/>
            <a:ext cx="3121926" cy="788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6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527716" y="5041304"/>
            <a:ext cx="996413" cy="485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39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98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99772" y="774659"/>
            <a:ext cx="10798881" cy="847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988225" y="755064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988225" y="6444809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023373"/>
            </a:gs>
            <a:gs pos="60000">
              <a:srgbClr val="05AEF1"/>
            </a:gs>
            <a:gs pos="100000">
              <a:srgbClr val="05AFF2"/>
            </a:gs>
          </a:gsLst>
          <a:lin ang="189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99772" y="769270"/>
            <a:ext cx="10798881" cy="65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99772" y="1613109"/>
            <a:ext cx="10798881" cy="478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6" r:id="rId13"/>
    <p:sldLayoutId id="2147483669" r:id="rId14"/>
    <p:sldLayoutId id="2147483672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1.wdp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slide" Target="slide1.xml"/><Relationship Id="rId10" Type="http://schemas.openxmlformats.org/officeDocument/2006/relationships/image" Target="../media/image6.png"/><Relationship Id="rId4" Type="http://schemas.openxmlformats.org/officeDocument/2006/relationships/slide" Target="slide22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image" Target="../media/image1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slide" Target="slide21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1.xml"/><Relationship Id="rId4" Type="http://schemas.openxmlformats.org/officeDocument/2006/relationships/slide" Target="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41000">
              <a:srgbClr val="05AEF1"/>
            </a:gs>
            <a:gs pos="100000">
              <a:srgbClr val="33C2FB"/>
            </a:gs>
          </a:gsLst>
          <a:lin ang="16200000" scaled="1"/>
          <a:tileRect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644;p40">
            <a:extLst>
              <a:ext uri="{FF2B5EF4-FFF2-40B4-BE49-F238E27FC236}">
                <a16:creationId xmlns:a16="http://schemas.microsoft.com/office/drawing/2014/main" id="{8E367ACC-1662-4999-994A-6BEE7E2A0FEA}"/>
              </a:ext>
            </a:extLst>
          </p:cNvPr>
          <p:cNvSpPr/>
          <p:nvPr/>
        </p:nvSpPr>
        <p:spPr>
          <a:xfrm>
            <a:off x="1782502" y="821454"/>
            <a:ext cx="9567422" cy="108750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rgbClr val="33CCFF"/>
              </a:gs>
              <a:gs pos="65000">
                <a:srgbClr val="0070C0"/>
              </a:gs>
              <a:gs pos="100000">
                <a:srgbClr val="00206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 dirty="0"/>
          </a:p>
        </p:txBody>
      </p:sp>
      <p:sp>
        <p:nvSpPr>
          <p:cNvPr id="98" name="Google Shape;644;p40">
            <a:extLst>
              <a:ext uri="{FF2B5EF4-FFF2-40B4-BE49-F238E27FC236}">
                <a16:creationId xmlns:a16="http://schemas.microsoft.com/office/drawing/2014/main" id="{D37F18C9-C81A-45F1-81B3-0599ADDA3FF6}"/>
              </a:ext>
            </a:extLst>
          </p:cNvPr>
          <p:cNvSpPr/>
          <p:nvPr/>
        </p:nvSpPr>
        <p:spPr>
          <a:xfrm>
            <a:off x="1782502" y="5010996"/>
            <a:ext cx="9121638" cy="1380034"/>
          </a:xfrm>
          <a:prstGeom prst="roundRect">
            <a:avLst>
              <a:gd name="adj" fmla="val 38258"/>
            </a:avLst>
          </a:prstGeom>
          <a:gradFill>
            <a:gsLst>
              <a:gs pos="0">
                <a:srgbClr val="33C2FB"/>
              </a:gs>
              <a:gs pos="100000">
                <a:srgbClr val="00206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 dirty="0"/>
          </a:p>
        </p:txBody>
      </p:sp>
      <p:sp>
        <p:nvSpPr>
          <p:cNvPr id="97" name="Google Shape;644;p40">
            <a:extLst>
              <a:ext uri="{FF2B5EF4-FFF2-40B4-BE49-F238E27FC236}">
                <a16:creationId xmlns:a16="http://schemas.microsoft.com/office/drawing/2014/main" id="{C7DB08D3-F5DE-4E38-8EFF-4026ED7EE511}"/>
              </a:ext>
            </a:extLst>
          </p:cNvPr>
          <p:cNvSpPr/>
          <p:nvPr/>
        </p:nvSpPr>
        <p:spPr>
          <a:xfrm>
            <a:off x="2629141" y="3877010"/>
            <a:ext cx="7324419" cy="676898"/>
          </a:xfrm>
          <a:prstGeom prst="roundRect">
            <a:avLst>
              <a:gd name="adj" fmla="val 50000"/>
            </a:avLst>
          </a:prstGeom>
          <a:gradFill>
            <a:gsLst>
              <a:gs pos="63000">
                <a:srgbClr val="0070C0"/>
              </a:gs>
              <a:gs pos="13000">
                <a:srgbClr val="33C2FB"/>
              </a:gs>
              <a:gs pos="100000">
                <a:srgbClr val="00206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 dirty="0"/>
          </a:p>
        </p:txBody>
      </p:sp>
      <p:sp>
        <p:nvSpPr>
          <p:cNvPr id="95" name="Google Shape;644;p40">
            <a:extLst>
              <a:ext uri="{FF2B5EF4-FFF2-40B4-BE49-F238E27FC236}">
                <a16:creationId xmlns:a16="http://schemas.microsoft.com/office/drawing/2014/main" id="{55FAC785-F3A0-4335-8F29-B96663558D6B}"/>
              </a:ext>
            </a:extLst>
          </p:cNvPr>
          <p:cNvSpPr/>
          <p:nvPr/>
        </p:nvSpPr>
        <p:spPr>
          <a:xfrm>
            <a:off x="2783492" y="2763575"/>
            <a:ext cx="7324419" cy="6768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C2FB"/>
              </a:gs>
              <a:gs pos="100000">
                <a:srgbClr val="00206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 dirty="0"/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" name="Text Placeholder 5">
            <a:extLst>
              <a:ext uri="{FF2B5EF4-FFF2-40B4-BE49-F238E27FC236}">
                <a16:creationId xmlns:a16="http://schemas.microsoft.com/office/drawing/2014/main" id="{81E4DC0B-BB8C-4D62-A6C4-75E605192971}"/>
              </a:ext>
            </a:extLst>
          </p:cNvPr>
          <p:cNvSpPr txBox="1">
            <a:spLocks/>
          </p:cNvSpPr>
          <p:nvPr/>
        </p:nvSpPr>
        <p:spPr>
          <a:xfrm>
            <a:off x="744391" y="968312"/>
            <a:ext cx="11791968" cy="14336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None/>
            </a:pPr>
            <a:r>
              <a:rPr lang="th-TH" sz="3600" b="1" dirty="0">
                <a:effectLst>
                  <a:outerShdw blurRad="50800" dist="38100" dir="10800000" algn="r" rotWithShape="0">
                    <a:srgbClr val="262626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การวิเคราะห์ปัจจัยสำคัญของเศรษฐกิจครัวเรือน</a:t>
            </a:r>
          </a:p>
          <a:p>
            <a:pPr marL="0" indent="0" algn="ctr">
              <a:buNone/>
            </a:pPr>
            <a:r>
              <a:rPr lang="th-TH" sz="3600" b="1" dirty="0">
                <a:effectLst>
                  <a:outerShdw blurRad="50800" dist="38100" dir="10800000" algn="r" rotWithShape="0">
                    <a:schemeClr val="bg1">
                      <a:lumMod val="5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ด้วยการคัดเลือกคุณสมบัติแบบ</a:t>
            </a:r>
            <a:r>
              <a:rPr lang="th-TH" sz="3600" b="1" dirty="0">
                <a:gradFill>
                  <a:gsLst>
                    <a:gs pos="30000">
                      <a:schemeClr val="tx2"/>
                    </a:gs>
                    <a:gs pos="8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schemeClr val="bg1">
                      <a:lumMod val="5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gradFill>
                  <a:gsLst>
                    <a:gs pos="0">
                      <a:srgbClr val="FFE485"/>
                    </a:gs>
                    <a:gs pos="76000">
                      <a:srgbClr val="FFBC3D"/>
                    </a:gs>
                  </a:gsLst>
                  <a:lin ang="5400700" scaled="0"/>
                </a:gradFill>
                <a:effectLst>
                  <a:outerShdw blurRad="50800" dist="38100" dir="10800000" algn="r" rotWithShape="0">
                    <a:prstClr val="black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GAIN RATIO FEATURE SELECTION</a:t>
            </a:r>
          </a:p>
          <a:p>
            <a:pPr marL="0" indent="0" algn="ctr">
              <a:buNone/>
            </a:pPr>
            <a:endParaRPr lang="en-US" sz="4479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9541470" y="1837113"/>
            <a:ext cx="3161101" cy="3145839"/>
            <a:chOff x="5041963" y="757530"/>
            <a:chExt cx="3701871" cy="3762679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 dirty="0"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70C0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2" y="1141617"/>
              <a:ext cx="728135" cy="643530"/>
              <a:chOff x="3407216" y="1944760"/>
              <a:chExt cx="560708" cy="495480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71932" y="2060812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3CCFF"/>
                  </a:gs>
                  <a:gs pos="100000">
                    <a:srgbClr val="0070C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70C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CCFF"/>
                    </a:gs>
                    <a:gs pos="100000">
                      <a:srgbClr val="0070C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7D777C55-E770-4488-82C0-8F6FB4DD2C32}"/>
              </a:ext>
            </a:extLst>
          </p:cNvPr>
          <p:cNvSpPr txBox="1">
            <a:spLocks/>
          </p:cNvSpPr>
          <p:nvPr/>
        </p:nvSpPr>
        <p:spPr>
          <a:xfrm>
            <a:off x="4560605" y="77191"/>
            <a:ext cx="3921168" cy="766395"/>
          </a:xfrm>
          <a:prstGeom prst="rect">
            <a:avLst/>
          </a:prstGeom>
        </p:spPr>
        <p:txBody>
          <a:bodyPr vert="horz" lIns="127984" tIns="63992" rIns="127984" bIns="6399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Kanit ExtraLight" panose="00000300000000000000" pitchFamily="2" charset="-34"/>
                <a:ea typeface="+mn-ea"/>
                <a:cs typeface="Kanit ExtraLight" panose="00000300000000000000" pitchFamily="2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4000" b="1" dirty="0">
                <a:gradFill>
                  <a:gsLst>
                    <a:gs pos="34000">
                      <a:srgbClr val="0070C0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โครงงานคอมพิวเตอร์ 1</a:t>
            </a:r>
          </a:p>
        </p:txBody>
      </p:sp>
      <p:sp>
        <p:nvSpPr>
          <p:cNvPr id="94" name="กล่องข้อความ 93">
            <a:extLst>
              <a:ext uri="{FF2B5EF4-FFF2-40B4-BE49-F238E27FC236}">
                <a16:creationId xmlns:a16="http://schemas.microsoft.com/office/drawing/2014/main" id="{C0599FC4-6333-4F2C-8385-DB817520A9E8}"/>
              </a:ext>
            </a:extLst>
          </p:cNvPr>
          <p:cNvSpPr txBox="1"/>
          <p:nvPr/>
        </p:nvSpPr>
        <p:spPr>
          <a:xfrm>
            <a:off x="562723" y="3814803"/>
            <a:ext cx="11899697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3919" b="1" dirty="0">
                <a:gradFill flip="none" rotWithShape="1">
                  <a:gsLst>
                    <a:gs pos="19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FC000"/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อาจารย์ที่ปรึกษา อาจารย์ ดร.นิภาพร ชนะมาร</a:t>
            </a:r>
            <a:endParaRPr lang="en-US" sz="3919" b="1" dirty="0">
              <a:gradFill flip="none" rotWithShape="1"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rgbClr val="FFC000"/>
                  </a:gs>
                </a:gsLst>
                <a:lin ang="5400000" scaled="1"/>
                <a:tileRect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th-TH" sz="3919" b="1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3919" b="1" dirty="0">
                <a:gradFill>
                  <a:gsLst>
                    <a:gs pos="63000">
                      <a:schemeClr val="tx2"/>
                    </a:gs>
                    <a:gs pos="23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สาขาคอมพิวเตอร์ หลักสูตรวิทยาการคอมพิวเตอร์</a:t>
            </a:r>
          </a:p>
          <a:p>
            <a:pPr algn="ctr"/>
            <a:r>
              <a:rPr lang="th-TH" sz="3919" b="1" dirty="0">
                <a:gradFill>
                  <a:gsLst>
                    <a:gs pos="58000">
                      <a:schemeClr val="tx2"/>
                    </a:gs>
                    <a:gs pos="14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คณะวิทยาศาสตร์และเทคโนโลยี</a:t>
            </a:r>
            <a:r>
              <a:rPr lang="en-US" sz="3919" b="1" dirty="0">
                <a:gradFill>
                  <a:gsLst>
                    <a:gs pos="58000">
                      <a:schemeClr val="tx2"/>
                    </a:gs>
                    <a:gs pos="14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919" b="1" dirty="0">
                <a:gradFill>
                  <a:gsLst>
                    <a:gs pos="58000">
                      <a:schemeClr val="tx2"/>
                    </a:gs>
                    <a:gs pos="14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มหาวิทยาลัยราชภัฏสกลนคร</a:t>
            </a:r>
          </a:p>
        </p:txBody>
      </p:sp>
      <p:sp>
        <p:nvSpPr>
          <p:cNvPr id="96" name="กล่องข้อความ 95">
            <a:extLst>
              <a:ext uri="{FF2B5EF4-FFF2-40B4-BE49-F238E27FC236}">
                <a16:creationId xmlns:a16="http://schemas.microsoft.com/office/drawing/2014/main" id="{983BDEC0-E8A3-44ED-B5ED-6C23059BB33C}"/>
              </a:ext>
            </a:extLst>
          </p:cNvPr>
          <p:cNvSpPr txBox="1"/>
          <p:nvPr/>
        </p:nvSpPr>
        <p:spPr>
          <a:xfrm>
            <a:off x="-104078" y="2051796"/>
            <a:ext cx="133405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3400" b="1" dirty="0">
                <a:gradFill flip="none" rotWithShape="1">
                  <a:gsLst>
                    <a:gs pos="100000">
                      <a:srgbClr val="FFC000"/>
                    </a:gs>
                    <a:gs pos="4762">
                      <a:schemeClr val="tx1"/>
                    </a:gs>
                    <a:gs pos="41000">
                      <a:schemeClr val="accent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นำเสนอเค้าโครงงานโดย</a:t>
            </a:r>
          </a:p>
          <a:p>
            <a:pPr algn="ctr"/>
            <a:endParaRPr lang="th-TH" sz="1600" b="1" dirty="0">
              <a:gradFill flip="none" rotWithShape="1">
                <a:gsLst>
                  <a:gs pos="100000">
                    <a:srgbClr val="FFC000"/>
                  </a:gs>
                  <a:gs pos="4762">
                    <a:schemeClr val="tx1"/>
                  </a:gs>
                  <a:gs pos="41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0800000" algn="r" rotWithShape="0">
                  <a:schemeClr val="bg1">
                    <a:lumMod val="50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3400" b="1" dirty="0">
                <a:gradFill flip="none" rotWithShape="1">
                  <a:gsLst>
                    <a:gs pos="30000">
                      <a:schemeClr val="tx2"/>
                    </a:gs>
                    <a:gs pos="8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นางสาว</a:t>
            </a:r>
            <a:r>
              <a:rPr lang="en-US" sz="3400" b="1" dirty="0">
                <a:gradFill flip="none" rotWithShape="1">
                  <a:gsLst>
                    <a:gs pos="30000">
                      <a:schemeClr val="tx2"/>
                    </a:gs>
                    <a:gs pos="8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400" b="1" dirty="0" err="1">
                <a:gradFill flip="none" rotWithShape="1">
                  <a:gsLst>
                    <a:gs pos="30000">
                      <a:schemeClr val="tx2"/>
                    </a:gs>
                    <a:gs pos="8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วชิ</a:t>
            </a:r>
            <a:r>
              <a:rPr lang="th-TH" sz="3400" b="1" dirty="0">
                <a:gradFill flip="none" rotWithShape="1">
                  <a:gsLst>
                    <a:gs pos="30000">
                      <a:schemeClr val="tx2"/>
                    </a:gs>
                    <a:gs pos="8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ราภรณ์ เจริญมา </a:t>
            </a:r>
            <a:r>
              <a:rPr lang="th-TH" sz="34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รหัสนักศึกษา </a:t>
            </a:r>
            <a:r>
              <a:rPr lang="th-TH" sz="3400" b="1" dirty="0">
                <a:gradFill>
                  <a:gsLst>
                    <a:gs pos="30000">
                      <a:schemeClr val="tx2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62102105141</a:t>
            </a:r>
          </a:p>
        </p:txBody>
      </p:sp>
      <p:sp>
        <p:nvSpPr>
          <p:cNvPr id="100" name="Google Shape;1355;p52">
            <a:extLst>
              <a:ext uri="{FF2B5EF4-FFF2-40B4-BE49-F238E27FC236}">
                <a16:creationId xmlns:a16="http://schemas.microsoft.com/office/drawing/2014/main" id="{6CEAED0C-F4C6-4F0B-A977-1F5776419E6F}"/>
              </a:ext>
            </a:extLst>
          </p:cNvPr>
          <p:cNvSpPr/>
          <p:nvPr/>
        </p:nvSpPr>
        <p:spPr>
          <a:xfrm rot="8100000">
            <a:off x="608180" y="2718155"/>
            <a:ext cx="1356825" cy="1349904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1" name="Google Shape;1357;p52">
            <a:extLst>
              <a:ext uri="{FF2B5EF4-FFF2-40B4-BE49-F238E27FC236}">
                <a16:creationId xmlns:a16="http://schemas.microsoft.com/office/drawing/2014/main" id="{F0B55DDE-5FAE-4115-A543-5D26A47CEBCF}"/>
              </a:ext>
            </a:extLst>
          </p:cNvPr>
          <p:cNvSpPr/>
          <p:nvPr/>
        </p:nvSpPr>
        <p:spPr>
          <a:xfrm rot="7198898">
            <a:off x="1629916" y="4071520"/>
            <a:ext cx="980285" cy="97528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2" name="Google Shape;1360;p52">
            <a:extLst>
              <a:ext uri="{FF2B5EF4-FFF2-40B4-BE49-F238E27FC236}">
                <a16:creationId xmlns:a16="http://schemas.microsoft.com/office/drawing/2014/main" id="{ABBE46FC-6D92-4A74-93DE-E7AE622D4B55}"/>
              </a:ext>
            </a:extLst>
          </p:cNvPr>
          <p:cNvSpPr/>
          <p:nvPr/>
        </p:nvSpPr>
        <p:spPr>
          <a:xfrm>
            <a:off x="422105" y="2436146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3" name="Google Shape;1363;p52">
            <a:extLst>
              <a:ext uri="{FF2B5EF4-FFF2-40B4-BE49-F238E27FC236}">
                <a16:creationId xmlns:a16="http://schemas.microsoft.com/office/drawing/2014/main" id="{28560103-4199-425E-8DB7-A18920622EED}"/>
              </a:ext>
            </a:extLst>
          </p:cNvPr>
          <p:cNvSpPr/>
          <p:nvPr/>
        </p:nvSpPr>
        <p:spPr>
          <a:xfrm rot="-1685758">
            <a:off x="806891" y="4431636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4" name="Google Shape;1366;p52">
            <a:extLst>
              <a:ext uri="{FF2B5EF4-FFF2-40B4-BE49-F238E27FC236}">
                <a16:creationId xmlns:a16="http://schemas.microsoft.com/office/drawing/2014/main" id="{1631EB6B-A560-4816-B927-EFC1158509E0}"/>
              </a:ext>
            </a:extLst>
          </p:cNvPr>
          <p:cNvSpPr/>
          <p:nvPr/>
        </p:nvSpPr>
        <p:spPr>
          <a:xfrm>
            <a:off x="43755" y="1215862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5" name="Google Shape;1367;p52">
            <a:extLst>
              <a:ext uri="{FF2B5EF4-FFF2-40B4-BE49-F238E27FC236}">
                <a16:creationId xmlns:a16="http://schemas.microsoft.com/office/drawing/2014/main" id="{CC251D73-EB17-4EB9-B46C-FDA2BF3BF14E}"/>
              </a:ext>
            </a:extLst>
          </p:cNvPr>
          <p:cNvSpPr/>
          <p:nvPr/>
        </p:nvSpPr>
        <p:spPr>
          <a:xfrm>
            <a:off x="905142" y="2015177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6" name="Google Shape;1368;p52">
            <a:extLst>
              <a:ext uri="{FF2B5EF4-FFF2-40B4-BE49-F238E27FC236}">
                <a16:creationId xmlns:a16="http://schemas.microsoft.com/office/drawing/2014/main" id="{ADE0EBDB-C179-4422-9A2C-2FA5F49E73EF}"/>
              </a:ext>
            </a:extLst>
          </p:cNvPr>
          <p:cNvSpPr/>
          <p:nvPr/>
        </p:nvSpPr>
        <p:spPr>
          <a:xfrm>
            <a:off x="1452741" y="1090340"/>
            <a:ext cx="469974" cy="55442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23373"/>
            </a:gs>
            <a:gs pos="60000">
              <a:srgbClr val="05AEF1"/>
            </a:gs>
            <a:gs pos="100000">
              <a:srgbClr val="05AFF2"/>
            </a:gs>
          </a:gsLst>
          <a:lin ang="0" scaled="1"/>
          <a:tileRect/>
        </a:gradFill>
        <a:effectLst/>
      </p:bgPr>
    </p:bg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2" name="Google Shape;1312;p51"/>
          <p:cNvCxnSpPr>
            <a:cxnSpLocks/>
          </p:cNvCxnSpPr>
          <p:nvPr/>
        </p:nvCxnSpPr>
        <p:spPr>
          <a:xfrm>
            <a:off x="3874947" y="3007892"/>
            <a:ext cx="998444" cy="6073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8" name="Google Shape;1318;p51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19" name="Google Shape;1319;p51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20" name="Google Shape;1320;p51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21" name="Google Shape;1321;p51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22" name="Google Shape;1322;p51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23" name="Google Shape;1323;p51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1324" name="Google Shape;1324;p5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333" name="Google Shape;1333;p51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34" name="Google Shape;1334;p51"/>
          <p:cNvSpPr/>
          <p:nvPr/>
        </p:nvSpPr>
        <p:spPr>
          <a:xfrm>
            <a:off x="10126313" y="986260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35" name="Google Shape;1335;p51"/>
          <p:cNvSpPr/>
          <p:nvPr/>
        </p:nvSpPr>
        <p:spPr>
          <a:xfrm>
            <a:off x="924876" y="5989160"/>
            <a:ext cx="367379" cy="36733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1336" name="Google Shape;1336;p51"/>
          <p:cNvGrpSpPr/>
          <p:nvPr/>
        </p:nvGrpSpPr>
        <p:grpSpPr>
          <a:xfrm>
            <a:off x="10835757" y="1028008"/>
            <a:ext cx="973920" cy="341242"/>
            <a:chOff x="2271950" y="2722775"/>
            <a:chExt cx="575875" cy="201775"/>
          </a:xfrm>
        </p:grpSpPr>
        <p:sp>
          <p:nvSpPr>
            <p:cNvPr id="1337" name="Google Shape;1337;p5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342" name="Google Shape;1342;p51"/>
          <p:cNvSpPr/>
          <p:nvPr/>
        </p:nvSpPr>
        <p:spPr>
          <a:xfrm rot="7198898">
            <a:off x="2275467" y="5077997"/>
            <a:ext cx="980285" cy="97528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 dirty="0"/>
          </a:p>
        </p:txBody>
      </p:sp>
      <p:sp>
        <p:nvSpPr>
          <p:cNvPr id="1343" name="Google Shape;1343;p51"/>
          <p:cNvSpPr/>
          <p:nvPr/>
        </p:nvSpPr>
        <p:spPr>
          <a:xfrm rot="7201932">
            <a:off x="1079662" y="5051712"/>
            <a:ext cx="520570" cy="51791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44" name="Google Shape;1344;p51"/>
          <p:cNvSpPr/>
          <p:nvPr/>
        </p:nvSpPr>
        <p:spPr>
          <a:xfrm>
            <a:off x="9245880" y="1369223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45" name="Google Shape;1345;p51"/>
          <p:cNvSpPr/>
          <p:nvPr/>
        </p:nvSpPr>
        <p:spPr>
          <a:xfrm rot="-1685758">
            <a:off x="2000009" y="5116456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46" name="Google Shape;1346;p51"/>
          <p:cNvSpPr/>
          <p:nvPr/>
        </p:nvSpPr>
        <p:spPr>
          <a:xfrm>
            <a:off x="1655490" y="5778793"/>
            <a:ext cx="113158" cy="11315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47" name="Google Shape;1347;p51"/>
          <p:cNvSpPr/>
          <p:nvPr/>
        </p:nvSpPr>
        <p:spPr>
          <a:xfrm>
            <a:off x="8160817" y="987491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66" name="Google Shape;354;p36">
            <a:extLst>
              <a:ext uri="{FF2B5EF4-FFF2-40B4-BE49-F238E27FC236}">
                <a16:creationId xmlns:a16="http://schemas.microsoft.com/office/drawing/2014/main" id="{9033EEA8-4749-4347-BFB7-68D5E6377D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9772" y="774737"/>
            <a:ext cx="6769261" cy="847770"/>
          </a:xfrm>
          <a:prstGeom prst="rect">
            <a:avLst/>
          </a:prstGeom>
        </p:spPr>
        <p:txBody>
          <a:bodyPr spcFirstLastPara="1" wrap="square" lIns="127963" tIns="127963" rIns="127963" bIns="127963" anchor="t" anchorCtr="0">
            <a:noAutofit/>
          </a:bodyPr>
          <a:lstStyle/>
          <a:p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ขอบเขตของโครงงาน 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90E5C73F-EE30-4647-A3A9-1719AFBBBAEC}"/>
              </a:ext>
            </a:extLst>
          </p:cNvPr>
          <p:cNvGrpSpPr/>
          <p:nvPr/>
        </p:nvGrpSpPr>
        <p:grpSpPr>
          <a:xfrm>
            <a:off x="988131" y="2468769"/>
            <a:ext cx="2519902" cy="1979742"/>
            <a:chOff x="988131" y="2468769"/>
            <a:chExt cx="2519902" cy="1979742"/>
          </a:xfrm>
        </p:grpSpPr>
        <p:pic>
          <p:nvPicPr>
            <p:cNvPr id="3" name="รูปภาพ 2">
              <a:extLst>
                <a:ext uri="{FF2B5EF4-FFF2-40B4-BE49-F238E27FC236}">
                  <a16:creationId xmlns:a16="http://schemas.microsoft.com/office/drawing/2014/main" id="{C58A5B05-0274-4CF9-9EA4-C52B583F3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8131" y="2521414"/>
              <a:ext cx="2506358" cy="1421550"/>
            </a:xfrm>
            <a:prstGeom prst="rect">
              <a:avLst/>
            </a:prstGeom>
          </p:spPr>
        </p:pic>
        <p:sp>
          <p:nvSpPr>
            <p:cNvPr id="83" name="Google Shape;1956;p63">
              <a:extLst>
                <a:ext uri="{FF2B5EF4-FFF2-40B4-BE49-F238E27FC236}">
                  <a16:creationId xmlns:a16="http://schemas.microsoft.com/office/drawing/2014/main" id="{C372F348-01F5-49EA-B851-15771586E237}"/>
                </a:ext>
              </a:extLst>
            </p:cNvPr>
            <p:cNvSpPr/>
            <p:nvPr/>
          </p:nvSpPr>
          <p:spPr>
            <a:xfrm>
              <a:off x="1001675" y="2468769"/>
              <a:ext cx="2506358" cy="1979742"/>
            </a:xfrm>
            <a:custGeom>
              <a:avLst/>
              <a:gdLst/>
              <a:ahLst/>
              <a:cxnLst/>
              <a:rect l="l" t="t" r="r" b="b"/>
              <a:pathLst>
                <a:path w="131696" h="100673" extrusionOk="0">
                  <a:moveTo>
                    <a:pt x="128192" y="0"/>
                  </a:moveTo>
                  <a:lnTo>
                    <a:pt x="3504" y="0"/>
                  </a:lnTo>
                  <a:lnTo>
                    <a:pt x="3504" y="0"/>
                  </a:lnTo>
                  <a:lnTo>
                    <a:pt x="2821" y="0"/>
                  </a:lnTo>
                  <a:lnTo>
                    <a:pt x="2137" y="257"/>
                  </a:lnTo>
                  <a:lnTo>
                    <a:pt x="1624" y="598"/>
                  </a:lnTo>
                  <a:lnTo>
                    <a:pt x="1026" y="1026"/>
                  </a:lnTo>
                  <a:lnTo>
                    <a:pt x="599" y="1538"/>
                  </a:lnTo>
                  <a:lnTo>
                    <a:pt x="342" y="2137"/>
                  </a:lnTo>
                  <a:lnTo>
                    <a:pt x="86" y="2735"/>
                  </a:lnTo>
                  <a:lnTo>
                    <a:pt x="0" y="3504"/>
                  </a:lnTo>
                  <a:lnTo>
                    <a:pt x="0" y="79991"/>
                  </a:lnTo>
                  <a:lnTo>
                    <a:pt x="0" y="79991"/>
                  </a:lnTo>
                  <a:lnTo>
                    <a:pt x="86" y="80675"/>
                  </a:lnTo>
                  <a:lnTo>
                    <a:pt x="342" y="81359"/>
                  </a:lnTo>
                  <a:lnTo>
                    <a:pt x="599" y="81957"/>
                  </a:lnTo>
                  <a:lnTo>
                    <a:pt x="1026" y="82470"/>
                  </a:lnTo>
                  <a:lnTo>
                    <a:pt x="1624" y="82897"/>
                  </a:lnTo>
                  <a:lnTo>
                    <a:pt x="2137" y="83239"/>
                  </a:lnTo>
                  <a:lnTo>
                    <a:pt x="2821" y="83410"/>
                  </a:lnTo>
                  <a:lnTo>
                    <a:pt x="3504" y="83495"/>
                  </a:lnTo>
                  <a:lnTo>
                    <a:pt x="52132" y="83495"/>
                  </a:lnTo>
                  <a:lnTo>
                    <a:pt x="51191" y="89990"/>
                  </a:lnTo>
                  <a:lnTo>
                    <a:pt x="51191" y="89990"/>
                  </a:lnTo>
                  <a:lnTo>
                    <a:pt x="50850" y="91272"/>
                  </a:lnTo>
                  <a:lnTo>
                    <a:pt x="50251" y="92640"/>
                  </a:lnTo>
                  <a:lnTo>
                    <a:pt x="49910" y="93238"/>
                  </a:lnTo>
                  <a:lnTo>
                    <a:pt x="49482" y="93836"/>
                  </a:lnTo>
                  <a:lnTo>
                    <a:pt x="49055" y="94349"/>
                  </a:lnTo>
                  <a:lnTo>
                    <a:pt x="48628" y="94862"/>
                  </a:lnTo>
                  <a:lnTo>
                    <a:pt x="43842" y="98024"/>
                  </a:lnTo>
                  <a:lnTo>
                    <a:pt x="43842" y="98024"/>
                  </a:lnTo>
                  <a:lnTo>
                    <a:pt x="43585" y="98280"/>
                  </a:lnTo>
                  <a:lnTo>
                    <a:pt x="43415" y="98536"/>
                  </a:lnTo>
                  <a:lnTo>
                    <a:pt x="43329" y="98878"/>
                  </a:lnTo>
                  <a:lnTo>
                    <a:pt x="43244" y="99220"/>
                  </a:lnTo>
                  <a:lnTo>
                    <a:pt x="43329" y="99562"/>
                  </a:lnTo>
                  <a:lnTo>
                    <a:pt x="43415" y="99818"/>
                  </a:lnTo>
                  <a:lnTo>
                    <a:pt x="43585" y="100160"/>
                  </a:lnTo>
                  <a:lnTo>
                    <a:pt x="43842" y="100417"/>
                  </a:lnTo>
                  <a:lnTo>
                    <a:pt x="43842" y="100417"/>
                  </a:lnTo>
                  <a:lnTo>
                    <a:pt x="44269" y="100588"/>
                  </a:lnTo>
                  <a:lnTo>
                    <a:pt x="44782" y="100673"/>
                  </a:lnTo>
                  <a:lnTo>
                    <a:pt x="65891" y="100673"/>
                  </a:lnTo>
                  <a:lnTo>
                    <a:pt x="86914" y="100673"/>
                  </a:lnTo>
                  <a:lnTo>
                    <a:pt x="86914" y="100673"/>
                  </a:lnTo>
                  <a:lnTo>
                    <a:pt x="87427" y="100588"/>
                  </a:lnTo>
                  <a:lnTo>
                    <a:pt x="87854" y="100417"/>
                  </a:lnTo>
                  <a:lnTo>
                    <a:pt x="87854" y="100417"/>
                  </a:lnTo>
                  <a:lnTo>
                    <a:pt x="88111" y="100160"/>
                  </a:lnTo>
                  <a:lnTo>
                    <a:pt x="88281" y="99818"/>
                  </a:lnTo>
                  <a:lnTo>
                    <a:pt x="88367" y="99562"/>
                  </a:lnTo>
                  <a:lnTo>
                    <a:pt x="88452" y="99220"/>
                  </a:lnTo>
                  <a:lnTo>
                    <a:pt x="88367" y="98878"/>
                  </a:lnTo>
                  <a:lnTo>
                    <a:pt x="88281" y="98536"/>
                  </a:lnTo>
                  <a:lnTo>
                    <a:pt x="88111" y="98280"/>
                  </a:lnTo>
                  <a:lnTo>
                    <a:pt x="87854" y="98024"/>
                  </a:lnTo>
                  <a:lnTo>
                    <a:pt x="83154" y="94862"/>
                  </a:lnTo>
                  <a:lnTo>
                    <a:pt x="83154" y="94862"/>
                  </a:lnTo>
                  <a:lnTo>
                    <a:pt x="83068" y="94862"/>
                  </a:lnTo>
                  <a:lnTo>
                    <a:pt x="83068" y="94862"/>
                  </a:lnTo>
                  <a:lnTo>
                    <a:pt x="82556" y="94349"/>
                  </a:lnTo>
                  <a:lnTo>
                    <a:pt x="82128" y="93836"/>
                  </a:lnTo>
                  <a:lnTo>
                    <a:pt x="81786" y="93238"/>
                  </a:lnTo>
                  <a:lnTo>
                    <a:pt x="81445" y="92640"/>
                  </a:lnTo>
                  <a:lnTo>
                    <a:pt x="80846" y="91272"/>
                  </a:lnTo>
                  <a:lnTo>
                    <a:pt x="80505" y="89990"/>
                  </a:lnTo>
                  <a:lnTo>
                    <a:pt x="79564" y="83495"/>
                  </a:lnTo>
                  <a:lnTo>
                    <a:pt x="128192" y="83495"/>
                  </a:lnTo>
                  <a:lnTo>
                    <a:pt x="128192" y="83495"/>
                  </a:lnTo>
                  <a:lnTo>
                    <a:pt x="128875" y="83410"/>
                  </a:lnTo>
                  <a:lnTo>
                    <a:pt x="129559" y="83239"/>
                  </a:lnTo>
                  <a:lnTo>
                    <a:pt x="130157" y="82897"/>
                  </a:lnTo>
                  <a:lnTo>
                    <a:pt x="130670" y="82470"/>
                  </a:lnTo>
                  <a:lnTo>
                    <a:pt x="131097" y="81957"/>
                  </a:lnTo>
                  <a:lnTo>
                    <a:pt x="131354" y="81359"/>
                  </a:lnTo>
                  <a:lnTo>
                    <a:pt x="131610" y="80675"/>
                  </a:lnTo>
                  <a:lnTo>
                    <a:pt x="131696" y="79991"/>
                  </a:lnTo>
                  <a:lnTo>
                    <a:pt x="131696" y="3504"/>
                  </a:lnTo>
                  <a:lnTo>
                    <a:pt x="131696" y="3504"/>
                  </a:lnTo>
                  <a:lnTo>
                    <a:pt x="131610" y="2735"/>
                  </a:lnTo>
                  <a:lnTo>
                    <a:pt x="131354" y="2137"/>
                  </a:lnTo>
                  <a:lnTo>
                    <a:pt x="131097" y="1538"/>
                  </a:lnTo>
                  <a:lnTo>
                    <a:pt x="130670" y="1026"/>
                  </a:lnTo>
                  <a:lnTo>
                    <a:pt x="130157" y="598"/>
                  </a:lnTo>
                  <a:lnTo>
                    <a:pt x="129559" y="257"/>
                  </a:lnTo>
                  <a:lnTo>
                    <a:pt x="128875" y="0"/>
                  </a:lnTo>
                  <a:lnTo>
                    <a:pt x="128192" y="0"/>
                  </a:lnTo>
                  <a:lnTo>
                    <a:pt x="128192" y="0"/>
                  </a:lnTo>
                  <a:close/>
                  <a:moveTo>
                    <a:pt x="65891" y="80932"/>
                  </a:moveTo>
                  <a:lnTo>
                    <a:pt x="65891" y="80932"/>
                  </a:lnTo>
                  <a:lnTo>
                    <a:pt x="65463" y="80846"/>
                  </a:lnTo>
                  <a:lnTo>
                    <a:pt x="65036" y="80761"/>
                  </a:lnTo>
                  <a:lnTo>
                    <a:pt x="64694" y="80504"/>
                  </a:lnTo>
                  <a:lnTo>
                    <a:pt x="64352" y="80248"/>
                  </a:lnTo>
                  <a:lnTo>
                    <a:pt x="64096" y="79991"/>
                  </a:lnTo>
                  <a:lnTo>
                    <a:pt x="63925" y="79650"/>
                  </a:lnTo>
                  <a:lnTo>
                    <a:pt x="63840" y="79222"/>
                  </a:lnTo>
                  <a:lnTo>
                    <a:pt x="63754" y="78795"/>
                  </a:lnTo>
                  <a:lnTo>
                    <a:pt x="63754" y="78795"/>
                  </a:lnTo>
                  <a:lnTo>
                    <a:pt x="63840" y="78368"/>
                  </a:lnTo>
                  <a:lnTo>
                    <a:pt x="63925" y="78026"/>
                  </a:lnTo>
                  <a:lnTo>
                    <a:pt x="64096" y="77599"/>
                  </a:lnTo>
                  <a:lnTo>
                    <a:pt x="64352" y="77342"/>
                  </a:lnTo>
                  <a:lnTo>
                    <a:pt x="64694" y="77086"/>
                  </a:lnTo>
                  <a:lnTo>
                    <a:pt x="65036" y="76915"/>
                  </a:lnTo>
                  <a:lnTo>
                    <a:pt x="65463" y="76744"/>
                  </a:lnTo>
                  <a:lnTo>
                    <a:pt x="65891" y="76744"/>
                  </a:lnTo>
                  <a:lnTo>
                    <a:pt x="65891" y="76744"/>
                  </a:lnTo>
                  <a:lnTo>
                    <a:pt x="66233" y="76744"/>
                  </a:lnTo>
                  <a:lnTo>
                    <a:pt x="66660" y="76915"/>
                  </a:lnTo>
                  <a:lnTo>
                    <a:pt x="67002" y="77086"/>
                  </a:lnTo>
                  <a:lnTo>
                    <a:pt x="67344" y="77342"/>
                  </a:lnTo>
                  <a:lnTo>
                    <a:pt x="67600" y="77599"/>
                  </a:lnTo>
                  <a:lnTo>
                    <a:pt x="67771" y="78026"/>
                  </a:lnTo>
                  <a:lnTo>
                    <a:pt x="67856" y="78368"/>
                  </a:lnTo>
                  <a:lnTo>
                    <a:pt x="67942" y="78795"/>
                  </a:lnTo>
                  <a:lnTo>
                    <a:pt x="67942" y="78795"/>
                  </a:lnTo>
                  <a:lnTo>
                    <a:pt x="67856" y="79222"/>
                  </a:lnTo>
                  <a:lnTo>
                    <a:pt x="67771" y="79650"/>
                  </a:lnTo>
                  <a:lnTo>
                    <a:pt x="67600" y="79991"/>
                  </a:lnTo>
                  <a:lnTo>
                    <a:pt x="67344" y="80248"/>
                  </a:lnTo>
                  <a:lnTo>
                    <a:pt x="67002" y="80504"/>
                  </a:lnTo>
                  <a:lnTo>
                    <a:pt x="66660" y="80761"/>
                  </a:lnTo>
                  <a:lnTo>
                    <a:pt x="66233" y="80846"/>
                  </a:lnTo>
                  <a:lnTo>
                    <a:pt x="65891" y="80932"/>
                  </a:lnTo>
                  <a:lnTo>
                    <a:pt x="65891" y="80932"/>
                  </a:lnTo>
                  <a:close/>
                  <a:moveTo>
                    <a:pt x="126568" y="74009"/>
                  </a:moveTo>
                  <a:lnTo>
                    <a:pt x="5128" y="74009"/>
                  </a:lnTo>
                  <a:lnTo>
                    <a:pt x="5128" y="4871"/>
                  </a:lnTo>
                  <a:lnTo>
                    <a:pt x="126568" y="4871"/>
                  </a:lnTo>
                  <a:lnTo>
                    <a:pt x="126568" y="74009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85" name="กล่องข้อความ 84">
            <a:extLst>
              <a:ext uri="{FF2B5EF4-FFF2-40B4-BE49-F238E27FC236}">
                <a16:creationId xmlns:a16="http://schemas.microsoft.com/office/drawing/2014/main" id="{5CA88A9E-6EF3-4DD7-B767-441EBD521A2F}"/>
              </a:ext>
            </a:extLst>
          </p:cNvPr>
          <p:cNvSpPr txBox="1"/>
          <p:nvPr/>
        </p:nvSpPr>
        <p:spPr>
          <a:xfrm>
            <a:off x="4143996" y="2520339"/>
            <a:ext cx="2363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9943"/>
            <a:r>
              <a:rPr lang="th-TH" sz="36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ฮาร์ดแวร์</a:t>
            </a:r>
            <a:endParaRPr lang="en-US" sz="3600" b="1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90" name="กล่องข้อความ 89">
            <a:extLst>
              <a:ext uri="{FF2B5EF4-FFF2-40B4-BE49-F238E27FC236}">
                <a16:creationId xmlns:a16="http://schemas.microsoft.com/office/drawing/2014/main" id="{653D66A8-8C62-46B3-B2D6-C4CED5ED3C48}"/>
              </a:ext>
            </a:extLst>
          </p:cNvPr>
          <p:cNvSpPr txBox="1"/>
          <p:nvPr/>
        </p:nvSpPr>
        <p:spPr>
          <a:xfrm>
            <a:off x="4229632" y="3252485"/>
            <a:ext cx="7725371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9943"/>
            <a:r>
              <a:rPr lang="th-TH" sz="3919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เครื่องคอมพิวเตอร์ </a:t>
            </a:r>
            <a:r>
              <a:rPr lang="en-US" sz="3919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Notebook</a:t>
            </a:r>
            <a:endParaRPr lang="th-TH" sz="3919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639943"/>
            <a:r>
              <a:rPr lang="th-TH" sz="3919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หน่วยประมวลผล </a:t>
            </a:r>
            <a:r>
              <a:rPr lang="en-US" sz="3919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ADM Ryzen 5</a:t>
            </a:r>
          </a:p>
          <a:p>
            <a:pPr marL="639943"/>
            <a:r>
              <a:rPr lang="th-TH" sz="3919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หน่วยความจำหลัก (</a:t>
            </a:r>
            <a:r>
              <a:rPr lang="en-US" sz="3919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RAM): 8.00 GB </a:t>
            </a:r>
            <a:r>
              <a:rPr lang="th-TH" sz="3919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ระบบปฏิบัติการ (</a:t>
            </a:r>
            <a:r>
              <a:rPr lang="en-US" sz="3919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OS): Windows 10  64-bit</a:t>
            </a:r>
          </a:p>
        </p:txBody>
      </p:sp>
      <p:cxnSp>
        <p:nvCxnSpPr>
          <p:cNvPr id="96" name="Google Shape;1312;p51">
            <a:extLst>
              <a:ext uri="{FF2B5EF4-FFF2-40B4-BE49-F238E27FC236}">
                <a16:creationId xmlns:a16="http://schemas.microsoft.com/office/drawing/2014/main" id="{8ECF9709-CE62-4562-8606-4CB306318C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50294" y="4690769"/>
            <a:ext cx="949254" cy="498293"/>
          </a:xfrm>
          <a:prstGeom prst="bentConnector3">
            <a:avLst>
              <a:gd name="adj1" fmla="val 998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644;p40">
            <a:extLst>
              <a:ext uri="{FF2B5EF4-FFF2-40B4-BE49-F238E27FC236}">
                <a16:creationId xmlns:a16="http://schemas.microsoft.com/office/drawing/2014/main" id="{50FD78F8-BCE0-4BC0-962C-DA505E603125}"/>
              </a:ext>
            </a:extLst>
          </p:cNvPr>
          <p:cNvSpPr/>
          <p:nvPr/>
        </p:nvSpPr>
        <p:spPr>
          <a:xfrm>
            <a:off x="7119880" y="1737380"/>
            <a:ext cx="4500190" cy="69951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C2FB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8" name="TextBox 13">
            <a:extLst>
              <a:ext uri="{FF2B5EF4-FFF2-40B4-BE49-F238E27FC236}">
                <a16:creationId xmlns:a16="http://schemas.microsoft.com/office/drawing/2014/main" id="{3A4E775A-E74C-4751-B7AE-960F205A4CB6}"/>
              </a:ext>
            </a:extLst>
          </p:cNvPr>
          <p:cNvSpPr txBox="1"/>
          <p:nvPr/>
        </p:nvSpPr>
        <p:spPr>
          <a:xfrm>
            <a:off x="7226527" y="1757067"/>
            <a:ext cx="4614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gradFill flip="none" rotWithShape="1">
                  <a:gsLst>
                    <a:gs pos="6800">
                      <a:srgbClr val="FFC000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ด้านเครื่องมือในการพัฒนา </a:t>
            </a:r>
            <a:r>
              <a:rPr lang="en-US" sz="3600" b="1" dirty="0">
                <a:gradFill flip="none" rotWithShape="1">
                  <a:gsLst>
                    <a:gs pos="6800">
                      <a:srgbClr val="FFC000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>
                <a:gradFill flip="none" rotWithShape="1">
                  <a:gsLst>
                    <a:gs pos="6800">
                      <a:srgbClr val="FFC000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gradFill flip="none" rotWithShape="1">
                  <a:gsLst>
                    <a:gs pos="6800">
                      <a:srgbClr val="FFC000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cxnSp>
        <p:nvCxnSpPr>
          <p:cNvPr id="106" name="Google Shape;1312;p51">
            <a:extLst>
              <a:ext uri="{FF2B5EF4-FFF2-40B4-BE49-F238E27FC236}">
                <a16:creationId xmlns:a16="http://schemas.microsoft.com/office/drawing/2014/main" id="{8E20B976-8067-4956-BF55-F40FAFF325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44791" y="4081888"/>
            <a:ext cx="949254" cy="498293"/>
          </a:xfrm>
          <a:prstGeom prst="bentConnector3">
            <a:avLst>
              <a:gd name="adj1" fmla="val 998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312;p51">
            <a:extLst>
              <a:ext uri="{FF2B5EF4-FFF2-40B4-BE49-F238E27FC236}">
                <a16:creationId xmlns:a16="http://schemas.microsoft.com/office/drawing/2014/main" id="{BF00B19B-CF54-4AB0-BAB0-84C2DC867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50296" y="3476516"/>
            <a:ext cx="949254" cy="498293"/>
          </a:xfrm>
          <a:prstGeom prst="bentConnector3">
            <a:avLst>
              <a:gd name="adj1" fmla="val 998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" grpId="0" animBg="1"/>
      <p:bldP spid="13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9" name="Google Shape;1879;p61"/>
          <p:cNvGraphicFramePr/>
          <p:nvPr>
            <p:extLst>
              <p:ext uri="{D42A27DB-BD31-4B8C-83A1-F6EECF244321}">
                <p14:modId xmlns:p14="http://schemas.microsoft.com/office/powerpoint/2010/main" val="715546751"/>
              </p:ext>
            </p:extLst>
          </p:nvPr>
        </p:nvGraphicFramePr>
        <p:xfrm>
          <a:off x="4244783" y="685685"/>
          <a:ext cx="6429067" cy="6326153"/>
        </p:xfrm>
        <a:graphic>
          <a:graphicData uri="http://schemas.openxmlformats.org/drawingml/2006/table">
            <a:tbl>
              <a:tblPr>
                <a:noFill/>
                <a:tableStyleId>{FF1E7D98-B16A-4914-AD04-1EDE1A4AA1BB}</a:tableStyleId>
              </a:tblPr>
              <a:tblGrid>
                <a:gridCol w="1148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0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2800" b="1" dirty="0">
                          <a:solidFill>
                            <a:schemeClr val="bg1"/>
                          </a:solidFill>
                          <a:effectLst>
                            <a:outerShdw blurRad="50800" dist="38100" dir="10800000" algn="r" rotWithShape="0">
                              <a:schemeClr val="accent1">
                                <a:lumMod val="60000"/>
                                <a:lumOff val="40000"/>
                                <a:alpha val="40000"/>
                              </a:schemeClr>
                            </a:outerShdw>
                          </a:effectLst>
                          <a:latin typeface="TH SarabunPSK" panose="020B0500040200020003" pitchFamily="34" charset="-34"/>
                          <a:ea typeface="Bebas Neue"/>
                          <a:cs typeface="TH SarabunPSK" panose="020B0500040200020003" pitchFamily="34" charset="-34"/>
                          <a:sym typeface="Bebas Neue"/>
                        </a:rPr>
                        <a:t>ลำดับ</a:t>
                      </a:r>
                      <a:endParaRPr sz="2800" b="1" dirty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schemeClr val="accent1">
                              <a:lumMod val="60000"/>
                              <a:lumOff val="40000"/>
                              <a:alpha val="40000"/>
                            </a:schemeClr>
                          </a:outerShdw>
                        </a:effectLst>
                        <a:latin typeface="TH SarabunPSK" panose="020B0500040200020003" pitchFamily="34" charset="-34"/>
                        <a:ea typeface="Bebas Neue"/>
                        <a:cs typeface="TH SarabunPSK" panose="020B0500040200020003" pitchFamily="34" charset="-34"/>
                        <a:sym typeface="Bebas Neue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2800" b="1" dirty="0">
                          <a:solidFill>
                            <a:schemeClr val="bg1"/>
                          </a:solidFill>
                          <a:effectLst>
                            <a:outerShdw blurRad="50800" dist="38100" dir="10800000" algn="r" rotWithShape="0">
                              <a:schemeClr val="accent1">
                                <a:lumMod val="60000"/>
                                <a:lumOff val="40000"/>
                                <a:alpha val="40000"/>
                              </a:schemeClr>
                            </a:outerShdw>
                          </a:effectLst>
                          <a:latin typeface="TH SarabunPSK" panose="020B0500040200020003" pitchFamily="34" charset="-34"/>
                          <a:ea typeface="Bebas Neue"/>
                          <a:cs typeface="TH SarabunPSK" panose="020B0500040200020003" pitchFamily="34" charset="-34"/>
                          <a:sym typeface="Bebas Neue"/>
                        </a:rPr>
                        <a:t>แผนการดำเนินงาน</a:t>
                      </a:r>
                      <a:endParaRPr sz="2800" b="1" dirty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schemeClr val="accent1">
                              <a:lumMod val="60000"/>
                              <a:lumOff val="40000"/>
                              <a:alpha val="40000"/>
                            </a:schemeClr>
                          </a:outerShdw>
                        </a:effectLst>
                        <a:latin typeface="TH SarabunPSK" panose="020B0500040200020003" pitchFamily="34" charset="-34"/>
                        <a:ea typeface="Bebas Neue"/>
                        <a:cs typeface="TH SarabunPSK" panose="020B0500040200020003" pitchFamily="34" charset="-34"/>
                        <a:sym typeface="Bebas Neue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solidFill>
                            <a:schemeClr val="dk1"/>
                          </a:solidFill>
                          <a:latin typeface="TH SarabunPSK" panose="020B0500040200020003" pitchFamily="34" charset="-34"/>
                          <a:ea typeface="Arimo"/>
                          <a:cs typeface="TH SarabunPSK" panose="020B0500040200020003" pitchFamily="34" charset="-34"/>
                          <a:sym typeface="Arimo"/>
                        </a:rPr>
                        <a:t>1</a:t>
                      </a:r>
                      <a:endParaRPr sz="2500" b="1" dirty="0">
                        <a:solidFill>
                          <a:schemeClr val="dk1"/>
                        </a:solidFill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  </a:t>
                      </a:r>
                      <a:r>
                        <a:rPr lang="th-TH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กำหนดหัวข้อและนำเสนอหัวข้อ</a:t>
                      </a:r>
                      <a:endParaRPr sz="2500" b="1" dirty="0">
                        <a:solidFill>
                          <a:schemeClr val="tx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b="1" dirty="0">
                          <a:solidFill>
                            <a:schemeClr val="dk1"/>
                          </a:solidFill>
                          <a:latin typeface="TH SarabunPSK" panose="020B0500040200020003" pitchFamily="34" charset="-34"/>
                          <a:ea typeface="Arimo"/>
                          <a:cs typeface="TH SarabunPSK" panose="020B0500040200020003" pitchFamily="34" charset="-34"/>
                          <a:sym typeface="Arimo"/>
                        </a:rPr>
                        <a:t>2</a:t>
                      </a:r>
                      <a:endParaRPr sz="2500" b="1" dirty="0">
                        <a:solidFill>
                          <a:schemeClr val="dk1"/>
                        </a:solidFill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  </a:t>
                      </a:r>
                      <a:r>
                        <a:rPr lang="th-TH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ค้นหาปัญหา โอกาสและเป้าหมาย</a:t>
                      </a: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b="1" dirty="0">
                          <a:solidFill>
                            <a:schemeClr val="dk1"/>
                          </a:solidFill>
                          <a:latin typeface="TH SarabunPSK" panose="020B0500040200020003" pitchFamily="34" charset="-34"/>
                          <a:ea typeface="Arimo"/>
                          <a:cs typeface="TH SarabunPSK" panose="020B0500040200020003" pitchFamily="34" charset="-34"/>
                          <a:sym typeface="Arimo"/>
                        </a:rPr>
                        <a:t>3</a:t>
                      </a:r>
                      <a:endParaRPr sz="2500" b="1" dirty="0">
                        <a:solidFill>
                          <a:schemeClr val="dk1"/>
                        </a:solidFill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  </a:t>
                      </a:r>
                      <a:r>
                        <a:rPr lang="th-TH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ศึกษาทฤษฎีและงานวิจัยที่เกี่ยวข้อง</a:t>
                      </a: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b="1" dirty="0">
                          <a:solidFill>
                            <a:schemeClr val="dk1"/>
                          </a:solidFill>
                          <a:latin typeface="TH SarabunPSK" panose="020B0500040200020003" pitchFamily="34" charset="-34"/>
                          <a:ea typeface="Arimo"/>
                          <a:cs typeface="TH SarabunPSK" panose="020B0500040200020003" pitchFamily="34" charset="-34"/>
                          <a:sym typeface="Arimo"/>
                        </a:rPr>
                        <a:t>4</a:t>
                      </a:r>
                      <a:endParaRPr sz="2500" b="1" dirty="0">
                        <a:solidFill>
                          <a:schemeClr val="dk1"/>
                        </a:solidFill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  </a:t>
                      </a:r>
                      <a:r>
                        <a:rPr lang="th-TH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เสนอเค้าโครงโครงงาน</a:t>
                      </a:r>
                      <a:endParaRPr sz="2500" b="1" dirty="0">
                        <a:solidFill>
                          <a:schemeClr val="tx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 b="1" dirty="0">
                          <a:solidFill>
                            <a:schemeClr val="dk1"/>
                          </a:solidFill>
                          <a:latin typeface="TH SarabunPSK" panose="020B0500040200020003" pitchFamily="34" charset="-34"/>
                          <a:ea typeface="Arimo"/>
                          <a:cs typeface="TH SarabunPSK" panose="020B0500040200020003" pitchFamily="34" charset="-34"/>
                          <a:sym typeface="Arimo"/>
                        </a:rPr>
                        <a:t>5</a:t>
                      </a:r>
                      <a:endParaRPr sz="2500" b="1" dirty="0">
                        <a:solidFill>
                          <a:schemeClr val="dk1"/>
                        </a:solidFill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  </a:t>
                      </a:r>
                      <a:r>
                        <a:rPr lang="th-TH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ศึกษาและวิเคราะห์ข้อมูล</a:t>
                      </a: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417894"/>
                  </a:ext>
                </a:extLst>
              </a:tr>
              <a:tr h="5880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 b="1" dirty="0">
                          <a:solidFill>
                            <a:schemeClr val="dk1"/>
                          </a:solidFill>
                          <a:latin typeface="TH SarabunPSK" panose="020B0500040200020003" pitchFamily="34" charset="-34"/>
                          <a:ea typeface="Arimo"/>
                          <a:cs typeface="TH SarabunPSK" panose="020B0500040200020003" pitchFamily="34" charset="-34"/>
                          <a:sym typeface="Arimo"/>
                        </a:rPr>
                        <a:t>6</a:t>
                      </a:r>
                      <a:endParaRPr sz="2500" b="1" dirty="0">
                        <a:solidFill>
                          <a:schemeClr val="dk1"/>
                        </a:solidFill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  </a:t>
                      </a:r>
                      <a:r>
                        <a:rPr lang="th-TH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ทำความเข้าใจข้อมูลและเตรียมข้อมูล</a:t>
                      </a: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441218"/>
                  </a:ext>
                </a:extLst>
              </a:tr>
              <a:tr h="5880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 b="1" dirty="0">
                          <a:solidFill>
                            <a:schemeClr val="dk1"/>
                          </a:solidFill>
                          <a:latin typeface="TH SarabunPSK" panose="020B0500040200020003" pitchFamily="34" charset="-34"/>
                          <a:ea typeface="Arimo"/>
                          <a:cs typeface="TH SarabunPSK" panose="020B0500040200020003" pitchFamily="34" charset="-34"/>
                          <a:sym typeface="Arimo"/>
                        </a:rPr>
                        <a:t>7 </a:t>
                      </a:r>
                      <a:endParaRPr sz="2500" b="1" dirty="0">
                        <a:solidFill>
                          <a:schemeClr val="dk1"/>
                        </a:solidFill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  </a:t>
                      </a:r>
                      <a:r>
                        <a:rPr lang="th-TH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ดำเนินการพัฒนาโมเดล</a:t>
                      </a: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512856"/>
                  </a:ext>
                </a:extLst>
              </a:tr>
              <a:tr h="5880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 b="1" dirty="0">
                          <a:solidFill>
                            <a:schemeClr val="dk1"/>
                          </a:solidFill>
                          <a:latin typeface="TH SarabunPSK" panose="020B0500040200020003" pitchFamily="34" charset="-34"/>
                          <a:ea typeface="Arimo"/>
                          <a:cs typeface="TH SarabunPSK" panose="020B0500040200020003" pitchFamily="34" charset="-34"/>
                          <a:sym typeface="Arimo"/>
                        </a:rPr>
                        <a:t>8</a:t>
                      </a:r>
                      <a:endParaRPr sz="2500" b="1" dirty="0">
                        <a:solidFill>
                          <a:schemeClr val="dk1"/>
                        </a:solidFill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  </a:t>
                      </a:r>
                      <a:r>
                        <a:rPr lang="th-TH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ประเมินประสิทธิภาพการพัฒนาโมเดล</a:t>
                      </a: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7537129"/>
                  </a:ext>
                </a:extLst>
              </a:tr>
              <a:tr h="5880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 b="1" dirty="0">
                          <a:solidFill>
                            <a:schemeClr val="dk1"/>
                          </a:solidFill>
                          <a:latin typeface="TH SarabunPSK" panose="020B0500040200020003" pitchFamily="34" charset="-34"/>
                          <a:ea typeface="Arimo"/>
                          <a:cs typeface="TH SarabunPSK" panose="020B0500040200020003" pitchFamily="34" charset="-34"/>
                          <a:sym typeface="Arimo"/>
                        </a:rPr>
                        <a:t>9</a:t>
                      </a:r>
                      <a:endParaRPr sz="2500" b="1" dirty="0">
                        <a:solidFill>
                          <a:schemeClr val="dk1"/>
                        </a:solidFill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  </a:t>
                      </a:r>
                      <a:r>
                        <a:rPr lang="th-TH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จัดทำเอกสารประกอบโครงงาน</a:t>
                      </a: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219146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 b="1" dirty="0">
                          <a:solidFill>
                            <a:schemeClr val="dk1"/>
                          </a:solidFill>
                          <a:latin typeface="TH SarabunPSK" panose="020B0500040200020003" pitchFamily="34" charset="-34"/>
                          <a:ea typeface="Arimo"/>
                          <a:cs typeface="TH SarabunPSK" panose="020B0500040200020003" pitchFamily="34" charset="-34"/>
                          <a:sym typeface="Arimo"/>
                        </a:rPr>
                        <a:t>10</a:t>
                      </a:r>
                      <a:endParaRPr sz="2500" b="1" dirty="0">
                        <a:solidFill>
                          <a:schemeClr val="dk1"/>
                        </a:solidFill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  </a:t>
                      </a:r>
                      <a:r>
                        <a:rPr lang="th-TH" sz="2500" b="1" spc="0" baseline="0" dirty="0">
                          <a:solidFill>
                            <a:schemeClr val="tx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  <a:sym typeface="SukhumvitSet-SemiBold"/>
                          <a:rtl val="0"/>
                        </a:rPr>
                        <a:t>นำเสนอโครงงานจบ</a:t>
                      </a:r>
                      <a:endParaRPr sz="2500" b="1" dirty="0">
                        <a:solidFill>
                          <a:schemeClr val="tx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H SarabunPSK" panose="020B0500040200020003" pitchFamily="34" charset="-34"/>
                        <a:ea typeface="Arimo"/>
                        <a:cs typeface="TH SarabunPSK" panose="020B0500040200020003" pitchFamily="34" charset="-34"/>
                        <a:sym typeface="Arimo"/>
                      </a:endParaRPr>
                    </a:p>
                  </a:txBody>
                  <a:tcPr marL="51884" marR="51884" marT="51884" marB="5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0879684"/>
                  </a:ext>
                </a:extLst>
              </a:tr>
            </a:tbl>
          </a:graphicData>
        </a:graphic>
      </p:graphicFrame>
      <p:sp>
        <p:nvSpPr>
          <p:cNvPr id="1881" name="Google Shape;1881;p61"/>
          <p:cNvSpPr/>
          <p:nvPr/>
        </p:nvSpPr>
        <p:spPr>
          <a:xfrm>
            <a:off x="11194144" y="977061"/>
            <a:ext cx="583171" cy="68802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883" name="Google Shape;1883;p61"/>
          <p:cNvSpPr/>
          <p:nvPr/>
        </p:nvSpPr>
        <p:spPr>
          <a:xfrm>
            <a:off x="11979050" y="1321073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885" name="Google Shape;1885;p61"/>
          <p:cNvSpPr/>
          <p:nvPr/>
        </p:nvSpPr>
        <p:spPr>
          <a:xfrm rot="-1685758">
            <a:off x="5027057" y="491173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887" name="Google Shape;1887;p61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888" name="Google Shape;1888;p61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889" name="Google Shape;1889;p61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90" name="Google Shape;1890;p61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91" name="Google Shape;1891;p61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892" name="Google Shape;1892;p61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1893" name="Google Shape;1893;p6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894" name="Google Shape;1894;p6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895" name="Google Shape;1895;p6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896" name="Google Shape;1896;p6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897" name="Google Shape;1897;p6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898" name="Google Shape;1898;p6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899" name="Google Shape;1899;p6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900" name="Google Shape;1900;p6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901" name="Google Shape;1901;p6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902" name="Google Shape;1902;p61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0" name="Google Shape;1958;p63">
            <a:extLst>
              <a:ext uri="{FF2B5EF4-FFF2-40B4-BE49-F238E27FC236}">
                <a16:creationId xmlns:a16="http://schemas.microsoft.com/office/drawing/2014/main" id="{F9C91507-56A0-4875-8D32-51C8028494D3}"/>
              </a:ext>
            </a:extLst>
          </p:cNvPr>
          <p:cNvSpPr/>
          <p:nvPr/>
        </p:nvSpPr>
        <p:spPr>
          <a:xfrm>
            <a:off x="269047" y="2124805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1" name="Google Shape;1959;p63">
            <a:extLst>
              <a:ext uri="{FF2B5EF4-FFF2-40B4-BE49-F238E27FC236}">
                <a16:creationId xmlns:a16="http://schemas.microsoft.com/office/drawing/2014/main" id="{726FE73F-E165-4E67-9500-5F7D87BD13EE}"/>
              </a:ext>
            </a:extLst>
          </p:cNvPr>
          <p:cNvSpPr/>
          <p:nvPr/>
        </p:nvSpPr>
        <p:spPr>
          <a:xfrm>
            <a:off x="3667992" y="3599656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" name="Google Shape;1961;p63">
            <a:extLst>
              <a:ext uri="{FF2B5EF4-FFF2-40B4-BE49-F238E27FC236}">
                <a16:creationId xmlns:a16="http://schemas.microsoft.com/office/drawing/2014/main" id="{F8584AA7-2797-43E2-8DFE-35FC4744781A}"/>
              </a:ext>
            </a:extLst>
          </p:cNvPr>
          <p:cNvSpPr/>
          <p:nvPr/>
        </p:nvSpPr>
        <p:spPr>
          <a:xfrm rot="19914242">
            <a:off x="1011428" y="1043431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34" name="Google Shape;1962;p63">
            <a:extLst>
              <a:ext uri="{FF2B5EF4-FFF2-40B4-BE49-F238E27FC236}">
                <a16:creationId xmlns:a16="http://schemas.microsoft.com/office/drawing/2014/main" id="{C253D432-5264-4962-B86C-13156A6D13CE}"/>
              </a:ext>
            </a:extLst>
          </p:cNvPr>
          <p:cNvGrpSpPr/>
          <p:nvPr/>
        </p:nvGrpSpPr>
        <p:grpSpPr>
          <a:xfrm>
            <a:off x="-403951" y="4238821"/>
            <a:ext cx="1334696" cy="467623"/>
            <a:chOff x="2271950" y="2722775"/>
            <a:chExt cx="575875" cy="201775"/>
          </a:xfrm>
        </p:grpSpPr>
        <p:sp>
          <p:nvSpPr>
            <p:cNvPr id="35" name="Google Shape;1963;p63">
              <a:extLst>
                <a:ext uri="{FF2B5EF4-FFF2-40B4-BE49-F238E27FC236}">
                  <a16:creationId xmlns:a16="http://schemas.microsoft.com/office/drawing/2014/main" id="{B47CDDBD-9CD1-4720-A871-57D12E20E013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 dirty="0"/>
            </a:p>
          </p:txBody>
        </p:sp>
        <p:sp>
          <p:nvSpPr>
            <p:cNvPr id="36" name="Google Shape;1964;p63">
              <a:extLst>
                <a:ext uri="{FF2B5EF4-FFF2-40B4-BE49-F238E27FC236}">
                  <a16:creationId xmlns:a16="http://schemas.microsoft.com/office/drawing/2014/main" id="{7C16981F-EFEA-47DA-9FE3-5B09624CF53E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7" name="Google Shape;1965;p63">
              <a:extLst>
                <a:ext uri="{FF2B5EF4-FFF2-40B4-BE49-F238E27FC236}">
                  <a16:creationId xmlns:a16="http://schemas.microsoft.com/office/drawing/2014/main" id="{95EB4999-C2DF-49D2-872F-4C12FA0D2405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 dirty="0"/>
            </a:p>
          </p:txBody>
        </p:sp>
        <p:sp>
          <p:nvSpPr>
            <p:cNvPr id="38" name="Google Shape;1966;p63">
              <a:extLst>
                <a:ext uri="{FF2B5EF4-FFF2-40B4-BE49-F238E27FC236}">
                  <a16:creationId xmlns:a16="http://schemas.microsoft.com/office/drawing/2014/main" id="{AEB248B9-2C98-47F1-9850-E5AFEBA7EDD7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9" name="Google Shape;1967;p63">
              <a:extLst>
                <a:ext uri="{FF2B5EF4-FFF2-40B4-BE49-F238E27FC236}">
                  <a16:creationId xmlns:a16="http://schemas.microsoft.com/office/drawing/2014/main" id="{90CC6B55-5DC5-40B0-8309-BAFA5801C453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41" name="Google Shape;1969;p63">
            <a:extLst>
              <a:ext uri="{FF2B5EF4-FFF2-40B4-BE49-F238E27FC236}">
                <a16:creationId xmlns:a16="http://schemas.microsoft.com/office/drawing/2014/main" id="{92C0F260-7334-4C77-85FF-A616C82FA60A}"/>
              </a:ext>
            </a:extLst>
          </p:cNvPr>
          <p:cNvSpPr/>
          <p:nvPr/>
        </p:nvSpPr>
        <p:spPr>
          <a:xfrm>
            <a:off x="2501863" y="5566292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2" name="Google Shape;1970;p63">
            <a:extLst>
              <a:ext uri="{FF2B5EF4-FFF2-40B4-BE49-F238E27FC236}">
                <a16:creationId xmlns:a16="http://schemas.microsoft.com/office/drawing/2014/main" id="{7F177E8D-E4E7-44FD-9788-F25BAB3B0A8A}"/>
              </a:ext>
            </a:extLst>
          </p:cNvPr>
          <p:cNvSpPr/>
          <p:nvPr/>
        </p:nvSpPr>
        <p:spPr>
          <a:xfrm rot="7202853">
            <a:off x="846852" y="2241091"/>
            <a:ext cx="630482" cy="62726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3" name="Google Shape;1971;p63">
            <a:extLst>
              <a:ext uri="{FF2B5EF4-FFF2-40B4-BE49-F238E27FC236}">
                <a16:creationId xmlns:a16="http://schemas.microsoft.com/office/drawing/2014/main" id="{FCB03A5A-EF55-4AC2-B293-69B6B4B59162}"/>
              </a:ext>
            </a:extLst>
          </p:cNvPr>
          <p:cNvSpPr/>
          <p:nvPr/>
        </p:nvSpPr>
        <p:spPr>
          <a:xfrm>
            <a:off x="2214146" y="4343596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4" name="Google Shape;1973;p63">
            <a:extLst>
              <a:ext uri="{FF2B5EF4-FFF2-40B4-BE49-F238E27FC236}">
                <a16:creationId xmlns:a16="http://schemas.microsoft.com/office/drawing/2014/main" id="{63C72572-C12A-4C39-8036-6632BD5E9626}"/>
              </a:ext>
            </a:extLst>
          </p:cNvPr>
          <p:cNvSpPr/>
          <p:nvPr/>
        </p:nvSpPr>
        <p:spPr>
          <a:xfrm>
            <a:off x="5298855" y="229860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8" name="Google Shape;354;p36">
            <a:extLst>
              <a:ext uri="{FF2B5EF4-FFF2-40B4-BE49-F238E27FC236}">
                <a16:creationId xmlns:a16="http://schemas.microsoft.com/office/drawing/2014/main" id="{60D0862E-9853-4C21-BF60-E12A7D321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5670" y="736698"/>
            <a:ext cx="6769261" cy="847770"/>
          </a:xfrm>
          <a:prstGeom prst="rect">
            <a:avLst/>
          </a:prstGeom>
        </p:spPr>
        <p:txBody>
          <a:bodyPr spcFirstLastPara="1" wrap="square" lIns="127963" tIns="127963" rIns="127963" bIns="127963" anchor="t" anchorCtr="0">
            <a:noAutofit/>
          </a:bodyPr>
          <a:lstStyle/>
          <a:p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แผนการดำเนินงาน </a:t>
            </a:r>
          </a:p>
        </p:txBody>
      </p:sp>
      <p:sp>
        <p:nvSpPr>
          <p:cNvPr id="49" name="Google Shape;759;p42">
            <a:extLst>
              <a:ext uri="{FF2B5EF4-FFF2-40B4-BE49-F238E27FC236}">
                <a16:creationId xmlns:a16="http://schemas.microsoft.com/office/drawing/2014/main" id="{44796AE2-2102-4989-9C8F-BE80F2A1587C}"/>
              </a:ext>
            </a:extLst>
          </p:cNvPr>
          <p:cNvSpPr txBox="1"/>
          <p:nvPr/>
        </p:nvSpPr>
        <p:spPr>
          <a:xfrm>
            <a:off x="9884767" y="297873"/>
            <a:ext cx="1913885" cy="4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0" bIns="127963" anchor="ctr" anchorCtr="0">
            <a:noAutofit/>
          </a:bodyPr>
          <a:lstStyle/>
          <a:p>
            <a:pPr algn="r"/>
            <a:r>
              <a:rPr lang="en-US" sz="2742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Mining</a:t>
            </a:r>
            <a:endParaRPr lang="en-US" sz="2742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644;p40">
            <a:extLst>
              <a:ext uri="{FF2B5EF4-FFF2-40B4-BE49-F238E27FC236}">
                <a16:creationId xmlns:a16="http://schemas.microsoft.com/office/drawing/2014/main" id="{342F068D-E194-4338-9901-CCDF88FD5C8B}"/>
              </a:ext>
            </a:extLst>
          </p:cNvPr>
          <p:cNvSpPr/>
          <p:nvPr/>
        </p:nvSpPr>
        <p:spPr>
          <a:xfrm>
            <a:off x="429808" y="1913065"/>
            <a:ext cx="12368617" cy="204325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C2FB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cxnSp>
        <p:nvCxnSpPr>
          <p:cNvPr id="1618" name="Google Shape;1618;p57"/>
          <p:cNvCxnSpPr/>
          <p:nvPr/>
        </p:nvCxnSpPr>
        <p:spPr>
          <a:xfrm>
            <a:off x="988225" y="755142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57"/>
          <p:cNvCxnSpPr/>
          <p:nvPr/>
        </p:nvCxnSpPr>
        <p:spPr>
          <a:xfrm>
            <a:off x="988225" y="6444730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1" name="Google Shape;1621;p57"/>
          <p:cNvSpPr/>
          <p:nvPr/>
        </p:nvSpPr>
        <p:spPr>
          <a:xfrm flipH="1">
            <a:off x="6111306" y="1551823"/>
            <a:ext cx="150920" cy="15180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693" name="Google Shape;1693;p57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694" name="Google Shape;1694;p57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695" name="Google Shape;1695;p57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96" name="Google Shape;1696;p57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97" name="Google Shape;1697;p57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698" name="Google Shape;1698;p57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1699" name="Google Shape;1699;p5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708" name="Google Shape;1708;p57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6" name="Google Shape;354;p36">
            <a:extLst>
              <a:ext uri="{FF2B5EF4-FFF2-40B4-BE49-F238E27FC236}">
                <a16:creationId xmlns:a16="http://schemas.microsoft.com/office/drawing/2014/main" id="{5A83BCAE-F0E9-4726-8C87-9E1792416785}"/>
              </a:ext>
            </a:extLst>
          </p:cNvPr>
          <p:cNvSpPr txBox="1">
            <a:spLocks/>
          </p:cNvSpPr>
          <p:nvPr/>
        </p:nvSpPr>
        <p:spPr>
          <a:xfrm>
            <a:off x="950904" y="805273"/>
            <a:ext cx="6769261" cy="8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ประโยชน์ที่คาดว่าจะได้รับ</a:t>
            </a:r>
          </a:p>
        </p:txBody>
      </p:sp>
      <p:sp>
        <p:nvSpPr>
          <p:cNvPr id="101" name="Graphic 8">
            <a:extLst>
              <a:ext uri="{FF2B5EF4-FFF2-40B4-BE49-F238E27FC236}">
                <a16:creationId xmlns:a16="http://schemas.microsoft.com/office/drawing/2014/main" id="{A411EE20-4951-434D-8D5C-F44CFD7278C6}"/>
              </a:ext>
            </a:extLst>
          </p:cNvPr>
          <p:cNvSpPr txBox="1"/>
          <p:nvPr/>
        </p:nvSpPr>
        <p:spPr>
          <a:xfrm>
            <a:off x="757349" y="2442957"/>
            <a:ext cx="11713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gradFill flip="none" rotWithShape="1">
                  <a:gsLst>
                    <a:gs pos="0">
                      <a:srgbClr val="FFC000"/>
                    </a:gs>
                    <a:gs pos="100000">
                      <a:srgbClr val="FFE485"/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sym typeface="SukhumvitSet-SemiBold"/>
                <a:rtl val="0"/>
              </a:rPr>
              <a:t>ได้ปัจจัยที่สำคัญที่ส่งผลต่อสภาพทางเศรษฐกิจครัวเรือนเพื่อสนับสนุนหรือเป็นข้อมูลประกอบการตัดสินใจในการพัฒนาชุมชนท้องถิ่นสำหรับนักวิจัย</a:t>
            </a:r>
            <a:endParaRPr lang="en-US" sz="3200" b="1" dirty="0">
              <a:gradFill flip="none" rotWithShape="1">
                <a:gsLst>
                  <a:gs pos="0">
                    <a:srgbClr val="FFC000"/>
                  </a:gs>
                  <a:gs pos="100000">
                    <a:srgbClr val="FFE485"/>
                  </a:gs>
                </a:gsLst>
                <a:lin ang="5400000" scaled="1"/>
                <a:tileRect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  <a:sym typeface="SukhumvitSet-SemiBold"/>
              <a:rtl val="0"/>
            </a:endParaRPr>
          </a:p>
        </p:txBody>
      </p:sp>
      <p:grpSp>
        <p:nvGrpSpPr>
          <p:cNvPr id="102" name="Google Shape;2176;p67">
            <a:extLst>
              <a:ext uri="{FF2B5EF4-FFF2-40B4-BE49-F238E27FC236}">
                <a16:creationId xmlns:a16="http://schemas.microsoft.com/office/drawing/2014/main" id="{851FBBF2-F9D0-48BD-B01A-544DAC27B646}"/>
              </a:ext>
            </a:extLst>
          </p:cNvPr>
          <p:cNvGrpSpPr/>
          <p:nvPr/>
        </p:nvGrpSpPr>
        <p:grpSpPr>
          <a:xfrm rot="611082">
            <a:off x="3490430" y="3619364"/>
            <a:ext cx="5392669" cy="4369390"/>
            <a:chOff x="409488" y="1216888"/>
            <a:chExt cx="3852862" cy="3121767"/>
          </a:xfrm>
        </p:grpSpPr>
        <p:sp>
          <p:nvSpPr>
            <p:cNvPr id="103" name="Google Shape;2177;p67">
              <a:extLst>
                <a:ext uri="{FF2B5EF4-FFF2-40B4-BE49-F238E27FC236}">
                  <a16:creationId xmlns:a16="http://schemas.microsoft.com/office/drawing/2014/main" id="{D632E9DC-A6DB-4EBE-9E44-C84E736FFDD7}"/>
                </a:ext>
              </a:extLst>
            </p:cNvPr>
            <p:cNvSpPr/>
            <p:nvPr/>
          </p:nvSpPr>
          <p:spPr>
            <a:xfrm>
              <a:off x="645440" y="2497352"/>
              <a:ext cx="635506" cy="603209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23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 dirty="0"/>
            </a:p>
          </p:txBody>
        </p:sp>
        <p:sp>
          <p:nvSpPr>
            <p:cNvPr id="104" name="Google Shape;2178;p67">
              <a:extLst>
                <a:ext uri="{FF2B5EF4-FFF2-40B4-BE49-F238E27FC236}">
                  <a16:creationId xmlns:a16="http://schemas.microsoft.com/office/drawing/2014/main" id="{BC1E6804-1554-4167-93F8-418256429CB3}"/>
                </a:ext>
              </a:extLst>
            </p:cNvPr>
            <p:cNvSpPr/>
            <p:nvPr/>
          </p:nvSpPr>
          <p:spPr>
            <a:xfrm>
              <a:off x="3947025" y="1216888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grpSp>
          <p:nvGrpSpPr>
            <p:cNvPr id="105" name="Google Shape;2179;p67">
              <a:extLst>
                <a:ext uri="{FF2B5EF4-FFF2-40B4-BE49-F238E27FC236}">
                  <a16:creationId xmlns:a16="http://schemas.microsoft.com/office/drawing/2014/main" id="{7F7C7533-FB84-42D9-BE83-51261BAC7750}"/>
                </a:ext>
              </a:extLst>
            </p:cNvPr>
            <p:cNvGrpSpPr/>
            <p:nvPr/>
          </p:nvGrpSpPr>
          <p:grpSpPr>
            <a:xfrm>
              <a:off x="409488" y="1400209"/>
              <a:ext cx="3852856" cy="2938446"/>
              <a:chOff x="4021063" y="1095259"/>
              <a:chExt cx="3852856" cy="2938446"/>
            </a:xfrm>
          </p:grpSpPr>
          <p:sp>
            <p:nvSpPr>
              <p:cNvPr id="106" name="Google Shape;2180;p67">
                <a:extLst>
                  <a:ext uri="{FF2B5EF4-FFF2-40B4-BE49-F238E27FC236}">
                    <a16:creationId xmlns:a16="http://schemas.microsoft.com/office/drawing/2014/main" id="{451F7490-0F97-428E-B62E-1AC077FF87C1}"/>
                  </a:ext>
                </a:extLst>
              </p:cNvPr>
              <p:cNvSpPr/>
              <p:nvPr/>
            </p:nvSpPr>
            <p:spPr>
              <a:xfrm rot="8100000">
                <a:off x="4497380" y="2495861"/>
                <a:ext cx="969401" cy="964456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107" name="Google Shape;2181;p67">
                <a:extLst>
                  <a:ext uri="{FF2B5EF4-FFF2-40B4-BE49-F238E27FC236}">
                    <a16:creationId xmlns:a16="http://schemas.microsoft.com/office/drawing/2014/main" id="{D0D260B9-2A4B-49A8-8949-E982C7EC9D80}"/>
                  </a:ext>
                </a:extLst>
              </p:cNvPr>
              <p:cNvSpPr/>
              <p:nvPr/>
            </p:nvSpPr>
            <p:spPr>
              <a:xfrm rot="7198710">
                <a:off x="5377611" y="1283939"/>
                <a:ext cx="630918" cy="627700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5AEF1"/>
                  </a:gs>
                  <a:gs pos="100000">
                    <a:srgbClr val="0070C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 dirty="0"/>
              </a:p>
            </p:txBody>
          </p:sp>
          <p:sp>
            <p:nvSpPr>
              <p:cNvPr id="108" name="Google Shape;2182;p67">
                <a:extLst>
                  <a:ext uri="{FF2B5EF4-FFF2-40B4-BE49-F238E27FC236}">
                    <a16:creationId xmlns:a16="http://schemas.microsoft.com/office/drawing/2014/main" id="{326A8574-ABFE-491A-A1C9-DCEA96D838AE}"/>
                  </a:ext>
                </a:extLst>
              </p:cNvPr>
              <p:cNvSpPr/>
              <p:nvPr/>
            </p:nvSpPr>
            <p:spPr>
              <a:xfrm>
                <a:off x="6911202" y="3637588"/>
                <a:ext cx="335779" cy="396117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7126" extrusionOk="0">
                    <a:moveTo>
                      <a:pt x="5844" y="2726"/>
                    </a:moveTo>
                    <a:lnTo>
                      <a:pt x="3225" y="107"/>
                    </a:lnTo>
                    <a:cubicBezTo>
                      <a:pt x="3118" y="0"/>
                      <a:pt x="2922" y="0"/>
                      <a:pt x="2815" y="107"/>
                    </a:cubicBezTo>
                    <a:lnTo>
                      <a:pt x="197" y="2726"/>
                    </a:lnTo>
                    <a:cubicBezTo>
                      <a:pt x="1" y="2922"/>
                      <a:pt x="143" y="3260"/>
                      <a:pt x="410" y="3242"/>
                    </a:cubicBezTo>
                    <a:lnTo>
                      <a:pt x="749" y="3242"/>
                    </a:lnTo>
                    <a:cubicBezTo>
                      <a:pt x="909" y="3242"/>
                      <a:pt x="1052" y="3367"/>
                      <a:pt x="1052" y="3545"/>
                    </a:cubicBezTo>
                    <a:lnTo>
                      <a:pt x="1052" y="6823"/>
                    </a:lnTo>
                    <a:cubicBezTo>
                      <a:pt x="1052" y="6983"/>
                      <a:pt x="1177" y="7126"/>
                      <a:pt x="1337" y="7126"/>
                    </a:cubicBezTo>
                    <a:lnTo>
                      <a:pt x="4722" y="7126"/>
                    </a:lnTo>
                    <a:cubicBezTo>
                      <a:pt x="4864" y="7108"/>
                      <a:pt x="4989" y="6983"/>
                      <a:pt x="4989" y="6823"/>
                    </a:cubicBezTo>
                    <a:lnTo>
                      <a:pt x="4989" y="3545"/>
                    </a:lnTo>
                    <a:cubicBezTo>
                      <a:pt x="4989" y="3367"/>
                      <a:pt x="5131" y="3242"/>
                      <a:pt x="5292" y="3242"/>
                    </a:cubicBezTo>
                    <a:lnTo>
                      <a:pt x="5630" y="3242"/>
                    </a:lnTo>
                    <a:cubicBezTo>
                      <a:pt x="5897" y="3242"/>
                      <a:pt x="6040" y="2922"/>
                      <a:pt x="5844" y="2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grpSp>
            <p:nvGrpSpPr>
              <p:cNvPr id="109" name="Google Shape;2183;p67">
                <a:extLst>
                  <a:ext uri="{FF2B5EF4-FFF2-40B4-BE49-F238E27FC236}">
                    <a16:creationId xmlns:a16="http://schemas.microsoft.com/office/drawing/2014/main" id="{D2BB74D0-D70F-4E19-83AC-F5549C77DBAE}"/>
                  </a:ext>
                </a:extLst>
              </p:cNvPr>
              <p:cNvGrpSpPr/>
              <p:nvPr/>
            </p:nvGrpSpPr>
            <p:grpSpPr>
              <a:xfrm rot="582716" flipH="1">
                <a:off x="6170759" y="1095259"/>
                <a:ext cx="1043083" cy="1488448"/>
                <a:chOff x="910475" y="761863"/>
                <a:chExt cx="1043050" cy="1488400"/>
              </a:xfrm>
            </p:grpSpPr>
            <p:sp>
              <p:nvSpPr>
                <p:cNvPr id="157" name="Google Shape;2184;p67">
                  <a:extLst>
                    <a:ext uri="{FF2B5EF4-FFF2-40B4-BE49-F238E27FC236}">
                      <a16:creationId xmlns:a16="http://schemas.microsoft.com/office/drawing/2014/main" id="{DC24BB84-8742-4D4E-83DE-24156D2CE2C0}"/>
                    </a:ext>
                  </a:extLst>
                </p:cNvPr>
                <p:cNvSpPr/>
                <p:nvPr/>
              </p:nvSpPr>
              <p:spPr>
                <a:xfrm>
                  <a:off x="910475" y="761863"/>
                  <a:ext cx="1043050" cy="148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2" h="59536" fill="none" extrusionOk="0">
                      <a:moveTo>
                        <a:pt x="41722" y="8159"/>
                      </a:moveTo>
                      <a:lnTo>
                        <a:pt x="41722" y="57914"/>
                      </a:lnTo>
                      <a:cubicBezTo>
                        <a:pt x="41722" y="58805"/>
                        <a:pt x="40991" y="59536"/>
                        <a:pt x="40101" y="59536"/>
                      </a:cubicBezTo>
                      <a:lnTo>
                        <a:pt x="1622" y="59536"/>
                      </a:lnTo>
                      <a:cubicBezTo>
                        <a:pt x="731" y="59536"/>
                        <a:pt x="1" y="58805"/>
                        <a:pt x="1" y="57914"/>
                      </a:cubicBezTo>
                      <a:lnTo>
                        <a:pt x="1" y="1621"/>
                      </a:lnTo>
                      <a:cubicBezTo>
                        <a:pt x="1" y="730"/>
                        <a:pt x="731" y="0"/>
                        <a:pt x="1622" y="0"/>
                      </a:cubicBezTo>
                      <a:lnTo>
                        <a:pt x="3251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 dirty="0"/>
                </a:p>
              </p:txBody>
            </p:sp>
            <p:sp>
              <p:nvSpPr>
                <p:cNvPr id="158" name="Google Shape;2185;p67">
                  <a:extLst>
                    <a:ext uri="{FF2B5EF4-FFF2-40B4-BE49-F238E27FC236}">
                      <a16:creationId xmlns:a16="http://schemas.microsoft.com/office/drawing/2014/main" id="{D9F12158-427B-46F7-8575-EC3B22CE449B}"/>
                    </a:ext>
                  </a:extLst>
                </p:cNvPr>
                <p:cNvSpPr/>
                <p:nvPr/>
              </p:nvSpPr>
              <p:spPr>
                <a:xfrm>
                  <a:off x="1723250" y="761863"/>
                  <a:ext cx="224500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8249" fill="none" extrusionOk="0">
                      <a:moveTo>
                        <a:pt x="1" y="0"/>
                      </a:moveTo>
                      <a:lnTo>
                        <a:pt x="1" y="6645"/>
                      </a:lnTo>
                      <a:cubicBezTo>
                        <a:pt x="1" y="7518"/>
                        <a:pt x="713" y="8248"/>
                        <a:pt x="1604" y="8248"/>
                      </a:cubicBezTo>
                      <a:lnTo>
                        <a:pt x="8979" y="824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59" name="Google Shape;2186;p67">
                  <a:extLst>
                    <a:ext uri="{FF2B5EF4-FFF2-40B4-BE49-F238E27FC236}">
                      <a16:creationId xmlns:a16="http://schemas.microsoft.com/office/drawing/2014/main" id="{D525277F-3F54-42B2-9E59-E3F06113977A}"/>
                    </a:ext>
                  </a:extLst>
                </p:cNvPr>
                <p:cNvSpPr/>
                <p:nvPr/>
              </p:nvSpPr>
              <p:spPr>
                <a:xfrm>
                  <a:off x="1051650" y="1062463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60" name="Google Shape;2187;p67">
                  <a:extLst>
                    <a:ext uri="{FF2B5EF4-FFF2-40B4-BE49-F238E27FC236}">
                      <a16:creationId xmlns:a16="http://schemas.microsoft.com/office/drawing/2014/main" id="{5B42AB00-7747-4094-8D51-DB1FFDAFF09D}"/>
                    </a:ext>
                  </a:extLst>
                </p:cNvPr>
                <p:cNvSpPr/>
                <p:nvPr/>
              </p:nvSpPr>
              <p:spPr>
                <a:xfrm>
                  <a:off x="1051650" y="1162663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61" name="Google Shape;2188;p67">
                  <a:extLst>
                    <a:ext uri="{FF2B5EF4-FFF2-40B4-BE49-F238E27FC236}">
                      <a16:creationId xmlns:a16="http://schemas.microsoft.com/office/drawing/2014/main" id="{229358A0-8F8F-44D7-BF5D-D22E42F78A0A}"/>
                    </a:ext>
                  </a:extLst>
                </p:cNvPr>
                <p:cNvSpPr/>
                <p:nvPr/>
              </p:nvSpPr>
              <p:spPr>
                <a:xfrm>
                  <a:off x="1051650" y="1262888"/>
                  <a:ext cx="760700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1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62" name="Google Shape;2189;p67">
                  <a:extLst>
                    <a:ext uri="{FF2B5EF4-FFF2-40B4-BE49-F238E27FC236}">
                      <a16:creationId xmlns:a16="http://schemas.microsoft.com/office/drawing/2014/main" id="{E67E01CA-1E73-4DFC-8050-024062770EDA}"/>
                    </a:ext>
                  </a:extLst>
                </p:cNvPr>
                <p:cNvSpPr/>
                <p:nvPr/>
              </p:nvSpPr>
              <p:spPr>
                <a:xfrm>
                  <a:off x="1051650" y="13630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63" name="Google Shape;2190;p67">
                  <a:extLst>
                    <a:ext uri="{FF2B5EF4-FFF2-40B4-BE49-F238E27FC236}">
                      <a16:creationId xmlns:a16="http://schemas.microsoft.com/office/drawing/2014/main" id="{0C167A3E-B196-4097-AE9D-ED52688EADE2}"/>
                    </a:ext>
                  </a:extLst>
                </p:cNvPr>
                <p:cNvSpPr/>
                <p:nvPr/>
              </p:nvSpPr>
              <p:spPr>
                <a:xfrm>
                  <a:off x="1051650" y="14632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64" name="Google Shape;2191;p67">
                  <a:extLst>
                    <a:ext uri="{FF2B5EF4-FFF2-40B4-BE49-F238E27FC236}">
                      <a16:creationId xmlns:a16="http://schemas.microsoft.com/office/drawing/2014/main" id="{D9EF74BA-F761-4DD5-B90D-10BF440C12FA}"/>
                    </a:ext>
                  </a:extLst>
                </p:cNvPr>
                <p:cNvSpPr/>
                <p:nvPr/>
              </p:nvSpPr>
              <p:spPr>
                <a:xfrm>
                  <a:off x="1051650" y="15634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65" name="Google Shape;2192;p67">
                  <a:extLst>
                    <a:ext uri="{FF2B5EF4-FFF2-40B4-BE49-F238E27FC236}">
                      <a16:creationId xmlns:a16="http://schemas.microsoft.com/office/drawing/2014/main" id="{197CBE66-6328-4A75-A2F9-DCFAC78B14F5}"/>
                    </a:ext>
                  </a:extLst>
                </p:cNvPr>
                <p:cNvSpPr/>
                <p:nvPr/>
              </p:nvSpPr>
              <p:spPr>
                <a:xfrm>
                  <a:off x="1051650" y="1663713"/>
                  <a:ext cx="760700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1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66" name="Google Shape;2193;p67">
                  <a:extLst>
                    <a:ext uri="{FF2B5EF4-FFF2-40B4-BE49-F238E27FC236}">
                      <a16:creationId xmlns:a16="http://schemas.microsoft.com/office/drawing/2014/main" id="{04B6C19B-62C6-4C95-BBE0-C3FF8491AA4E}"/>
                    </a:ext>
                  </a:extLst>
                </p:cNvPr>
                <p:cNvSpPr/>
                <p:nvPr/>
              </p:nvSpPr>
              <p:spPr>
                <a:xfrm>
                  <a:off x="1051650" y="1782613"/>
                  <a:ext cx="31535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4" h="892" fill="none" extrusionOk="0">
                      <a:moveTo>
                        <a:pt x="1" y="1"/>
                      </a:moveTo>
                      <a:lnTo>
                        <a:pt x="12613" y="1"/>
                      </a:lnTo>
                      <a:lnTo>
                        <a:pt x="12613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67" name="Google Shape;2194;p67">
                  <a:extLst>
                    <a:ext uri="{FF2B5EF4-FFF2-40B4-BE49-F238E27FC236}">
                      <a16:creationId xmlns:a16="http://schemas.microsoft.com/office/drawing/2014/main" id="{FD993B67-D012-48BE-A8E4-205974810A59}"/>
                    </a:ext>
                  </a:extLst>
                </p:cNvPr>
                <p:cNvSpPr/>
                <p:nvPr/>
              </p:nvSpPr>
              <p:spPr>
                <a:xfrm>
                  <a:off x="1051650" y="1990163"/>
                  <a:ext cx="3932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1" fill="none" extrusionOk="0">
                      <a:moveTo>
                        <a:pt x="1" y="0"/>
                      </a:moveTo>
                      <a:lnTo>
                        <a:pt x="15731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</p:grpSp>
          <p:grpSp>
            <p:nvGrpSpPr>
              <p:cNvPr id="110" name="Google Shape;2195;p67">
                <a:extLst>
                  <a:ext uri="{FF2B5EF4-FFF2-40B4-BE49-F238E27FC236}">
                    <a16:creationId xmlns:a16="http://schemas.microsoft.com/office/drawing/2014/main" id="{028F6C5B-3BB9-450A-8CC6-DC7998D17669}"/>
                  </a:ext>
                </a:extLst>
              </p:cNvPr>
              <p:cNvGrpSpPr/>
              <p:nvPr/>
            </p:nvGrpSpPr>
            <p:grpSpPr>
              <a:xfrm>
                <a:off x="6784900" y="1896663"/>
                <a:ext cx="875600" cy="1088925"/>
                <a:chOff x="5962175" y="478150"/>
                <a:chExt cx="875600" cy="1088925"/>
              </a:xfrm>
            </p:grpSpPr>
            <p:sp>
              <p:nvSpPr>
                <p:cNvPr id="152" name="Google Shape;2196;p67">
                  <a:extLst>
                    <a:ext uri="{FF2B5EF4-FFF2-40B4-BE49-F238E27FC236}">
                      <a16:creationId xmlns:a16="http://schemas.microsoft.com/office/drawing/2014/main" id="{8314D082-F836-4E6E-8D04-B0CA2779453A}"/>
                    </a:ext>
                  </a:extLst>
                </p:cNvPr>
                <p:cNvSpPr/>
                <p:nvPr/>
              </p:nvSpPr>
              <p:spPr>
                <a:xfrm>
                  <a:off x="6095350" y="582825"/>
                  <a:ext cx="504600" cy="5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4" h="20184" extrusionOk="0">
                      <a:moveTo>
                        <a:pt x="10083" y="0"/>
                      </a:moveTo>
                      <a:lnTo>
                        <a:pt x="10083" y="0"/>
                      </a:lnTo>
                      <a:cubicBezTo>
                        <a:pt x="15659" y="18"/>
                        <a:pt x="20166" y="4525"/>
                        <a:pt x="20184" y="10101"/>
                      </a:cubicBezTo>
                      <a:lnTo>
                        <a:pt x="20184" y="10101"/>
                      </a:lnTo>
                      <a:cubicBezTo>
                        <a:pt x="20166" y="15659"/>
                        <a:pt x="15659" y="20166"/>
                        <a:pt x="10083" y="20184"/>
                      </a:cubicBezTo>
                      <a:lnTo>
                        <a:pt x="10083" y="20184"/>
                      </a:lnTo>
                      <a:cubicBezTo>
                        <a:pt x="4525" y="20166"/>
                        <a:pt x="0" y="15659"/>
                        <a:pt x="0" y="10101"/>
                      </a:cubicBezTo>
                      <a:lnTo>
                        <a:pt x="0" y="10101"/>
                      </a:lnTo>
                      <a:cubicBezTo>
                        <a:pt x="0" y="4525"/>
                        <a:pt x="4525" y="18"/>
                        <a:pt x="1008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5AFF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 dirty="0"/>
                </a:p>
              </p:txBody>
            </p:sp>
            <p:sp>
              <p:nvSpPr>
                <p:cNvPr id="153" name="Google Shape;2197;p67">
                  <a:extLst>
                    <a:ext uri="{FF2B5EF4-FFF2-40B4-BE49-F238E27FC236}">
                      <a16:creationId xmlns:a16="http://schemas.microsoft.com/office/drawing/2014/main" id="{4D5AD82C-3851-46CE-844A-D9F9A431E5BD}"/>
                    </a:ext>
                  </a:extLst>
                </p:cNvPr>
                <p:cNvSpPr/>
                <p:nvPr/>
              </p:nvSpPr>
              <p:spPr>
                <a:xfrm>
                  <a:off x="6501075" y="1086075"/>
                  <a:ext cx="145650" cy="18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6" h="7465" extrusionOk="0">
                      <a:moveTo>
                        <a:pt x="0" y="1176"/>
                      </a:moveTo>
                      <a:lnTo>
                        <a:pt x="1888" y="0"/>
                      </a:lnTo>
                      <a:lnTo>
                        <a:pt x="5825" y="6289"/>
                      </a:lnTo>
                      <a:lnTo>
                        <a:pt x="3937" y="746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B0F0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54" name="Google Shape;2198;p67">
                  <a:extLst>
                    <a:ext uri="{FF2B5EF4-FFF2-40B4-BE49-F238E27FC236}">
                      <a16:creationId xmlns:a16="http://schemas.microsoft.com/office/drawing/2014/main" id="{2348EA5D-3909-46FF-86F9-A837FFBB616E}"/>
                    </a:ext>
                  </a:extLst>
                </p:cNvPr>
                <p:cNvSpPr/>
                <p:nvPr/>
              </p:nvSpPr>
              <p:spPr>
                <a:xfrm>
                  <a:off x="5962175" y="478150"/>
                  <a:ext cx="742450" cy="74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8" h="29680" extrusionOk="0">
                      <a:moveTo>
                        <a:pt x="15410" y="1"/>
                      </a:moveTo>
                      <a:cubicBezTo>
                        <a:pt x="9638" y="1"/>
                        <a:pt x="4419" y="3475"/>
                        <a:pt x="2210" y="8819"/>
                      </a:cubicBezTo>
                      <a:cubicBezTo>
                        <a:pt x="1" y="14146"/>
                        <a:pt x="1230" y="20291"/>
                        <a:pt x="5309" y="24371"/>
                      </a:cubicBezTo>
                      <a:cubicBezTo>
                        <a:pt x="9389" y="28468"/>
                        <a:pt x="15535" y="29680"/>
                        <a:pt x="20879" y="27471"/>
                      </a:cubicBezTo>
                      <a:cubicBezTo>
                        <a:pt x="26206" y="25262"/>
                        <a:pt x="29697" y="20060"/>
                        <a:pt x="29697" y="14288"/>
                      </a:cubicBezTo>
                      <a:cubicBezTo>
                        <a:pt x="29697" y="6396"/>
                        <a:pt x="23302" y="1"/>
                        <a:pt x="15410" y="1"/>
                      </a:cubicBezTo>
                      <a:close/>
                      <a:moveTo>
                        <a:pt x="15410" y="24068"/>
                      </a:moveTo>
                      <a:cubicBezTo>
                        <a:pt x="11455" y="24068"/>
                        <a:pt x="7875" y="21681"/>
                        <a:pt x="6360" y="18029"/>
                      </a:cubicBezTo>
                      <a:cubicBezTo>
                        <a:pt x="4846" y="14359"/>
                        <a:pt x="5684" y="10155"/>
                        <a:pt x="8480" y="7358"/>
                      </a:cubicBezTo>
                      <a:cubicBezTo>
                        <a:pt x="11277" y="4544"/>
                        <a:pt x="15499" y="3706"/>
                        <a:pt x="19151" y="5221"/>
                      </a:cubicBezTo>
                      <a:cubicBezTo>
                        <a:pt x="22821" y="6735"/>
                        <a:pt x="25208" y="10315"/>
                        <a:pt x="25208" y="14270"/>
                      </a:cubicBezTo>
                      <a:cubicBezTo>
                        <a:pt x="25208" y="19686"/>
                        <a:pt x="20826" y="24068"/>
                        <a:pt x="15410" y="240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55" name="Google Shape;2199;p67">
                  <a:extLst>
                    <a:ext uri="{FF2B5EF4-FFF2-40B4-BE49-F238E27FC236}">
                      <a16:creationId xmlns:a16="http://schemas.microsoft.com/office/drawing/2014/main" id="{67EE1424-7787-4305-939D-EB01A87932D0}"/>
                    </a:ext>
                  </a:extLst>
                </p:cNvPr>
                <p:cNvSpPr/>
                <p:nvPr/>
              </p:nvSpPr>
              <p:spPr>
                <a:xfrm>
                  <a:off x="6581675" y="1224575"/>
                  <a:ext cx="256100" cy="3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" h="13700" extrusionOk="0">
                      <a:moveTo>
                        <a:pt x="9086" y="13148"/>
                      </a:moveTo>
                      <a:lnTo>
                        <a:pt x="9086" y="13148"/>
                      </a:lnTo>
                      <a:cubicBezTo>
                        <a:pt x="8177" y="13700"/>
                        <a:pt x="6984" y="13433"/>
                        <a:pt x="6414" y="12542"/>
                      </a:cubicBezTo>
                      <a:lnTo>
                        <a:pt x="571" y="3243"/>
                      </a:lnTo>
                      <a:cubicBezTo>
                        <a:pt x="1" y="2334"/>
                        <a:pt x="286" y="1141"/>
                        <a:pt x="1194" y="571"/>
                      </a:cubicBezTo>
                      <a:lnTo>
                        <a:pt x="1194" y="571"/>
                      </a:lnTo>
                      <a:cubicBezTo>
                        <a:pt x="2085" y="1"/>
                        <a:pt x="3278" y="286"/>
                        <a:pt x="3848" y="1176"/>
                      </a:cubicBezTo>
                      <a:lnTo>
                        <a:pt x="9692" y="10476"/>
                      </a:lnTo>
                      <a:cubicBezTo>
                        <a:pt x="10244" y="11384"/>
                        <a:pt x="9977" y="12578"/>
                        <a:pt x="9086" y="131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56" name="Google Shape;2200;p67">
                  <a:extLst>
                    <a:ext uri="{FF2B5EF4-FFF2-40B4-BE49-F238E27FC236}">
                      <a16:creationId xmlns:a16="http://schemas.microsoft.com/office/drawing/2014/main" id="{E8A1DB91-29AF-49F6-BEB9-48C1583A88D3}"/>
                    </a:ext>
                  </a:extLst>
                </p:cNvPr>
                <p:cNvSpPr/>
                <p:nvPr/>
              </p:nvSpPr>
              <p:spPr>
                <a:xfrm>
                  <a:off x="6203125" y="760525"/>
                  <a:ext cx="320675" cy="1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" h="7429" extrusionOk="0">
                      <a:moveTo>
                        <a:pt x="0" y="4525"/>
                      </a:moveTo>
                      <a:lnTo>
                        <a:pt x="2494" y="7429"/>
                      </a:lnTo>
                      <a:cubicBezTo>
                        <a:pt x="2494" y="7429"/>
                        <a:pt x="5558" y="1782"/>
                        <a:pt x="12827" y="0"/>
                      </a:cubicBezTo>
                      <a:cubicBezTo>
                        <a:pt x="12827" y="0"/>
                        <a:pt x="6039" y="89"/>
                        <a:pt x="2334" y="60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FCDFF"/>
                    </a:gs>
                    <a:gs pos="100000">
                      <a:srgbClr val="023F7F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</p:grpSp>
          <p:sp>
            <p:nvSpPr>
              <p:cNvPr id="111" name="Google Shape;2201;p67">
                <a:extLst>
                  <a:ext uri="{FF2B5EF4-FFF2-40B4-BE49-F238E27FC236}">
                    <a16:creationId xmlns:a16="http://schemas.microsoft.com/office/drawing/2014/main" id="{305E2BC0-37FA-4692-AFC4-3362976103CF}"/>
                  </a:ext>
                </a:extLst>
              </p:cNvPr>
              <p:cNvSpPr/>
              <p:nvPr/>
            </p:nvSpPr>
            <p:spPr>
              <a:xfrm>
                <a:off x="4420101" y="1117180"/>
                <a:ext cx="140247" cy="140224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112" name="Google Shape;2202;p67">
                <a:extLst>
                  <a:ext uri="{FF2B5EF4-FFF2-40B4-BE49-F238E27FC236}">
                    <a16:creationId xmlns:a16="http://schemas.microsoft.com/office/drawing/2014/main" id="{56C7E320-D8AC-4BF8-9940-BAA18E9EE446}"/>
                  </a:ext>
                </a:extLst>
              </p:cNvPr>
              <p:cNvSpPr/>
              <p:nvPr/>
            </p:nvSpPr>
            <p:spPr>
              <a:xfrm>
                <a:off x="7660488" y="1490450"/>
                <a:ext cx="213431" cy="2146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114" name="Google Shape;2204;p67">
                <a:extLst>
                  <a:ext uri="{FF2B5EF4-FFF2-40B4-BE49-F238E27FC236}">
                    <a16:creationId xmlns:a16="http://schemas.microsoft.com/office/drawing/2014/main" id="{439DED45-FE22-4DA9-BF7A-A35953CEE669}"/>
                  </a:ext>
                </a:extLst>
              </p:cNvPr>
              <p:cNvSpPr/>
              <p:nvPr/>
            </p:nvSpPr>
            <p:spPr>
              <a:xfrm rot="-1685758">
                <a:off x="4338466" y="3096797"/>
                <a:ext cx="59549" cy="6016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47" fill="none" extrusionOk="0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115" name="Google Shape;2205;p67">
                <a:extLst>
                  <a:ext uri="{FF2B5EF4-FFF2-40B4-BE49-F238E27FC236}">
                    <a16:creationId xmlns:a16="http://schemas.microsoft.com/office/drawing/2014/main" id="{C6F00B9A-4ABA-4B66-9823-1F664379FE60}"/>
                  </a:ext>
                </a:extLst>
              </p:cNvPr>
              <p:cNvSpPr/>
              <p:nvPr/>
            </p:nvSpPr>
            <p:spPr>
              <a:xfrm>
                <a:off x="4261526" y="3558088"/>
                <a:ext cx="213431" cy="2146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116" name="Google Shape;2206;p67">
                <a:extLst>
                  <a:ext uri="{FF2B5EF4-FFF2-40B4-BE49-F238E27FC236}">
                    <a16:creationId xmlns:a16="http://schemas.microsoft.com/office/drawing/2014/main" id="{0B66A0C6-9A74-4255-9AA7-6D43D40871D1}"/>
                  </a:ext>
                </a:extLst>
              </p:cNvPr>
              <p:cNvSpPr/>
              <p:nvPr/>
            </p:nvSpPr>
            <p:spPr>
              <a:xfrm>
                <a:off x="4021063" y="2661013"/>
                <a:ext cx="107827" cy="108491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117" name="Google Shape;2207;p67">
                <a:extLst>
                  <a:ext uri="{FF2B5EF4-FFF2-40B4-BE49-F238E27FC236}">
                    <a16:creationId xmlns:a16="http://schemas.microsoft.com/office/drawing/2014/main" id="{B343BE02-3D06-48E9-BE23-EE431A7F9FDB}"/>
                  </a:ext>
                </a:extLst>
              </p:cNvPr>
              <p:cNvSpPr/>
              <p:nvPr/>
            </p:nvSpPr>
            <p:spPr>
              <a:xfrm rot="7201932">
                <a:off x="6345687" y="3182940"/>
                <a:ext cx="371928" cy="370031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grpSp>
            <p:nvGrpSpPr>
              <p:cNvPr id="118" name="Google Shape;2208;p67">
                <a:extLst>
                  <a:ext uri="{FF2B5EF4-FFF2-40B4-BE49-F238E27FC236}">
                    <a16:creationId xmlns:a16="http://schemas.microsoft.com/office/drawing/2014/main" id="{D1F60B26-28B4-4373-A161-874A40C16EC0}"/>
                  </a:ext>
                </a:extLst>
              </p:cNvPr>
              <p:cNvGrpSpPr/>
              <p:nvPr/>
            </p:nvGrpSpPr>
            <p:grpSpPr>
              <a:xfrm>
                <a:off x="4523787" y="1543335"/>
                <a:ext cx="2338580" cy="2014767"/>
                <a:chOff x="4546896" y="1377977"/>
                <a:chExt cx="2655064" cy="2287429"/>
              </a:xfrm>
            </p:grpSpPr>
            <p:sp>
              <p:nvSpPr>
                <p:cNvPr id="125" name="Google Shape;2209;p67">
                  <a:extLst>
                    <a:ext uri="{FF2B5EF4-FFF2-40B4-BE49-F238E27FC236}">
                      <a16:creationId xmlns:a16="http://schemas.microsoft.com/office/drawing/2014/main" id="{692B9092-57CE-4ED7-A0B9-40D836EDFE0A}"/>
                    </a:ext>
                  </a:extLst>
                </p:cNvPr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87" extrusionOk="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rgbClr val="00B0F0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26" name="Google Shape;2210;p67">
                  <a:extLst>
                    <a:ext uri="{FF2B5EF4-FFF2-40B4-BE49-F238E27FC236}">
                      <a16:creationId xmlns:a16="http://schemas.microsoft.com/office/drawing/2014/main" id="{3B6FDEB3-A07A-4033-8A28-AE84E91970EC}"/>
                    </a:ext>
                  </a:extLst>
                </p:cNvPr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70" extrusionOk="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rgbClr val="00B0F0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 dirty="0"/>
                </a:p>
              </p:txBody>
            </p:sp>
            <p:sp>
              <p:nvSpPr>
                <p:cNvPr id="127" name="Google Shape;2211;p67">
                  <a:extLst>
                    <a:ext uri="{FF2B5EF4-FFF2-40B4-BE49-F238E27FC236}">
                      <a16:creationId xmlns:a16="http://schemas.microsoft.com/office/drawing/2014/main" id="{5B58AE93-DACA-4BF5-9D3D-74569C834DB0}"/>
                    </a:ext>
                  </a:extLst>
                </p:cNvPr>
                <p:cNvSpPr/>
                <p:nvPr/>
              </p:nvSpPr>
              <p:spPr>
                <a:xfrm>
                  <a:off x="5687359" y="1576666"/>
                  <a:ext cx="1403029" cy="1693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7" h="46763" extrusionOk="0">
                      <a:moveTo>
                        <a:pt x="1" y="7839"/>
                      </a:moveTo>
                      <a:lnTo>
                        <a:pt x="9977" y="46763"/>
                      </a:lnTo>
                      <a:cubicBezTo>
                        <a:pt x="24086" y="38907"/>
                        <a:pt x="38747" y="39388"/>
                        <a:pt x="38747" y="39388"/>
                      </a:cubicBezTo>
                      <a:lnTo>
                        <a:pt x="38604" y="33420"/>
                      </a:lnTo>
                      <a:lnTo>
                        <a:pt x="30071" y="143"/>
                      </a:lnTo>
                      <a:cubicBezTo>
                        <a:pt x="30071" y="143"/>
                        <a:pt x="14110" y="0"/>
                        <a:pt x="1" y="783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B0F0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 dirty="0"/>
                </a:p>
              </p:txBody>
            </p:sp>
            <p:sp>
              <p:nvSpPr>
                <p:cNvPr id="128" name="Google Shape;2212;p67">
                  <a:extLst>
                    <a:ext uri="{FF2B5EF4-FFF2-40B4-BE49-F238E27FC236}">
                      <a16:creationId xmlns:a16="http://schemas.microsoft.com/office/drawing/2014/main" id="{AC938A93-4D63-40F0-888A-79C3F2D62E85}"/>
                    </a:ext>
                  </a:extLst>
                </p:cNvPr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53" h="54477" extrusionOk="0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 dirty="0"/>
                </a:p>
              </p:txBody>
            </p:sp>
            <p:sp>
              <p:nvSpPr>
                <p:cNvPr id="129" name="Google Shape;2213;p67">
                  <a:extLst>
                    <a:ext uri="{FF2B5EF4-FFF2-40B4-BE49-F238E27FC236}">
                      <a16:creationId xmlns:a16="http://schemas.microsoft.com/office/drawing/2014/main" id="{CFE9DC5A-A83D-4006-9E85-89DAAB81EB60}"/>
                    </a:ext>
                  </a:extLst>
                </p:cNvPr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5" h="47191" extrusionOk="0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B0F0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30" name="Google Shape;2214;p67">
                  <a:extLst>
                    <a:ext uri="{FF2B5EF4-FFF2-40B4-BE49-F238E27FC236}">
                      <a16:creationId xmlns:a16="http://schemas.microsoft.com/office/drawing/2014/main" id="{20998CCC-7A75-47CD-BC45-01A59AD33FC2}"/>
                    </a:ext>
                  </a:extLst>
                </p:cNvPr>
                <p:cNvSpPr/>
                <p:nvPr/>
              </p:nvSpPr>
              <p:spPr>
                <a:xfrm>
                  <a:off x="4566234" y="1677948"/>
                  <a:ext cx="2635726" cy="198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87" fill="none" extrusionOk="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31" name="Google Shape;2215;p67">
                  <a:extLst>
                    <a:ext uri="{FF2B5EF4-FFF2-40B4-BE49-F238E27FC236}">
                      <a16:creationId xmlns:a16="http://schemas.microsoft.com/office/drawing/2014/main" id="{9392F28E-6B96-4010-81C6-D84169B8875D}"/>
                    </a:ext>
                  </a:extLst>
                </p:cNvPr>
                <p:cNvSpPr/>
                <p:nvPr/>
              </p:nvSpPr>
              <p:spPr>
                <a:xfrm>
                  <a:off x="4557218" y="1643729"/>
                  <a:ext cx="2635726" cy="198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70" fill="none" extrusionOk="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32" name="Google Shape;2216;p67">
                  <a:extLst>
                    <a:ext uri="{FF2B5EF4-FFF2-40B4-BE49-F238E27FC236}">
                      <a16:creationId xmlns:a16="http://schemas.microsoft.com/office/drawing/2014/main" id="{D506639B-8D2D-4D66-9271-286B1D17BF34}"/>
                    </a:ext>
                  </a:extLst>
                </p:cNvPr>
                <p:cNvSpPr/>
                <p:nvPr/>
              </p:nvSpPr>
              <p:spPr>
                <a:xfrm>
                  <a:off x="4597845" y="1581808"/>
                  <a:ext cx="2492515" cy="1955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35" h="53996" fill="none" extrusionOk="0">
                      <a:moveTo>
                        <a:pt x="0" y="15410"/>
                      </a:moveTo>
                      <a:lnTo>
                        <a:pt x="8658" y="49204"/>
                      </a:lnTo>
                      <a:lnTo>
                        <a:pt x="11277" y="53996"/>
                      </a:lnTo>
                      <a:cubicBezTo>
                        <a:pt x="11277" y="53996"/>
                        <a:pt x="25706" y="46069"/>
                        <a:pt x="40065" y="46621"/>
                      </a:cubicBezTo>
                      <a:cubicBezTo>
                        <a:pt x="54174" y="38765"/>
                        <a:pt x="68835" y="39246"/>
                        <a:pt x="68835" y="39246"/>
                      </a:cubicBezTo>
                      <a:lnTo>
                        <a:pt x="68692" y="33278"/>
                      </a:lnTo>
                      <a:lnTo>
                        <a:pt x="60159" y="1"/>
                      </a:lnTo>
                    </a:path>
                  </a:pathLst>
                </a:custGeom>
                <a:gradFill>
                  <a:gsLst>
                    <a:gs pos="0">
                      <a:srgbClr val="00B0F0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33" name="Google Shape;2217;p67">
                  <a:extLst>
                    <a:ext uri="{FF2B5EF4-FFF2-40B4-BE49-F238E27FC236}">
                      <a16:creationId xmlns:a16="http://schemas.microsoft.com/office/drawing/2014/main" id="{CDE44721-F600-4925-9F1D-373223126161}"/>
                    </a:ext>
                  </a:extLst>
                </p:cNvPr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53" h="54477" fill="none" extrusionOk="0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34" name="Google Shape;2218;p67">
                  <a:extLst>
                    <a:ext uri="{FF2B5EF4-FFF2-40B4-BE49-F238E27FC236}">
                      <a16:creationId xmlns:a16="http://schemas.microsoft.com/office/drawing/2014/main" id="{35553F54-052F-4E9E-9659-F0CF59E272B7}"/>
                    </a:ext>
                  </a:extLst>
                </p:cNvPr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5" h="47191" fill="none" extrusionOk="0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35" name="Google Shape;2219;p67">
                  <a:extLst>
                    <a:ext uri="{FF2B5EF4-FFF2-40B4-BE49-F238E27FC236}">
                      <a16:creationId xmlns:a16="http://schemas.microsoft.com/office/drawing/2014/main" id="{E0857A4F-0925-457C-85C0-410877C0474B}"/>
                    </a:ext>
                  </a:extLst>
                </p:cNvPr>
                <p:cNvSpPr/>
                <p:nvPr/>
              </p:nvSpPr>
              <p:spPr>
                <a:xfrm>
                  <a:off x="5595782" y="1661146"/>
                  <a:ext cx="40012" cy="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19" extrusionOk="0">
                      <a:moveTo>
                        <a:pt x="0" y="1"/>
                      </a:moveTo>
                      <a:cubicBezTo>
                        <a:pt x="356" y="1"/>
                        <a:pt x="748" y="19"/>
                        <a:pt x="1105" y="19"/>
                      </a:cubicBezTo>
                      <a:cubicBezTo>
                        <a:pt x="748" y="19"/>
                        <a:pt x="374" y="1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36" name="Google Shape;2220;p67">
                  <a:extLst>
                    <a:ext uri="{FF2B5EF4-FFF2-40B4-BE49-F238E27FC236}">
                      <a16:creationId xmlns:a16="http://schemas.microsoft.com/office/drawing/2014/main" id="{BA4DF373-9FFA-4FC4-9B1B-C0DDEB340B95}"/>
                    </a:ext>
                  </a:extLst>
                </p:cNvPr>
                <p:cNvSpPr/>
                <p:nvPr/>
              </p:nvSpPr>
              <p:spPr>
                <a:xfrm>
                  <a:off x="5593175" y="1661146"/>
                  <a:ext cx="36" cy="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37" name="Google Shape;2221;p67">
                  <a:extLst>
                    <a:ext uri="{FF2B5EF4-FFF2-40B4-BE49-F238E27FC236}">
                      <a16:creationId xmlns:a16="http://schemas.microsoft.com/office/drawing/2014/main" id="{8502E426-133B-4BDD-89A2-4CB2F1B3383A}"/>
                    </a:ext>
                  </a:extLst>
                </p:cNvPr>
                <p:cNvSpPr/>
                <p:nvPr/>
              </p:nvSpPr>
              <p:spPr>
                <a:xfrm>
                  <a:off x="4971977" y="3106145"/>
                  <a:ext cx="988931" cy="28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1" h="7803" fill="none" extrusionOk="0">
                      <a:moveTo>
                        <a:pt x="27310" y="392"/>
                      </a:moveTo>
                      <a:cubicBezTo>
                        <a:pt x="27310" y="392"/>
                        <a:pt x="15250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38" name="Google Shape;2222;p67">
                  <a:extLst>
                    <a:ext uri="{FF2B5EF4-FFF2-40B4-BE49-F238E27FC236}">
                      <a16:creationId xmlns:a16="http://schemas.microsoft.com/office/drawing/2014/main" id="{E0A26E53-B35F-40AE-93B5-2974CDF03FB2}"/>
                    </a:ext>
                  </a:extLst>
                </p:cNvPr>
                <p:cNvSpPr/>
                <p:nvPr/>
              </p:nvSpPr>
              <p:spPr>
                <a:xfrm>
                  <a:off x="4988742" y="3147426"/>
                  <a:ext cx="988931" cy="28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1" h="7803" fill="none" extrusionOk="0">
                      <a:moveTo>
                        <a:pt x="27310" y="392"/>
                      </a:moveTo>
                      <a:cubicBezTo>
                        <a:pt x="27310" y="392"/>
                        <a:pt x="15268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 dirty="0"/>
                </a:p>
              </p:txBody>
            </p:sp>
            <p:sp>
              <p:nvSpPr>
                <p:cNvPr id="139" name="Google Shape;2223;p67">
                  <a:extLst>
                    <a:ext uri="{FF2B5EF4-FFF2-40B4-BE49-F238E27FC236}">
                      <a16:creationId xmlns:a16="http://schemas.microsoft.com/office/drawing/2014/main" id="{9B1E0408-3F6A-4828-AE96-C6CF2FCB1A85}"/>
                    </a:ext>
                  </a:extLst>
                </p:cNvPr>
                <p:cNvSpPr/>
                <p:nvPr/>
              </p:nvSpPr>
              <p:spPr>
                <a:xfrm>
                  <a:off x="5008115" y="3190625"/>
                  <a:ext cx="988895" cy="28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0" h="7804" fill="none" extrusionOk="0">
                      <a:moveTo>
                        <a:pt x="27310" y="410"/>
                      </a:moveTo>
                      <a:cubicBezTo>
                        <a:pt x="27310" y="410"/>
                        <a:pt x="15249" y="1"/>
                        <a:pt x="0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40" name="Google Shape;2224;p67">
                  <a:extLst>
                    <a:ext uri="{FF2B5EF4-FFF2-40B4-BE49-F238E27FC236}">
                      <a16:creationId xmlns:a16="http://schemas.microsoft.com/office/drawing/2014/main" id="{BAC411C0-3CB5-4DC3-9DD3-19F545235BC5}"/>
                    </a:ext>
                  </a:extLst>
                </p:cNvPr>
                <p:cNvSpPr/>
                <p:nvPr/>
              </p:nvSpPr>
              <p:spPr>
                <a:xfrm>
                  <a:off x="6037628" y="2848106"/>
                  <a:ext cx="991502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2" h="7109" fill="none" extrusionOk="0">
                      <a:moveTo>
                        <a:pt x="1" y="7108"/>
                      </a:moveTo>
                      <a:cubicBezTo>
                        <a:pt x="1" y="7108"/>
                        <a:pt x="10262" y="802"/>
                        <a:pt x="27382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41" name="Google Shape;2225;p67">
                  <a:extLst>
                    <a:ext uri="{FF2B5EF4-FFF2-40B4-BE49-F238E27FC236}">
                      <a16:creationId xmlns:a16="http://schemas.microsoft.com/office/drawing/2014/main" id="{794D35CF-8ADC-43F6-8508-345CFD174B08}"/>
                    </a:ext>
                  </a:extLst>
                </p:cNvPr>
                <p:cNvSpPr/>
                <p:nvPr/>
              </p:nvSpPr>
              <p:spPr>
                <a:xfrm>
                  <a:off x="6042806" y="2892609"/>
                  <a:ext cx="992118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9" h="7109" fill="none" extrusionOk="0">
                      <a:moveTo>
                        <a:pt x="0" y="7108"/>
                      </a:moveTo>
                      <a:cubicBezTo>
                        <a:pt x="0" y="7108"/>
                        <a:pt x="10279" y="802"/>
                        <a:pt x="27399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42" name="Google Shape;2226;p67">
                  <a:extLst>
                    <a:ext uri="{FF2B5EF4-FFF2-40B4-BE49-F238E27FC236}">
                      <a16:creationId xmlns:a16="http://schemas.microsoft.com/office/drawing/2014/main" id="{088A34CD-A88B-483D-BA6E-31299DF73C51}"/>
                    </a:ext>
                  </a:extLst>
                </p:cNvPr>
                <p:cNvSpPr/>
                <p:nvPr/>
              </p:nvSpPr>
              <p:spPr>
                <a:xfrm>
                  <a:off x="6047948" y="2939684"/>
                  <a:ext cx="992154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00" h="7109" fill="none" extrusionOk="0">
                      <a:moveTo>
                        <a:pt x="1" y="7109"/>
                      </a:moveTo>
                      <a:cubicBezTo>
                        <a:pt x="1" y="7109"/>
                        <a:pt x="10262" y="803"/>
                        <a:pt x="27399" y="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43" name="Google Shape;2227;p67">
                  <a:extLst>
                    <a:ext uri="{FF2B5EF4-FFF2-40B4-BE49-F238E27FC236}">
                      <a16:creationId xmlns:a16="http://schemas.microsoft.com/office/drawing/2014/main" id="{B351FF19-7996-4648-9A31-DBE147E42A6D}"/>
                    </a:ext>
                  </a:extLst>
                </p:cNvPr>
                <p:cNvSpPr/>
                <p:nvPr/>
              </p:nvSpPr>
              <p:spPr>
                <a:xfrm>
                  <a:off x="5997651" y="3070658"/>
                  <a:ext cx="50984" cy="19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" h="5505" fill="none" extrusionOk="0">
                      <a:moveTo>
                        <a:pt x="0" y="0"/>
                      </a:moveTo>
                      <a:lnTo>
                        <a:pt x="1408" y="5505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44" name="Google Shape;2228;p67">
                  <a:extLst>
                    <a:ext uri="{FF2B5EF4-FFF2-40B4-BE49-F238E27FC236}">
                      <a16:creationId xmlns:a16="http://schemas.microsoft.com/office/drawing/2014/main" id="{55A1147E-14F4-4F1F-97BC-6917F664041D}"/>
                    </a:ext>
                  </a:extLst>
                </p:cNvPr>
                <p:cNvSpPr/>
                <p:nvPr/>
              </p:nvSpPr>
              <p:spPr>
                <a:xfrm>
                  <a:off x="4693297" y="1840499"/>
                  <a:ext cx="888304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2" h="8106" fill="none" extrusionOk="0">
                      <a:moveTo>
                        <a:pt x="820" y="8106"/>
                      </a:moveTo>
                      <a:lnTo>
                        <a:pt x="1" y="6289"/>
                      </a:lnTo>
                      <a:cubicBezTo>
                        <a:pt x="10743" y="1443"/>
                        <a:pt x="19899" y="268"/>
                        <a:pt x="24407" y="0"/>
                      </a:cubicBezTo>
                      <a:lnTo>
                        <a:pt x="24531" y="2013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45" name="Google Shape;2229;p67">
                  <a:extLst>
                    <a:ext uri="{FF2B5EF4-FFF2-40B4-BE49-F238E27FC236}">
                      <a16:creationId xmlns:a16="http://schemas.microsoft.com/office/drawing/2014/main" id="{0AB50A8A-7036-48D8-97D9-4C0CA37FF5C6}"/>
                    </a:ext>
                  </a:extLst>
                </p:cNvPr>
                <p:cNvSpPr/>
                <p:nvPr/>
              </p:nvSpPr>
              <p:spPr>
                <a:xfrm>
                  <a:off x="4741675" y="2028869"/>
                  <a:ext cx="888304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2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7"/>
                        <a:pt x="24407" y="0"/>
                      </a:cubicBezTo>
                      <a:lnTo>
                        <a:pt x="24531" y="1995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46" name="Google Shape;2230;p67">
                  <a:extLst>
                    <a:ext uri="{FF2B5EF4-FFF2-40B4-BE49-F238E27FC236}">
                      <a16:creationId xmlns:a16="http://schemas.microsoft.com/office/drawing/2014/main" id="{7265EDDE-DE9E-4FF9-A61C-ABC147337188}"/>
                    </a:ext>
                  </a:extLst>
                </p:cNvPr>
                <p:cNvSpPr/>
                <p:nvPr/>
              </p:nvSpPr>
              <p:spPr>
                <a:xfrm>
                  <a:off x="4798454" y="2216586"/>
                  <a:ext cx="887652" cy="29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24" fill="none" extrusionOk="0">
                      <a:moveTo>
                        <a:pt x="820" y="8123"/>
                      </a:moveTo>
                      <a:lnTo>
                        <a:pt x="1" y="6289"/>
                      </a:lnTo>
                      <a:cubicBezTo>
                        <a:pt x="10743" y="1461"/>
                        <a:pt x="19899" y="285"/>
                        <a:pt x="24388" y="0"/>
                      </a:cubicBezTo>
                      <a:lnTo>
                        <a:pt x="24513" y="2013"/>
                      </a:lnTo>
                      <a:cubicBezTo>
                        <a:pt x="20149" y="2280"/>
                        <a:pt x="11259" y="3420"/>
                        <a:pt x="820" y="81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47" name="Google Shape;2231;p67">
                  <a:extLst>
                    <a:ext uri="{FF2B5EF4-FFF2-40B4-BE49-F238E27FC236}">
                      <a16:creationId xmlns:a16="http://schemas.microsoft.com/office/drawing/2014/main" id="{79D2A3F1-229A-422E-874F-59C17EBAB0C9}"/>
                    </a:ext>
                  </a:extLst>
                </p:cNvPr>
                <p:cNvSpPr/>
                <p:nvPr/>
              </p:nvSpPr>
              <p:spPr>
                <a:xfrm>
                  <a:off x="4849403" y="2413321"/>
                  <a:ext cx="887652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8"/>
                        <a:pt x="24389" y="0"/>
                      </a:cubicBezTo>
                      <a:lnTo>
                        <a:pt x="24513" y="1996"/>
                      </a:lnTo>
                      <a:cubicBezTo>
                        <a:pt x="20149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48" name="Google Shape;2232;p67">
                  <a:extLst>
                    <a:ext uri="{FF2B5EF4-FFF2-40B4-BE49-F238E27FC236}">
                      <a16:creationId xmlns:a16="http://schemas.microsoft.com/office/drawing/2014/main" id="{435CA438-32D9-4A76-9FE3-C931AC2129A9}"/>
                    </a:ext>
                  </a:extLst>
                </p:cNvPr>
                <p:cNvSpPr/>
                <p:nvPr/>
              </p:nvSpPr>
              <p:spPr>
                <a:xfrm>
                  <a:off x="4895209" y="2609439"/>
                  <a:ext cx="887652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899" y="267"/>
                        <a:pt x="24389" y="0"/>
                      </a:cubicBezTo>
                      <a:lnTo>
                        <a:pt x="24513" y="1995"/>
                      </a:lnTo>
                      <a:cubicBezTo>
                        <a:pt x="20149" y="2262"/>
                        <a:pt x="11259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49" name="Google Shape;2233;p67">
                  <a:extLst>
                    <a:ext uri="{FF2B5EF4-FFF2-40B4-BE49-F238E27FC236}">
                      <a16:creationId xmlns:a16="http://schemas.microsoft.com/office/drawing/2014/main" id="{85FEE65F-07F4-4BB4-977E-89EE268E94B8}"/>
                    </a:ext>
                  </a:extLst>
                </p:cNvPr>
                <p:cNvSpPr/>
                <p:nvPr/>
              </p:nvSpPr>
              <p:spPr>
                <a:xfrm>
                  <a:off x="5775099" y="1589557"/>
                  <a:ext cx="888919" cy="28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9" h="8000" fill="none" extrusionOk="0">
                      <a:moveTo>
                        <a:pt x="802" y="7999"/>
                      </a:moveTo>
                      <a:lnTo>
                        <a:pt x="1" y="6164"/>
                      </a:lnTo>
                      <a:cubicBezTo>
                        <a:pt x="10760" y="1390"/>
                        <a:pt x="19935" y="250"/>
                        <a:pt x="24424" y="1"/>
                      </a:cubicBezTo>
                      <a:lnTo>
                        <a:pt x="24549" y="2014"/>
                      </a:lnTo>
                      <a:cubicBezTo>
                        <a:pt x="20184" y="2245"/>
                        <a:pt x="11295" y="3350"/>
                        <a:pt x="802" y="79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50" name="Google Shape;2234;p67">
                  <a:extLst>
                    <a:ext uri="{FF2B5EF4-FFF2-40B4-BE49-F238E27FC236}">
                      <a16:creationId xmlns:a16="http://schemas.microsoft.com/office/drawing/2014/main" id="{DD85FD94-2448-4ABF-8189-7405FE25E08D}"/>
                    </a:ext>
                  </a:extLst>
                </p:cNvPr>
                <p:cNvSpPr/>
                <p:nvPr/>
              </p:nvSpPr>
              <p:spPr>
                <a:xfrm>
                  <a:off x="5822173" y="1778579"/>
                  <a:ext cx="888956" cy="28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0" h="7981" fill="none" extrusionOk="0">
                      <a:moveTo>
                        <a:pt x="820" y="7981"/>
                      </a:moveTo>
                      <a:lnTo>
                        <a:pt x="1" y="6146"/>
                      </a:lnTo>
                      <a:cubicBezTo>
                        <a:pt x="10779" y="1372"/>
                        <a:pt x="19935" y="232"/>
                        <a:pt x="24442" y="0"/>
                      </a:cubicBezTo>
                      <a:lnTo>
                        <a:pt x="24549" y="1995"/>
                      </a:lnTo>
                      <a:cubicBezTo>
                        <a:pt x="20185" y="2227"/>
                        <a:pt x="11295" y="3331"/>
                        <a:pt x="820" y="798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  <p:sp>
              <p:nvSpPr>
                <p:cNvPr id="151" name="Google Shape;2235;p67">
                  <a:extLst>
                    <a:ext uri="{FF2B5EF4-FFF2-40B4-BE49-F238E27FC236}">
                      <a16:creationId xmlns:a16="http://schemas.microsoft.com/office/drawing/2014/main" id="{2A853142-F348-4853-84EF-4FD973F91CFF}"/>
                    </a:ext>
                  </a:extLst>
                </p:cNvPr>
                <p:cNvSpPr/>
                <p:nvPr/>
              </p:nvSpPr>
              <p:spPr>
                <a:xfrm>
                  <a:off x="5877648" y="1966912"/>
                  <a:ext cx="888955" cy="289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0" h="7982" fill="none" extrusionOk="0">
                      <a:moveTo>
                        <a:pt x="820" y="7982"/>
                      </a:moveTo>
                      <a:lnTo>
                        <a:pt x="1" y="6147"/>
                      </a:lnTo>
                      <a:cubicBezTo>
                        <a:pt x="10779" y="1373"/>
                        <a:pt x="19935" y="250"/>
                        <a:pt x="24442" y="1"/>
                      </a:cubicBezTo>
                      <a:lnTo>
                        <a:pt x="24549" y="1996"/>
                      </a:lnTo>
                      <a:cubicBezTo>
                        <a:pt x="20185" y="2246"/>
                        <a:pt x="11277" y="3332"/>
                        <a:pt x="820" y="79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</p:grpSp>
          <p:grpSp>
            <p:nvGrpSpPr>
              <p:cNvPr id="119" name="Google Shape;2236;p67">
                <a:extLst>
                  <a:ext uri="{FF2B5EF4-FFF2-40B4-BE49-F238E27FC236}">
                    <a16:creationId xmlns:a16="http://schemas.microsoft.com/office/drawing/2014/main" id="{3A900C6F-BFE6-4287-893F-588CC0167F4F}"/>
                  </a:ext>
                </a:extLst>
              </p:cNvPr>
              <p:cNvGrpSpPr/>
              <p:nvPr/>
            </p:nvGrpSpPr>
            <p:grpSpPr>
              <a:xfrm>
                <a:off x="4388225" y="1476850"/>
                <a:ext cx="621130" cy="624971"/>
                <a:chOff x="2483500" y="875875"/>
                <a:chExt cx="621130" cy="624971"/>
              </a:xfrm>
            </p:grpSpPr>
            <p:sp>
              <p:nvSpPr>
                <p:cNvPr id="122" name="Google Shape;2237;p67">
                  <a:extLst>
                    <a:ext uri="{FF2B5EF4-FFF2-40B4-BE49-F238E27FC236}">
                      <a16:creationId xmlns:a16="http://schemas.microsoft.com/office/drawing/2014/main" id="{BCF32444-BD17-4DFC-B998-769EC6F38B3D}"/>
                    </a:ext>
                  </a:extLst>
                </p:cNvPr>
                <p:cNvSpPr/>
                <p:nvPr/>
              </p:nvSpPr>
              <p:spPr>
                <a:xfrm>
                  <a:off x="2959384" y="964136"/>
                  <a:ext cx="145246" cy="29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5" h="8320" extrusionOk="0">
                      <a:moveTo>
                        <a:pt x="2281" y="6378"/>
                      </a:moveTo>
                      <a:cubicBezTo>
                        <a:pt x="2281" y="6930"/>
                        <a:pt x="2210" y="7500"/>
                        <a:pt x="2067" y="8035"/>
                      </a:cubicBezTo>
                      <a:lnTo>
                        <a:pt x="3831" y="8320"/>
                      </a:lnTo>
                      <a:cubicBezTo>
                        <a:pt x="3973" y="7678"/>
                        <a:pt x="4045" y="7037"/>
                        <a:pt x="4045" y="6378"/>
                      </a:cubicBezTo>
                      <a:cubicBezTo>
                        <a:pt x="4045" y="3902"/>
                        <a:pt x="2940" y="1568"/>
                        <a:pt x="1016" y="1"/>
                      </a:cubicBezTo>
                      <a:lnTo>
                        <a:pt x="1" y="1461"/>
                      </a:lnTo>
                      <a:cubicBezTo>
                        <a:pt x="1444" y="2690"/>
                        <a:pt x="2281" y="4490"/>
                        <a:pt x="2281" y="637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3C2FB"/>
                    </a:gs>
                    <a:gs pos="100000">
                      <a:srgbClr val="023373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 dirty="0"/>
                </a:p>
              </p:txBody>
            </p:sp>
            <p:sp>
              <p:nvSpPr>
                <p:cNvPr id="123" name="Google Shape;2238;p67">
                  <a:extLst>
                    <a:ext uri="{FF2B5EF4-FFF2-40B4-BE49-F238E27FC236}">
                      <a16:creationId xmlns:a16="http://schemas.microsoft.com/office/drawing/2014/main" id="{78C0D59F-9979-4F41-B783-6F8B7FC1619C}"/>
                    </a:ext>
                  </a:extLst>
                </p:cNvPr>
                <p:cNvSpPr/>
                <p:nvPr/>
              </p:nvSpPr>
              <p:spPr>
                <a:xfrm>
                  <a:off x="2544902" y="1252617"/>
                  <a:ext cx="552042" cy="24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4" h="6913" extrusionOk="0">
                      <a:moveTo>
                        <a:pt x="13610" y="1"/>
                      </a:moveTo>
                      <a:cubicBezTo>
                        <a:pt x="12933" y="2566"/>
                        <a:pt x="10742" y="4472"/>
                        <a:pt x="8088" y="4757"/>
                      </a:cubicBezTo>
                      <a:cubicBezTo>
                        <a:pt x="5434" y="5060"/>
                        <a:pt x="2868" y="3688"/>
                        <a:pt x="1639" y="1337"/>
                      </a:cubicBezTo>
                      <a:lnTo>
                        <a:pt x="0" y="2032"/>
                      </a:lnTo>
                      <a:cubicBezTo>
                        <a:pt x="1550" y="5113"/>
                        <a:pt x="4864" y="6913"/>
                        <a:pt x="8302" y="6521"/>
                      </a:cubicBezTo>
                      <a:cubicBezTo>
                        <a:pt x="11740" y="6147"/>
                        <a:pt x="14554" y="3653"/>
                        <a:pt x="15374" y="28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5000">
                      <a:srgbClr val="00B0F0"/>
                    </a:gs>
                    <a:gs pos="86000">
                      <a:srgbClr val="023F7F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 dirty="0"/>
                </a:p>
              </p:txBody>
            </p:sp>
            <p:sp>
              <p:nvSpPr>
                <p:cNvPr id="124" name="Google Shape;2239;p67">
                  <a:extLst>
                    <a:ext uri="{FF2B5EF4-FFF2-40B4-BE49-F238E27FC236}">
                      <a16:creationId xmlns:a16="http://schemas.microsoft.com/office/drawing/2014/main" id="{7DC514BE-5104-4F3C-A8B1-DC46DC60A88C}"/>
                    </a:ext>
                  </a:extLst>
                </p:cNvPr>
                <p:cNvSpPr/>
                <p:nvPr/>
              </p:nvSpPr>
              <p:spPr>
                <a:xfrm>
                  <a:off x="2483500" y="875875"/>
                  <a:ext cx="513046" cy="449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8" h="12524" extrusionOk="0">
                      <a:moveTo>
                        <a:pt x="2619" y="8836"/>
                      </a:moveTo>
                      <a:cubicBezTo>
                        <a:pt x="2619" y="3331"/>
                        <a:pt x="9068" y="356"/>
                        <a:pt x="13272" y="3919"/>
                      </a:cubicBezTo>
                      <a:lnTo>
                        <a:pt x="14287" y="2459"/>
                      </a:lnTo>
                      <a:cubicBezTo>
                        <a:pt x="11276" y="18"/>
                        <a:pt x="6965" y="0"/>
                        <a:pt x="3955" y="2423"/>
                      </a:cubicBezTo>
                      <a:cubicBezTo>
                        <a:pt x="926" y="4846"/>
                        <a:pt x="0" y="9050"/>
                        <a:pt x="1710" y="12524"/>
                      </a:cubicBezTo>
                      <a:lnTo>
                        <a:pt x="3349" y="11811"/>
                      </a:lnTo>
                      <a:cubicBezTo>
                        <a:pt x="2868" y="10902"/>
                        <a:pt x="2619" y="9869"/>
                        <a:pt x="2619" y="883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7963" tIns="127963" rIns="127963" bIns="127963" anchor="ctr" anchorCtr="0">
                  <a:noAutofit/>
                </a:bodyPr>
                <a:lstStyle/>
                <a:p>
                  <a:endParaRPr sz="2742"/>
                </a:p>
              </p:txBody>
            </p:sp>
          </p:grpSp>
          <p:sp>
            <p:nvSpPr>
              <p:cNvPr id="120" name="Google Shape;2240;p67">
                <a:extLst>
                  <a:ext uri="{FF2B5EF4-FFF2-40B4-BE49-F238E27FC236}">
                    <a16:creationId xmlns:a16="http://schemas.microsoft.com/office/drawing/2014/main" id="{0822B591-9381-416A-AED5-E615F90AEC61}"/>
                  </a:ext>
                </a:extLst>
              </p:cNvPr>
              <p:cNvSpPr/>
              <p:nvPr/>
            </p:nvSpPr>
            <p:spPr>
              <a:xfrm>
                <a:off x="4053162" y="1511578"/>
                <a:ext cx="80847" cy="80847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20000"/>
                      <a:lumOff val="80000"/>
                    </a:schemeClr>
                  </a:gs>
                  <a:gs pos="100000">
                    <a:srgbClr val="0233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121" name="Google Shape;2241;p67">
                <a:extLst>
                  <a:ext uri="{FF2B5EF4-FFF2-40B4-BE49-F238E27FC236}">
                    <a16:creationId xmlns:a16="http://schemas.microsoft.com/office/drawing/2014/main" id="{887A7932-F26B-4167-873D-499129386184}"/>
                  </a:ext>
                </a:extLst>
              </p:cNvPr>
              <p:cNvSpPr/>
              <p:nvPr/>
            </p:nvSpPr>
            <p:spPr>
              <a:xfrm rot="-1685758">
                <a:off x="7548391" y="3616034"/>
                <a:ext cx="59549" cy="6016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47" fill="none" extrusionOk="0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23373"/>
            </a:gs>
            <a:gs pos="33000">
              <a:srgbClr val="05AEF1"/>
            </a:gs>
            <a:gs pos="100000">
              <a:srgbClr val="05AFF2"/>
            </a:gs>
          </a:gsLst>
          <a:lin ang="8100000" scaled="1"/>
          <a:tileRect/>
        </a:gra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4" name="Google Shape;1094;p47"/>
          <p:cNvCxnSpPr>
            <a:cxnSpLocks/>
            <a:stCxn id="5" idx="4"/>
          </p:cNvCxnSpPr>
          <p:nvPr/>
        </p:nvCxnSpPr>
        <p:spPr>
          <a:xfrm>
            <a:off x="1960357" y="4421509"/>
            <a:ext cx="0" cy="515013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sp>
        <p:nvSpPr>
          <p:cNvPr id="1121" name="Google Shape;1121;p47"/>
          <p:cNvSpPr/>
          <p:nvPr/>
        </p:nvSpPr>
        <p:spPr>
          <a:xfrm rot="7201932">
            <a:off x="11368766" y="1072954"/>
            <a:ext cx="520570" cy="51791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122" name="Google Shape;1122;p47"/>
          <p:cNvSpPr/>
          <p:nvPr/>
        </p:nvSpPr>
        <p:spPr>
          <a:xfrm>
            <a:off x="9548450" y="1142195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3FCDFF"/>
              </a:gs>
              <a:gs pos="100000">
                <a:srgbClr val="0070C0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124" name="Google Shape;1124;p47"/>
          <p:cNvSpPr/>
          <p:nvPr/>
        </p:nvSpPr>
        <p:spPr>
          <a:xfrm>
            <a:off x="8762389" y="2582604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cxnSp>
        <p:nvCxnSpPr>
          <p:cNvPr id="1125" name="Google Shape;1125;p47"/>
          <p:cNvCxnSpPr/>
          <p:nvPr/>
        </p:nvCxnSpPr>
        <p:spPr>
          <a:xfrm>
            <a:off x="988225" y="755142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7"/>
          <p:cNvCxnSpPr/>
          <p:nvPr/>
        </p:nvCxnSpPr>
        <p:spPr>
          <a:xfrm>
            <a:off x="988225" y="6444730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0" name="Google Shape;1130;p47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131" name="Google Shape;1131;p47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132" name="Google Shape;1132;p47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3" name="Google Shape;1133;p47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4" name="Google Shape;1134;p47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1136" name="Google Shape;1136;p4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145" name="Google Shape;1145;p47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5" name="วงรี 4">
            <a:extLst>
              <a:ext uri="{FF2B5EF4-FFF2-40B4-BE49-F238E27FC236}">
                <a16:creationId xmlns:a16="http://schemas.microsoft.com/office/drawing/2014/main" id="{1A546AC1-0ADE-4046-A8FC-5D5C4B65F4DD}"/>
              </a:ext>
            </a:extLst>
          </p:cNvPr>
          <p:cNvSpPr/>
          <p:nvPr/>
        </p:nvSpPr>
        <p:spPr>
          <a:xfrm>
            <a:off x="1346993" y="3194780"/>
            <a:ext cx="1226728" cy="122672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2" dirty="0"/>
          </a:p>
        </p:txBody>
      </p:sp>
      <p:sp>
        <p:nvSpPr>
          <p:cNvPr id="74" name="วงรี 73">
            <a:extLst>
              <a:ext uri="{FF2B5EF4-FFF2-40B4-BE49-F238E27FC236}">
                <a16:creationId xmlns:a16="http://schemas.microsoft.com/office/drawing/2014/main" id="{1BEDDA38-0302-49EA-A7E1-27C32044778A}"/>
              </a:ext>
            </a:extLst>
          </p:cNvPr>
          <p:cNvSpPr/>
          <p:nvPr/>
        </p:nvSpPr>
        <p:spPr>
          <a:xfrm>
            <a:off x="3164100" y="3234469"/>
            <a:ext cx="1226728" cy="122672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2" dirty="0"/>
          </a:p>
        </p:txBody>
      </p:sp>
      <p:sp>
        <p:nvSpPr>
          <p:cNvPr id="75" name="วงรี 74">
            <a:extLst>
              <a:ext uri="{FF2B5EF4-FFF2-40B4-BE49-F238E27FC236}">
                <a16:creationId xmlns:a16="http://schemas.microsoft.com/office/drawing/2014/main" id="{8244C5EF-AFA7-46E1-A8F4-CB3F6AC1055E}"/>
              </a:ext>
            </a:extLst>
          </p:cNvPr>
          <p:cNvSpPr/>
          <p:nvPr/>
        </p:nvSpPr>
        <p:spPr>
          <a:xfrm>
            <a:off x="5042077" y="3234469"/>
            <a:ext cx="1226728" cy="1226728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2" dirty="0"/>
          </a:p>
        </p:txBody>
      </p:sp>
      <p:sp>
        <p:nvSpPr>
          <p:cNvPr id="77" name="วงรี 76">
            <a:extLst>
              <a:ext uri="{FF2B5EF4-FFF2-40B4-BE49-F238E27FC236}">
                <a16:creationId xmlns:a16="http://schemas.microsoft.com/office/drawing/2014/main" id="{11A7616D-074B-41A3-AA6F-2DD32E31635C}"/>
              </a:ext>
            </a:extLst>
          </p:cNvPr>
          <p:cNvSpPr/>
          <p:nvPr/>
        </p:nvSpPr>
        <p:spPr>
          <a:xfrm>
            <a:off x="10661226" y="3225949"/>
            <a:ext cx="1226728" cy="1226728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2" dirty="0"/>
          </a:p>
        </p:txBody>
      </p:sp>
      <p:sp>
        <p:nvSpPr>
          <p:cNvPr id="78" name="วงรี 77">
            <a:extLst>
              <a:ext uri="{FF2B5EF4-FFF2-40B4-BE49-F238E27FC236}">
                <a16:creationId xmlns:a16="http://schemas.microsoft.com/office/drawing/2014/main" id="{0E17E4E5-15D5-4F2B-9183-FCE77F51D5CB}"/>
              </a:ext>
            </a:extLst>
          </p:cNvPr>
          <p:cNvSpPr/>
          <p:nvPr/>
        </p:nvSpPr>
        <p:spPr>
          <a:xfrm>
            <a:off x="6987877" y="3225949"/>
            <a:ext cx="1226728" cy="1226728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2" dirty="0"/>
          </a:p>
        </p:txBody>
      </p:sp>
      <p:sp>
        <p:nvSpPr>
          <p:cNvPr id="79" name="วงรี 78">
            <a:extLst>
              <a:ext uri="{FF2B5EF4-FFF2-40B4-BE49-F238E27FC236}">
                <a16:creationId xmlns:a16="http://schemas.microsoft.com/office/drawing/2014/main" id="{C3FA2C91-AC4B-4A1C-9ED7-49D7F26C3334}"/>
              </a:ext>
            </a:extLst>
          </p:cNvPr>
          <p:cNvSpPr/>
          <p:nvPr/>
        </p:nvSpPr>
        <p:spPr>
          <a:xfrm>
            <a:off x="8882576" y="3222682"/>
            <a:ext cx="1226728" cy="1226728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2" dirty="0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0203F732-5531-49B8-B3A2-D50EE892C1A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8750" b="97917" l="763" r="100000">
                        <a14:foregroundMark x1="19935" y1="62500" x2="32026" y2="83750"/>
                        <a14:foregroundMark x1="38017" y1="61250" x2="48257" y2="88333"/>
                        <a14:foregroundMark x1="54248" y1="65833" x2="63181" y2="86667"/>
                        <a14:foregroundMark x1="51525" y1="57917" x2="64924" y2="92917"/>
                        <a14:foregroundMark x1="68410" y1="58750" x2="81808" y2="90000"/>
                        <a14:foregroundMark x1="83769" y1="61667" x2="96623" y2="85417"/>
                        <a14:foregroundMark x1="36710" y1="59583" x2="48693" y2="90417"/>
                        <a14:foregroundMark x1="48039" y1="61667" x2="48584" y2="79167"/>
                        <a14:backgroundMark x1="82353" y1="54167" x2="82898" y2="95833"/>
                      </a14:backgroundRemoval>
                    </a14:imgEffect>
                  </a14:imgLayer>
                </a14:imgProps>
              </a:ext>
            </a:extLst>
          </a:blip>
          <a:srcRect t="48085" r="49234"/>
          <a:stretch/>
        </p:blipFill>
        <p:spPr>
          <a:xfrm>
            <a:off x="735194" y="4771028"/>
            <a:ext cx="5915758" cy="15816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87" name="Google Shape;1094;p47">
            <a:extLst>
              <a:ext uri="{FF2B5EF4-FFF2-40B4-BE49-F238E27FC236}">
                <a16:creationId xmlns:a16="http://schemas.microsoft.com/office/drawing/2014/main" id="{F9D2C743-7B55-49A6-93AF-0EC10E7253B8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3777464" y="4461197"/>
            <a:ext cx="0" cy="475325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89" name="Google Shape;1094;p47">
            <a:extLst>
              <a:ext uri="{FF2B5EF4-FFF2-40B4-BE49-F238E27FC236}">
                <a16:creationId xmlns:a16="http://schemas.microsoft.com/office/drawing/2014/main" id="{DC279D87-C4E9-4643-8AAB-4940E8159667}"/>
              </a:ext>
            </a:extLst>
          </p:cNvPr>
          <p:cNvCxnSpPr>
            <a:cxnSpLocks/>
          </p:cNvCxnSpPr>
          <p:nvPr/>
        </p:nvCxnSpPr>
        <p:spPr>
          <a:xfrm>
            <a:off x="5655441" y="4410080"/>
            <a:ext cx="0" cy="515013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90" name="Google Shape;1094;p47">
            <a:extLst>
              <a:ext uri="{FF2B5EF4-FFF2-40B4-BE49-F238E27FC236}">
                <a16:creationId xmlns:a16="http://schemas.microsoft.com/office/drawing/2014/main" id="{CAA0526C-8872-4736-A08E-361B759BE3DD}"/>
              </a:ext>
            </a:extLst>
          </p:cNvPr>
          <p:cNvCxnSpPr>
            <a:cxnSpLocks/>
          </p:cNvCxnSpPr>
          <p:nvPr/>
        </p:nvCxnSpPr>
        <p:spPr>
          <a:xfrm>
            <a:off x="7611009" y="4393686"/>
            <a:ext cx="0" cy="515013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91" name="Google Shape;1094;p47">
            <a:extLst>
              <a:ext uri="{FF2B5EF4-FFF2-40B4-BE49-F238E27FC236}">
                <a16:creationId xmlns:a16="http://schemas.microsoft.com/office/drawing/2014/main" id="{D4310510-4635-42AC-A9C4-0A5C7FC530F8}"/>
              </a:ext>
            </a:extLst>
          </p:cNvPr>
          <p:cNvCxnSpPr>
            <a:cxnSpLocks/>
          </p:cNvCxnSpPr>
          <p:nvPr/>
        </p:nvCxnSpPr>
        <p:spPr>
          <a:xfrm>
            <a:off x="9495940" y="4410080"/>
            <a:ext cx="0" cy="515013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92" name="Google Shape;1094;p47">
            <a:extLst>
              <a:ext uri="{FF2B5EF4-FFF2-40B4-BE49-F238E27FC236}">
                <a16:creationId xmlns:a16="http://schemas.microsoft.com/office/drawing/2014/main" id="{5170D278-3A64-4FB6-AE1D-BE25281E2975}"/>
              </a:ext>
            </a:extLst>
          </p:cNvPr>
          <p:cNvCxnSpPr>
            <a:cxnSpLocks/>
          </p:cNvCxnSpPr>
          <p:nvPr/>
        </p:nvCxnSpPr>
        <p:spPr>
          <a:xfrm>
            <a:off x="11281894" y="4401197"/>
            <a:ext cx="0" cy="515013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pic>
        <p:nvPicPr>
          <p:cNvPr id="93" name="Picture 2">
            <a:extLst>
              <a:ext uri="{FF2B5EF4-FFF2-40B4-BE49-F238E27FC236}">
                <a16:creationId xmlns:a16="http://schemas.microsoft.com/office/drawing/2014/main" id="{66C4F27F-0EC5-4B73-8514-D571D851F33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8750" b="97917" l="763" r="100000">
                        <a14:foregroundMark x1="19935" y1="62500" x2="32026" y2="83750"/>
                        <a14:foregroundMark x1="38017" y1="61250" x2="48257" y2="88333"/>
                        <a14:foregroundMark x1="54248" y1="65833" x2="63181" y2="86667"/>
                        <a14:foregroundMark x1="51525" y1="57917" x2="64924" y2="92917"/>
                        <a14:foregroundMark x1="68410" y1="58750" x2="81808" y2="90000"/>
                        <a14:foregroundMark x1="83769" y1="61667" x2="96623" y2="85417"/>
                        <a14:foregroundMark x1="36710" y1="59583" x2="48693" y2="90417"/>
                        <a14:foregroundMark x1="48039" y1="61667" x2="48584" y2="79167"/>
                        <a14:backgroundMark x1="82353" y1="54167" x2="82898" y2="95833"/>
                      </a14:backgroundRemoval>
                    </a14:imgEffect>
                  </a14:imgLayer>
                </a14:imgProps>
              </a:ext>
            </a:extLst>
          </a:blip>
          <a:srcRect l="50485" t="45789" r="488" b="2296"/>
          <a:stretch/>
        </p:blipFill>
        <p:spPr>
          <a:xfrm>
            <a:off x="6687928" y="4719729"/>
            <a:ext cx="5713188" cy="15816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1" name="Google Shape;354;p36">
            <a:extLst>
              <a:ext uri="{FF2B5EF4-FFF2-40B4-BE49-F238E27FC236}">
                <a16:creationId xmlns:a16="http://schemas.microsoft.com/office/drawing/2014/main" id="{0856C0F5-B39C-4C4D-B863-B6DB384C5D77}"/>
              </a:ext>
            </a:extLst>
          </p:cNvPr>
          <p:cNvSpPr txBox="1">
            <a:spLocks/>
          </p:cNvSpPr>
          <p:nvPr/>
        </p:nvSpPr>
        <p:spPr>
          <a:xfrm>
            <a:off x="950904" y="805273"/>
            <a:ext cx="6769261" cy="8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เอกสารและงานวิจัยที่เกี่ยวข้อง</a:t>
            </a:r>
          </a:p>
        </p:txBody>
      </p:sp>
      <p:sp>
        <p:nvSpPr>
          <p:cNvPr id="112" name="Google Shape;644;p40">
            <a:extLst>
              <a:ext uri="{FF2B5EF4-FFF2-40B4-BE49-F238E27FC236}">
                <a16:creationId xmlns:a16="http://schemas.microsoft.com/office/drawing/2014/main" id="{595BBC12-40E3-4EBB-9380-D62F54C4F5E6}"/>
              </a:ext>
            </a:extLst>
          </p:cNvPr>
          <p:cNvSpPr/>
          <p:nvPr/>
        </p:nvSpPr>
        <p:spPr>
          <a:xfrm>
            <a:off x="1139994" y="1668985"/>
            <a:ext cx="4990717" cy="69951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C2FB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13" name="TextBox 13">
            <a:extLst>
              <a:ext uri="{FF2B5EF4-FFF2-40B4-BE49-F238E27FC236}">
                <a16:creationId xmlns:a16="http://schemas.microsoft.com/office/drawing/2014/main" id="{3E8F2908-E529-4639-921B-3CBA31D7C7C4}"/>
              </a:ext>
            </a:extLst>
          </p:cNvPr>
          <p:cNvSpPr txBox="1"/>
          <p:nvPr/>
        </p:nvSpPr>
        <p:spPr>
          <a:xfrm>
            <a:off x="1278088" y="1744143"/>
            <a:ext cx="4990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 err="1">
                <a:gradFill>
                  <a:gsLst>
                    <a:gs pos="6800">
                      <a:srgbClr val="FFC000"/>
                    </a:gs>
                    <a:gs pos="100000">
                      <a:srgbClr val="FFE485"/>
                    </a:gs>
                  </a:gsLst>
                  <a:lin ang="189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3600" b="1" dirty="0">
                <a:gradFill>
                  <a:gsLst>
                    <a:gs pos="6800">
                      <a:srgbClr val="FFC000"/>
                    </a:gs>
                    <a:gs pos="100000">
                      <a:srgbClr val="FFE485"/>
                    </a:gs>
                  </a:gsLst>
                  <a:lin ang="189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เหมืองข้อมูล (</a:t>
            </a:r>
            <a:r>
              <a:rPr lang="en-US" sz="3600" b="1" dirty="0">
                <a:gradFill>
                  <a:gsLst>
                    <a:gs pos="6800">
                      <a:srgbClr val="FFC000"/>
                    </a:gs>
                    <a:gs pos="100000">
                      <a:srgbClr val="FFE485"/>
                    </a:gs>
                  </a:gsLst>
                  <a:lin ang="189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Data Mining)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4" grpId="0" animBg="1"/>
      <p:bldP spid="75" grpId="0" animBg="1"/>
      <p:bldP spid="77" grpId="0" animBg="1"/>
      <p:bldP spid="78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644;p40">
            <a:extLst>
              <a:ext uri="{FF2B5EF4-FFF2-40B4-BE49-F238E27FC236}">
                <a16:creationId xmlns:a16="http://schemas.microsoft.com/office/drawing/2014/main" id="{4C91EE65-A70F-4C50-80ED-2980635FE3D5}"/>
              </a:ext>
            </a:extLst>
          </p:cNvPr>
          <p:cNvSpPr/>
          <p:nvPr/>
        </p:nvSpPr>
        <p:spPr>
          <a:xfrm>
            <a:off x="540778" y="2257140"/>
            <a:ext cx="11489808" cy="2931121"/>
          </a:xfrm>
          <a:prstGeom prst="roundRect">
            <a:avLst>
              <a:gd name="adj" fmla="val 8622"/>
            </a:avLst>
          </a:prstGeom>
          <a:gradFill>
            <a:gsLst>
              <a:gs pos="0">
                <a:srgbClr val="33C2FB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r>
              <a:rPr lang="th-TH" sz="3200" b="1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เหมืองข้อมูล จำแนกออกเป็น </a:t>
            </a:r>
            <a:r>
              <a:rPr lang="th-TH" sz="3200" b="1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FFFF00"/>
                    </a:gs>
                  </a:gsLst>
                  <a:lin ang="10800000" scaled="1"/>
                  <a:tileRect/>
                </a:gra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 ประเภท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US" sz="3200" b="1" dirty="0">
              <a:solidFill>
                <a:schemeClr val="tx1"/>
              </a:solidFill>
              <a:effectLst>
                <a:outerShdw blurRad="50800" dist="38100" dir="10800000" algn="r" rotWithShape="0">
                  <a:srgbClr val="002060">
                    <a:alpha val="40000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1) </a:t>
            </a:r>
            <a:r>
              <a:rPr lang="en-US" sz="3200" b="1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rgbClr val="FFFF00"/>
                    </a:gs>
                  </a:gsLst>
                  <a:lin ang="8100000" scaled="1"/>
                </a:gra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Supervised Learning 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การสร้างโมเดลเพื่อแปลงข้อมูล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target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บางอย่าง คือ</a:t>
            </a:r>
            <a:endParaRPr lang="en-US" sz="3200" b="1" dirty="0">
              <a:solidFill>
                <a:schemeClr val="tx1"/>
              </a:solidFill>
              <a:effectLst>
                <a:outerShdw blurRad="50800" dist="38100" dir="10800000" algn="r" rotWithShape="0">
                  <a:srgbClr val="002060">
                    <a:alpha val="40000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classification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regression </a:t>
            </a:r>
            <a:endParaRPr lang="th-TH" sz="3200" b="1" dirty="0">
              <a:solidFill>
                <a:schemeClr val="tx1"/>
              </a:solidFill>
              <a:effectLst>
                <a:outerShdw blurRad="50800" dist="38100" dir="10800000" algn="r" rotWithShape="0">
                  <a:srgbClr val="002060">
                    <a:alpha val="40000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200" b="1" dirty="0">
              <a:solidFill>
                <a:schemeClr val="tx1"/>
              </a:solidFill>
              <a:effectLst>
                <a:outerShdw blurRad="50800" dist="38100" dir="10800000" algn="r" rotWithShape="0">
                  <a:srgbClr val="002060">
                    <a:alpha val="40000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2) </a:t>
            </a:r>
            <a:r>
              <a:rPr lang="en-US" sz="3200" b="1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rgbClr val="FFFF00"/>
                    </a:gs>
                  </a:gsLst>
                  <a:lin ang="8100000" scaled="1"/>
                </a:gra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Unsupervised Learning 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การสร้างโมเดลโดยใช้ข้อมูล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เพียงอย่างเดียว ไม่มี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srgbClr val="002060">
                      <a:alpha val="4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target</a:t>
            </a:r>
          </a:p>
        </p:txBody>
      </p:sp>
      <p:sp>
        <p:nvSpPr>
          <p:cNvPr id="939" name="Google Shape;939;p44"/>
          <p:cNvSpPr/>
          <p:nvPr/>
        </p:nvSpPr>
        <p:spPr>
          <a:xfrm rot="7198710">
            <a:off x="10925145" y="2033936"/>
            <a:ext cx="883066" cy="8785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 flip="none" rotWithShape="1">
            <a:gsLst>
              <a:gs pos="0">
                <a:srgbClr val="33C2FB"/>
              </a:gs>
              <a:gs pos="100000">
                <a:srgbClr val="0070C0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946" name="Google Shape;946;p44"/>
          <p:cNvGrpSpPr/>
          <p:nvPr/>
        </p:nvGrpSpPr>
        <p:grpSpPr>
          <a:xfrm>
            <a:off x="10463971" y="5636839"/>
            <a:ext cx="1334696" cy="467623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10406997" y="1768847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53" name="Google Shape;953;p44"/>
          <p:cNvSpPr/>
          <p:nvPr/>
        </p:nvSpPr>
        <p:spPr>
          <a:xfrm rot="5400000">
            <a:off x="868234" y="2009062"/>
            <a:ext cx="367379" cy="36733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33C2FB"/>
              </a:gs>
              <a:gs pos="100000">
                <a:srgbClr val="0070C0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54" name="Google Shape;954;p44"/>
          <p:cNvSpPr/>
          <p:nvPr/>
        </p:nvSpPr>
        <p:spPr>
          <a:xfrm>
            <a:off x="11371498" y="3637867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55" name="Google Shape;955;p44"/>
          <p:cNvSpPr/>
          <p:nvPr/>
        </p:nvSpPr>
        <p:spPr>
          <a:xfrm>
            <a:off x="11055858" y="4280544"/>
            <a:ext cx="150920" cy="15090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56" name="Google Shape;956;p44"/>
          <p:cNvSpPr/>
          <p:nvPr/>
        </p:nvSpPr>
        <p:spPr>
          <a:xfrm>
            <a:off x="11567764" y="5252671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57" name="Google Shape;957;p44"/>
          <p:cNvSpPr/>
          <p:nvPr/>
        </p:nvSpPr>
        <p:spPr>
          <a:xfrm>
            <a:off x="815513" y="5668807"/>
            <a:ext cx="583171" cy="68802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58" name="Google Shape;958;p44"/>
          <p:cNvSpPr/>
          <p:nvPr/>
        </p:nvSpPr>
        <p:spPr>
          <a:xfrm>
            <a:off x="10995220" y="1068088"/>
            <a:ext cx="469974" cy="55442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59" name="Google Shape;959;p44"/>
          <p:cNvSpPr/>
          <p:nvPr/>
        </p:nvSpPr>
        <p:spPr>
          <a:xfrm>
            <a:off x="1870796" y="5794765"/>
            <a:ext cx="150920" cy="15180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2037234" y="3205422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61" name="Google Shape;961;p44"/>
          <p:cNvSpPr/>
          <p:nvPr/>
        </p:nvSpPr>
        <p:spPr>
          <a:xfrm>
            <a:off x="9789785" y="1048388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66" name="Google Shape;966;p44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7" name="Google Shape;967;p44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8" name="Google Shape;968;p44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9" name="Google Shape;969;p44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970" name="Google Shape;970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979" name="Google Shape;979;p44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5" name="Google Shape;354;p36">
            <a:extLst>
              <a:ext uri="{FF2B5EF4-FFF2-40B4-BE49-F238E27FC236}">
                <a16:creationId xmlns:a16="http://schemas.microsoft.com/office/drawing/2014/main" id="{7BFBA197-D2E1-483B-B659-E6524F981332}"/>
              </a:ext>
            </a:extLst>
          </p:cNvPr>
          <p:cNvSpPr txBox="1">
            <a:spLocks/>
          </p:cNvSpPr>
          <p:nvPr/>
        </p:nvSpPr>
        <p:spPr>
          <a:xfrm>
            <a:off x="950905" y="805273"/>
            <a:ext cx="5010058" cy="8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เอกสารและงานวิจัยที่เกี่ยวข้อง (ต่อ) </a:t>
            </a:r>
          </a:p>
        </p:txBody>
      </p:sp>
      <p:sp>
        <p:nvSpPr>
          <p:cNvPr id="39" name="Google Shape;953;p44">
            <a:extLst>
              <a:ext uri="{FF2B5EF4-FFF2-40B4-BE49-F238E27FC236}">
                <a16:creationId xmlns:a16="http://schemas.microsoft.com/office/drawing/2014/main" id="{486A6E3D-272D-493F-97D2-9FE50918DF09}"/>
              </a:ext>
            </a:extLst>
          </p:cNvPr>
          <p:cNvSpPr/>
          <p:nvPr/>
        </p:nvSpPr>
        <p:spPr>
          <a:xfrm rot="10511696">
            <a:off x="6127723" y="1364717"/>
            <a:ext cx="246766" cy="24673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33C2FB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45000">
              <a:srgbClr val="05AEF1"/>
            </a:gs>
            <a:gs pos="100000">
              <a:srgbClr val="05AFF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69;p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0CA956-D282-46B8-9E3D-C49F94D09CA8}"/>
              </a:ext>
            </a:extLst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1" name="Google Shape;770;p4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6269581-C0AB-4CFA-B388-443F839A55FA}"/>
              </a:ext>
            </a:extLst>
          </p:cNvPr>
          <p:cNvSpPr/>
          <p:nvPr/>
        </p:nvSpPr>
        <p:spPr>
          <a:xfrm rot="162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" name="Google Shape;771;p42">
            <a:hlinkClick r:id="rId2" action="ppaction://hlinksldjump"/>
            <a:extLst>
              <a:ext uri="{FF2B5EF4-FFF2-40B4-BE49-F238E27FC236}">
                <a16:creationId xmlns:a16="http://schemas.microsoft.com/office/drawing/2014/main" id="{5E764E11-112E-42A0-A253-610E33913696}"/>
              </a:ext>
            </a:extLst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772;p42">
            <a:hlinkClick r:id="rId3" action="ppaction://hlinksldjump"/>
            <a:extLst>
              <a:ext uri="{FF2B5EF4-FFF2-40B4-BE49-F238E27FC236}">
                <a16:creationId xmlns:a16="http://schemas.microsoft.com/office/drawing/2014/main" id="{71939FBF-589C-4BF6-ACEF-D16244324CF7}"/>
              </a:ext>
            </a:extLst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773;p42">
            <a:hlinkClick r:id="" action="ppaction://noaction"/>
            <a:extLst>
              <a:ext uri="{FF2B5EF4-FFF2-40B4-BE49-F238E27FC236}">
                <a16:creationId xmlns:a16="http://schemas.microsoft.com/office/drawing/2014/main" id="{F2971F30-742C-4A35-A0DF-84B71D0186B2}"/>
              </a:ext>
            </a:extLst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" name="Google Shape;774;p42">
            <a:extLst>
              <a:ext uri="{FF2B5EF4-FFF2-40B4-BE49-F238E27FC236}">
                <a16:creationId xmlns:a16="http://schemas.microsoft.com/office/drawing/2014/main" id="{A62DD153-476A-40A0-B2E9-F78D85852C2A}"/>
              </a:ext>
            </a:extLst>
          </p:cNvPr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16" name="Google Shape;775;p42">
              <a:extLst>
                <a:ext uri="{FF2B5EF4-FFF2-40B4-BE49-F238E27FC236}">
                  <a16:creationId xmlns:a16="http://schemas.microsoft.com/office/drawing/2014/main" id="{EDE09607-0D1D-41A5-A22C-9CC6F9CA66A3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7" name="Google Shape;776;p42">
              <a:extLst>
                <a:ext uri="{FF2B5EF4-FFF2-40B4-BE49-F238E27FC236}">
                  <a16:creationId xmlns:a16="http://schemas.microsoft.com/office/drawing/2014/main" id="{E8635ED6-7DD1-4586-B0B7-152B0F82F747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8" name="Google Shape;777;p42">
              <a:extLst>
                <a:ext uri="{FF2B5EF4-FFF2-40B4-BE49-F238E27FC236}">
                  <a16:creationId xmlns:a16="http://schemas.microsoft.com/office/drawing/2014/main" id="{27EC14C2-F497-46F4-8C87-65F52692AC19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9" name="Google Shape;778;p42">
              <a:extLst>
                <a:ext uri="{FF2B5EF4-FFF2-40B4-BE49-F238E27FC236}">
                  <a16:creationId xmlns:a16="http://schemas.microsoft.com/office/drawing/2014/main" id="{AEDDB53B-8227-4BAD-9BF1-810EFF255BD9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0" name="Google Shape;779;p42">
              <a:extLst>
                <a:ext uri="{FF2B5EF4-FFF2-40B4-BE49-F238E27FC236}">
                  <a16:creationId xmlns:a16="http://schemas.microsoft.com/office/drawing/2014/main" id="{9674B0C8-D04E-4638-B45E-23F3DE4994C0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1" name="Google Shape;780;p42">
              <a:extLst>
                <a:ext uri="{FF2B5EF4-FFF2-40B4-BE49-F238E27FC236}">
                  <a16:creationId xmlns:a16="http://schemas.microsoft.com/office/drawing/2014/main" id="{D0061BC2-045C-4354-9C73-C609EBE24DD7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2" name="Google Shape;781;p42">
              <a:extLst>
                <a:ext uri="{FF2B5EF4-FFF2-40B4-BE49-F238E27FC236}">
                  <a16:creationId xmlns:a16="http://schemas.microsoft.com/office/drawing/2014/main" id="{5499B3E3-FE02-49FB-9EB3-9ACF1B074503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3" name="Google Shape;782;p42">
              <a:extLst>
                <a:ext uri="{FF2B5EF4-FFF2-40B4-BE49-F238E27FC236}">
                  <a16:creationId xmlns:a16="http://schemas.microsoft.com/office/drawing/2014/main" id="{053876C9-D0D1-4266-8CF5-28BC0A295FC7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4" name="Google Shape;783;p42">
              <a:extLst>
                <a:ext uri="{FF2B5EF4-FFF2-40B4-BE49-F238E27FC236}">
                  <a16:creationId xmlns:a16="http://schemas.microsoft.com/office/drawing/2014/main" id="{802B84C2-204E-4522-AB92-B4B3EDF5AFA7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25" name="Google Shape;784;p42">
            <a:hlinkClick r:id="rId4" action="ppaction://hlinksldjump"/>
            <a:extLst>
              <a:ext uri="{FF2B5EF4-FFF2-40B4-BE49-F238E27FC236}">
                <a16:creationId xmlns:a16="http://schemas.microsoft.com/office/drawing/2014/main" id="{F27A91F6-C8D9-49BB-B543-38DA3035CF42}"/>
              </a:ext>
            </a:extLst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26" name="Google Shape;785;p42">
            <a:extLst>
              <a:ext uri="{FF2B5EF4-FFF2-40B4-BE49-F238E27FC236}">
                <a16:creationId xmlns:a16="http://schemas.microsoft.com/office/drawing/2014/main" id="{4658BE94-492A-4A50-8CB8-943B155F085D}"/>
              </a:ext>
            </a:extLst>
          </p:cNvPr>
          <p:cNvSpPr/>
          <p:nvPr/>
        </p:nvSpPr>
        <p:spPr>
          <a:xfrm>
            <a:off x="9793599" y="1409095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27" name="Google Shape;787;p42">
            <a:extLst>
              <a:ext uri="{FF2B5EF4-FFF2-40B4-BE49-F238E27FC236}">
                <a16:creationId xmlns:a16="http://schemas.microsoft.com/office/drawing/2014/main" id="{EF806D74-0E8E-47DA-BF84-61EDDE7CE558}"/>
              </a:ext>
            </a:extLst>
          </p:cNvPr>
          <p:cNvSpPr/>
          <p:nvPr/>
        </p:nvSpPr>
        <p:spPr>
          <a:xfrm>
            <a:off x="8991599" y="1122724"/>
            <a:ext cx="150920" cy="15180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28" name="Google Shape;789;p42">
            <a:extLst>
              <a:ext uri="{FF2B5EF4-FFF2-40B4-BE49-F238E27FC236}">
                <a16:creationId xmlns:a16="http://schemas.microsoft.com/office/drawing/2014/main" id="{AD62FFE8-16CD-4ADB-9F75-AE5AA0DEF827}"/>
              </a:ext>
            </a:extLst>
          </p:cNvPr>
          <p:cNvSpPr/>
          <p:nvPr/>
        </p:nvSpPr>
        <p:spPr>
          <a:xfrm>
            <a:off x="10575828" y="1011983"/>
            <a:ext cx="113158" cy="11315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29" name="กลุ่ม 28">
            <a:extLst>
              <a:ext uri="{FF2B5EF4-FFF2-40B4-BE49-F238E27FC236}">
                <a16:creationId xmlns:a16="http://schemas.microsoft.com/office/drawing/2014/main" id="{C1CC7F8A-6545-4866-AE0E-75F61A26EFE7}"/>
              </a:ext>
            </a:extLst>
          </p:cNvPr>
          <p:cNvGrpSpPr/>
          <p:nvPr/>
        </p:nvGrpSpPr>
        <p:grpSpPr>
          <a:xfrm>
            <a:off x="937067" y="1722099"/>
            <a:ext cx="4560907" cy="646331"/>
            <a:chOff x="222131" y="1683897"/>
            <a:chExt cx="3258599" cy="461780"/>
          </a:xfrm>
        </p:grpSpPr>
        <p:sp>
          <p:nvSpPr>
            <p:cNvPr id="30" name="Google Shape;644;p40">
              <a:extLst>
                <a:ext uri="{FF2B5EF4-FFF2-40B4-BE49-F238E27FC236}">
                  <a16:creationId xmlns:a16="http://schemas.microsoft.com/office/drawing/2014/main" id="{72C5C2CC-C6C7-4C98-BF19-D9F2A2717FB1}"/>
                </a:ext>
              </a:extLst>
            </p:cNvPr>
            <p:cNvSpPr/>
            <p:nvPr/>
          </p:nvSpPr>
          <p:spPr>
            <a:xfrm>
              <a:off x="222131" y="1688493"/>
              <a:ext cx="3191714" cy="4542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3C2FB"/>
                </a:gs>
                <a:gs pos="100000">
                  <a:srgbClr val="0070C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 dirty="0"/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B841F51E-EAD1-4C7D-BD65-5CC971145341}"/>
                </a:ext>
              </a:extLst>
            </p:cNvPr>
            <p:cNvSpPr txBox="1"/>
            <p:nvPr/>
          </p:nvSpPr>
          <p:spPr>
            <a:xfrm>
              <a:off x="289016" y="1683897"/>
              <a:ext cx="3191714" cy="46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3600" b="1" dirty="0">
                  <a:gradFill>
                    <a:gsLst>
                      <a:gs pos="6800">
                        <a:srgbClr val="FFC000"/>
                      </a:gs>
                      <a:gs pos="100000">
                        <a:srgbClr val="FFE485"/>
                      </a:gs>
                    </a:gsLst>
                    <a:lin ang="189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ต้นไม้ตัดสินใจ (</a:t>
              </a:r>
              <a:r>
                <a:rPr lang="en-US" sz="3600" b="1" dirty="0">
                  <a:gradFill>
                    <a:gsLst>
                      <a:gs pos="6800">
                        <a:srgbClr val="FFC000"/>
                      </a:gs>
                      <a:gs pos="100000">
                        <a:srgbClr val="FFE485"/>
                      </a:gs>
                    </a:gsLst>
                    <a:lin ang="189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Decision Tree) </a:t>
              </a:r>
            </a:p>
          </p:txBody>
        </p:sp>
      </p:grpSp>
      <p:sp>
        <p:nvSpPr>
          <p:cNvPr id="32" name="Google Shape;354;p36">
            <a:extLst>
              <a:ext uri="{FF2B5EF4-FFF2-40B4-BE49-F238E27FC236}">
                <a16:creationId xmlns:a16="http://schemas.microsoft.com/office/drawing/2014/main" id="{5195FF83-741A-403F-B608-8992C227EFAB}"/>
              </a:ext>
            </a:extLst>
          </p:cNvPr>
          <p:cNvSpPr txBox="1">
            <a:spLocks/>
          </p:cNvSpPr>
          <p:nvPr/>
        </p:nvSpPr>
        <p:spPr>
          <a:xfrm>
            <a:off x="950904" y="805273"/>
            <a:ext cx="6769261" cy="8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เอกสารและงานวิจัยที่เกี่ยวข้อง 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36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3" name="รูปภาพ 32">
            <a:extLst>
              <a:ext uri="{FF2B5EF4-FFF2-40B4-BE49-F238E27FC236}">
                <a16:creationId xmlns:a16="http://schemas.microsoft.com/office/drawing/2014/main" id="{F5A05AD7-749E-46BA-A646-4C3115773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519" y="1785069"/>
            <a:ext cx="7992489" cy="5226250"/>
          </a:xfrm>
          <a:prstGeom prst="rect">
            <a:avLst/>
          </a:prstGeom>
        </p:spPr>
      </p:pic>
      <p:cxnSp>
        <p:nvCxnSpPr>
          <p:cNvPr id="34" name="Google Shape;1618;p57">
            <a:extLst>
              <a:ext uri="{FF2B5EF4-FFF2-40B4-BE49-F238E27FC236}">
                <a16:creationId xmlns:a16="http://schemas.microsoft.com/office/drawing/2014/main" id="{9346BFC7-C439-4FE8-83AD-0DF8D914C43F}"/>
              </a:ext>
            </a:extLst>
          </p:cNvPr>
          <p:cNvCxnSpPr/>
          <p:nvPr/>
        </p:nvCxnSpPr>
        <p:spPr>
          <a:xfrm>
            <a:off x="988225" y="755142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882;p43">
            <a:extLst>
              <a:ext uri="{FF2B5EF4-FFF2-40B4-BE49-F238E27FC236}">
                <a16:creationId xmlns:a16="http://schemas.microsoft.com/office/drawing/2014/main" id="{3FDB2ED4-A0F7-4AC4-9348-F8A743B9D3B1}"/>
              </a:ext>
            </a:extLst>
          </p:cNvPr>
          <p:cNvGrpSpPr/>
          <p:nvPr/>
        </p:nvGrpSpPr>
        <p:grpSpPr>
          <a:xfrm>
            <a:off x="801818" y="3376708"/>
            <a:ext cx="1202267" cy="421251"/>
            <a:chOff x="2271950" y="2722775"/>
            <a:chExt cx="575875" cy="201775"/>
          </a:xfrm>
        </p:grpSpPr>
        <p:sp>
          <p:nvSpPr>
            <p:cNvPr id="36" name="Google Shape;883;p43">
              <a:extLst>
                <a:ext uri="{FF2B5EF4-FFF2-40B4-BE49-F238E27FC236}">
                  <a16:creationId xmlns:a16="http://schemas.microsoft.com/office/drawing/2014/main" id="{0E81BDF5-0C7E-4E13-AA63-8ADA6C5DDA6F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7" name="Google Shape;884;p43">
              <a:extLst>
                <a:ext uri="{FF2B5EF4-FFF2-40B4-BE49-F238E27FC236}">
                  <a16:creationId xmlns:a16="http://schemas.microsoft.com/office/drawing/2014/main" id="{7C75C257-A85C-4749-9EF4-698B3CB99A42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8" name="Google Shape;885;p43">
              <a:extLst>
                <a:ext uri="{FF2B5EF4-FFF2-40B4-BE49-F238E27FC236}">
                  <a16:creationId xmlns:a16="http://schemas.microsoft.com/office/drawing/2014/main" id="{756CDCF2-C376-4F95-9DCD-F6822B751B5E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9" name="Google Shape;886;p43">
              <a:extLst>
                <a:ext uri="{FF2B5EF4-FFF2-40B4-BE49-F238E27FC236}">
                  <a16:creationId xmlns:a16="http://schemas.microsoft.com/office/drawing/2014/main" id="{34430801-BE20-40BB-89C7-3550717643C9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0" name="Google Shape;887;p43">
              <a:extLst>
                <a:ext uri="{FF2B5EF4-FFF2-40B4-BE49-F238E27FC236}">
                  <a16:creationId xmlns:a16="http://schemas.microsoft.com/office/drawing/2014/main" id="{81A07D72-7402-4063-B488-66398DCBE215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41" name="Google Shape;888;p43">
            <a:extLst>
              <a:ext uri="{FF2B5EF4-FFF2-40B4-BE49-F238E27FC236}">
                <a16:creationId xmlns:a16="http://schemas.microsoft.com/office/drawing/2014/main" id="{CA83030B-7F1C-4E64-80BA-248C39F0DFC1}"/>
              </a:ext>
            </a:extLst>
          </p:cNvPr>
          <p:cNvSpPr/>
          <p:nvPr/>
        </p:nvSpPr>
        <p:spPr>
          <a:xfrm>
            <a:off x="2004067" y="2987128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2" name="Google Shape;889;p43">
            <a:extLst>
              <a:ext uri="{FF2B5EF4-FFF2-40B4-BE49-F238E27FC236}">
                <a16:creationId xmlns:a16="http://schemas.microsoft.com/office/drawing/2014/main" id="{8A5BD129-69A7-43DD-AC6F-B7C08BFA1C20}"/>
              </a:ext>
            </a:extLst>
          </p:cNvPr>
          <p:cNvSpPr/>
          <p:nvPr/>
        </p:nvSpPr>
        <p:spPr>
          <a:xfrm>
            <a:off x="19396" y="3376718"/>
            <a:ext cx="150920" cy="15180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3" name="Google Shape;892;p43">
            <a:extLst>
              <a:ext uri="{FF2B5EF4-FFF2-40B4-BE49-F238E27FC236}">
                <a16:creationId xmlns:a16="http://schemas.microsoft.com/office/drawing/2014/main" id="{72C46F71-7ACB-4502-A968-017945545BA2}"/>
              </a:ext>
            </a:extLst>
          </p:cNvPr>
          <p:cNvSpPr/>
          <p:nvPr/>
        </p:nvSpPr>
        <p:spPr>
          <a:xfrm>
            <a:off x="319375" y="3129619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</p:spTree>
    <p:extLst>
      <p:ext uri="{BB962C8B-B14F-4D97-AF65-F5344CB8AC3E}">
        <p14:creationId xmlns:p14="http://schemas.microsoft.com/office/powerpoint/2010/main" val="397664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3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864" name="Google Shape;864;p43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865" name="Google Shape;865;p43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6" name="Google Shape;866;p43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7" name="Google Shape;867;p43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68" name="Google Shape;868;p43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869" name="Google Shape;869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878" name="Google Shape;878;p43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882" name="Google Shape;882;p43"/>
          <p:cNvGrpSpPr/>
          <p:nvPr/>
        </p:nvGrpSpPr>
        <p:grpSpPr>
          <a:xfrm>
            <a:off x="10102205" y="1347585"/>
            <a:ext cx="1202267" cy="421251"/>
            <a:chOff x="2271950" y="2722775"/>
            <a:chExt cx="575875" cy="201775"/>
          </a:xfrm>
        </p:grpSpPr>
        <p:sp>
          <p:nvSpPr>
            <p:cNvPr id="883" name="Google Shape;883;p4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888" name="Google Shape;888;p43"/>
          <p:cNvSpPr/>
          <p:nvPr/>
        </p:nvSpPr>
        <p:spPr>
          <a:xfrm>
            <a:off x="11304454" y="958005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889" name="Google Shape;889;p43"/>
          <p:cNvSpPr/>
          <p:nvPr/>
        </p:nvSpPr>
        <p:spPr>
          <a:xfrm>
            <a:off x="9319783" y="1347595"/>
            <a:ext cx="150920" cy="15180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892" name="Google Shape;892;p43"/>
          <p:cNvSpPr/>
          <p:nvPr/>
        </p:nvSpPr>
        <p:spPr>
          <a:xfrm>
            <a:off x="9619762" y="1100496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102" name="กลุ่ม 101">
            <a:extLst>
              <a:ext uri="{FF2B5EF4-FFF2-40B4-BE49-F238E27FC236}">
                <a16:creationId xmlns:a16="http://schemas.microsoft.com/office/drawing/2014/main" id="{03461B4C-DBE2-4155-BF50-8498FB4D0BC3}"/>
              </a:ext>
            </a:extLst>
          </p:cNvPr>
          <p:cNvGrpSpPr/>
          <p:nvPr/>
        </p:nvGrpSpPr>
        <p:grpSpPr>
          <a:xfrm>
            <a:off x="937067" y="1761512"/>
            <a:ext cx="8173673" cy="705557"/>
            <a:chOff x="222132" y="1634558"/>
            <a:chExt cx="4336920" cy="504094"/>
          </a:xfrm>
        </p:grpSpPr>
        <p:sp>
          <p:nvSpPr>
            <p:cNvPr id="103" name="Google Shape;644;p40">
              <a:extLst>
                <a:ext uri="{FF2B5EF4-FFF2-40B4-BE49-F238E27FC236}">
                  <a16:creationId xmlns:a16="http://schemas.microsoft.com/office/drawing/2014/main" id="{9D1477C7-23AC-47DD-9A44-729443342241}"/>
                </a:ext>
              </a:extLst>
            </p:cNvPr>
            <p:cNvSpPr/>
            <p:nvPr/>
          </p:nvSpPr>
          <p:spPr>
            <a:xfrm>
              <a:off x="222132" y="1638873"/>
              <a:ext cx="3199968" cy="4997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3C2FB"/>
                </a:gs>
                <a:gs pos="100000">
                  <a:srgbClr val="0070C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 dirty="0"/>
            </a:p>
          </p:txBody>
        </p:sp>
        <p:sp>
          <p:nvSpPr>
            <p:cNvPr id="104" name="TextBox 13">
              <a:extLst>
                <a:ext uri="{FF2B5EF4-FFF2-40B4-BE49-F238E27FC236}">
                  <a16:creationId xmlns:a16="http://schemas.microsoft.com/office/drawing/2014/main" id="{9515B8D5-85F3-483E-94DF-67390893C797}"/>
                </a:ext>
              </a:extLst>
            </p:cNvPr>
            <p:cNvSpPr txBox="1"/>
            <p:nvPr/>
          </p:nvSpPr>
          <p:spPr>
            <a:xfrm>
              <a:off x="286105" y="1634558"/>
              <a:ext cx="4272947" cy="46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3600" b="1" dirty="0">
                  <a:gradFill>
                    <a:gsLst>
                      <a:gs pos="6800">
                        <a:srgbClr val="FFC000"/>
                      </a:gs>
                      <a:gs pos="100000">
                        <a:srgbClr val="FFE485"/>
                      </a:gs>
                    </a:gsLst>
                    <a:lin ang="189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การคัดเลือกคุณสมบัติ (</a:t>
              </a:r>
              <a:r>
                <a:rPr lang="en-US" sz="3600" b="1" dirty="0">
                  <a:gradFill>
                    <a:gsLst>
                      <a:gs pos="6800">
                        <a:srgbClr val="FFC000"/>
                      </a:gs>
                      <a:gs pos="100000">
                        <a:srgbClr val="FFE485"/>
                      </a:gs>
                    </a:gsLst>
                    <a:lin ang="189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Feature selection)</a:t>
              </a:r>
            </a:p>
          </p:txBody>
        </p:sp>
      </p:grpSp>
      <p:sp>
        <p:nvSpPr>
          <p:cNvPr id="105" name="Google Shape;354;p36">
            <a:extLst>
              <a:ext uri="{FF2B5EF4-FFF2-40B4-BE49-F238E27FC236}">
                <a16:creationId xmlns:a16="http://schemas.microsoft.com/office/drawing/2014/main" id="{7AFCA700-0D5F-494B-A788-F12D23DCE0FC}"/>
              </a:ext>
            </a:extLst>
          </p:cNvPr>
          <p:cNvSpPr txBox="1">
            <a:spLocks/>
          </p:cNvSpPr>
          <p:nvPr/>
        </p:nvSpPr>
        <p:spPr>
          <a:xfrm>
            <a:off x="950904" y="805273"/>
            <a:ext cx="6769261" cy="8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เอกสารและงานวิจัยที่เกี่ยวข้อง 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36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6" name="TextBox 17">
            <a:extLst>
              <a:ext uri="{FF2B5EF4-FFF2-40B4-BE49-F238E27FC236}">
                <a16:creationId xmlns:a16="http://schemas.microsoft.com/office/drawing/2014/main" id="{152698CB-826E-4590-86A5-F96498137A07}"/>
              </a:ext>
            </a:extLst>
          </p:cNvPr>
          <p:cNvSpPr txBox="1"/>
          <p:nvPr/>
        </p:nvSpPr>
        <p:spPr>
          <a:xfrm>
            <a:off x="335227" y="3064457"/>
            <a:ext cx="122484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การคัดเลือกคุณสมบัติเป็นเทคนิคที่ช่วยลดจำนวนตัว แปรที่จะใช้ในตัวแบบพยากรณ์ อาจ กระทำเพื่อ เลือกตัวแปรที่ดีที่สุดเพียงตัวเดียว หรือเลือกกลุ่มของ ตัวแปรที่มีความสำคัญต่อการพยากรณ์ กระบวนการคัดเลือกคุณสมบัติเป็นกระบวนการที่สำคัญในการ เตรียมข้อมูลของ</a:t>
            </a:r>
            <a:r>
              <a:rPr lang="th-TH" sz="32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เหมืองข้อมูล เพื่อทำให้การ สร้างตัวแบบพยากรณ์มีประสิทธิภาพ</a:t>
            </a:r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7" name="Google Shape;1225;p49">
            <a:extLst>
              <a:ext uri="{FF2B5EF4-FFF2-40B4-BE49-F238E27FC236}">
                <a16:creationId xmlns:a16="http://schemas.microsoft.com/office/drawing/2014/main" id="{AA00E34A-28BC-4B43-9265-DD65BC1C31B8}"/>
              </a:ext>
            </a:extLst>
          </p:cNvPr>
          <p:cNvSpPr/>
          <p:nvPr/>
        </p:nvSpPr>
        <p:spPr>
          <a:xfrm>
            <a:off x="335227" y="1531446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3FCDFF"/>
              </a:gs>
              <a:gs pos="100000">
                <a:srgbClr val="00206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86000">
              <a:srgbClr val="05AEF1"/>
            </a:gs>
            <a:gs pos="100000">
              <a:srgbClr val="05AFF2"/>
            </a:gs>
          </a:gsLst>
          <a:lin ang="8100000" scaled="1"/>
          <a:tileRect/>
        </a:gradFill>
        <a:effectLst/>
      </p:bgPr>
    </p:bg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9"/>
          <p:cNvSpPr/>
          <p:nvPr/>
        </p:nvSpPr>
        <p:spPr>
          <a:xfrm>
            <a:off x="11986896" y="1389616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9911292" y="1465910"/>
            <a:ext cx="973920" cy="341242"/>
            <a:chOff x="2271950" y="2722775"/>
            <a:chExt cx="575875" cy="201775"/>
          </a:xfrm>
        </p:grpSpPr>
        <p:sp>
          <p:nvSpPr>
            <p:cNvPr id="1205" name="Google Shape;1205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210" name="Google Shape;1210;p49"/>
          <p:cNvSpPr/>
          <p:nvPr/>
        </p:nvSpPr>
        <p:spPr>
          <a:xfrm rot="-1685758">
            <a:off x="12155610" y="1064132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13" name="Google Shape;1213;p49"/>
          <p:cNvSpPr/>
          <p:nvPr/>
        </p:nvSpPr>
        <p:spPr>
          <a:xfrm>
            <a:off x="6526006" y="5497220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14" name="Google Shape;1214;p49"/>
          <p:cNvSpPr/>
          <p:nvPr/>
        </p:nvSpPr>
        <p:spPr>
          <a:xfrm>
            <a:off x="4290231" y="5452805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25" name="Google Shape;1225;p49"/>
          <p:cNvSpPr/>
          <p:nvPr/>
        </p:nvSpPr>
        <p:spPr>
          <a:xfrm>
            <a:off x="7038437" y="5861861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3FCDFF"/>
              </a:gs>
              <a:gs pos="100000">
                <a:srgbClr val="00206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26" name="Google Shape;1226;p49"/>
          <p:cNvSpPr/>
          <p:nvPr/>
        </p:nvSpPr>
        <p:spPr>
          <a:xfrm rot="-1685758">
            <a:off x="7173786" y="7146059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28" name="Google Shape;1228;p49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29" name="Google Shape;1229;p49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30" name="Google Shape;1230;p49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1" name="Google Shape;1231;p49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2" name="Google Shape;1232;p49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1234" name="Google Shape;1234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243" name="Google Shape;1243;p49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44" name="Google Shape;1244;p49"/>
          <p:cNvSpPr/>
          <p:nvPr/>
        </p:nvSpPr>
        <p:spPr>
          <a:xfrm>
            <a:off x="1465718" y="5986419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58" name="กลุ่ม 57">
            <a:extLst>
              <a:ext uri="{FF2B5EF4-FFF2-40B4-BE49-F238E27FC236}">
                <a16:creationId xmlns:a16="http://schemas.microsoft.com/office/drawing/2014/main" id="{EC79BE84-64D5-4CA4-BE37-1DD473CD1E33}"/>
              </a:ext>
            </a:extLst>
          </p:cNvPr>
          <p:cNvGrpSpPr/>
          <p:nvPr/>
        </p:nvGrpSpPr>
        <p:grpSpPr>
          <a:xfrm>
            <a:off x="713380" y="1677289"/>
            <a:ext cx="10922945" cy="699517"/>
            <a:chOff x="202134" y="1574134"/>
            <a:chExt cx="4361422" cy="499779"/>
          </a:xfrm>
        </p:grpSpPr>
        <p:sp>
          <p:nvSpPr>
            <p:cNvPr id="59" name="Google Shape;644;p40">
              <a:extLst>
                <a:ext uri="{FF2B5EF4-FFF2-40B4-BE49-F238E27FC236}">
                  <a16:creationId xmlns:a16="http://schemas.microsoft.com/office/drawing/2014/main" id="{CC0641B0-FD42-478D-88AD-7761D7E14938}"/>
                </a:ext>
              </a:extLst>
            </p:cNvPr>
            <p:cNvSpPr/>
            <p:nvPr/>
          </p:nvSpPr>
          <p:spPr>
            <a:xfrm>
              <a:off x="202134" y="1574134"/>
              <a:ext cx="2893343" cy="4997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3C2FB"/>
                </a:gs>
                <a:gs pos="100000">
                  <a:srgbClr val="0070C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3200"/>
            </a:p>
          </p:txBody>
        </p:sp>
        <p:sp>
          <p:nvSpPr>
            <p:cNvPr id="60" name="TextBox 13">
              <a:extLst>
                <a:ext uri="{FF2B5EF4-FFF2-40B4-BE49-F238E27FC236}">
                  <a16:creationId xmlns:a16="http://schemas.microsoft.com/office/drawing/2014/main" id="{2AC955AE-7745-4C76-BA4F-71E5AB6FC547}"/>
                </a:ext>
              </a:extLst>
            </p:cNvPr>
            <p:cNvSpPr txBox="1"/>
            <p:nvPr/>
          </p:nvSpPr>
          <p:spPr>
            <a:xfrm>
              <a:off x="290609" y="1634425"/>
              <a:ext cx="4272947" cy="417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3200" b="1" dirty="0">
                  <a:solidFill>
                    <a:srgbClr val="FFC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การคัดเลือกคุณสมบัติแบบ </a:t>
              </a:r>
              <a:r>
                <a:rPr lang="en-US" sz="3200" b="1" dirty="0">
                  <a:solidFill>
                    <a:srgbClr val="FFC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Gain Ratio Feature Selection </a:t>
              </a:r>
            </a:p>
          </p:txBody>
        </p:sp>
      </p:grpSp>
      <p:sp>
        <p:nvSpPr>
          <p:cNvPr id="61" name="Google Shape;354;p36">
            <a:extLst>
              <a:ext uri="{FF2B5EF4-FFF2-40B4-BE49-F238E27FC236}">
                <a16:creationId xmlns:a16="http://schemas.microsoft.com/office/drawing/2014/main" id="{CA2E1B6A-5A5F-496A-9559-F84B012E4AC8}"/>
              </a:ext>
            </a:extLst>
          </p:cNvPr>
          <p:cNvSpPr txBox="1">
            <a:spLocks/>
          </p:cNvSpPr>
          <p:nvPr/>
        </p:nvSpPr>
        <p:spPr>
          <a:xfrm>
            <a:off x="950904" y="805273"/>
            <a:ext cx="6769261" cy="8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เอกสารและงานวิจัยที่เกี่ยวข้อง 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36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2" name="TextBox 17">
            <a:extLst>
              <a:ext uri="{FF2B5EF4-FFF2-40B4-BE49-F238E27FC236}">
                <a16:creationId xmlns:a16="http://schemas.microsoft.com/office/drawing/2014/main" id="{41855883-69A9-479C-A6F5-FE0CE0AD2EF7}"/>
              </a:ext>
            </a:extLst>
          </p:cNvPr>
          <p:cNvSpPr txBox="1"/>
          <p:nvPr/>
        </p:nvSpPr>
        <p:spPr>
          <a:xfrm>
            <a:off x="173381" y="3307428"/>
            <a:ext cx="124783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เป็นวิธีคัดเลือกตัวแปรโดยมีหลักการเช่นเดียวกับการเลือกตัวแปรของการสร้างต้นไม้ตัดสินใจ เพื่อให้ได้ตัวแปรที่เป็นตัวแบ่งข้อมูลออกเป็นกลุ่มย่อยที่มีสมาชิกภายในกลุ่มเป็นชนิดเดียวกันมากที่สุด (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Homogeneous) </a:t>
            </a:r>
            <a:r>
              <a:rPr lang="th-TH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ด้วยมาตรวัดการได้ประโยชน์จากการแบ่งกลุ่มย่อยเรียกว่า อัตราส่วนเกน (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Gain Ratio) </a:t>
            </a:r>
            <a:r>
              <a:rPr lang="th-TH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ซึ่งเป็นอัตราส่วนของค่าเกน (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Gain </a:t>
            </a:r>
            <a:r>
              <a:rPr lang="th-TH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Information Gain)</a:t>
            </a:r>
          </a:p>
        </p:txBody>
      </p:sp>
      <p:sp>
        <p:nvSpPr>
          <p:cNvPr id="63" name="Google Shape;1225;p49">
            <a:extLst>
              <a:ext uri="{FF2B5EF4-FFF2-40B4-BE49-F238E27FC236}">
                <a16:creationId xmlns:a16="http://schemas.microsoft.com/office/drawing/2014/main" id="{F9F2B4D0-EAF4-4C83-9508-28F601F06855}"/>
              </a:ext>
            </a:extLst>
          </p:cNvPr>
          <p:cNvSpPr/>
          <p:nvPr/>
        </p:nvSpPr>
        <p:spPr>
          <a:xfrm>
            <a:off x="329774" y="6024250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3FCDFF"/>
              </a:gs>
              <a:gs pos="100000">
                <a:srgbClr val="002060"/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9"/>
          <p:cNvSpPr/>
          <p:nvPr/>
        </p:nvSpPr>
        <p:spPr>
          <a:xfrm>
            <a:off x="2855193" y="4188199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779589" y="4264493"/>
            <a:ext cx="973920" cy="341242"/>
            <a:chOff x="2271950" y="2722775"/>
            <a:chExt cx="575875" cy="201775"/>
          </a:xfrm>
        </p:grpSpPr>
        <p:sp>
          <p:nvSpPr>
            <p:cNvPr id="1205" name="Google Shape;1205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210" name="Google Shape;1210;p49"/>
          <p:cNvSpPr/>
          <p:nvPr/>
        </p:nvSpPr>
        <p:spPr>
          <a:xfrm rot="-1685758">
            <a:off x="3023907" y="3862715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13" name="Google Shape;1213;p49"/>
          <p:cNvSpPr/>
          <p:nvPr/>
        </p:nvSpPr>
        <p:spPr>
          <a:xfrm>
            <a:off x="11398241" y="1102106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14" name="Google Shape;1214;p49"/>
          <p:cNvSpPr/>
          <p:nvPr/>
        </p:nvSpPr>
        <p:spPr>
          <a:xfrm>
            <a:off x="10211571" y="4593115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25" name="Google Shape;1225;p49"/>
          <p:cNvSpPr/>
          <p:nvPr/>
        </p:nvSpPr>
        <p:spPr>
          <a:xfrm>
            <a:off x="11910672" y="1466747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3FCDFF"/>
              </a:gs>
              <a:gs pos="100000">
                <a:srgbClr val="00206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26" name="Google Shape;1226;p49"/>
          <p:cNvSpPr/>
          <p:nvPr/>
        </p:nvSpPr>
        <p:spPr>
          <a:xfrm rot="-1685758">
            <a:off x="12046021" y="2750945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28" name="Google Shape;1228;p49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29" name="Google Shape;1229;p49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30" name="Google Shape;1230;p49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1" name="Google Shape;1231;p49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2" name="Google Shape;1232;p49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1234" name="Google Shape;1234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243" name="Google Shape;1243;p49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44" name="Google Shape;1244;p49"/>
          <p:cNvSpPr/>
          <p:nvPr/>
        </p:nvSpPr>
        <p:spPr>
          <a:xfrm>
            <a:off x="1465718" y="5986419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58" name="กลุ่ม 57">
            <a:extLst>
              <a:ext uri="{FF2B5EF4-FFF2-40B4-BE49-F238E27FC236}">
                <a16:creationId xmlns:a16="http://schemas.microsoft.com/office/drawing/2014/main" id="{EC79BE84-64D5-4CA4-BE37-1DD473CD1E33}"/>
              </a:ext>
            </a:extLst>
          </p:cNvPr>
          <p:cNvGrpSpPr/>
          <p:nvPr/>
        </p:nvGrpSpPr>
        <p:grpSpPr>
          <a:xfrm>
            <a:off x="1097612" y="1616091"/>
            <a:ext cx="5252802" cy="646332"/>
            <a:chOff x="250432" y="1637111"/>
            <a:chExt cx="4434375" cy="461780"/>
          </a:xfrm>
        </p:grpSpPr>
        <p:sp>
          <p:nvSpPr>
            <p:cNvPr id="59" name="Google Shape;644;p40">
              <a:extLst>
                <a:ext uri="{FF2B5EF4-FFF2-40B4-BE49-F238E27FC236}">
                  <a16:creationId xmlns:a16="http://schemas.microsoft.com/office/drawing/2014/main" id="{CC0641B0-FD42-478D-88AD-7761D7E14938}"/>
                </a:ext>
              </a:extLst>
            </p:cNvPr>
            <p:cNvSpPr/>
            <p:nvPr/>
          </p:nvSpPr>
          <p:spPr>
            <a:xfrm>
              <a:off x="250432" y="1659607"/>
              <a:ext cx="3253873" cy="43022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3C2FB"/>
                </a:gs>
                <a:gs pos="100000">
                  <a:srgbClr val="0070C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0" name="TextBox 13">
              <a:extLst>
                <a:ext uri="{FF2B5EF4-FFF2-40B4-BE49-F238E27FC236}">
                  <a16:creationId xmlns:a16="http://schemas.microsoft.com/office/drawing/2014/main" id="{2AC955AE-7745-4C76-BA4F-71E5AB6FC547}"/>
                </a:ext>
              </a:extLst>
            </p:cNvPr>
            <p:cNvSpPr txBox="1"/>
            <p:nvPr/>
          </p:nvSpPr>
          <p:spPr>
            <a:xfrm>
              <a:off x="411860" y="1637111"/>
              <a:ext cx="4272947" cy="46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3600" b="1" dirty="0">
                  <a:solidFill>
                    <a:srgbClr val="FFC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ความแม่นยำ (</a:t>
              </a:r>
              <a:r>
                <a:rPr lang="en-US" sz="3600" b="1" dirty="0">
                  <a:solidFill>
                    <a:srgbClr val="FFC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Accuracy) </a:t>
              </a:r>
            </a:p>
          </p:txBody>
        </p:sp>
      </p:grpSp>
      <p:sp>
        <p:nvSpPr>
          <p:cNvPr id="61" name="Google Shape;354;p36">
            <a:extLst>
              <a:ext uri="{FF2B5EF4-FFF2-40B4-BE49-F238E27FC236}">
                <a16:creationId xmlns:a16="http://schemas.microsoft.com/office/drawing/2014/main" id="{CA2E1B6A-5A5F-496A-9559-F84B012E4AC8}"/>
              </a:ext>
            </a:extLst>
          </p:cNvPr>
          <p:cNvSpPr txBox="1">
            <a:spLocks/>
          </p:cNvSpPr>
          <p:nvPr/>
        </p:nvSpPr>
        <p:spPr>
          <a:xfrm>
            <a:off x="950904" y="805273"/>
            <a:ext cx="6769261" cy="8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เอกสารและงานวิจัยที่เกี่ยวข้อง 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36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2" name="TextBox 17">
            <a:extLst>
              <a:ext uri="{FF2B5EF4-FFF2-40B4-BE49-F238E27FC236}">
                <a16:creationId xmlns:a16="http://schemas.microsoft.com/office/drawing/2014/main" id="{41855883-69A9-479C-A6F5-FE0CE0AD2EF7}"/>
              </a:ext>
            </a:extLst>
          </p:cNvPr>
          <p:cNvSpPr txBox="1"/>
          <p:nvPr/>
        </p:nvSpPr>
        <p:spPr>
          <a:xfrm>
            <a:off x="811528" y="2877572"/>
            <a:ext cx="11659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ความถูกต้องของค่าที่วัดได้ เป็นความใกล้เคียงกับค่าจริงหรือใกล้เคียงกับค่าจากเครื่องมือมาตรฐาน โดยการคำนวณค่าความถูกต้อง/ความแม่นยำใช้สมการ </a:t>
            </a:r>
          </a:p>
        </p:txBody>
      </p:sp>
      <p:sp>
        <p:nvSpPr>
          <p:cNvPr id="63" name="Google Shape;1225;p49">
            <a:extLst>
              <a:ext uri="{FF2B5EF4-FFF2-40B4-BE49-F238E27FC236}">
                <a16:creationId xmlns:a16="http://schemas.microsoft.com/office/drawing/2014/main" id="{F9F2B4D0-EAF4-4C83-9508-28F601F06855}"/>
              </a:ext>
            </a:extLst>
          </p:cNvPr>
          <p:cNvSpPr/>
          <p:nvPr/>
        </p:nvSpPr>
        <p:spPr>
          <a:xfrm>
            <a:off x="329774" y="6024250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3FCDFF"/>
              </a:gs>
              <a:gs pos="100000">
                <a:srgbClr val="002060"/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7F01FC11-A93B-46CB-8111-D2AF5F3994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4034" b="-6831"/>
          <a:stretch/>
        </p:blipFill>
        <p:spPr>
          <a:xfrm>
            <a:off x="3699897" y="4593115"/>
            <a:ext cx="5087602" cy="11317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8004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60000">
              <a:srgbClr val="05AEF1"/>
            </a:gs>
            <a:gs pos="100000">
              <a:srgbClr val="05AFF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3;p49">
            <a:extLst>
              <a:ext uri="{FF2B5EF4-FFF2-40B4-BE49-F238E27FC236}">
                <a16:creationId xmlns:a16="http://schemas.microsoft.com/office/drawing/2014/main" id="{0F6D873D-4A11-489D-8A4A-CC87B8563B28}"/>
              </a:ext>
            </a:extLst>
          </p:cNvPr>
          <p:cNvSpPr/>
          <p:nvPr/>
        </p:nvSpPr>
        <p:spPr>
          <a:xfrm>
            <a:off x="8191612" y="723682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4" name="Google Shape;1204;p49">
            <a:extLst>
              <a:ext uri="{FF2B5EF4-FFF2-40B4-BE49-F238E27FC236}">
                <a16:creationId xmlns:a16="http://schemas.microsoft.com/office/drawing/2014/main" id="{9AD5B2EE-80E0-4674-9D6C-599B1CDC6392}"/>
              </a:ext>
            </a:extLst>
          </p:cNvPr>
          <p:cNvGrpSpPr/>
          <p:nvPr/>
        </p:nvGrpSpPr>
        <p:grpSpPr>
          <a:xfrm>
            <a:off x="6116008" y="799976"/>
            <a:ext cx="973920" cy="341242"/>
            <a:chOff x="2271950" y="2722775"/>
            <a:chExt cx="575875" cy="201775"/>
          </a:xfrm>
        </p:grpSpPr>
        <p:sp>
          <p:nvSpPr>
            <p:cNvPr id="5" name="Google Shape;1205;p49">
              <a:extLst>
                <a:ext uri="{FF2B5EF4-FFF2-40B4-BE49-F238E27FC236}">
                  <a16:creationId xmlns:a16="http://schemas.microsoft.com/office/drawing/2014/main" id="{B09C04CF-F5F8-4901-B6B1-7B11BB34D8D4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" name="Google Shape;1206;p49">
              <a:extLst>
                <a:ext uri="{FF2B5EF4-FFF2-40B4-BE49-F238E27FC236}">
                  <a16:creationId xmlns:a16="http://schemas.microsoft.com/office/drawing/2014/main" id="{CE82FDA3-08C3-4819-90B9-E68A6460F357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" name="Google Shape;1207;p49">
              <a:extLst>
                <a:ext uri="{FF2B5EF4-FFF2-40B4-BE49-F238E27FC236}">
                  <a16:creationId xmlns:a16="http://schemas.microsoft.com/office/drawing/2014/main" id="{79B05AA1-71D3-4406-AB72-77CD2844C40B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" name="Google Shape;1208;p49">
              <a:extLst>
                <a:ext uri="{FF2B5EF4-FFF2-40B4-BE49-F238E27FC236}">
                  <a16:creationId xmlns:a16="http://schemas.microsoft.com/office/drawing/2014/main" id="{813C2EFD-3A69-4C32-A620-59409E9AECF9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" name="Google Shape;1209;p49">
              <a:extLst>
                <a:ext uri="{FF2B5EF4-FFF2-40B4-BE49-F238E27FC236}">
                  <a16:creationId xmlns:a16="http://schemas.microsoft.com/office/drawing/2014/main" id="{E6F1DD77-6188-4D65-8B76-CCE714EE5EC9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0" name="Google Shape;1210;p49">
            <a:extLst>
              <a:ext uri="{FF2B5EF4-FFF2-40B4-BE49-F238E27FC236}">
                <a16:creationId xmlns:a16="http://schemas.microsoft.com/office/drawing/2014/main" id="{3803B826-5AC1-4911-8E93-4BBEE0F8C6FB}"/>
              </a:ext>
            </a:extLst>
          </p:cNvPr>
          <p:cNvSpPr/>
          <p:nvPr/>
        </p:nvSpPr>
        <p:spPr>
          <a:xfrm rot="19914242">
            <a:off x="8360326" y="398198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1" name="Google Shape;1213;p49">
            <a:extLst>
              <a:ext uri="{FF2B5EF4-FFF2-40B4-BE49-F238E27FC236}">
                <a16:creationId xmlns:a16="http://schemas.microsoft.com/office/drawing/2014/main" id="{DBE92FD2-2E93-4E14-A5D0-7AF3F6E1CD93}"/>
              </a:ext>
            </a:extLst>
          </p:cNvPr>
          <p:cNvSpPr/>
          <p:nvPr/>
        </p:nvSpPr>
        <p:spPr>
          <a:xfrm>
            <a:off x="11398241" y="1102106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2" name="Google Shape;1214;p49">
            <a:extLst>
              <a:ext uri="{FF2B5EF4-FFF2-40B4-BE49-F238E27FC236}">
                <a16:creationId xmlns:a16="http://schemas.microsoft.com/office/drawing/2014/main" id="{B3926337-3448-4E54-BDE3-88589BEF6D1A}"/>
              </a:ext>
            </a:extLst>
          </p:cNvPr>
          <p:cNvSpPr/>
          <p:nvPr/>
        </p:nvSpPr>
        <p:spPr>
          <a:xfrm>
            <a:off x="615232" y="2913324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4" name="Google Shape;1225;p49">
            <a:extLst>
              <a:ext uri="{FF2B5EF4-FFF2-40B4-BE49-F238E27FC236}">
                <a16:creationId xmlns:a16="http://schemas.microsoft.com/office/drawing/2014/main" id="{C00C019B-AB04-4569-A45D-A2C0678B27F5}"/>
              </a:ext>
            </a:extLst>
          </p:cNvPr>
          <p:cNvSpPr/>
          <p:nvPr/>
        </p:nvSpPr>
        <p:spPr>
          <a:xfrm>
            <a:off x="1871493" y="4542617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3FCDFF"/>
              </a:gs>
              <a:gs pos="100000">
                <a:srgbClr val="00206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5" name="Google Shape;1226;p49">
            <a:extLst>
              <a:ext uri="{FF2B5EF4-FFF2-40B4-BE49-F238E27FC236}">
                <a16:creationId xmlns:a16="http://schemas.microsoft.com/office/drawing/2014/main" id="{684F3646-FEA2-4236-AF06-3D157985AA8E}"/>
              </a:ext>
            </a:extLst>
          </p:cNvPr>
          <p:cNvSpPr/>
          <p:nvPr/>
        </p:nvSpPr>
        <p:spPr>
          <a:xfrm rot="19914242">
            <a:off x="12046021" y="2750945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6" name="Google Shape;1228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B2A5C2-6D8B-40E7-BD1F-70BEBF331B92}"/>
              </a:ext>
            </a:extLst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7" name="Google Shape;1229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CC25ADB-4C21-4823-B452-D5FD6B0F9D3D}"/>
              </a:ext>
            </a:extLst>
          </p:cNvPr>
          <p:cNvSpPr/>
          <p:nvPr/>
        </p:nvSpPr>
        <p:spPr>
          <a:xfrm rot="162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8" name="Google Shape;1230;p49">
            <a:hlinkClick r:id="rId2" action="ppaction://hlinksldjump"/>
            <a:extLst>
              <a:ext uri="{FF2B5EF4-FFF2-40B4-BE49-F238E27FC236}">
                <a16:creationId xmlns:a16="http://schemas.microsoft.com/office/drawing/2014/main" id="{F2EE7463-9738-46A9-AD0E-FAE3D41DCD65}"/>
              </a:ext>
            </a:extLst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" name="Google Shape;1231;p49">
            <a:hlinkClick r:id="rId3" action="ppaction://hlinksldjump"/>
            <a:extLst>
              <a:ext uri="{FF2B5EF4-FFF2-40B4-BE49-F238E27FC236}">
                <a16:creationId xmlns:a16="http://schemas.microsoft.com/office/drawing/2014/main" id="{2F7E521C-EA28-4714-8C3A-FE5E0AC8FA4C}"/>
              </a:ext>
            </a:extLst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" name="Google Shape;1232;p49">
            <a:hlinkClick r:id="" action="ppaction://noaction"/>
            <a:extLst>
              <a:ext uri="{FF2B5EF4-FFF2-40B4-BE49-F238E27FC236}">
                <a16:creationId xmlns:a16="http://schemas.microsoft.com/office/drawing/2014/main" id="{E623A88F-5ACF-460E-BC98-D8137D1AB43C}"/>
              </a:ext>
            </a:extLst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1" name="Google Shape;1233;p49">
            <a:extLst>
              <a:ext uri="{FF2B5EF4-FFF2-40B4-BE49-F238E27FC236}">
                <a16:creationId xmlns:a16="http://schemas.microsoft.com/office/drawing/2014/main" id="{5E86F836-83D0-469D-886A-7C1E381E1E83}"/>
              </a:ext>
            </a:extLst>
          </p:cNvPr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22" name="Google Shape;1234;p49">
              <a:extLst>
                <a:ext uri="{FF2B5EF4-FFF2-40B4-BE49-F238E27FC236}">
                  <a16:creationId xmlns:a16="http://schemas.microsoft.com/office/drawing/2014/main" id="{DEE172EB-51FD-4627-BBB4-7E3742ADA11D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3" name="Google Shape;1235;p49">
              <a:extLst>
                <a:ext uri="{FF2B5EF4-FFF2-40B4-BE49-F238E27FC236}">
                  <a16:creationId xmlns:a16="http://schemas.microsoft.com/office/drawing/2014/main" id="{A210543F-C22C-4BF3-B162-B9CADD78F9BD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4" name="Google Shape;1236;p49">
              <a:extLst>
                <a:ext uri="{FF2B5EF4-FFF2-40B4-BE49-F238E27FC236}">
                  <a16:creationId xmlns:a16="http://schemas.microsoft.com/office/drawing/2014/main" id="{A53039EF-0521-4884-97CA-800796E13B02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5" name="Google Shape;1237;p49">
              <a:extLst>
                <a:ext uri="{FF2B5EF4-FFF2-40B4-BE49-F238E27FC236}">
                  <a16:creationId xmlns:a16="http://schemas.microsoft.com/office/drawing/2014/main" id="{4BA772A1-A536-42E9-8B59-D728CC7844B6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6" name="Google Shape;1238;p49">
              <a:extLst>
                <a:ext uri="{FF2B5EF4-FFF2-40B4-BE49-F238E27FC236}">
                  <a16:creationId xmlns:a16="http://schemas.microsoft.com/office/drawing/2014/main" id="{A733EFB2-4495-47D7-90F5-BA6D25F0DFEB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7" name="Google Shape;1239;p49">
              <a:extLst>
                <a:ext uri="{FF2B5EF4-FFF2-40B4-BE49-F238E27FC236}">
                  <a16:creationId xmlns:a16="http://schemas.microsoft.com/office/drawing/2014/main" id="{FE991899-3EDD-46C6-9314-DE5A158534BE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8" name="Google Shape;1240;p49">
              <a:extLst>
                <a:ext uri="{FF2B5EF4-FFF2-40B4-BE49-F238E27FC236}">
                  <a16:creationId xmlns:a16="http://schemas.microsoft.com/office/drawing/2014/main" id="{298CB6E0-36D1-40DE-9752-BE4C027D6070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9" name="Google Shape;1241;p49">
              <a:extLst>
                <a:ext uri="{FF2B5EF4-FFF2-40B4-BE49-F238E27FC236}">
                  <a16:creationId xmlns:a16="http://schemas.microsoft.com/office/drawing/2014/main" id="{358D5A7C-7B82-4D22-85C9-DF859EB02E53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0" name="Google Shape;1242;p49">
              <a:extLst>
                <a:ext uri="{FF2B5EF4-FFF2-40B4-BE49-F238E27FC236}">
                  <a16:creationId xmlns:a16="http://schemas.microsoft.com/office/drawing/2014/main" id="{1A19F513-11A1-4D2F-9ED9-50654E34169C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31" name="Google Shape;1243;p49">
            <a:hlinkClick r:id="rId4" action="ppaction://hlinksldjump"/>
            <a:extLst>
              <a:ext uri="{FF2B5EF4-FFF2-40B4-BE49-F238E27FC236}">
                <a16:creationId xmlns:a16="http://schemas.microsoft.com/office/drawing/2014/main" id="{996A9029-E440-46D5-8457-AE5380EFEA0D}"/>
              </a:ext>
            </a:extLst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2" name="Google Shape;1244;p49">
            <a:extLst>
              <a:ext uri="{FF2B5EF4-FFF2-40B4-BE49-F238E27FC236}">
                <a16:creationId xmlns:a16="http://schemas.microsoft.com/office/drawing/2014/main" id="{8FEE601D-E384-4B8B-897A-16AB9DA0E385}"/>
              </a:ext>
            </a:extLst>
          </p:cNvPr>
          <p:cNvSpPr/>
          <p:nvPr/>
        </p:nvSpPr>
        <p:spPr>
          <a:xfrm>
            <a:off x="1465718" y="5986419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CCA7DB32-04B2-486D-8ABD-7B17CBA75A5F}"/>
              </a:ext>
            </a:extLst>
          </p:cNvPr>
          <p:cNvGrpSpPr/>
          <p:nvPr/>
        </p:nvGrpSpPr>
        <p:grpSpPr>
          <a:xfrm>
            <a:off x="713379" y="1589065"/>
            <a:ext cx="12003432" cy="747291"/>
            <a:chOff x="218693" y="1612352"/>
            <a:chExt cx="4105392" cy="499779"/>
          </a:xfrm>
        </p:grpSpPr>
        <p:sp>
          <p:nvSpPr>
            <p:cNvPr id="34" name="Google Shape;644;p40">
              <a:extLst>
                <a:ext uri="{FF2B5EF4-FFF2-40B4-BE49-F238E27FC236}">
                  <a16:creationId xmlns:a16="http://schemas.microsoft.com/office/drawing/2014/main" id="{AC6B8AA7-C854-4641-AD27-6D1015ADB059}"/>
                </a:ext>
              </a:extLst>
            </p:cNvPr>
            <p:cNvSpPr/>
            <p:nvPr/>
          </p:nvSpPr>
          <p:spPr>
            <a:xfrm>
              <a:off x="218693" y="1612352"/>
              <a:ext cx="3305210" cy="4997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3C2FB"/>
                </a:gs>
                <a:gs pos="100000">
                  <a:srgbClr val="0070C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EED9D1B1-960B-44ED-B35D-3A677D79E828}"/>
                </a:ext>
              </a:extLst>
            </p:cNvPr>
            <p:cNvSpPr txBox="1"/>
            <p:nvPr/>
          </p:nvSpPr>
          <p:spPr>
            <a:xfrm>
              <a:off x="295198" y="1669729"/>
              <a:ext cx="4028887" cy="432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gradFill>
                    <a:gsLst>
                      <a:gs pos="0">
                        <a:srgbClr val="FFC000"/>
                      </a:gs>
                      <a:gs pos="100000">
                        <a:srgbClr val="FFE485"/>
                      </a:gs>
                    </a:gsLst>
                    <a:lin ang="189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CRISP-DM (Cross-Industry Standard Process For Data Mining)</a:t>
              </a:r>
            </a:p>
          </p:txBody>
        </p:sp>
      </p:grpSp>
      <p:sp>
        <p:nvSpPr>
          <p:cNvPr id="36" name="Google Shape;354;p36">
            <a:extLst>
              <a:ext uri="{FF2B5EF4-FFF2-40B4-BE49-F238E27FC236}">
                <a16:creationId xmlns:a16="http://schemas.microsoft.com/office/drawing/2014/main" id="{DDF6B29E-ECC0-4CD4-BA88-6F4B0FB843CE}"/>
              </a:ext>
            </a:extLst>
          </p:cNvPr>
          <p:cNvSpPr txBox="1">
            <a:spLocks/>
          </p:cNvSpPr>
          <p:nvPr/>
        </p:nvSpPr>
        <p:spPr>
          <a:xfrm>
            <a:off x="950904" y="805273"/>
            <a:ext cx="6769261" cy="8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เอกสารและงานวิจัยที่เกี่ยวข้อง 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36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Google Shape;1225;p49">
            <a:extLst>
              <a:ext uri="{FF2B5EF4-FFF2-40B4-BE49-F238E27FC236}">
                <a16:creationId xmlns:a16="http://schemas.microsoft.com/office/drawing/2014/main" id="{F2FD91BA-E63D-47B6-8B7F-DE950F148A0A}"/>
              </a:ext>
            </a:extLst>
          </p:cNvPr>
          <p:cNvSpPr/>
          <p:nvPr/>
        </p:nvSpPr>
        <p:spPr>
          <a:xfrm>
            <a:off x="329774" y="6024250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3FCDFF"/>
              </a:gs>
              <a:gs pos="100000">
                <a:srgbClr val="002060"/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5998920B-C12A-4292-B9D9-6A8C9E41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416" r="100000">
                        <a14:foregroundMark x1="32208" y1="23423" x2="40130" y2="23724"/>
                        <a14:foregroundMark x1="65195" y1="20420" x2="71818" y2="22673"/>
                        <a14:foregroundMark x1="71818" y1="38288" x2="84935" y2="42042"/>
                        <a14:foregroundMark x1="69221" y1="55255" x2="85584" y2="61862"/>
                        <a14:foregroundMark x1="44805" y1="74474" x2="61429" y2="80030"/>
                        <a14:foregroundMark x1="49351" y1="22222" x2="55065" y2="22222"/>
                        <a14:foregroundMark x1="49610" y1="19820" x2="54416" y2="19369"/>
                        <a14:foregroundMark x1="58442" y1="33934" x2="62208" y2="42492"/>
                        <a14:foregroundMark x1="75455" y1="46396" x2="75844" y2="52252"/>
                        <a14:foregroundMark x1="77922" y1="45796" x2="77792" y2="51351"/>
                        <a14:foregroundMark x1="64026" y1="76727" x2="69091" y2="73123"/>
                        <a14:foregroundMark x1="25714" y1="55706" x2="26883" y2="60511"/>
                        <a14:foregroundMark x1="17143" y1="46697" x2="34416" y2="51201"/>
                        <a14:foregroundMark x1="47143" y1="56456" x2="57662" y2="558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84" y="2478265"/>
            <a:ext cx="5503433" cy="476341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sx="99000" sy="99000" algn="r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Google Shape;1618;p57">
            <a:extLst>
              <a:ext uri="{FF2B5EF4-FFF2-40B4-BE49-F238E27FC236}">
                <a16:creationId xmlns:a16="http://schemas.microsoft.com/office/drawing/2014/main" id="{2A29C91D-C974-442A-9362-3C7221CD6660}"/>
              </a:ext>
            </a:extLst>
          </p:cNvPr>
          <p:cNvCxnSpPr/>
          <p:nvPr/>
        </p:nvCxnSpPr>
        <p:spPr>
          <a:xfrm>
            <a:off x="988225" y="755142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23373"/>
            </a:gs>
            <a:gs pos="60000">
              <a:srgbClr val="05AEF1"/>
            </a:gs>
            <a:gs pos="100000">
              <a:srgbClr val="05AFF2"/>
            </a:gs>
          </a:gsLst>
          <a:lin ang="2700000" scaled="1"/>
          <a:tileRect/>
        </a:gra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4325831" y="2814658"/>
            <a:ext cx="4332905" cy="1776999"/>
          </a:xfrm>
          <a:prstGeom prst="rect">
            <a:avLst/>
          </a:prstGeom>
          <a:noFill/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r>
              <a:rPr lang="th-TH" sz="6719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เนื้อหาที่นำเสนอ </a:t>
            </a:r>
          </a:p>
        </p:txBody>
      </p:sp>
      <p:grpSp>
        <p:nvGrpSpPr>
          <p:cNvPr id="400" name="Google Shape;400;p37"/>
          <p:cNvGrpSpPr/>
          <p:nvPr/>
        </p:nvGrpSpPr>
        <p:grpSpPr>
          <a:xfrm>
            <a:off x="3230609" y="1767144"/>
            <a:ext cx="91642" cy="556992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999771" y="1291087"/>
            <a:ext cx="661406" cy="28301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530380" y="1461250"/>
            <a:ext cx="1459908" cy="2083243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2381684" y="2989251"/>
            <a:ext cx="1225536" cy="1524117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 dirty="0"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23F7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10778945" y="2224597"/>
            <a:ext cx="857938" cy="857938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rgbClr val="33CCFF"/>
                </a:gs>
                <a:gs pos="100000">
                  <a:srgbClr val="0070C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 dirty="0"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1162045" y="4395401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39" name="Google Shape;439;p37"/>
          <p:cNvSpPr/>
          <p:nvPr/>
        </p:nvSpPr>
        <p:spPr>
          <a:xfrm>
            <a:off x="1802071" y="3877786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40" name="Google Shape;440;p37"/>
          <p:cNvSpPr/>
          <p:nvPr/>
        </p:nvSpPr>
        <p:spPr>
          <a:xfrm>
            <a:off x="2855170" y="1039508"/>
            <a:ext cx="150920" cy="15090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1014683" y="3892459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9128790" y="1574101"/>
            <a:ext cx="1334696" cy="467623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10662970" y="5196505"/>
            <a:ext cx="973920" cy="341242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855188" y="5460796"/>
            <a:ext cx="583171" cy="68802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rgbClr val="43CAD9"/>
              </a:gs>
              <a:gs pos="100000">
                <a:srgbClr val="05AEF1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55" name="Google Shape;455;p37"/>
          <p:cNvSpPr/>
          <p:nvPr/>
        </p:nvSpPr>
        <p:spPr>
          <a:xfrm>
            <a:off x="3934041" y="1124494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56" name="Google Shape;456;p37"/>
          <p:cNvSpPr/>
          <p:nvPr/>
        </p:nvSpPr>
        <p:spPr>
          <a:xfrm>
            <a:off x="8414731" y="5842530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57" name="Google Shape;457;p37"/>
          <p:cNvSpPr/>
          <p:nvPr/>
        </p:nvSpPr>
        <p:spPr>
          <a:xfrm rot="7201932">
            <a:off x="2291248" y="4687646"/>
            <a:ext cx="520570" cy="51791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58" name="Google Shape;458;p37"/>
          <p:cNvSpPr/>
          <p:nvPr/>
        </p:nvSpPr>
        <p:spPr>
          <a:xfrm>
            <a:off x="9994292" y="4797284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59" name="Google Shape;459;p37"/>
          <p:cNvSpPr/>
          <p:nvPr/>
        </p:nvSpPr>
        <p:spPr>
          <a:xfrm rot="7198898">
            <a:off x="10061962" y="2966130"/>
            <a:ext cx="980285" cy="97528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60" name="Google Shape;460;p37"/>
          <p:cNvSpPr/>
          <p:nvPr/>
        </p:nvSpPr>
        <p:spPr>
          <a:xfrm rot="7201932">
            <a:off x="10947610" y="3880553"/>
            <a:ext cx="520570" cy="51791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61" name="Google Shape;461;p37"/>
          <p:cNvSpPr/>
          <p:nvPr/>
        </p:nvSpPr>
        <p:spPr>
          <a:xfrm rot="7198898">
            <a:off x="1174097" y="5089544"/>
            <a:ext cx="980285" cy="97528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10009201" y="2611462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63" name="Google Shape;463;p37"/>
          <p:cNvSpPr/>
          <p:nvPr/>
        </p:nvSpPr>
        <p:spPr>
          <a:xfrm>
            <a:off x="9304350" y="1198797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10443213" y="5618953"/>
            <a:ext cx="91642" cy="556992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11227036" y="1039503"/>
            <a:ext cx="583171" cy="68802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18000">
                <a:srgbClr val="33C2FB"/>
              </a:gs>
              <a:gs pos="100000">
                <a:srgbClr val="0070C0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76" name="Google Shape;476;p37"/>
          <p:cNvSpPr/>
          <p:nvPr/>
        </p:nvSpPr>
        <p:spPr>
          <a:xfrm>
            <a:off x="9323261" y="3543360"/>
            <a:ext cx="113158" cy="11315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79" name="Google Shape;479;p37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7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492" name="Google Shape;492;p37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cxnSp>
        <p:nvCxnSpPr>
          <p:cNvPr id="493" name="Google Shape;493;p37"/>
          <p:cNvCxnSpPr/>
          <p:nvPr/>
        </p:nvCxnSpPr>
        <p:spPr>
          <a:xfrm>
            <a:off x="4458664" y="4395401"/>
            <a:ext cx="38810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759;p42">
            <a:extLst>
              <a:ext uri="{FF2B5EF4-FFF2-40B4-BE49-F238E27FC236}">
                <a16:creationId xmlns:a16="http://schemas.microsoft.com/office/drawing/2014/main" id="{632F89F5-067A-4910-822E-FF9B80EDF506}"/>
              </a:ext>
            </a:extLst>
          </p:cNvPr>
          <p:cNvSpPr txBox="1"/>
          <p:nvPr/>
        </p:nvSpPr>
        <p:spPr>
          <a:xfrm>
            <a:off x="9884767" y="297873"/>
            <a:ext cx="1913885" cy="4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0" bIns="127963" anchor="ctr" anchorCtr="0">
            <a:noAutofit/>
          </a:bodyPr>
          <a:lstStyle/>
          <a:p>
            <a:pPr algn="r"/>
            <a:r>
              <a:rPr lang="en-US" sz="2742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Mining</a:t>
            </a:r>
            <a:endParaRPr lang="en-US" sz="2742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/>
      <p:bldP spid="454" grpId="0" animBg="1"/>
      <p:bldP spid="457" grpId="0" animBg="1"/>
      <p:bldP spid="459" grpId="0" animBg="1"/>
      <p:bldP spid="47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23373"/>
            </a:gs>
            <a:gs pos="60000">
              <a:srgbClr val="05AEF1"/>
            </a:gs>
            <a:gs pos="100000">
              <a:srgbClr val="05AFF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3;p49">
            <a:extLst>
              <a:ext uri="{FF2B5EF4-FFF2-40B4-BE49-F238E27FC236}">
                <a16:creationId xmlns:a16="http://schemas.microsoft.com/office/drawing/2014/main" id="{0F6D873D-4A11-489D-8A4A-CC87B8563B28}"/>
              </a:ext>
            </a:extLst>
          </p:cNvPr>
          <p:cNvSpPr/>
          <p:nvPr/>
        </p:nvSpPr>
        <p:spPr>
          <a:xfrm>
            <a:off x="12144256" y="5690788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4" name="Google Shape;1204;p49">
            <a:extLst>
              <a:ext uri="{FF2B5EF4-FFF2-40B4-BE49-F238E27FC236}">
                <a16:creationId xmlns:a16="http://schemas.microsoft.com/office/drawing/2014/main" id="{9AD5B2EE-80E0-4674-9D6C-599B1CDC6392}"/>
              </a:ext>
            </a:extLst>
          </p:cNvPr>
          <p:cNvGrpSpPr/>
          <p:nvPr/>
        </p:nvGrpSpPr>
        <p:grpSpPr>
          <a:xfrm>
            <a:off x="10068652" y="5767082"/>
            <a:ext cx="973920" cy="341242"/>
            <a:chOff x="2271950" y="2722775"/>
            <a:chExt cx="575875" cy="201775"/>
          </a:xfrm>
        </p:grpSpPr>
        <p:sp>
          <p:nvSpPr>
            <p:cNvPr id="5" name="Google Shape;1205;p49">
              <a:extLst>
                <a:ext uri="{FF2B5EF4-FFF2-40B4-BE49-F238E27FC236}">
                  <a16:creationId xmlns:a16="http://schemas.microsoft.com/office/drawing/2014/main" id="{B09C04CF-F5F8-4901-B6B1-7B11BB34D8D4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" name="Google Shape;1206;p49">
              <a:extLst>
                <a:ext uri="{FF2B5EF4-FFF2-40B4-BE49-F238E27FC236}">
                  <a16:creationId xmlns:a16="http://schemas.microsoft.com/office/drawing/2014/main" id="{CE82FDA3-08C3-4819-90B9-E68A6460F357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" name="Google Shape;1207;p49">
              <a:extLst>
                <a:ext uri="{FF2B5EF4-FFF2-40B4-BE49-F238E27FC236}">
                  <a16:creationId xmlns:a16="http://schemas.microsoft.com/office/drawing/2014/main" id="{79B05AA1-71D3-4406-AB72-77CD2844C40B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" name="Google Shape;1208;p49">
              <a:extLst>
                <a:ext uri="{FF2B5EF4-FFF2-40B4-BE49-F238E27FC236}">
                  <a16:creationId xmlns:a16="http://schemas.microsoft.com/office/drawing/2014/main" id="{813C2EFD-3A69-4C32-A620-59409E9AECF9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9" name="Google Shape;1209;p49">
              <a:extLst>
                <a:ext uri="{FF2B5EF4-FFF2-40B4-BE49-F238E27FC236}">
                  <a16:creationId xmlns:a16="http://schemas.microsoft.com/office/drawing/2014/main" id="{E6F1DD77-6188-4D65-8B76-CCE714EE5EC9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0" name="Google Shape;1210;p49">
            <a:extLst>
              <a:ext uri="{FF2B5EF4-FFF2-40B4-BE49-F238E27FC236}">
                <a16:creationId xmlns:a16="http://schemas.microsoft.com/office/drawing/2014/main" id="{3803B826-5AC1-4911-8E93-4BBEE0F8C6FB}"/>
              </a:ext>
            </a:extLst>
          </p:cNvPr>
          <p:cNvSpPr/>
          <p:nvPr/>
        </p:nvSpPr>
        <p:spPr>
          <a:xfrm rot="19914242">
            <a:off x="12312970" y="5365304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1" name="Google Shape;1213;p49">
            <a:extLst>
              <a:ext uri="{FF2B5EF4-FFF2-40B4-BE49-F238E27FC236}">
                <a16:creationId xmlns:a16="http://schemas.microsoft.com/office/drawing/2014/main" id="{DBE92FD2-2E93-4E14-A5D0-7AF3F6E1CD93}"/>
              </a:ext>
            </a:extLst>
          </p:cNvPr>
          <p:cNvSpPr/>
          <p:nvPr/>
        </p:nvSpPr>
        <p:spPr>
          <a:xfrm>
            <a:off x="11398241" y="1102106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5" name="Google Shape;1226;p49">
            <a:extLst>
              <a:ext uri="{FF2B5EF4-FFF2-40B4-BE49-F238E27FC236}">
                <a16:creationId xmlns:a16="http://schemas.microsoft.com/office/drawing/2014/main" id="{684F3646-FEA2-4236-AF06-3D157985AA8E}"/>
              </a:ext>
            </a:extLst>
          </p:cNvPr>
          <p:cNvSpPr/>
          <p:nvPr/>
        </p:nvSpPr>
        <p:spPr>
          <a:xfrm rot="19914242">
            <a:off x="12046021" y="2750945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6" name="Google Shape;1228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B2A5C2-6D8B-40E7-BD1F-70BEBF331B92}"/>
              </a:ext>
            </a:extLst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8" name="Google Shape;1230;p49">
            <a:hlinkClick r:id="rId2" action="ppaction://hlinksldjump"/>
            <a:extLst>
              <a:ext uri="{FF2B5EF4-FFF2-40B4-BE49-F238E27FC236}">
                <a16:creationId xmlns:a16="http://schemas.microsoft.com/office/drawing/2014/main" id="{F2EE7463-9738-46A9-AD0E-FAE3D41DCD65}"/>
              </a:ext>
            </a:extLst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" name="Google Shape;1231;p49">
            <a:hlinkClick r:id="rId3" action="ppaction://hlinksldjump"/>
            <a:extLst>
              <a:ext uri="{FF2B5EF4-FFF2-40B4-BE49-F238E27FC236}">
                <a16:creationId xmlns:a16="http://schemas.microsoft.com/office/drawing/2014/main" id="{2F7E521C-EA28-4714-8C3A-FE5E0AC8FA4C}"/>
              </a:ext>
            </a:extLst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" name="Google Shape;1232;p49">
            <a:hlinkClick r:id="" action="ppaction://noaction"/>
            <a:extLst>
              <a:ext uri="{FF2B5EF4-FFF2-40B4-BE49-F238E27FC236}">
                <a16:creationId xmlns:a16="http://schemas.microsoft.com/office/drawing/2014/main" id="{E623A88F-5ACF-460E-BC98-D8137D1AB43C}"/>
              </a:ext>
            </a:extLst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1" name="Google Shape;1233;p49">
            <a:extLst>
              <a:ext uri="{FF2B5EF4-FFF2-40B4-BE49-F238E27FC236}">
                <a16:creationId xmlns:a16="http://schemas.microsoft.com/office/drawing/2014/main" id="{5E86F836-83D0-469D-886A-7C1E381E1E83}"/>
              </a:ext>
            </a:extLst>
          </p:cNvPr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22" name="Google Shape;1234;p49">
              <a:extLst>
                <a:ext uri="{FF2B5EF4-FFF2-40B4-BE49-F238E27FC236}">
                  <a16:creationId xmlns:a16="http://schemas.microsoft.com/office/drawing/2014/main" id="{DEE172EB-51FD-4627-BBB4-7E3742ADA11D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3" name="Google Shape;1235;p49">
              <a:extLst>
                <a:ext uri="{FF2B5EF4-FFF2-40B4-BE49-F238E27FC236}">
                  <a16:creationId xmlns:a16="http://schemas.microsoft.com/office/drawing/2014/main" id="{A210543F-C22C-4BF3-B162-B9CADD78F9BD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4" name="Google Shape;1236;p49">
              <a:extLst>
                <a:ext uri="{FF2B5EF4-FFF2-40B4-BE49-F238E27FC236}">
                  <a16:creationId xmlns:a16="http://schemas.microsoft.com/office/drawing/2014/main" id="{A53039EF-0521-4884-97CA-800796E13B02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5" name="Google Shape;1237;p49">
              <a:extLst>
                <a:ext uri="{FF2B5EF4-FFF2-40B4-BE49-F238E27FC236}">
                  <a16:creationId xmlns:a16="http://schemas.microsoft.com/office/drawing/2014/main" id="{4BA772A1-A536-42E9-8B59-D728CC7844B6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6" name="Google Shape;1238;p49">
              <a:extLst>
                <a:ext uri="{FF2B5EF4-FFF2-40B4-BE49-F238E27FC236}">
                  <a16:creationId xmlns:a16="http://schemas.microsoft.com/office/drawing/2014/main" id="{A733EFB2-4495-47D7-90F5-BA6D25F0DFEB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7" name="Google Shape;1239;p49">
              <a:extLst>
                <a:ext uri="{FF2B5EF4-FFF2-40B4-BE49-F238E27FC236}">
                  <a16:creationId xmlns:a16="http://schemas.microsoft.com/office/drawing/2014/main" id="{FE991899-3EDD-46C6-9314-DE5A158534BE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8" name="Google Shape;1240;p49">
              <a:extLst>
                <a:ext uri="{FF2B5EF4-FFF2-40B4-BE49-F238E27FC236}">
                  <a16:creationId xmlns:a16="http://schemas.microsoft.com/office/drawing/2014/main" id="{298CB6E0-36D1-40DE-9752-BE4C027D6070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9" name="Google Shape;1241;p49">
              <a:extLst>
                <a:ext uri="{FF2B5EF4-FFF2-40B4-BE49-F238E27FC236}">
                  <a16:creationId xmlns:a16="http://schemas.microsoft.com/office/drawing/2014/main" id="{358D5A7C-7B82-4D22-85C9-DF859EB02E53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0" name="Google Shape;1242;p49">
              <a:extLst>
                <a:ext uri="{FF2B5EF4-FFF2-40B4-BE49-F238E27FC236}">
                  <a16:creationId xmlns:a16="http://schemas.microsoft.com/office/drawing/2014/main" id="{1A19F513-11A1-4D2F-9ED9-50654E34169C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31" name="Google Shape;1243;p49">
            <a:hlinkClick r:id="rId4" action="ppaction://hlinksldjump"/>
            <a:extLst>
              <a:ext uri="{FF2B5EF4-FFF2-40B4-BE49-F238E27FC236}">
                <a16:creationId xmlns:a16="http://schemas.microsoft.com/office/drawing/2014/main" id="{996A9029-E440-46D5-8457-AE5380EFEA0D}"/>
              </a:ext>
            </a:extLst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6" name="Google Shape;354;p36">
            <a:extLst>
              <a:ext uri="{FF2B5EF4-FFF2-40B4-BE49-F238E27FC236}">
                <a16:creationId xmlns:a16="http://schemas.microsoft.com/office/drawing/2014/main" id="{DDF6B29E-ECC0-4CD4-BA88-6F4B0FB843CE}"/>
              </a:ext>
            </a:extLst>
          </p:cNvPr>
          <p:cNvSpPr txBox="1">
            <a:spLocks/>
          </p:cNvSpPr>
          <p:nvPr/>
        </p:nvSpPr>
        <p:spPr>
          <a:xfrm>
            <a:off x="733311" y="716375"/>
            <a:ext cx="6769261" cy="8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งานวิจัยที่เกี่ยวข้อง</a:t>
            </a:r>
          </a:p>
        </p:txBody>
      </p:sp>
      <p:cxnSp>
        <p:nvCxnSpPr>
          <p:cNvPr id="39" name="Google Shape;1618;p57">
            <a:extLst>
              <a:ext uri="{FF2B5EF4-FFF2-40B4-BE49-F238E27FC236}">
                <a16:creationId xmlns:a16="http://schemas.microsoft.com/office/drawing/2014/main" id="{2A29C91D-C974-442A-9362-3C7221CD6660}"/>
              </a:ext>
            </a:extLst>
          </p:cNvPr>
          <p:cNvCxnSpPr/>
          <p:nvPr/>
        </p:nvCxnSpPr>
        <p:spPr>
          <a:xfrm>
            <a:off x="988225" y="755142"/>
            <a:ext cx="10821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" name="Picture 10">
            <a:extLst>
              <a:ext uri="{FF2B5EF4-FFF2-40B4-BE49-F238E27FC236}">
                <a16:creationId xmlns:a16="http://schemas.microsoft.com/office/drawing/2014/main" id="{0260485B-1E9E-4871-B792-11C305D85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104" y="1602928"/>
            <a:ext cx="6941649" cy="4710723"/>
          </a:xfrm>
          <a:prstGeom prst="rect">
            <a:avLst/>
          </a:prstGeom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9328DDF8-BF96-42DC-B2F7-9AFE6FDD3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9319" y="1397707"/>
            <a:ext cx="6645217" cy="5357448"/>
          </a:xfrm>
          <a:prstGeom prst="rect">
            <a:avLst/>
          </a:prstGeom>
        </p:spPr>
      </p:pic>
      <p:pic>
        <p:nvPicPr>
          <p:cNvPr id="42" name="Picture 5">
            <a:extLst>
              <a:ext uri="{FF2B5EF4-FFF2-40B4-BE49-F238E27FC236}">
                <a16:creationId xmlns:a16="http://schemas.microsoft.com/office/drawing/2014/main" id="{1948FDE0-22E7-47B5-8744-C30A78D14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682" y="1397707"/>
            <a:ext cx="5669155" cy="56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9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2"/>
          <p:cNvSpPr/>
          <p:nvPr/>
        </p:nvSpPr>
        <p:spPr>
          <a:xfrm rot="8100000">
            <a:off x="978000" y="3765746"/>
            <a:ext cx="1356825" cy="1349904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10755978" y="1096677"/>
            <a:ext cx="883066" cy="8785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999736" y="5119111"/>
            <a:ext cx="980285" cy="97528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10937236" y="2448883"/>
            <a:ext cx="520570" cy="51791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59" name="Google Shape;1359;p52"/>
          <p:cNvSpPr/>
          <p:nvPr/>
        </p:nvSpPr>
        <p:spPr>
          <a:xfrm>
            <a:off x="10378339" y="1256008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0" name="Google Shape;1360;p52"/>
          <p:cNvSpPr/>
          <p:nvPr/>
        </p:nvSpPr>
        <p:spPr>
          <a:xfrm>
            <a:off x="791925" y="3483737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1" name="Google Shape;1361;p52"/>
          <p:cNvSpPr/>
          <p:nvPr/>
        </p:nvSpPr>
        <p:spPr>
          <a:xfrm>
            <a:off x="11649294" y="3432534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2" name="Google Shape;1362;p52"/>
          <p:cNvSpPr/>
          <p:nvPr/>
        </p:nvSpPr>
        <p:spPr>
          <a:xfrm>
            <a:off x="11649294" y="5164067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1176711" y="5479227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4" name="Google Shape;1364;p52"/>
          <p:cNvSpPr/>
          <p:nvPr/>
        </p:nvSpPr>
        <p:spPr>
          <a:xfrm>
            <a:off x="924316" y="1628244"/>
            <a:ext cx="150920" cy="15180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5" name="Google Shape;1365;p52"/>
          <p:cNvSpPr/>
          <p:nvPr/>
        </p:nvSpPr>
        <p:spPr>
          <a:xfrm>
            <a:off x="11948030" y="4650310"/>
            <a:ext cx="113158" cy="11315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6" name="Google Shape;1366;p52"/>
          <p:cNvSpPr/>
          <p:nvPr/>
        </p:nvSpPr>
        <p:spPr>
          <a:xfrm>
            <a:off x="31080" y="2950112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7" name="Google Shape;1367;p52"/>
          <p:cNvSpPr/>
          <p:nvPr/>
        </p:nvSpPr>
        <p:spPr>
          <a:xfrm>
            <a:off x="1274962" y="3062768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8" name="Google Shape;1368;p52"/>
          <p:cNvSpPr/>
          <p:nvPr/>
        </p:nvSpPr>
        <p:spPr>
          <a:xfrm>
            <a:off x="1822561" y="2137931"/>
            <a:ext cx="469974" cy="55442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9" name="Google Shape;1369;p52"/>
          <p:cNvSpPr/>
          <p:nvPr/>
        </p:nvSpPr>
        <p:spPr>
          <a:xfrm>
            <a:off x="10608073" y="5464551"/>
            <a:ext cx="469974" cy="554450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10498118" y="5065210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386" name="Google Shape;1386;p52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0" name="Google Shape;354;p36">
            <a:extLst>
              <a:ext uri="{FF2B5EF4-FFF2-40B4-BE49-F238E27FC236}">
                <a16:creationId xmlns:a16="http://schemas.microsoft.com/office/drawing/2014/main" id="{95AD34AF-CE28-4106-9D95-2A26283BCBF2}"/>
              </a:ext>
            </a:extLst>
          </p:cNvPr>
          <p:cNvSpPr txBox="1">
            <a:spLocks/>
          </p:cNvSpPr>
          <p:nvPr/>
        </p:nvSpPr>
        <p:spPr>
          <a:xfrm>
            <a:off x="950904" y="805273"/>
            <a:ext cx="6769261" cy="8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กรอบการดำเนินงาน</a:t>
            </a: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D41054D1-F8B8-425D-ADF8-A8E4CA0BD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191" y="514176"/>
            <a:ext cx="5022173" cy="639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" grpId="0" animBg="1"/>
      <p:bldP spid="1356" grpId="0" animBg="1"/>
      <p:bldP spid="1357" grpId="0" animBg="1"/>
      <p:bldP spid="1358" grpId="0" animBg="1"/>
      <p:bldP spid="1368" grpId="0" animBg="1"/>
      <p:bldP spid="13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23373"/>
            </a:gs>
            <a:gs pos="60000">
              <a:srgbClr val="05AEF1"/>
            </a:gs>
            <a:gs pos="100000">
              <a:srgbClr val="05AFF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23;p45">
            <a:hlinkClick r:id="rId2" action="ppaction://hlinksldjump"/>
            <a:extLst>
              <a:ext uri="{FF2B5EF4-FFF2-40B4-BE49-F238E27FC236}">
                <a16:creationId xmlns:a16="http://schemas.microsoft.com/office/drawing/2014/main" id="{F9B3DF93-2FD1-4043-893F-F72F07DD4600}"/>
              </a:ext>
            </a:extLst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1024;p45">
            <a:hlinkClick r:id="rId3" action="ppaction://hlinksldjump"/>
            <a:extLst>
              <a:ext uri="{FF2B5EF4-FFF2-40B4-BE49-F238E27FC236}">
                <a16:creationId xmlns:a16="http://schemas.microsoft.com/office/drawing/2014/main" id="{FB650BE3-AE86-41A8-B222-89152089F28B}"/>
              </a:ext>
            </a:extLst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1025;p45">
            <a:hlinkClick r:id="" action="ppaction://noaction"/>
            <a:extLst>
              <a:ext uri="{FF2B5EF4-FFF2-40B4-BE49-F238E27FC236}">
                <a16:creationId xmlns:a16="http://schemas.microsoft.com/office/drawing/2014/main" id="{5BED968F-EC5D-49DC-9A00-7C1EDA459BD4}"/>
              </a:ext>
            </a:extLst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" name="Google Shape;1026;p45">
            <a:extLst>
              <a:ext uri="{FF2B5EF4-FFF2-40B4-BE49-F238E27FC236}">
                <a16:creationId xmlns:a16="http://schemas.microsoft.com/office/drawing/2014/main" id="{2228E570-0BF3-434E-BF42-B47E100D4BCE}"/>
              </a:ext>
            </a:extLst>
          </p:cNvPr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9" name="Google Shape;1027;p45">
              <a:extLst>
                <a:ext uri="{FF2B5EF4-FFF2-40B4-BE49-F238E27FC236}">
                  <a16:creationId xmlns:a16="http://schemas.microsoft.com/office/drawing/2014/main" id="{10023CF5-69BE-4C83-8910-4006338DCE63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0" name="Google Shape;1028;p45">
              <a:extLst>
                <a:ext uri="{FF2B5EF4-FFF2-40B4-BE49-F238E27FC236}">
                  <a16:creationId xmlns:a16="http://schemas.microsoft.com/office/drawing/2014/main" id="{63FF1088-06C8-4906-BF1C-A05EE0F2957E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" name="Google Shape;1029;p45">
              <a:extLst>
                <a:ext uri="{FF2B5EF4-FFF2-40B4-BE49-F238E27FC236}">
                  <a16:creationId xmlns:a16="http://schemas.microsoft.com/office/drawing/2014/main" id="{29CA2474-F9DD-4EEE-97CB-DA02288471E3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2" name="Google Shape;1030;p45">
              <a:extLst>
                <a:ext uri="{FF2B5EF4-FFF2-40B4-BE49-F238E27FC236}">
                  <a16:creationId xmlns:a16="http://schemas.microsoft.com/office/drawing/2014/main" id="{6361A2B2-B789-468E-9DF6-B54EDBB18FE8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" name="Google Shape;1031;p45">
              <a:extLst>
                <a:ext uri="{FF2B5EF4-FFF2-40B4-BE49-F238E27FC236}">
                  <a16:creationId xmlns:a16="http://schemas.microsoft.com/office/drawing/2014/main" id="{3145E932-1D06-459D-AEBB-92D417D2AE5C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4" name="Google Shape;1032;p45">
              <a:extLst>
                <a:ext uri="{FF2B5EF4-FFF2-40B4-BE49-F238E27FC236}">
                  <a16:creationId xmlns:a16="http://schemas.microsoft.com/office/drawing/2014/main" id="{1D3E0211-75A0-40C9-9749-AAC454FB5768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5" name="Google Shape;1033;p45">
              <a:extLst>
                <a:ext uri="{FF2B5EF4-FFF2-40B4-BE49-F238E27FC236}">
                  <a16:creationId xmlns:a16="http://schemas.microsoft.com/office/drawing/2014/main" id="{5D202C6F-E2F5-47DF-8F08-AEC977CF15E4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6" name="Google Shape;1034;p45">
              <a:extLst>
                <a:ext uri="{FF2B5EF4-FFF2-40B4-BE49-F238E27FC236}">
                  <a16:creationId xmlns:a16="http://schemas.microsoft.com/office/drawing/2014/main" id="{F6B9573D-7827-4F93-A2B8-45E2D512BD94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7" name="Google Shape;1035;p45">
              <a:extLst>
                <a:ext uri="{FF2B5EF4-FFF2-40B4-BE49-F238E27FC236}">
                  <a16:creationId xmlns:a16="http://schemas.microsoft.com/office/drawing/2014/main" id="{32D2716F-A435-4888-B853-59B2A200B24D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8" name="Google Shape;1036;p45">
            <a:hlinkClick r:id="rId4" action="ppaction://hlinksldjump"/>
            <a:extLst>
              <a:ext uri="{FF2B5EF4-FFF2-40B4-BE49-F238E27FC236}">
                <a16:creationId xmlns:a16="http://schemas.microsoft.com/office/drawing/2014/main" id="{96591F16-515E-4FFF-9E3E-A8F96F9D8CD0}"/>
              </a:ext>
            </a:extLst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9" name="Google Shape;1038;p45">
            <a:extLst>
              <a:ext uri="{FF2B5EF4-FFF2-40B4-BE49-F238E27FC236}">
                <a16:creationId xmlns:a16="http://schemas.microsoft.com/office/drawing/2014/main" id="{04A7EBA0-F0F4-430B-8288-4AD53420C0ED}"/>
              </a:ext>
            </a:extLst>
          </p:cNvPr>
          <p:cNvSpPr/>
          <p:nvPr/>
        </p:nvSpPr>
        <p:spPr>
          <a:xfrm rot="-1685758">
            <a:off x="10396691" y="120359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20" name="Google Shape;1039;p45">
            <a:extLst>
              <a:ext uri="{FF2B5EF4-FFF2-40B4-BE49-F238E27FC236}">
                <a16:creationId xmlns:a16="http://schemas.microsoft.com/office/drawing/2014/main" id="{173F515D-E53F-439D-83E2-468E9C92ED47}"/>
              </a:ext>
            </a:extLst>
          </p:cNvPr>
          <p:cNvSpPr/>
          <p:nvPr/>
        </p:nvSpPr>
        <p:spPr>
          <a:xfrm rot="7201932">
            <a:off x="8510903" y="331242"/>
            <a:ext cx="520570" cy="51791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21" name="Google Shape;1040;p45">
            <a:extLst>
              <a:ext uri="{FF2B5EF4-FFF2-40B4-BE49-F238E27FC236}">
                <a16:creationId xmlns:a16="http://schemas.microsoft.com/office/drawing/2014/main" id="{C5F25377-5EDF-46F1-B733-7FE55B566E23}"/>
              </a:ext>
            </a:extLst>
          </p:cNvPr>
          <p:cNvSpPr/>
          <p:nvPr/>
        </p:nvSpPr>
        <p:spPr>
          <a:xfrm>
            <a:off x="11868537" y="503640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3FCDFF"/>
              </a:gs>
              <a:gs pos="100000">
                <a:srgbClr val="023F7F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22" name="Google Shape;1041;p45">
            <a:extLst>
              <a:ext uri="{FF2B5EF4-FFF2-40B4-BE49-F238E27FC236}">
                <a16:creationId xmlns:a16="http://schemas.microsoft.com/office/drawing/2014/main" id="{1DDE0856-1049-41D9-9219-90FB1BEDCCC1}"/>
              </a:ext>
            </a:extLst>
          </p:cNvPr>
          <p:cNvSpPr/>
          <p:nvPr/>
        </p:nvSpPr>
        <p:spPr>
          <a:xfrm>
            <a:off x="7996966" y="665248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23" name="Google Shape;1042;p45">
            <a:extLst>
              <a:ext uri="{FF2B5EF4-FFF2-40B4-BE49-F238E27FC236}">
                <a16:creationId xmlns:a16="http://schemas.microsoft.com/office/drawing/2014/main" id="{DFA1742D-2393-4D15-8B62-B84ECC7E6BF0}"/>
              </a:ext>
            </a:extLst>
          </p:cNvPr>
          <p:cNvGrpSpPr/>
          <p:nvPr/>
        </p:nvGrpSpPr>
        <p:grpSpPr>
          <a:xfrm>
            <a:off x="-12846" y="1260829"/>
            <a:ext cx="973920" cy="341242"/>
            <a:chOff x="2271950" y="2722775"/>
            <a:chExt cx="575875" cy="201775"/>
          </a:xfrm>
        </p:grpSpPr>
        <p:sp>
          <p:nvSpPr>
            <p:cNvPr id="24" name="Google Shape;1043;p45">
              <a:extLst>
                <a:ext uri="{FF2B5EF4-FFF2-40B4-BE49-F238E27FC236}">
                  <a16:creationId xmlns:a16="http://schemas.microsoft.com/office/drawing/2014/main" id="{E6C7A877-ADCA-4449-88D9-6976A6A5AA53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5" name="Google Shape;1044;p45">
              <a:extLst>
                <a:ext uri="{FF2B5EF4-FFF2-40B4-BE49-F238E27FC236}">
                  <a16:creationId xmlns:a16="http://schemas.microsoft.com/office/drawing/2014/main" id="{82F3FDBF-A845-4F51-8CCB-D48C8702D6C9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6" name="Google Shape;1045;p45">
              <a:extLst>
                <a:ext uri="{FF2B5EF4-FFF2-40B4-BE49-F238E27FC236}">
                  <a16:creationId xmlns:a16="http://schemas.microsoft.com/office/drawing/2014/main" id="{52DE6B3E-F6F6-4F54-9E06-53D14C9B0719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7" name="Google Shape;1046;p45">
              <a:extLst>
                <a:ext uri="{FF2B5EF4-FFF2-40B4-BE49-F238E27FC236}">
                  <a16:creationId xmlns:a16="http://schemas.microsoft.com/office/drawing/2014/main" id="{0249097E-612F-4FA5-B487-6DF4D335A003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8" name="Google Shape;1047;p45">
              <a:extLst>
                <a:ext uri="{FF2B5EF4-FFF2-40B4-BE49-F238E27FC236}">
                  <a16:creationId xmlns:a16="http://schemas.microsoft.com/office/drawing/2014/main" id="{1F7A4294-6FBD-4A82-8D5B-A956D37A4866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29" name="Google Shape;1048;p45">
            <a:extLst>
              <a:ext uri="{FF2B5EF4-FFF2-40B4-BE49-F238E27FC236}">
                <a16:creationId xmlns:a16="http://schemas.microsoft.com/office/drawing/2014/main" id="{8032E632-308E-4B27-938A-86CD2EB3C808}"/>
              </a:ext>
            </a:extLst>
          </p:cNvPr>
          <p:cNvSpPr/>
          <p:nvPr/>
        </p:nvSpPr>
        <p:spPr>
          <a:xfrm>
            <a:off x="9248097" y="160962"/>
            <a:ext cx="150920" cy="15090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0" name="Google Shape;354;p36">
            <a:extLst>
              <a:ext uri="{FF2B5EF4-FFF2-40B4-BE49-F238E27FC236}">
                <a16:creationId xmlns:a16="http://schemas.microsoft.com/office/drawing/2014/main" id="{25C67722-26CA-4B76-9475-7EC9720773AB}"/>
              </a:ext>
            </a:extLst>
          </p:cNvPr>
          <p:cNvSpPr txBox="1">
            <a:spLocks/>
          </p:cNvSpPr>
          <p:nvPr/>
        </p:nvSpPr>
        <p:spPr>
          <a:xfrm>
            <a:off x="4935786" y="36505"/>
            <a:ext cx="2926851" cy="8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บรรณานุกรม 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36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D127F3A6-811A-47C1-AB86-373D54F124B9}"/>
              </a:ext>
            </a:extLst>
          </p:cNvPr>
          <p:cNvSpPr txBox="1"/>
          <p:nvPr/>
        </p:nvSpPr>
        <p:spPr>
          <a:xfrm>
            <a:off x="-264729" y="962910"/>
            <a:ext cx="1682523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9943" indent="639943" algn="thaiDist"/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นิภาพร  ชนะมาร และพรรณี สิทธิเดช. (2557). การวิเคราะห์ปัจจัยการเรียนรู้ด้วยการคัดเลือกคุณสมบัติและการ</a:t>
            </a:r>
          </a:p>
          <a:p>
            <a:pPr marL="639943" indent="639943" algn="thaiDist"/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พยากรณ์.</a:t>
            </a: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วารสารมหาวิทยาลัยราชภัฏสกลนคร. </a:t>
            </a: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6(12), 46 หน้า.</a:t>
            </a:r>
          </a:p>
          <a:p>
            <a:pPr marL="639943" indent="639943" algn="thaiDist"/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มหาวิทยาลัยราชภัฏสกลนคร. (2563). </a:t>
            </a: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ระบบบันทึกแบบสอบถามสภาพทางเศรษฐกิจครัวเรือนเป้าหมายตาม</a:t>
            </a:r>
          </a:p>
          <a:p>
            <a:pPr marL="639943" indent="639943" algn="thaiDist"/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โครงการจ้างงาน ประชาชนที่ได้รับผลกระทบจากสถานการณ์การระบาดของโรคติดเชื้อไวรัสโค</a:t>
            </a:r>
            <a:r>
              <a:rPr lang="th-TH" sz="2800" b="1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โร</a:t>
            </a: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น่า</a:t>
            </a:r>
          </a:p>
          <a:p>
            <a:pPr marL="639943" indent="639943" algn="thaiDist"/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2019 (</a:t>
            </a:r>
            <a:r>
              <a:rPr lang="en-US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COVID-19). </a:t>
            </a: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สืบค้น 9 มกราคม 2565, จาก 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http://qcovid.snru.ac.th/Default.aspx?fbclid</a:t>
            </a:r>
          </a:p>
          <a:p>
            <a:pPr marL="639943" indent="639943" algn="thaiDist"/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=IwAR3CISMWrInGeVJl4Ou9UVQP3LXA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PkgSrInLffWEwIkHf-bAjUyM_mCVoQo</a:t>
            </a:r>
            <a:endParaRPr lang="th-TH" sz="2800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639943" indent="639943" algn="thaiDist"/>
            <a:r>
              <a:rPr lang="en-US" sz="2800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Phuri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Chalermkiatsakul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(2563).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Supervised Learning </a:t>
            </a: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คืออะไร? ทำงานยังไง?. </a:t>
            </a: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สืบค้นเมื่อ 16 มกราคม </a:t>
            </a:r>
          </a:p>
          <a:p>
            <a:pPr marL="639943" indent="639943" algn="thaiDist"/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2565 จากเว็บไซต์ 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https://phuri.medium.com/supervised-learning </a:t>
            </a:r>
          </a:p>
          <a:p>
            <a:pPr marL="639943" indent="639943" algn="thaiDist"/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https://medium.com/tni-university/model-evaluation-and-deployment-848f33e9b395.</a:t>
            </a:r>
          </a:p>
          <a:p>
            <a:pPr marL="639943" indent="639943" algn="thaiDist"/>
            <a:r>
              <a:rPr lang="en-US" sz="2800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Rachot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Leingchan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(2564). </a:t>
            </a: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เศรษฐกิจไทยจะเป็นอย่างไร หากเราต้องอยู่กับโควิด-19 ไปตลอดกาล.</a:t>
            </a:r>
          </a:p>
          <a:p>
            <a:pPr marL="639943" indent="639943" algn="thaiDist"/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สืบค้นเมื่อ 17 มกราคม 2565 จากเว็บไซต์ 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https://www.krungsri.com/th/research/research</a:t>
            </a:r>
          </a:p>
          <a:p>
            <a:pPr marL="639943" indent="639943" algn="thaiDist"/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-intelligence/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ri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-covid- recovery-2021?fbclid.</a:t>
            </a:r>
          </a:p>
          <a:p>
            <a:pPr marL="639943" indent="639943" algn="thaiDist"/>
            <a:r>
              <a:rPr lang="en-US" sz="2800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Thapanee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Boonchob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(2563</a:t>
            </a:r>
            <a:r>
              <a:rPr lang="en-US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). </a:t>
            </a: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เข้าใจ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CRISP-DM </a:t>
            </a: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ฉบับเร่งรัด. </a:t>
            </a: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สืบค้นเมื่อ 11 มกราคม 2565 จากเว็บไซต์ </a:t>
            </a:r>
          </a:p>
          <a:p>
            <a:pPr marL="639943" indent="639943" algn="thaiDist"/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https://kamboonchob.medium.com/94-b0913050198f </a:t>
            </a:r>
          </a:p>
          <a:p>
            <a:pPr marL="639943" indent="639943" algn="thaiDist"/>
            <a:endParaRPr lang="en-US" sz="2800" b="1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639943" indent="639943" algn="thaiDist"/>
            <a:endParaRPr lang="th-TH" sz="2800" b="1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6880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23373"/>
            </a:gs>
            <a:gs pos="60000">
              <a:srgbClr val="05AEF1"/>
            </a:gs>
            <a:gs pos="100000">
              <a:srgbClr val="05AFF2"/>
            </a:gs>
          </a:gsLst>
          <a:lin ang="0" scaled="1"/>
          <a:tileRect/>
        </a:grad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8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168" name="Google Shape;1168;p48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169" name="Google Shape;1169;p48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0" name="Google Shape;1170;p48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1" name="Google Shape;1171;p48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1173" name="Google Shape;1173;p4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182" name="Google Shape;1182;p48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60868955-04E3-4CCB-9DC6-981EBA7A24F5}"/>
              </a:ext>
            </a:extLst>
          </p:cNvPr>
          <p:cNvSpPr txBox="1"/>
          <p:nvPr/>
        </p:nvSpPr>
        <p:spPr>
          <a:xfrm>
            <a:off x="-284839" y="788240"/>
            <a:ext cx="1214619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กองนโยบายและแผน. (2560). แผนยุทธศาสตร์มหาวิทยาลัยราชภัฏสกลนคร ระยะ 20 ปี (พ.ศ. 2560 – </a:t>
            </a: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2579). </a:t>
            </a: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สืบค้นเมื่อ 10 มกราคม 2565 จากเว็บไซต์</a:t>
            </a: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https://www.snru.ac.th/wpcontent/uploads/2018/02/-60-79.pdf?fbclid=IwAR3ac-    </a:t>
            </a: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E3KYNQbiMW8dXJ6Yc3vi3-MZ3JuV517z71ucqScne6TYUmEr6EqjE </a:t>
            </a: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กิตติคุณ แสงนิล และประสพชัย พสุนนท. (2561). "</a:t>
            </a: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ความน่าเชื่อถือ ความถูกต้อง ความแม่นยำ และ ความ</a:t>
            </a: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เที่ยงตรง" ความสอดคล้องในวิธีการและความคลาดเคลื่อนจากการวัด ของการวิจัยทางด้านสรีรวิทยาการ</a:t>
            </a: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ออกกำลังกาย.</a:t>
            </a: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Veridian E-Journal, Science and Technology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Silpakorn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University. 5(6)</a:t>
            </a: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หน้า 1-19.</a:t>
            </a: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ครรชิต มาลัยวงศ์. (2553).</a:t>
            </a: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ต้นไม้การตัดสินใจ. </a:t>
            </a: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สืบค้นเมื่อ 14 มกราคม 2565 จากเว็บไซต์</a:t>
            </a: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https://kb.hsri.or.th/dspace/handle/11228/2964?locale-attribute=th</a:t>
            </a: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ณัฐพร เห็นเจริญเลิศ. (2558). </a:t>
            </a: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การวิเคราะห์ ข้อมูลด้วยเทคนิค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Data Mining </a:t>
            </a: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โดยซอฟต์แวร์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RapidMiner                                           </a:t>
            </a: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Studio 6 (</a:t>
            </a:r>
            <a:r>
              <a:rPr lang="th-TH" sz="2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ขั้นพื้นฐานและปานกลาง). </a:t>
            </a: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สืบค้นเมื่อ 9 มกราคม 2564 จากเว็บไซต์</a:t>
            </a: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</a:t>
            </a:r>
            <a:r>
              <a:rPr lang="en-US" sz="28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https://www.stou.ac.th/Schools/sst/main/KM/KM%20Post/58/RapidMiner.pdf?fbclid=</a:t>
            </a:r>
            <a:endParaRPr lang="th-TH" sz="2800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49" name="Google Shape;354;p36">
            <a:extLst>
              <a:ext uri="{FF2B5EF4-FFF2-40B4-BE49-F238E27FC236}">
                <a16:creationId xmlns:a16="http://schemas.microsoft.com/office/drawing/2014/main" id="{84953AF3-F2D2-4474-9973-888FC07D4E66}"/>
              </a:ext>
            </a:extLst>
          </p:cNvPr>
          <p:cNvSpPr txBox="1">
            <a:spLocks/>
          </p:cNvSpPr>
          <p:nvPr/>
        </p:nvSpPr>
        <p:spPr>
          <a:xfrm>
            <a:off x="4826644" y="36505"/>
            <a:ext cx="3622876" cy="8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บรรณานุกรม 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grpSp>
        <p:nvGrpSpPr>
          <p:cNvPr id="20" name="Google Shape;1204;p49">
            <a:extLst>
              <a:ext uri="{FF2B5EF4-FFF2-40B4-BE49-F238E27FC236}">
                <a16:creationId xmlns:a16="http://schemas.microsoft.com/office/drawing/2014/main" id="{5448F413-EE90-4830-AFA1-ECC12E917194}"/>
              </a:ext>
            </a:extLst>
          </p:cNvPr>
          <p:cNvGrpSpPr/>
          <p:nvPr/>
        </p:nvGrpSpPr>
        <p:grpSpPr>
          <a:xfrm>
            <a:off x="10987039" y="289769"/>
            <a:ext cx="973920" cy="341242"/>
            <a:chOff x="2271950" y="2722775"/>
            <a:chExt cx="575875" cy="201775"/>
          </a:xfrm>
        </p:grpSpPr>
        <p:sp>
          <p:nvSpPr>
            <p:cNvPr id="21" name="Google Shape;1205;p49">
              <a:extLst>
                <a:ext uri="{FF2B5EF4-FFF2-40B4-BE49-F238E27FC236}">
                  <a16:creationId xmlns:a16="http://schemas.microsoft.com/office/drawing/2014/main" id="{C51A99A3-B6A6-47A6-B4AE-2AEB7B478A14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2" name="Google Shape;1206;p49">
              <a:extLst>
                <a:ext uri="{FF2B5EF4-FFF2-40B4-BE49-F238E27FC236}">
                  <a16:creationId xmlns:a16="http://schemas.microsoft.com/office/drawing/2014/main" id="{18A42202-E546-45DD-A837-727FB702B628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3" name="Google Shape;1207;p49">
              <a:extLst>
                <a:ext uri="{FF2B5EF4-FFF2-40B4-BE49-F238E27FC236}">
                  <a16:creationId xmlns:a16="http://schemas.microsoft.com/office/drawing/2014/main" id="{1E6B788A-0294-4642-B86E-B1034CFCFD30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4" name="Google Shape;1208;p49">
              <a:extLst>
                <a:ext uri="{FF2B5EF4-FFF2-40B4-BE49-F238E27FC236}">
                  <a16:creationId xmlns:a16="http://schemas.microsoft.com/office/drawing/2014/main" id="{EAA9158E-A661-4CF8-A01C-B128540CD0E5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25" name="Google Shape;1209;p49">
              <a:extLst>
                <a:ext uri="{FF2B5EF4-FFF2-40B4-BE49-F238E27FC236}">
                  <a16:creationId xmlns:a16="http://schemas.microsoft.com/office/drawing/2014/main" id="{0D710F51-A8E7-4253-975B-5FB6E15F36CB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2"/>
          <p:cNvSpPr/>
          <p:nvPr/>
        </p:nvSpPr>
        <p:spPr>
          <a:xfrm rot="8100000">
            <a:off x="9274255" y="3638444"/>
            <a:ext cx="1356825" cy="1349904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8803751" y="2638465"/>
            <a:ext cx="883066" cy="8785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999736" y="5119111"/>
            <a:ext cx="980285" cy="97528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10937236" y="2448883"/>
            <a:ext cx="520570" cy="51791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59" name="Google Shape;1359;p52"/>
          <p:cNvSpPr/>
          <p:nvPr/>
        </p:nvSpPr>
        <p:spPr>
          <a:xfrm>
            <a:off x="10378339" y="1256008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0" name="Google Shape;1360;p52"/>
          <p:cNvSpPr/>
          <p:nvPr/>
        </p:nvSpPr>
        <p:spPr>
          <a:xfrm>
            <a:off x="791925" y="3483737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1" name="Google Shape;1361;p52"/>
          <p:cNvSpPr/>
          <p:nvPr/>
        </p:nvSpPr>
        <p:spPr>
          <a:xfrm>
            <a:off x="11649294" y="3432534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2" name="Google Shape;1362;p52"/>
          <p:cNvSpPr/>
          <p:nvPr/>
        </p:nvSpPr>
        <p:spPr>
          <a:xfrm>
            <a:off x="11649294" y="5164067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1176711" y="5479227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4" name="Google Shape;1364;p52"/>
          <p:cNvSpPr/>
          <p:nvPr/>
        </p:nvSpPr>
        <p:spPr>
          <a:xfrm>
            <a:off x="924316" y="1628244"/>
            <a:ext cx="150920" cy="15180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5" name="Google Shape;1365;p52"/>
          <p:cNvSpPr/>
          <p:nvPr/>
        </p:nvSpPr>
        <p:spPr>
          <a:xfrm>
            <a:off x="11948030" y="4650310"/>
            <a:ext cx="113158" cy="11315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6" name="Google Shape;1366;p52"/>
          <p:cNvSpPr/>
          <p:nvPr/>
        </p:nvSpPr>
        <p:spPr>
          <a:xfrm>
            <a:off x="31080" y="2950112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7" name="Google Shape;1367;p52"/>
          <p:cNvSpPr/>
          <p:nvPr/>
        </p:nvSpPr>
        <p:spPr>
          <a:xfrm>
            <a:off x="1274962" y="3062768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8" name="Google Shape;1368;p52"/>
          <p:cNvSpPr/>
          <p:nvPr/>
        </p:nvSpPr>
        <p:spPr>
          <a:xfrm>
            <a:off x="1822561" y="2137931"/>
            <a:ext cx="469974" cy="55442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69" name="Google Shape;1369;p52"/>
          <p:cNvSpPr/>
          <p:nvPr/>
        </p:nvSpPr>
        <p:spPr>
          <a:xfrm>
            <a:off x="10608073" y="5464551"/>
            <a:ext cx="469974" cy="554450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10498118" y="5065210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386" name="Google Shape;1386;p52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7AF97D19-D64D-43E1-AAC9-6D0CEA78DFDC}"/>
              </a:ext>
            </a:extLst>
          </p:cNvPr>
          <p:cNvGrpSpPr/>
          <p:nvPr/>
        </p:nvGrpSpPr>
        <p:grpSpPr>
          <a:xfrm>
            <a:off x="4363656" y="1972513"/>
            <a:ext cx="5528536" cy="1015663"/>
            <a:chOff x="770046" y="1594052"/>
            <a:chExt cx="4667148" cy="725653"/>
          </a:xfrm>
        </p:grpSpPr>
        <p:sp>
          <p:nvSpPr>
            <p:cNvPr id="37" name="Google Shape;644;p40">
              <a:extLst>
                <a:ext uri="{FF2B5EF4-FFF2-40B4-BE49-F238E27FC236}">
                  <a16:creationId xmlns:a16="http://schemas.microsoft.com/office/drawing/2014/main" id="{5EBD0F51-FFCF-4CD4-AD70-998C07714505}"/>
                </a:ext>
              </a:extLst>
            </p:cNvPr>
            <p:cNvSpPr/>
            <p:nvPr/>
          </p:nvSpPr>
          <p:spPr>
            <a:xfrm>
              <a:off x="770046" y="1688492"/>
              <a:ext cx="3107260" cy="59371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3C2FB"/>
                </a:gs>
                <a:gs pos="100000">
                  <a:srgbClr val="0070C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4000"/>
            </a:p>
          </p:txBody>
        </p:sp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4C91F889-3D00-498A-A040-E010D702BCFD}"/>
                </a:ext>
              </a:extLst>
            </p:cNvPr>
            <p:cNvSpPr txBox="1"/>
            <p:nvPr/>
          </p:nvSpPr>
          <p:spPr>
            <a:xfrm>
              <a:off x="1164247" y="1594052"/>
              <a:ext cx="4272947" cy="725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FFC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Thank you</a:t>
              </a:r>
            </a:p>
          </p:txBody>
        </p:sp>
      </p:grpSp>
      <p:grpSp>
        <p:nvGrpSpPr>
          <p:cNvPr id="39" name="กลุ่ม 38">
            <a:extLst>
              <a:ext uri="{FF2B5EF4-FFF2-40B4-BE49-F238E27FC236}">
                <a16:creationId xmlns:a16="http://schemas.microsoft.com/office/drawing/2014/main" id="{E9F510DE-D56B-4AE8-9327-E36D574285FB}"/>
              </a:ext>
            </a:extLst>
          </p:cNvPr>
          <p:cNvGrpSpPr/>
          <p:nvPr/>
        </p:nvGrpSpPr>
        <p:grpSpPr>
          <a:xfrm>
            <a:off x="2047647" y="3463137"/>
            <a:ext cx="10875535" cy="830996"/>
            <a:chOff x="222131" y="1641524"/>
            <a:chExt cx="5260716" cy="593716"/>
          </a:xfrm>
        </p:grpSpPr>
        <p:sp>
          <p:nvSpPr>
            <p:cNvPr id="42" name="Google Shape;644;p40">
              <a:extLst>
                <a:ext uri="{FF2B5EF4-FFF2-40B4-BE49-F238E27FC236}">
                  <a16:creationId xmlns:a16="http://schemas.microsoft.com/office/drawing/2014/main" id="{F0FA9CCB-0566-47F0-82FE-3A5129DFA4CA}"/>
                </a:ext>
              </a:extLst>
            </p:cNvPr>
            <p:cNvSpPr/>
            <p:nvPr/>
          </p:nvSpPr>
          <p:spPr>
            <a:xfrm>
              <a:off x="222131" y="1688493"/>
              <a:ext cx="3928939" cy="4997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3C2FB"/>
                </a:gs>
                <a:gs pos="100000">
                  <a:srgbClr val="0070C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4000"/>
            </a:p>
          </p:txBody>
        </p:sp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id="{C7325FC8-4A8D-46A4-A7D2-9A1FE5329310}"/>
                </a:ext>
              </a:extLst>
            </p:cNvPr>
            <p:cNvSpPr txBox="1"/>
            <p:nvPr/>
          </p:nvSpPr>
          <p:spPr>
            <a:xfrm>
              <a:off x="222131" y="1641524"/>
              <a:ext cx="5260716" cy="593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4800" b="1" dirty="0">
                  <a:solidFill>
                    <a:schemeClr val="tx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ขอขอบคุณคณะกรรมการ และขอข้อเสนอแนะ</a:t>
              </a:r>
              <a:endParaRPr lang="en-US" sz="48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6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" grpId="0" animBg="1"/>
      <p:bldP spid="1356" grpId="0" animBg="1"/>
      <p:bldP spid="1357" grpId="0" animBg="1"/>
      <p:bldP spid="1358" grpId="0" animBg="1"/>
      <p:bldP spid="1368" grpId="0" animBg="1"/>
      <p:bldP spid="13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"/>
          <p:cNvSpPr/>
          <p:nvPr/>
        </p:nvSpPr>
        <p:spPr>
          <a:xfrm>
            <a:off x="1102386" y="2660242"/>
            <a:ext cx="590970" cy="59089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771227" y="2463391"/>
            <a:ext cx="4053394" cy="959256"/>
          </a:xfrm>
          <a:prstGeom prst="rect">
            <a:avLst/>
          </a:prstGeom>
          <a:noFill/>
        </p:spPr>
        <p:txBody>
          <a:bodyPr spcFirstLastPara="1" wrap="square" lIns="127963" tIns="127963" rIns="127963" bIns="127963" anchor="t" anchorCtr="0">
            <a:noAutofit/>
          </a:bodyPr>
          <a:lstStyle/>
          <a:p>
            <a:r>
              <a:rPr lang="th-TH" sz="3600" b="1" dirty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วัตถุประสงค์ของโครงงาน</a:t>
            </a:r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1014716" y="2733488"/>
            <a:ext cx="728521" cy="485819"/>
          </a:xfrm>
          <a:prstGeom prst="rect">
            <a:avLst/>
          </a:prstGeom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r>
              <a:rPr lang="en" sz="3919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02</a:t>
            </a:r>
            <a:endParaRPr sz="3919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09" name="Google Shape;509;p38"/>
          <p:cNvCxnSpPr>
            <a:cxnSpLocks/>
          </p:cNvCxnSpPr>
          <p:nvPr/>
        </p:nvCxnSpPr>
        <p:spPr>
          <a:xfrm>
            <a:off x="1825551" y="3198704"/>
            <a:ext cx="36582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535" name="Google Shape;535;p38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536" name="Google Shape;536;p38"/>
          <p:cNvSpPr/>
          <p:nvPr/>
        </p:nvSpPr>
        <p:spPr>
          <a:xfrm>
            <a:off x="10324734" y="2270470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10737712" y="1240965"/>
            <a:ext cx="973920" cy="341242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11417112" y="2199316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544" name="Google Shape;544;p38"/>
          <p:cNvSpPr/>
          <p:nvPr/>
        </p:nvSpPr>
        <p:spPr>
          <a:xfrm>
            <a:off x="10359654" y="1070589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545" name="Google Shape;545;p38"/>
          <p:cNvSpPr/>
          <p:nvPr/>
        </p:nvSpPr>
        <p:spPr>
          <a:xfrm>
            <a:off x="11360633" y="3763844"/>
            <a:ext cx="196297" cy="19747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546" name="Google Shape;546;p38"/>
          <p:cNvSpPr/>
          <p:nvPr/>
        </p:nvSpPr>
        <p:spPr>
          <a:xfrm>
            <a:off x="11360633" y="4556326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10705145" y="3755491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548" name="Google Shape;548;p38"/>
          <p:cNvSpPr/>
          <p:nvPr/>
        </p:nvSpPr>
        <p:spPr>
          <a:xfrm>
            <a:off x="1571369" y="2450109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1298678" y="4285433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550" name="Google Shape;550;p38"/>
          <p:cNvSpPr/>
          <p:nvPr/>
        </p:nvSpPr>
        <p:spPr>
          <a:xfrm>
            <a:off x="884702" y="2312015"/>
            <a:ext cx="113158" cy="11315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67" name="Google Shape;398;p37">
            <a:extLst>
              <a:ext uri="{FF2B5EF4-FFF2-40B4-BE49-F238E27FC236}">
                <a16:creationId xmlns:a16="http://schemas.microsoft.com/office/drawing/2014/main" id="{0E6BC29D-ECD9-4C60-8272-556213FA6FE7}"/>
              </a:ext>
            </a:extLst>
          </p:cNvPr>
          <p:cNvSpPr txBox="1">
            <a:spLocks/>
          </p:cNvSpPr>
          <p:nvPr/>
        </p:nvSpPr>
        <p:spPr>
          <a:xfrm>
            <a:off x="3883324" y="-434563"/>
            <a:ext cx="4332905" cy="17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th-TH" sz="36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เนื้อหาที่นำเสนอ </a:t>
            </a:r>
          </a:p>
        </p:txBody>
      </p:sp>
      <p:sp>
        <p:nvSpPr>
          <p:cNvPr id="79" name="Google Shape;504;p38">
            <a:extLst>
              <a:ext uri="{FF2B5EF4-FFF2-40B4-BE49-F238E27FC236}">
                <a16:creationId xmlns:a16="http://schemas.microsoft.com/office/drawing/2014/main" id="{9BE5A137-3419-42C0-9EA3-E7C2900F4DEB}"/>
              </a:ext>
            </a:extLst>
          </p:cNvPr>
          <p:cNvSpPr/>
          <p:nvPr/>
        </p:nvSpPr>
        <p:spPr>
          <a:xfrm>
            <a:off x="1120879" y="3781943"/>
            <a:ext cx="590970" cy="59089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80" name="Google Shape;506;p38">
            <a:extLst>
              <a:ext uri="{FF2B5EF4-FFF2-40B4-BE49-F238E27FC236}">
                <a16:creationId xmlns:a16="http://schemas.microsoft.com/office/drawing/2014/main" id="{12DA7A97-AAFA-484E-ADCE-7C5EDEB33542}"/>
              </a:ext>
            </a:extLst>
          </p:cNvPr>
          <p:cNvSpPr txBox="1">
            <a:spLocks/>
          </p:cNvSpPr>
          <p:nvPr/>
        </p:nvSpPr>
        <p:spPr>
          <a:xfrm>
            <a:off x="1761205" y="3673386"/>
            <a:ext cx="4053394" cy="95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h-TH" sz="3600" b="1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FFC000"/>
                    </a:gs>
                  </a:gsLst>
                  <a:lin ang="8100019" scaled="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ขอบเขตของโครงงาน</a:t>
            </a:r>
          </a:p>
        </p:txBody>
      </p:sp>
      <p:sp>
        <p:nvSpPr>
          <p:cNvPr id="81" name="Google Shape;508;p38">
            <a:extLst>
              <a:ext uri="{FF2B5EF4-FFF2-40B4-BE49-F238E27FC236}">
                <a16:creationId xmlns:a16="http://schemas.microsoft.com/office/drawing/2014/main" id="{FC77227D-F8ED-4F1F-890C-4F1AD5E9C46F}"/>
              </a:ext>
            </a:extLst>
          </p:cNvPr>
          <p:cNvSpPr txBox="1">
            <a:spLocks/>
          </p:cNvSpPr>
          <p:nvPr/>
        </p:nvSpPr>
        <p:spPr>
          <a:xfrm>
            <a:off x="1032685" y="3854371"/>
            <a:ext cx="728521" cy="48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919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03</a:t>
            </a:r>
          </a:p>
        </p:txBody>
      </p:sp>
      <p:cxnSp>
        <p:nvCxnSpPr>
          <p:cNvPr id="82" name="Google Shape;509;p38">
            <a:extLst>
              <a:ext uri="{FF2B5EF4-FFF2-40B4-BE49-F238E27FC236}">
                <a16:creationId xmlns:a16="http://schemas.microsoft.com/office/drawing/2014/main" id="{2D511BD3-F625-4222-B24C-52F08A5F27FA}"/>
              </a:ext>
            </a:extLst>
          </p:cNvPr>
          <p:cNvCxnSpPr>
            <a:cxnSpLocks/>
          </p:cNvCxnSpPr>
          <p:nvPr/>
        </p:nvCxnSpPr>
        <p:spPr>
          <a:xfrm>
            <a:off x="1910175" y="4367409"/>
            <a:ext cx="289812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504;p38">
            <a:extLst>
              <a:ext uri="{FF2B5EF4-FFF2-40B4-BE49-F238E27FC236}">
                <a16:creationId xmlns:a16="http://schemas.microsoft.com/office/drawing/2014/main" id="{4A20F7E9-AACB-407E-96AD-7AF309958C79}"/>
              </a:ext>
            </a:extLst>
          </p:cNvPr>
          <p:cNvSpPr/>
          <p:nvPr/>
        </p:nvSpPr>
        <p:spPr>
          <a:xfrm>
            <a:off x="1089082" y="1486468"/>
            <a:ext cx="590970" cy="59089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84" name="Google Shape;506;p38">
            <a:extLst>
              <a:ext uri="{FF2B5EF4-FFF2-40B4-BE49-F238E27FC236}">
                <a16:creationId xmlns:a16="http://schemas.microsoft.com/office/drawing/2014/main" id="{B508665E-1443-4524-8946-B83A71C5C1B3}"/>
              </a:ext>
            </a:extLst>
          </p:cNvPr>
          <p:cNvSpPr txBox="1">
            <a:spLocks/>
          </p:cNvSpPr>
          <p:nvPr/>
        </p:nvSpPr>
        <p:spPr>
          <a:xfrm>
            <a:off x="1835572" y="1237147"/>
            <a:ext cx="4053394" cy="95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h-TH" sz="3600" b="1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หลักการและเหตุผล</a:t>
            </a:r>
          </a:p>
        </p:txBody>
      </p:sp>
      <p:sp>
        <p:nvSpPr>
          <p:cNvPr id="85" name="Google Shape;508;p38">
            <a:extLst>
              <a:ext uri="{FF2B5EF4-FFF2-40B4-BE49-F238E27FC236}">
                <a16:creationId xmlns:a16="http://schemas.microsoft.com/office/drawing/2014/main" id="{1607F599-189C-4117-89E6-DF957FC9156C}"/>
              </a:ext>
            </a:extLst>
          </p:cNvPr>
          <p:cNvSpPr txBox="1">
            <a:spLocks/>
          </p:cNvSpPr>
          <p:nvPr/>
        </p:nvSpPr>
        <p:spPr>
          <a:xfrm>
            <a:off x="1042706" y="1584382"/>
            <a:ext cx="728521" cy="48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919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01</a:t>
            </a:r>
          </a:p>
        </p:txBody>
      </p:sp>
      <p:cxnSp>
        <p:nvCxnSpPr>
          <p:cNvPr id="86" name="Google Shape;509;p38">
            <a:extLst>
              <a:ext uri="{FF2B5EF4-FFF2-40B4-BE49-F238E27FC236}">
                <a16:creationId xmlns:a16="http://schemas.microsoft.com/office/drawing/2014/main" id="{A7B3FFA1-668B-4088-B53F-37A908568670}"/>
              </a:ext>
            </a:extLst>
          </p:cNvPr>
          <p:cNvCxnSpPr>
            <a:cxnSpLocks/>
          </p:cNvCxnSpPr>
          <p:nvPr/>
        </p:nvCxnSpPr>
        <p:spPr>
          <a:xfrm>
            <a:off x="1920196" y="1992748"/>
            <a:ext cx="26747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504;p38">
            <a:extLst>
              <a:ext uri="{FF2B5EF4-FFF2-40B4-BE49-F238E27FC236}">
                <a16:creationId xmlns:a16="http://schemas.microsoft.com/office/drawing/2014/main" id="{288B6C2C-BBE7-487B-85D4-031C469F4289}"/>
              </a:ext>
            </a:extLst>
          </p:cNvPr>
          <p:cNvSpPr/>
          <p:nvPr/>
        </p:nvSpPr>
        <p:spPr>
          <a:xfrm>
            <a:off x="1089082" y="5074793"/>
            <a:ext cx="590970" cy="59089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88" name="Google Shape;506;p38">
            <a:extLst>
              <a:ext uri="{FF2B5EF4-FFF2-40B4-BE49-F238E27FC236}">
                <a16:creationId xmlns:a16="http://schemas.microsoft.com/office/drawing/2014/main" id="{9A12AB1F-3D07-402E-9AF5-3A6A27E3FFA1}"/>
              </a:ext>
            </a:extLst>
          </p:cNvPr>
          <p:cNvSpPr txBox="1">
            <a:spLocks/>
          </p:cNvSpPr>
          <p:nvPr/>
        </p:nvSpPr>
        <p:spPr>
          <a:xfrm>
            <a:off x="1825550" y="4979156"/>
            <a:ext cx="4053394" cy="95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h-TH" sz="3600" b="1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8100019" scaled="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เทคโนโลยีที่ใช้</a:t>
            </a:r>
          </a:p>
        </p:txBody>
      </p:sp>
      <p:sp>
        <p:nvSpPr>
          <p:cNvPr id="89" name="Google Shape;508;p38">
            <a:extLst>
              <a:ext uri="{FF2B5EF4-FFF2-40B4-BE49-F238E27FC236}">
                <a16:creationId xmlns:a16="http://schemas.microsoft.com/office/drawing/2014/main" id="{24359308-D6E9-4E3D-89D1-7346B6BC4636}"/>
              </a:ext>
            </a:extLst>
          </p:cNvPr>
          <p:cNvSpPr txBox="1">
            <a:spLocks/>
          </p:cNvSpPr>
          <p:nvPr/>
        </p:nvSpPr>
        <p:spPr>
          <a:xfrm>
            <a:off x="1042706" y="5128267"/>
            <a:ext cx="728521" cy="48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919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04</a:t>
            </a:r>
          </a:p>
        </p:txBody>
      </p:sp>
      <p:cxnSp>
        <p:nvCxnSpPr>
          <p:cNvPr id="90" name="Google Shape;509;p38">
            <a:extLst>
              <a:ext uri="{FF2B5EF4-FFF2-40B4-BE49-F238E27FC236}">
                <a16:creationId xmlns:a16="http://schemas.microsoft.com/office/drawing/2014/main" id="{24EA7CE5-C750-4C90-BA31-2DFDEA696FD9}"/>
              </a:ext>
            </a:extLst>
          </p:cNvPr>
          <p:cNvCxnSpPr>
            <a:cxnSpLocks/>
          </p:cNvCxnSpPr>
          <p:nvPr/>
        </p:nvCxnSpPr>
        <p:spPr>
          <a:xfrm>
            <a:off x="1910174" y="5734758"/>
            <a:ext cx="1973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504;p38">
            <a:extLst>
              <a:ext uri="{FF2B5EF4-FFF2-40B4-BE49-F238E27FC236}">
                <a16:creationId xmlns:a16="http://schemas.microsoft.com/office/drawing/2014/main" id="{F97D9A8E-B335-4399-B9D2-DA5F9B1C276D}"/>
              </a:ext>
            </a:extLst>
          </p:cNvPr>
          <p:cNvSpPr/>
          <p:nvPr/>
        </p:nvSpPr>
        <p:spPr>
          <a:xfrm>
            <a:off x="6288820" y="2757151"/>
            <a:ext cx="590970" cy="59089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2" name="Google Shape;506;p38">
            <a:extLst>
              <a:ext uri="{FF2B5EF4-FFF2-40B4-BE49-F238E27FC236}">
                <a16:creationId xmlns:a16="http://schemas.microsoft.com/office/drawing/2014/main" id="{182EFCF1-B19D-4CC6-8034-7C33F4870CAF}"/>
              </a:ext>
            </a:extLst>
          </p:cNvPr>
          <p:cNvSpPr txBox="1">
            <a:spLocks/>
          </p:cNvSpPr>
          <p:nvPr/>
        </p:nvSpPr>
        <p:spPr>
          <a:xfrm>
            <a:off x="7025288" y="2516815"/>
            <a:ext cx="4053394" cy="95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h-TH" sz="3600" b="1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27000">
                      <a:schemeClr val="accent1">
                        <a:lumMod val="75000"/>
                      </a:schemeClr>
                    </a:gs>
                  </a:gsLst>
                  <a:lin ang="2400000" scaled="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แผนดำเนินงาน</a:t>
            </a:r>
          </a:p>
        </p:txBody>
      </p:sp>
      <p:sp>
        <p:nvSpPr>
          <p:cNvPr id="93" name="Google Shape;508;p38">
            <a:extLst>
              <a:ext uri="{FF2B5EF4-FFF2-40B4-BE49-F238E27FC236}">
                <a16:creationId xmlns:a16="http://schemas.microsoft.com/office/drawing/2014/main" id="{E4EB5BC9-29A4-4CE7-81CC-22A4874FB908}"/>
              </a:ext>
            </a:extLst>
          </p:cNvPr>
          <p:cNvSpPr txBox="1">
            <a:spLocks/>
          </p:cNvSpPr>
          <p:nvPr/>
        </p:nvSpPr>
        <p:spPr>
          <a:xfrm>
            <a:off x="6245286" y="2828666"/>
            <a:ext cx="728521" cy="48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919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06</a:t>
            </a:r>
          </a:p>
        </p:txBody>
      </p:sp>
      <p:cxnSp>
        <p:nvCxnSpPr>
          <p:cNvPr id="94" name="Google Shape;509;p38">
            <a:extLst>
              <a:ext uri="{FF2B5EF4-FFF2-40B4-BE49-F238E27FC236}">
                <a16:creationId xmlns:a16="http://schemas.microsoft.com/office/drawing/2014/main" id="{0B77B0F5-3362-4AC7-A866-3453AA1BFC65}"/>
              </a:ext>
            </a:extLst>
          </p:cNvPr>
          <p:cNvCxnSpPr>
            <a:cxnSpLocks/>
          </p:cNvCxnSpPr>
          <p:nvPr/>
        </p:nvCxnSpPr>
        <p:spPr>
          <a:xfrm>
            <a:off x="7119934" y="3263431"/>
            <a:ext cx="211448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548;p38">
            <a:extLst>
              <a:ext uri="{FF2B5EF4-FFF2-40B4-BE49-F238E27FC236}">
                <a16:creationId xmlns:a16="http://schemas.microsoft.com/office/drawing/2014/main" id="{F4843F82-E8A4-4DF1-9A31-E897164A2085}"/>
              </a:ext>
            </a:extLst>
          </p:cNvPr>
          <p:cNvSpPr/>
          <p:nvPr/>
        </p:nvSpPr>
        <p:spPr>
          <a:xfrm>
            <a:off x="6737775" y="4818961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6" name="Google Shape;549;p38">
            <a:extLst>
              <a:ext uri="{FF2B5EF4-FFF2-40B4-BE49-F238E27FC236}">
                <a16:creationId xmlns:a16="http://schemas.microsoft.com/office/drawing/2014/main" id="{E7F33800-C8EE-43B1-9F64-F0374EBD1666}"/>
              </a:ext>
            </a:extLst>
          </p:cNvPr>
          <p:cNvSpPr/>
          <p:nvPr/>
        </p:nvSpPr>
        <p:spPr>
          <a:xfrm rot="-1685758">
            <a:off x="6506003" y="4395878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7" name="Google Shape;550;p38">
            <a:extLst>
              <a:ext uri="{FF2B5EF4-FFF2-40B4-BE49-F238E27FC236}">
                <a16:creationId xmlns:a16="http://schemas.microsoft.com/office/drawing/2014/main" id="{2EF920FA-1395-4422-A787-560A206A55AF}"/>
              </a:ext>
            </a:extLst>
          </p:cNvPr>
          <p:cNvSpPr/>
          <p:nvPr/>
        </p:nvSpPr>
        <p:spPr>
          <a:xfrm>
            <a:off x="6170315" y="2016719"/>
            <a:ext cx="113158" cy="11315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8" name="Google Shape;504;p38">
            <a:extLst>
              <a:ext uri="{FF2B5EF4-FFF2-40B4-BE49-F238E27FC236}">
                <a16:creationId xmlns:a16="http://schemas.microsoft.com/office/drawing/2014/main" id="{3633C1AA-8B8F-48FA-90C1-C8BCA8668CE0}"/>
              </a:ext>
            </a:extLst>
          </p:cNvPr>
          <p:cNvSpPr/>
          <p:nvPr/>
        </p:nvSpPr>
        <p:spPr>
          <a:xfrm>
            <a:off x="6328205" y="3892388"/>
            <a:ext cx="590970" cy="59089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9" name="Google Shape;506;p38">
            <a:extLst>
              <a:ext uri="{FF2B5EF4-FFF2-40B4-BE49-F238E27FC236}">
                <a16:creationId xmlns:a16="http://schemas.microsoft.com/office/drawing/2014/main" id="{5070FD25-D710-4AF8-AD83-3206914F0482}"/>
              </a:ext>
            </a:extLst>
          </p:cNvPr>
          <p:cNvSpPr txBox="1">
            <a:spLocks/>
          </p:cNvSpPr>
          <p:nvPr/>
        </p:nvSpPr>
        <p:spPr>
          <a:xfrm>
            <a:off x="7072915" y="3740826"/>
            <a:ext cx="4053394" cy="95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h-TH" sz="3600" b="1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27000">
                      <a:schemeClr val="accent1">
                        <a:lumMod val="75000"/>
                      </a:schemeClr>
                    </a:gs>
                  </a:gsLst>
                  <a:lin ang="2400000" scaled="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ประโยชน์ที่คาดว่าจะได้รับ</a:t>
            </a:r>
          </a:p>
        </p:txBody>
      </p:sp>
      <p:sp>
        <p:nvSpPr>
          <p:cNvPr id="100" name="Google Shape;508;p38">
            <a:extLst>
              <a:ext uri="{FF2B5EF4-FFF2-40B4-BE49-F238E27FC236}">
                <a16:creationId xmlns:a16="http://schemas.microsoft.com/office/drawing/2014/main" id="{5D4859AF-F9DB-44EC-9883-23EE7CC27EA5}"/>
              </a:ext>
            </a:extLst>
          </p:cNvPr>
          <p:cNvSpPr txBox="1">
            <a:spLocks/>
          </p:cNvSpPr>
          <p:nvPr/>
        </p:nvSpPr>
        <p:spPr>
          <a:xfrm>
            <a:off x="6265021" y="3964500"/>
            <a:ext cx="728521" cy="48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919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07 </a:t>
            </a:r>
          </a:p>
        </p:txBody>
      </p:sp>
      <p:cxnSp>
        <p:nvCxnSpPr>
          <p:cNvPr id="101" name="Google Shape;509;p38">
            <a:extLst>
              <a:ext uri="{FF2B5EF4-FFF2-40B4-BE49-F238E27FC236}">
                <a16:creationId xmlns:a16="http://schemas.microsoft.com/office/drawing/2014/main" id="{5D9FF748-7FF4-4B7F-9B48-6C5789622183}"/>
              </a:ext>
            </a:extLst>
          </p:cNvPr>
          <p:cNvCxnSpPr>
            <a:cxnSpLocks/>
          </p:cNvCxnSpPr>
          <p:nvPr/>
        </p:nvCxnSpPr>
        <p:spPr>
          <a:xfrm>
            <a:off x="7109912" y="4473427"/>
            <a:ext cx="36524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504;p38">
            <a:extLst>
              <a:ext uri="{FF2B5EF4-FFF2-40B4-BE49-F238E27FC236}">
                <a16:creationId xmlns:a16="http://schemas.microsoft.com/office/drawing/2014/main" id="{F15D5B6E-6D69-4317-91BC-708590F5BD46}"/>
              </a:ext>
            </a:extLst>
          </p:cNvPr>
          <p:cNvSpPr/>
          <p:nvPr/>
        </p:nvSpPr>
        <p:spPr>
          <a:xfrm>
            <a:off x="6271156" y="1556889"/>
            <a:ext cx="590970" cy="59089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3" name="Google Shape;506;p38">
            <a:extLst>
              <a:ext uri="{FF2B5EF4-FFF2-40B4-BE49-F238E27FC236}">
                <a16:creationId xmlns:a16="http://schemas.microsoft.com/office/drawing/2014/main" id="{64A089A2-329A-4BB1-A02A-BBBCD0D1A140}"/>
              </a:ext>
            </a:extLst>
          </p:cNvPr>
          <p:cNvSpPr txBox="1">
            <a:spLocks/>
          </p:cNvSpPr>
          <p:nvPr/>
        </p:nvSpPr>
        <p:spPr>
          <a:xfrm>
            <a:off x="7091807" y="1357263"/>
            <a:ext cx="4053394" cy="95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h-TH" sz="3600" b="1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27000">
                      <a:schemeClr val="accent1">
                        <a:lumMod val="75000"/>
                      </a:schemeClr>
                    </a:gs>
                  </a:gsLst>
                  <a:lin ang="2400000" scaled="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วิธีดำเนินงาน</a:t>
            </a:r>
          </a:p>
        </p:txBody>
      </p:sp>
      <p:sp>
        <p:nvSpPr>
          <p:cNvPr id="104" name="Google Shape;508;p38">
            <a:extLst>
              <a:ext uri="{FF2B5EF4-FFF2-40B4-BE49-F238E27FC236}">
                <a16:creationId xmlns:a16="http://schemas.microsoft.com/office/drawing/2014/main" id="{A5FECAF5-B06A-4840-BF01-96540A6CDE22}"/>
              </a:ext>
            </a:extLst>
          </p:cNvPr>
          <p:cNvSpPr txBox="1">
            <a:spLocks/>
          </p:cNvSpPr>
          <p:nvPr/>
        </p:nvSpPr>
        <p:spPr>
          <a:xfrm>
            <a:off x="6189298" y="1609424"/>
            <a:ext cx="728521" cy="48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919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05</a:t>
            </a:r>
          </a:p>
        </p:txBody>
      </p:sp>
      <p:cxnSp>
        <p:nvCxnSpPr>
          <p:cNvPr id="105" name="Google Shape;509;p38">
            <a:extLst>
              <a:ext uri="{FF2B5EF4-FFF2-40B4-BE49-F238E27FC236}">
                <a16:creationId xmlns:a16="http://schemas.microsoft.com/office/drawing/2014/main" id="{F55362A6-022A-4323-8159-6023B0DFA72F}"/>
              </a:ext>
            </a:extLst>
          </p:cNvPr>
          <p:cNvCxnSpPr>
            <a:cxnSpLocks/>
          </p:cNvCxnSpPr>
          <p:nvPr/>
        </p:nvCxnSpPr>
        <p:spPr>
          <a:xfrm>
            <a:off x="7184279" y="2037187"/>
            <a:ext cx="194207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504;p38">
            <a:extLst>
              <a:ext uri="{FF2B5EF4-FFF2-40B4-BE49-F238E27FC236}">
                <a16:creationId xmlns:a16="http://schemas.microsoft.com/office/drawing/2014/main" id="{DAEBCEAB-977C-4EFD-9C1D-FE3991709F67}"/>
              </a:ext>
            </a:extLst>
          </p:cNvPr>
          <p:cNvSpPr/>
          <p:nvPr/>
        </p:nvSpPr>
        <p:spPr>
          <a:xfrm>
            <a:off x="6336106" y="5043435"/>
            <a:ext cx="590970" cy="59089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7" name="Google Shape;506;p38">
            <a:extLst>
              <a:ext uri="{FF2B5EF4-FFF2-40B4-BE49-F238E27FC236}">
                <a16:creationId xmlns:a16="http://schemas.microsoft.com/office/drawing/2014/main" id="{11C376B1-DFAC-46B1-ACF0-5CC83067CB9F}"/>
              </a:ext>
            </a:extLst>
          </p:cNvPr>
          <p:cNvSpPr txBox="1">
            <a:spLocks/>
          </p:cNvSpPr>
          <p:nvPr/>
        </p:nvSpPr>
        <p:spPr>
          <a:xfrm>
            <a:off x="7089633" y="5023595"/>
            <a:ext cx="4544491" cy="95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h-TH" sz="3600" b="1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27000">
                      <a:schemeClr val="accent1">
                        <a:lumMod val="75000"/>
                      </a:schemeClr>
                    </a:gs>
                  </a:gsLst>
                  <a:lin ang="2400000" scaled="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เอกสารและงานวิจัยที่เกี่ยวข้อง</a:t>
            </a:r>
          </a:p>
        </p:txBody>
      </p:sp>
      <p:sp>
        <p:nvSpPr>
          <p:cNvPr id="108" name="Google Shape;508;p38">
            <a:extLst>
              <a:ext uri="{FF2B5EF4-FFF2-40B4-BE49-F238E27FC236}">
                <a16:creationId xmlns:a16="http://schemas.microsoft.com/office/drawing/2014/main" id="{F8A63F79-2054-4290-B4BA-A5E5F4BEC20B}"/>
              </a:ext>
            </a:extLst>
          </p:cNvPr>
          <p:cNvSpPr txBox="1">
            <a:spLocks/>
          </p:cNvSpPr>
          <p:nvPr/>
        </p:nvSpPr>
        <p:spPr>
          <a:xfrm>
            <a:off x="6245286" y="5104069"/>
            <a:ext cx="728521" cy="48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919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08</a:t>
            </a:r>
          </a:p>
        </p:txBody>
      </p:sp>
      <p:cxnSp>
        <p:nvCxnSpPr>
          <p:cNvPr id="109" name="Google Shape;509;p38">
            <a:extLst>
              <a:ext uri="{FF2B5EF4-FFF2-40B4-BE49-F238E27FC236}">
                <a16:creationId xmlns:a16="http://schemas.microsoft.com/office/drawing/2014/main" id="{4A1C942D-896C-44C2-9C40-E4E38BA4D6B0}"/>
              </a:ext>
            </a:extLst>
          </p:cNvPr>
          <p:cNvCxnSpPr>
            <a:cxnSpLocks/>
          </p:cNvCxnSpPr>
          <p:nvPr/>
        </p:nvCxnSpPr>
        <p:spPr>
          <a:xfrm>
            <a:off x="7174257" y="5779197"/>
            <a:ext cx="41863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5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animBg="1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23373"/>
            </a:gs>
            <a:gs pos="60000">
              <a:srgbClr val="05AEF1"/>
            </a:gs>
            <a:gs pos="100000">
              <a:srgbClr val="05AFF2"/>
            </a:gs>
          </a:gsLst>
          <a:lin ang="8100000" scaled="1"/>
          <a:tileRect/>
        </a:gra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3997236" y="1763253"/>
            <a:ext cx="6177591" cy="1094249"/>
          </a:xfrm>
          <a:prstGeom prst="rect">
            <a:avLst/>
          </a:prstGeom>
        </p:spPr>
        <p:txBody>
          <a:bodyPr spcFirstLastPara="1" wrap="square" lIns="127963" tIns="127963" rIns="127963" bIns="127963" anchor="t" anchorCtr="0">
            <a:noAutofit/>
          </a:bodyPr>
          <a:lstStyle/>
          <a:p>
            <a:pPr algn="l"/>
            <a:r>
              <a:rPr lang="th-TH" sz="3600" b="1" dirty="0">
                <a:gradFill flip="none" rotWithShape="1">
                  <a:gsLst>
                    <a:gs pos="34000">
                      <a:schemeClr val="tx2">
                        <a:lumMod val="60000"/>
                        <a:lumOff val="40000"/>
                      </a:schemeClr>
                    </a:gs>
                    <a:gs pos="86000">
                      <a:schemeClr val="accent1">
                        <a:lumMod val="75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sym typeface="SukhumvitSet-SemiBold"/>
                <a:rtl val="0"/>
              </a:rPr>
              <a:t>การฟื้นตัวของเศรษฐกิจในระยะข้างหน้า</a:t>
            </a:r>
          </a:p>
        </p:txBody>
      </p:sp>
      <p:sp>
        <p:nvSpPr>
          <p:cNvPr id="689" name="Google Shape;689;p41"/>
          <p:cNvSpPr txBox="1">
            <a:spLocks noGrp="1"/>
          </p:cNvSpPr>
          <p:nvPr>
            <p:ph type="title" idx="2"/>
          </p:nvPr>
        </p:nvSpPr>
        <p:spPr>
          <a:xfrm>
            <a:off x="5405062" y="4886399"/>
            <a:ext cx="2786572" cy="620606"/>
          </a:xfrm>
          <a:prstGeom prst="rect">
            <a:avLst/>
          </a:prstGeom>
        </p:spPr>
        <p:txBody>
          <a:bodyPr spcFirstLastPara="1" wrap="square" lIns="127963" tIns="127963" rIns="127963" bIns="127963" anchor="t" anchorCtr="0">
            <a:noAutofit/>
          </a:bodyPr>
          <a:lstStyle/>
          <a:p>
            <a:pPr algn="l"/>
            <a:r>
              <a:rPr lang="th-TH" sz="3600" b="1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92000">
                      <a:schemeClr val="accent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sym typeface="SukhumvitSet-SemiBold"/>
                <a:rtl val="0"/>
              </a:rPr>
              <a:t>วิธีการแก้ปัญหา</a:t>
            </a:r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>
            <a:off x="4266037" y="2520862"/>
            <a:ext cx="55104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2897075" y="1579683"/>
            <a:ext cx="1226857" cy="122672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lt2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694" name="Google Shape;694;p41"/>
          <p:cNvSpPr/>
          <p:nvPr/>
        </p:nvSpPr>
        <p:spPr>
          <a:xfrm>
            <a:off x="4055965" y="4587415"/>
            <a:ext cx="1226857" cy="122672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cxnSp>
        <p:nvCxnSpPr>
          <p:cNvPr id="695" name="Google Shape;695;p41"/>
          <p:cNvCxnSpPr>
            <a:cxnSpLocks/>
          </p:cNvCxnSpPr>
          <p:nvPr/>
        </p:nvCxnSpPr>
        <p:spPr>
          <a:xfrm>
            <a:off x="5342772" y="5534119"/>
            <a:ext cx="2517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7" name="Google Shape;697;p41"/>
          <p:cNvSpPr/>
          <p:nvPr/>
        </p:nvSpPr>
        <p:spPr>
          <a:xfrm rot="9232319">
            <a:off x="509857" y="903583"/>
            <a:ext cx="883066" cy="8785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78000">
                <a:srgbClr val="00297A"/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6536345" y="874965"/>
            <a:ext cx="1334696" cy="467623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 dirty="0"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8895239" y="4570815"/>
            <a:ext cx="367379" cy="36733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05" name="Google Shape;705;p41"/>
          <p:cNvSpPr/>
          <p:nvPr/>
        </p:nvSpPr>
        <p:spPr>
          <a:xfrm>
            <a:off x="10783764" y="5196703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06" name="Google Shape;706;p41"/>
          <p:cNvSpPr/>
          <p:nvPr/>
        </p:nvSpPr>
        <p:spPr>
          <a:xfrm>
            <a:off x="989440" y="2183369"/>
            <a:ext cx="150920" cy="15090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07" name="Google Shape;707;p41"/>
          <p:cNvSpPr/>
          <p:nvPr/>
        </p:nvSpPr>
        <p:spPr>
          <a:xfrm>
            <a:off x="11285272" y="2529717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09" name="Google Shape;709;p41"/>
          <p:cNvSpPr/>
          <p:nvPr/>
        </p:nvSpPr>
        <p:spPr>
          <a:xfrm>
            <a:off x="243694" y="4380361"/>
            <a:ext cx="469974" cy="55442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10" name="Google Shape;710;p41"/>
          <p:cNvSpPr/>
          <p:nvPr/>
        </p:nvSpPr>
        <p:spPr>
          <a:xfrm>
            <a:off x="5342771" y="5334609"/>
            <a:ext cx="113158" cy="11315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10282569" y="4984650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12" name="Google Shape;712;p41"/>
          <p:cNvSpPr/>
          <p:nvPr/>
        </p:nvSpPr>
        <p:spPr>
          <a:xfrm>
            <a:off x="10151805" y="989463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6329586" y="588292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14" name="Google Shape;714;p41"/>
          <p:cNvSpPr/>
          <p:nvPr/>
        </p:nvSpPr>
        <p:spPr>
          <a:xfrm>
            <a:off x="4266037" y="3060925"/>
            <a:ext cx="113158" cy="11315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15" name="Google Shape;715;p41"/>
          <p:cNvSpPr/>
          <p:nvPr/>
        </p:nvSpPr>
        <p:spPr>
          <a:xfrm>
            <a:off x="8616853" y="6240553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17" name="Google Shape;717;p41"/>
          <p:cNvSpPr/>
          <p:nvPr/>
        </p:nvSpPr>
        <p:spPr>
          <a:xfrm rot="5403222">
            <a:off x="1207477" y="1648710"/>
            <a:ext cx="520570" cy="51791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 dirty="0"/>
          </a:p>
        </p:txBody>
      </p:sp>
      <p:sp>
        <p:nvSpPr>
          <p:cNvPr id="718" name="Google Shape;718;p41"/>
          <p:cNvSpPr/>
          <p:nvPr/>
        </p:nvSpPr>
        <p:spPr>
          <a:xfrm>
            <a:off x="9684723" y="5573487"/>
            <a:ext cx="150920" cy="15180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62" name="Google Shape;506;p38">
            <a:extLst>
              <a:ext uri="{FF2B5EF4-FFF2-40B4-BE49-F238E27FC236}">
                <a16:creationId xmlns:a16="http://schemas.microsoft.com/office/drawing/2014/main" id="{D28E8F26-7FAF-4ABB-B367-9A51EC04B16A}"/>
              </a:ext>
            </a:extLst>
          </p:cNvPr>
          <p:cNvSpPr txBox="1">
            <a:spLocks/>
          </p:cNvSpPr>
          <p:nvPr/>
        </p:nvSpPr>
        <p:spPr>
          <a:xfrm>
            <a:off x="1300032" y="727008"/>
            <a:ext cx="4053394" cy="95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h-TH" sz="3600" b="1" dirty="0">
                <a:gradFill>
                  <a:gsLst>
                    <a:gs pos="22000">
                      <a:schemeClr val="tx1"/>
                    </a:gs>
                    <a:gs pos="84000">
                      <a:schemeClr val="accent3">
                        <a:lumMod val="20000"/>
                        <a:lumOff val="80000"/>
                      </a:schemeClr>
                    </a:gs>
                  </a:gsLst>
                  <a:lin ang="4800000" scaled="0"/>
                </a:gra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หลักการและเหตุผล</a:t>
            </a:r>
          </a:p>
        </p:txBody>
      </p:sp>
      <p:sp>
        <p:nvSpPr>
          <p:cNvPr id="64" name="Google Shape;688;p41">
            <a:extLst>
              <a:ext uri="{FF2B5EF4-FFF2-40B4-BE49-F238E27FC236}">
                <a16:creationId xmlns:a16="http://schemas.microsoft.com/office/drawing/2014/main" id="{F80C793B-EEE9-4100-80E9-22FC691D5F9A}"/>
              </a:ext>
            </a:extLst>
          </p:cNvPr>
          <p:cNvSpPr txBox="1">
            <a:spLocks/>
          </p:cNvSpPr>
          <p:nvPr/>
        </p:nvSpPr>
        <p:spPr>
          <a:xfrm>
            <a:off x="3107155" y="3284077"/>
            <a:ext cx="5500449" cy="109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algn="l"/>
            <a:r>
              <a:rPr lang="th-TH" sz="3600" b="1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56000">
                      <a:schemeClr val="accent1">
                        <a:lumMod val="7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sym typeface="SukhumvitSet-SemiBold"/>
                <a:rtl val="0"/>
              </a:rPr>
              <a:t>การนำเหมืองข้อมูลมาประยุกต์ใช้งาน</a:t>
            </a:r>
          </a:p>
        </p:txBody>
      </p:sp>
      <p:cxnSp>
        <p:nvCxnSpPr>
          <p:cNvPr id="65" name="Google Shape;692;p41">
            <a:extLst>
              <a:ext uri="{FF2B5EF4-FFF2-40B4-BE49-F238E27FC236}">
                <a16:creationId xmlns:a16="http://schemas.microsoft.com/office/drawing/2014/main" id="{900B3F0A-AAD2-49AA-A497-C0254B0BCED5}"/>
              </a:ext>
            </a:extLst>
          </p:cNvPr>
          <p:cNvCxnSpPr>
            <a:cxnSpLocks/>
          </p:cNvCxnSpPr>
          <p:nvPr/>
        </p:nvCxnSpPr>
        <p:spPr>
          <a:xfrm>
            <a:off x="3435705" y="4042452"/>
            <a:ext cx="50404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93;p41">
            <a:extLst>
              <a:ext uri="{FF2B5EF4-FFF2-40B4-BE49-F238E27FC236}">
                <a16:creationId xmlns:a16="http://schemas.microsoft.com/office/drawing/2014/main" id="{34FFB857-0F02-4F83-AC83-FE15530D7EDC}"/>
              </a:ext>
            </a:extLst>
          </p:cNvPr>
          <p:cNvSpPr/>
          <p:nvPr/>
        </p:nvSpPr>
        <p:spPr>
          <a:xfrm>
            <a:off x="8708050" y="3051194"/>
            <a:ext cx="1226857" cy="122672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 dirty="0"/>
          </a:p>
        </p:txBody>
      </p:sp>
      <p:sp>
        <p:nvSpPr>
          <p:cNvPr id="67" name="Google Shape;704;p41">
            <a:extLst>
              <a:ext uri="{FF2B5EF4-FFF2-40B4-BE49-F238E27FC236}">
                <a16:creationId xmlns:a16="http://schemas.microsoft.com/office/drawing/2014/main" id="{3BF54867-274E-4F51-86A8-C4948C01092F}"/>
              </a:ext>
            </a:extLst>
          </p:cNvPr>
          <p:cNvSpPr/>
          <p:nvPr/>
        </p:nvSpPr>
        <p:spPr>
          <a:xfrm rot="7206666">
            <a:off x="9241948" y="1252627"/>
            <a:ext cx="367379" cy="36733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68" name="Google Shape;710;p41">
            <a:extLst>
              <a:ext uri="{FF2B5EF4-FFF2-40B4-BE49-F238E27FC236}">
                <a16:creationId xmlns:a16="http://schemas.microsoft.com/office/drawing/2014/main" id="{B06C506A-9014-4B60-BEB0-C5E7D407530F}"/>
              </a:ext>
            </a:extLst>
          </p:cNvPr>
          <p:cNvSpPr/>
          <p:nvPr/>
        </p:nvSpPr>
        <p:spPr>
          <a:xfrm>
            <a:off x="9558897" y="3844761"/>
            <a:ext cx="113158" cy="11315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69" name="Google Shape;711;p41">
            <a:extLst>
              <a:ext uri="{FF2B5EF4-FFF2-40B4-BE49-F238E27FC236}">
                <a16:creationId xmlns:a16="http://schemas.microsoft.com/office/drawing/2014/main" id="{D8006FC2-D6C5-443D-89A1-BD00D618C8AF}"/>
              </a:ext>
            </a:extLst>
          </p:cNvPr>
          <p:cNvSpPr/>
          <p:nvPr/>
        </p:nvSpPr>
        <p:spPr>
          <a:xfrm rot="-1685758">
            <a:off x="9695525" y="2252917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76" name="Google Shape;2362;p69">
            <a:extLst>
              <a:ext uri="{FF2B5EF4-FFF2-40B4-BE49-F238E27FC236}">
                <a16:creationId xmlns:a16="http://schemas.microsoft.com/office/drawing/2014/main" id="{997A5563-0293-4EEF-8ED2-08ADB7B883C2}"/>
              </a:ext>
            </a:extLst>
          </p:cNvPr>
          <p:cNvGrpSpPr/>
          <p:nvPr/>
        </p:nvGrpSpPr>
        <p:grpSpPr>
          <a:xfrm>
            <a:off x="3149505" y="1795331"/>
            <a:ext cx="721998" cy="747184"/>
            <a:chOff x="726183" y="1770972"/>
            <a:chExt cx="422955" cy="437708"/>
          </a:xfrm>
          <a:gradFill flip="none" rotWithShape="1">
            <a:gsLst>
              <a:gs pos="0">
                <a:srgbClr val="002060"/>
              </a:gs>
              <a:gs pos="48000">
                <a:srgbClr val="0070C0"/>
              </a:gs>
            </a:gsLst>
            <a:lin ang="8100000" scaled="1"/>
            <a:tileRect/>
          </a:gradFill>
        </p:grpSpPr>
        <p:sp>
          <p:nvSpPr>
            <p:cNvPr id="77" name="Google Shape;2363;p69">
              <a:extLst>
                <a:ext uri="{FF2B5EF4-FFF2-40B4-BE49-F238E27FC236}">
                  <a16:creationId xmlns:a16="http://schemas.microsoft.com/office/drawing/2014/main" id="{F849FEA0-BDE4-4BEF-9B0A-9E1AF031FC8B}"/>
                </a:ext>
              </a:extLst>
            </p:cNvPr>
            <p:cNvSpPr/>
            <p:nvPr/>
          </p:nvSpPr>
          <p:spPr>
            <a:xfrm>
              <a:off x="726183" y="1834957"/>
              <a:ext cx="422955" cy="373723"/>
            </a:xfrm>
            <a:custGeom>
              <a:avLst/>
              <a:gdLst/>
              <a:ahLst/>
              <a:cxnLst/>
              <a:rect l="l" t="t" r="r" b="b"/>
              <a:pathLst>
                <a:path w="20928" h="18492" extrusionOk="0">
                  <a:moveTo>
                    <a:pt x="630" y="0"/>
                  </a:moveTo>
                  <a:cubicBezTo>
                    <a:pt x="285" y="0"/>
                    <a:pt x="1" y="285"/>
                    <a:pt x="1" y="650"/>
                  </a:cubicBezTo>
                  <a:lnTo>
                    <a:pt x="1" y="17862"/>
                  </a:lnTo>
                  <a:cubicBezTo>
                    <a:pt x="1" y="18207"/>
                    <a:pt x="285" y="18492"/>
                    <a:pt x="630" y="18492"/>
                  </a:cubicBezTo>
                  <a:lnTo>
                    <a:pt x="20299" y="18492"/>
                  </a:lnTo>
                  <a:cubicBezTo>
                    <a:pt x="20644" y="18492"/>
                    <a:pt x="20928" y="18207"/>
                    <a:pt x="20928" y="17862"/>
                  </a:cubicBezTo>
                  <a:cubicBezTo>
                    <a:pt x="20928" y="17497"/>
                    <a:pt x="20644" y="17213"/>
                    <a:pt x="20299" y="17213"/>
                  </a:cubicBezTo>
                  <a:lnTo>
                    <a:pt x="19649" y="17213"/>
                  </a:lnTo>
                  <a:lnTo>
                    <a:pt x="19649" y="3593"/>
                  </a:lnTo>
                  <a:cubicBezTo>
                    <a:pt x="19649" y="3370"/>
                    <a:pt x="19466" y="3187"/>
                    <a:pt x="19243" y="3187"/>
                  </a:cubicBezTo>
                  <a:lnTo>
                    <a:pt x="18066" y="3187"/>
                  </a:lnTo>
                  <a:cubicBezTo>
                    <a:pt x="17843" y="3187"/>
                    <a:pt x="17640" y="3370"/>
                    <a:pt x="17640" y="3593"/>
                  </a:cubicBezTo>
                  <a:lnTo>
                    <a:pt x="17640" y="17213"/>
                  </a:lnTo>
                  <a:lnTo>
                    <a:pt x="16381" y="17213"/>
                  </a:lnTo>
                  <a:lnTo>
                    <a:pt x="16381" y="8728"/>
                  </a:lnTo>
                  <a:cubicBezTo>
                    <a:pt x="16381" y="8485"/>
                    <a:pt x="16198" y="8302"/>
                    <a:pt x="15955" y="8302"/>
                  </a:cubicBezTo>
                  <a:lnTo>
                    <a:pt x="14798" y="8302"/>
                  </a:lnTo>
                  <a:cubicBezTo>
                    <a:pt x="14554" y="8302"/>
                    <a:pt x="14372" y="8485"/>
                    <a:pt x="14372" y="8728"/>
                  </a:cubicBezTo>
                  <a:lnTo>
                    <a:pt x="14372" y="17213"/>
                  </a:lnTo>
                  <a:lnTo>
                    <a:pt x="13113" y="17213"/>
                  </a:lnTo>
                  <a:lnTo>
                    <a:pt x="13113" y="12280"/>
                  </a:lnTo>
                  <a:cubicBezTo>
                    <a:pt x="13113" y="12037"/>
                    <a:pt x="12910" y="11854"/>
                    <a:pt x="12687" y="11854"/>
                  </a:cubicBezTo>
                  <a:lnTo>
                    <a:pt x="11510" y="11854"/>
                  </a:lnTo>
                  <a:cubicBezTo>
                    <a:pt x="11286" y="11854"/>
                    <a:pt x="11104" y="12037"/>
                    <a:pt x="11104" y="12280"/>
                  </a:cubicBezTo>
                  <a:lnTo>
                    <a:pt x="11104" y="17213"/>
                  </a:lnTo>
                  <a:lnTo>
                    <a:pt x="9825" y="17213"/>
                  </a:lnTo>
                  <a:lnTo>
                    <a:pt x="9825" y="8668"/>
                  </a:lnTo>
                  <a:cubicBezTo>
                    <a:pt x="9825" y="8444"/>
                    <a:pt x="9642" y="8262"/>
                    <a:pt x="9399" y="8262"/>
                  </a:cubicBezTo>
                  <a:lnTo>
                    <a:pt x="8242" y="8262"/>
                  </a:lnTo>
                  <a:cubicBezTo>
                    <a:pt x="7998" y="8262"/>
                    <a:pt x="7816" y="8444"/>
                    <a:pt x="7816" y="8668"/>
                  </a:cubicBezTo>
                  <a:lnTo>
                    <a:pt x="7816" y="17213"/>
                  </a:lnTo>
                  <a:lnTo>
                    <a:pt x="6557" y="17213"/>
                  </a:lnTo>
                  <a:lnTo>
                    <a:pt x="6557" y="12280"/>
                  </a:lnTo>
                  <a:cubicBezTo>
                    <a:pt x="6557" y="12037"/>
                    <a:pt x="6354" y="11854"/>
                    <a:pt x="6131" y="11854"/>
                  </a:cubicBezTo>
                  <a:lnTo>
                    <a:pt x="4974" y="11854"/>
                  </a:lnTo>
                  <a:cubicBezTo>
                    <a:pt x="4730" y="11854"/>
                    <a:pt x="4548" y="12037"/>
                    <a:pt x="4548" y="12280"/>
                  </a:cubicBezTo>
                  <a:lnTo>
                    <a:pt x="4548" y="17213"/>
                  </a:lnTo>
                  <a:lnTo>
                    <a:pt x="3269" y="17213"/>
                  </a:lnTo>
                  <a:lnTo>
                    <a:pt x="3269" y="15508"/>
                  </a:lnTo>
                  <a:cubicBezTo>
                    <a:pt x="3269" y="15285"/>
                    <a:pt x="3086" y="15082"/>
                    <a:pt x="2863" y="15082"/>
                  </a:cubicBezTo>
                  <a:lnTo>
                    <a:pt x="1259" y="15082"/>
                  </a:lnTo>
                  <a:lnTo>
                    <a:pt x="1259" y="65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78" name="Google Shape;2364;p69">
              <a:extLst>
                <a:ext uri="{FF2B5EF4-FFF2-40B4-BE49-F238E27FC236}">
                  <a16:creationId xmlns:a16="http://schemas.microsoft.com/office/drawing/2014/main" id="{995C9722-20CC-4274-83B7-628EC738EF5C}"/>
                </a:ext>
              </a:extLst>
            </p:cNvPr>
            <p:cNvSpPr/>
            <p:nvPr/>
          </p:nvSpPr>
          <p:spPr>
            <a:xfrm>
              <a:off x="775818" y="1770972"/>
              <a:ext cx="342964" cy="191571"/>
            </a:xfrm>
            <a:custGeom>
              <a:avLst/>
              <a:gdLst/>
              <a:ahLst/>
              <a:cxnLst/>
              <a:rect l="l" t="t" r="r" b="b"/>
              <a:pathLst>
                <a:path w="16970" h="9479" extrusionOk="0">
                  <a:moveTo>
                    <a:pt x="14250" y="0"/>
                  </a:moveTo>
                  <a:cubicBezTo>
                    <a:pt x="13905" y="0"/>
                    <a:pt x="13621" y="284"/>
                    <a:pt x="13621" y="629"/>
                  </a:cubicBezTo>
                  <a:cubicBezTo>
                    <a:pt x="13621" y="995"/>
                    <a:pt x="13905" y="1279"/>
                    <a:pt x="14250" y="1279"/>
                  </a:cubicBezTo>
                  <a:lnTo>
                    <a:pt x="14798" y="1279"/>
                  </a:lnTo>
                  <a:lnTo>
                    <a:pt x="9033" y="7023"/>
                  </a:lnTo>
                  <a:lnTo>
                    <a:pt x="5360" y="4100"/>
                  </a:lnTo>
                  <a:cubicBezTo>
                    <a:pt x="5237" y="4006"/>
                    <a:pt x="5093" y="3960"/>
                    <a:pt x="4951" y="3960"/>
                  </a:cubicBezTo>
                  <a:cubicBezTo>
                    <a:pt x="4787" y="3960"/>
                    <a:pt x="4627" y="4021"/>
                    <a:pt x="4507" y="4141"/>
                  </a:cubicBezTo>
                  <a:lnTo>
                    <a:pt x="245" y="8403"/>
                  </a:lnTo>
                  <a:cubicBezTo>
                    <a:pt x="1" y="8647"/>
                    <a:pt x="1" y="9053"/>
                    <a:pt x="245" y="9296"/>
                  </a:cubicBezTo>
                  <a:cubicBezTo>
                    <a:pt x="366" y="9418"/>
                    <a:pt x="529" y="9479"/>
                    <a:pt x="691" y="9479"/>
                  </a:cubicBezTo>
                  <a:cubicBezTo>
                    <a:pt x="853" y="9479"/>
                    <a:pt x="1016" y="9418"/>
                    <a:pt x="1138" y="9296"/>
                  </a:cubicBezTo>
                  <a:lnTo>
                    <a:pt x="4994" y="5440"/>
                  </a:lnTo>
                  <a:lnTo>
                    <a:pt x="8688" y="8383"/>
                  </a:lnTo>
                  <a:cubicBezTo>
                    <a:pt x="8808" y="8475"/>
                    <a:pt x="8949" y="8521"/>
                    <a:pt x="9088" y="8521"/>
                  </a:cubicBezTo>
                  <a:cubicBezTo>
                    <a:pt x="9255" y="8521"/>
                    <a:pt x="9419" y="8455"/>
                    <a:pt x="9541" y="8322"/>
                  </a:cubicBezTo>
                  <a:lnTo>
                    <a:pt x="15691" y="2172"/>
                  </a:lnTo>
                  <a:lnTo>
                    <a:pt x="15691" y="2720"/>
                  </a:lnTo>
                  <a:cubicBezTo>
                    <a:pt x="15691" y="3065"/>
                    <a:pt x="15975" y="3349"/>
                    <a:pt x="16341" y="3349"/>
                  </a:cubicBezTo>
                  <a:cubicBezTo>
                    <a:pt x="16686" y="3349"/>
                    <a:pt x="16970" y="3065"/>
                    <a:pt x="16970" y="2720"/>
                  </a:cubicBezTo>
                  <a:lnTo>
                    <a:pt x="16970" y="629"/>
                  </a:lnTo>
                  <a:cubicBezTo>
                    <a:pt x="16970" y="284"/>
                    <a:pt x="16686" y="0"/>
                    <a:pt x="16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grpSp>
        <p:nvGrpSpPr>
          <p:cNvPr id="79" name="Google Shape;2530;p69">
            <a:extLst>
              <a:ext uri="{FF2B5EF4-FFF2-40B4-BE49-F238E27FC236}">
                <a16:creationId xmlns:a16="http://schemas.microsoft.com/office/drawing/2014/main" id="{2D667B42-2A54-4AC2-91D0-CCA5A92A997B}"/>
              </a:ext>
            </a:extLst>
          </p:cNvPr>
          <p:cNvGrpSpPr/>
          <p:nvPr/>
        </p:nvGrpSpPr>
        <p:grpSpPr>
          <a:xfrm>
            <a:off x="8947839" y="3212084"/>
            <a:ext cx="790935" cy="790205"/>
            <a:chOff x="3738402" y="4167029"/>
            <a:chExt cx="437708" cy="437304"/>
          </a:xfrm>
          <a:gradFill flip="none" rotWithShape="1">
            <a:gsLst>
              <a:gs pos="16000">
                <a:srgbClr val="002060">
                  <a:lumMod val="87000"/>
                  <a:lumOff val="13000"/>
                  <a:alpha val="95000"/>
                </a:srgbClr>
              </a:gs>
              <a:gs pos="74000">
                <a:srgbClr val="0070C0"/>
              </a:gs>
            </a:gsLst>
            <a:lin ang="8100000" scaled="1"/>
            <a:tileRect/>
          </a:gradFill>
        </p:grpSpPr>
        <p:sp>
          <p:nvSpPr>
            <p:cNvPr id="80" name="Google Shape;2531;p69">
              <a:extLst>
                <a:ext uri="{FF2B5EF4-FFF2-40B4-BE49-F238E27FC236}">
                  <a16:creationId xmlns:a16="http://schemas.microsoft.com/office/drawing/2014/main" id="{A789FAF7-E091-4883-B6DB-A976087805AE}"/>
                </a:ext>
              </a:extLst>
            </p:cNvPr>
            <p:cNvSpPr/>
            <p:nvPr/>
          </p:nvSpPr>
          <p:spPr>
            <a:xfrm>
              <a:off x="3773264" y="4531699"/>
              <a:ext cx="377826" cy="72635"/>
            </a:xfrm>
            <a:custGeom>
              <a:avLst/>
              <a:gdLst/>
              <a:ahLst/>
              <a:cxnLst/>
              <a:rect l="l" t="t" r="r" b="b"/>
              <a:pathLst>
                <a:path w="18695" h="3594" extrusionOk="0">
                  <a:moveTo>
                    <a:pt x="650" y="1"/>
                  </a:moveTo>
                  <a:cubicBezTo>
                    <a:pt x="285" y="1"/>
                    <a:pt x="1" y="285"/>
                    <a:pt x="1" y="630"/>
                  </a:cubicBezTo>
                  <a:lnTo>
                    <a:pt x="1" y="2964"/>
                  </a:lnTo>
                  <a:cubicBezTo>
                    <a:pt x="1" y="3309"/>
                    <a:pt x="285" y="3593"/>
                    <a:pt x="650" y="3593"/>
                  </a:cubicBezTo>
                  <a:lnTo>
                    <a:pt x="18066" y="3593"/>
                  </a:lnTo>
                  <a:cubicBezTo>
                    <a:pt x="18411" y="3593"/>
                    <a:pt x="18695" y="3309"/>
                    <a:pt x="18695" y="2964"/>
                  </a:cubicBezTo>
                  <a:lnTo>
                    <a:pt x="18695" y="630"/>
                  </a:lnTo>
                  <a:cubicBezTo>
                    <a:pt x="18695" y="285"/>
                    <a:pt x="18411" y="1"/>
                    <a:pt x="18066" y="1"/>
                  </a:cubicBezTo>
                  <a:cubicBezTo>
                    <a:pt x="17700" y="1"/>
                    <a:pt x="17416" y="285"/>
                    <a:pt x="17416" y="630"/>
                  </a:cubicBezTo>
                  <a:lnTo>
                    <a:pt x="17416" y="2335"/>
                  </a:lnTo>
                  <a:lnTo>
                    <a:pt x="1279" y="2335"/>
                  </a:lnTo>
                  <a:lnTo>
                    <a:pt x="1279" y="630"/>
                  </a:ln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1" name="Google Shape;2532;p69">
              <a:extLst>
                <a:ext uri="{FF2B5EF4-FFF2-40B4-BE49-F238E27FC236}">
                  <a16:creationId xmlns:a16="http://schemas.microsoft.com/office/drawing/2014/main" id="{64409691-6D8B-4612-9791-FF6586D4B6F6}"/>
                </a:ext>
              </a:extLst>
            </p:cNvPr>
            <p:cNvSpPr/>
            <p:nvPr/>
          </p:nvSpPr>
          <p:spPr>
            <a:xfrm>
              <a:off x="3854488" y="4265472"/>
              <a:ext cx="215378" cy="313215"/>
            </a:xfrm>
            <a:custGeom>
              <a:avLst/>
              <a:gdLst/>
              <a:ahLst/>
              <a:cxnLst/>
              <a:rect l="l" t="t" r="r" b="b"/>
              <a:pathLst>
                <a:path w="10657" h="15498" extrusionOk="0">
                  <a:moveTo>
                    <a:pt x="3512" y="1"/>
                  </a:moveTo>
                  <a:cubicBezTo>
                    <a:pt x="3167" y="1"/>
                    <a:pt x="2883" y="285"/>
                    <a:pt x="2883" y="650"/>
                  </a:cubicBezTo>
                  <a:lnTo>
                    <a:pt x="2883" y="8952"/>
                  </a:lnTo>
                  <a:lnTo>
                    <a:pt x="813" y="8952"/>
                  </a:lnTo>
                  <a:cubicBezTo>
                    <a:pt x="305" y="8952"/>
                    <a:pt x="1" y="9520"/>
                    <a:pt x="305" y="9946"/>
                  </a:cubicBezTo>
                  <a:lnTo>
                    <a:pt x="4811" y="15224"/>
                  </a:lnTo>
                  <a:cubicBezTo>
                    <a:pt x="4933" y="15406"/>
                    <a:pt x="5131" y="15498"/>
                    <a:pt x="5329" y="15498"/>
                  </a:cubicBezTo>
                  <a:cubicBezTo>
                    <a:pt x="5527" y="15498"/>
                    <a:pt x="5725" y="15406"/>
                    <a:pt x="5846" y="15224"/>
                  </a:cubicBezTo>
                  <a:lnTo>
                    <a:pt x="10373" y="9946"/>
                  </a:lnTo>
                  <a:cubicBezTo>
                    <a:pt x="10657" y="9520"/>
                    <a:pt x="10352" y="8952"/>
                    <a:pt x="9845" y="8952"/>
                  </a:cubicBezTo>
                  <a:lnTo>
                    <a:pt x="7775" y="8952"/>
                  </a:lnTo>
                  <a:lnTo>
                    <a:pt x="7775" y="650"/>
                  </a:lnTo>
                  <a:cubicBezTo>
                    <a:pt x="7775" y="285"/>
                    <a:pt x="7490" y="1"/>
                    <a:pt x="71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82" name="Google Shape;2533;p69">
              <a:extLst>
                <a:ext uri="{FF2B5EF4-FFF2-40B4-BE49-F238E27FC236}">
                  <a16:creationId xmlns:a16="http://schemas.microsoft.com/office/drawing/2014/main" id="{7A4770F5-5A98-4364-B1B9-99A0DF6A1BC8}"/>
                </a:ext>
              </a:extLst>
            </p:cNvPr>
            <p:cNvSpPr/>
            <p:nvPr/>
          </p:nvSpPr>
          <p:spPr>
            <a:xfrm>
              <a:off x="3738402" y="4167029"/>
              <a:ext cx="437708" cy="253534"/>
            </a:xfrm>
            <a:custGeom>
              <a:avLst/>
              <a:gdLst/>
              <a:ahLst/>
              <a:cxnLst/>
              <a:rect l="l" t="t" r="r" b="b"/>
              <a:pathLst>
                <a:path w="21658" h="12545" extrusionOk="0">
                  <a:moveTo>
                    <a:pt x="10839" y="0"/>
                  </a:moveTo>
                  <a:cubicBezTo>
                    <a:pt x="10271" y="0"/>
                    <a:pt x="9743" y="102"/>
                    <a:pt x="9256" y="284"/>
                  </a:cubicBezTo>
                  <a:cubicBezTo>
                    <a:pt x="8119" y="711"/>
                    <a:pt x="7206" y="1583"/>
                    <a:pt x="6719" y="2700"/>
                  </a:cubicBezTo>
                  <a:cubicBezTo>
                    <a:pt x="6313" y="2497"/>
                    <a:pt x="5866" y="2395"/>
                    <a:pt x="5420" y="2395"/>
                  </a:cubicBezTo>
                  <a:cubicBezTo>
                    <a:pt x="4649" y="2395"/>
                    <a:pt x="3958" y="2679"/>
                    <a:pt x="3431" y="3146"/>
                  </a:cubicBezTo>
                  <a:cubicBezTo>
                    <a:pt x="3167" y="3370"/>
                    <a:pt x="2944" y="3654"/>
                    <a:pt x="2761" y="3979"/>
                  </a:cubicBezTo>
                  <a:cubicBezTo>
                    <a:pt x="2497" y="4445"/>
                    <a:pt x="2355" y="5014"/>
                    <a:pt x="2396" y="5602"/>
                  </a:cubicBezTo>
                  <a:cubicBezTo>
                    <a:pt x="1137" y="6049"/>
                    <a:pt x="203" y="7186"/>
                    <a:pt x="41" y="8566"/>
                  </a:cubicBezTo>
                  <a:cubicBezTo>
                    <a:pt x="21" y="8708"/>
                    <a:pt x="0" y="8850"/>
                    <a:pt x="0" y="8992"/>
                  </a:cubicBezTo>
                  <a:cubicBezTo>
                    <a:pt x="0" y="10961"/>
                    <a:pt x="1604" y="12544"/>
                    <a:pt x="3573" y="12544"/>
                  </a:cubicBezTo>
                  <a:lnTo>
                    <a:pt x="7368" y="12544"/>
                  </a:lnTo>
                  <a:lnTo>
                    <a:pt x="7368" y="5521"/>
                  </a:lnTo>
                  <a:cubicBezTo>
                    <a:pt x="7368" y="4466"/>
                    <a:pt x="8221" y="3613"/>
                    <a:pt x="9256" y="3613"/>
                  </a:cubicBezTo>
                  <a:lnTo>
                    <a:pt x="12889" y="3613"/>
                  </a:lnTo>
                  <a:cubicBezTo>
                    <a:pt x="13397" y="3613"/>
                    <a:pt x="13864" y="3816"/>
                    <a:pt x="14229" y="4161"/>
                  </a:cubicBezTo>
                  <a:cubicBezTo>
                    <a:pt x="14594" y="4527"/>
                    <a:pt x="14797" y="5014"/>
                    <a:pt x="14797" y="5521"/>
                  </a:cubicBezTo>
                  <a:lnTo>
                    <a:pt x="14797" y="12544"/>
                  </a:lnTo>
                  <a:lnTo>
                    <a:pt x="18086" y="12544"/>
                  </a:lnTo>
                  <a:cubicBezTo>
                    <a:pt x="20054" y="12544"/>
                    <a:pt x="21658" y="10961"/>
                    <a:pt x="21658" y="8992"/>
                  </a:cubicBezTo>
                  <a:cubicBezTo>
                    <a:pt x="21658" y="8850"/>
                    <a:pt x="21658" y="8708"/>
                    <a:pt x="21638" y="8566"/>
                  </a:cubicBezTo>
                  <a:cubicBezTo>
                    <a:pt x="21475" y="7186"/>
                    <a:pt x="20521" y="6049"/>
                    <a:pt x="19263" y="5602"/>
                  </a:cubicBezTo>
                  <a:cubicBezTo>
                    <a:pt x="19303" y="5014"/>
                    <a:pt x="19161" y="4466"/>
                    <a:pt x="18898" y="3979"/>
                  </a:cubicBezTo>
                  <a:cubicBezTo>
                    <a:pt x="18390" y="3045"/>
                    <a:pt x="17395" y="2395"/>
                    <a:pt x="16259" y="2395"/>
                  </a:cubicBezTo>
                  <a:cubicBezTo>
                    <a:pt x="15792" y="2395"/>
                    <a:pt x="15345" y="2497"/>
                    <a:pt x="14960" y="2700"/>
                  </a:cubicBezTo>
                  <a:cubicBezTo>
                    <a:pt x="14797" y="2314"/>
                    <a:pt x="14594" y="1989"/>
                    <a:pt x="14331" y="1665"/>
                  </a:cubicBezTo>
                  <a:cubicBezTo>
                    <a:pt x="13519" y="650"/>
                    <a:pt x="12260" y="0"/>
                    <a:pt x="108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89" name="Google Shape;8211;p85">
            <a:extLst>
              <a:ext uri="{FF2B5EF4-FFF2-40B4-BE49-F238E27FC236}">
                <a16:creationId xmlns:a16="http://schemas.microsoft.com/office/drawing/2014/main" id="{A3A06526-5A2F-4C16-B8F5-B4B65D62596B}"/>
              </a:ext>
            </a:extLst>
          </p:cNvPr>
          <p:cNvSpPr/>
          <p:nvPr/>
        </p:nvSpPr>
        <p:spPr>
          <a:xfrm>
            <a:off x="4323423" y="4809747"/>
            <a:ext cx="665648" cy="782063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" grpId="0" build="p"/>
      <p:bldP spid="689" grpId="0"/>
      <p:bldP spid="697" grpId="0" animBg="1"/>
      <p:bldP spid="717" grpId="0" animBg="1"/>
      <p:bldP spid="64" grpId="0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999772" y="774737"/>
            <a:ext cx="6769261" cy="847770"/>
          </a:xfrm>
          <a:prstGeom prst="rect">
            <a:avLst/>
          </a:prstGeom>
        </p:spPr>
        <p:txBody>
          <a:bodyPr spcFirstLastPara="1" wrap="square" lIns="127963" tIns="127963" rIns="127963" bIns="127963" anchor="t" anchorCtr="0">
            <a:noAutofit/>
          </a:bodyPr>
          <a:lstStyle/>
          <a:p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วัตถุประสงค์ของโครงงาน </a:t>
            </a:r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674101" y="5000457"/>
            <a:ext cx="870034" cy="897923"/>
            <a:chOff x="5201990" y="960446"/>
            <a:chExt cx="446685" cy="46100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57" name="Google Shape;357;p36"/>
            <p:cNvSpPr/>
            <p:nvPr/>
          </p:nvSpPr>
          <p:spPr>
            <a:xfrm>
              <a:off x="5201990" y="960446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79000">
                  <a:srgbClr val="0070C0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11070745" y="2349281"/>
            <a:ext cx="520570" cy="51791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66" name="Google Shape;366;p36"/>
          <p:cNvSpPr/>
          <p:nvPr/>
        </p:nvSpPr>
        <p:spPr>
          <a:xfrm>
            <a:off x="10540577" y="5377230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67" name="Google Shape;367;p36"/>
          <p:cNvSpPr/>
          <p:nvPr/>
        </p:nvSpPr>
        <p:spPr>
          <a:xfrm rot="7198898">
            <a:off x="10171468" y="1440649"/>
            <a:ext cx="980285" cy="97528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68" name="Google Shape;368;p36"/>
          <p:cNvSpPr/>
          <p:nvPr/>
        </p:nvSpPr>
        <p:spPr>
          <a:xfrm rot="7201932">
            <a:off x="10947610" y="3880553"/>
            <a:ext cx="520570" cy="51791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65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10009201" y="2611462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70" name="Google Shape;370;p36"/>
          <p:cNvSpPr/>
          <p:nvPr/>
        </p:nvSpPr>
        <p:spPr>
          <a:xfrm>
            <a:off x="3688629" y="5062942"/>
            <a:ext cx="150920" cy="15185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72" name="Google Shape;372;p36"/>
          <p:cNvSpPr/>
          <p:nvPr/>
        </p:nvSpPr>
        <p:spPr>
          <a:xfrm>
            <a:off x="11215470" y="4602599"/>
            <a:ext cx="583171" cy="68802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73" name="Google Shape;373;p36"/>
          <p:cNvSpPr/>
          <p:nvPr/>
        </p:nvSpPr>
        <p:spPr>
          <a:xfrm>
            <a:off x="5387160" y="5241690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74" name="Google Shape;374;p36"/>
          <p:cNvSpPr/>
          <p:nvPr/>
        </p:nvSpPr>
        <p:spPr>
          <a:xfrm>
            <a:off x="8239949" y="5760949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7876130" y="5484441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" name="Google Shape;380;p36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p36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392" name="Google Shape;392;p36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D7C7D320-FD4E-4922-AE26-02C039F3EE1C}"/>
              </a:ext>
            </a:extLst>
          </p:cNvPr>
          <p:cNvSpPr txBox="1"/>
          <p:nvPr/>
        </p:nvSpPr>
        <p:spPr>
          <a:xfrm>
            <a:off x="-74589" y="2747038"/>
            <a:ext cx="12262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gradFill flip="none" rotWithShape="1">
                  <a:gsLst>
                    <a:gs pos="4000">
                      <a:schemeClr val="accent1">
                        <a:lumMod val="75000"/>
                      </a:schemeClr>
                    </a:gs>
                    <a:gs pos="93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เพื่อวิเคราะห์ปัจจัยสำคัญของเศรษฐกิจครัวเรือน</a:t>
            </a:r>
            <a:endParaRPr lang="en-US" sz="3600" b="1" dirty="0">
              <a:gradFill flip="none" rotWithShape="1">
                <a:gsLst>
                  <a:gs pos="4000">
                    <a:schemeClr val="accent1">
                      <a:lumMod val="75000"/>
                    </a:schemeClr>
                  </a:gs>
                  <a:gs pos="93000">
                    <a:schemeClr val="tx2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3600" b="1" dirty="0">
                <a:gradFill flip="none" rotWithShape="1">
                  <a:gsLst>
                    <a:gs pos="4000">
                      <a:schemeClr val="accent1">
                        <a:lumMod val="75000"/>
                      </a:schemeClr>
                    </a:gs>
                    <a:gs pos="93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ด้วยการคัดเลือกคุณสมบัติแบบ </a:t>
            </a:r>
            <a:r>
              <a:rPr lang="en-US" sz="3600" b="1" dirty="0">
                <a:gradFill flip="none" rotWithShape="1">
                  <a:gsLst>
                    <a:gs pos="4000">
                      <a:schemeClr val="accent1">
                        <a:lumMod val="75000"/>
                      </a:schemeClr>
                    </a:gs>
                    <a:gs pos="93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Gain Ratio Feature Selection</a:t>
            </a:r>
          </a:p>
        </p:txBody>
      </p:sp>
      <p:sp>
        <p:nvSpPr>
          <p:cNvPr id="36" name="Google Shape;704;p41">
            <a:extLst>
              <a:ext uri="{FF2B5EF4-FFF2-40B4-BE49-F238E27FC236}">
                <a16:creationId xmlns:a16="http://schemas.microsoft.com/office/drawing/2014/main" id="{C5AF769F-7740-42FE-9A4B-B9A5940A8934}"/>
              </a:ext>
            </a:extLst>
          </p:cNvPr>
          <p:cNvSpPr/>
          <p:nvPr/>
        </p:nvSpPr>
        <p:spPr>
          <a:xfrm>
            <a:off x="2487815" y="2069625"/>
            <a:ext cx="183690" cy="18366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7" name="Google Shape;704;p41">
            <a:extLst>
              <a:ext uri="{FF2B5EF4-FFF2-40B4-BE49-F238E27FC236}">
                <a16:creationId xmlns:a16="http://schemas.microsoft.com/office/drawing/2014/main" id="{1C56F913-B396-45D8-8779-362F30A36A0E}"/>
              </a:ext>
            </a:extLst>
          </p:cNvPr>
          <p:cNvSpPr/>
          <p:nvPr/>
        </p:nvSpPr>
        <p:spPr>
          <a:xfrm rot="9845434">
            <a:off x="9810591" y="976774"/>
            <a:ext cx="367379" cy="36733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/>
      <p:bldP spid="367" grpId="0" animBg="1"/>
      <p:bldP spid="3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/>
          <p:nvPr/>
        </p:nvSpPr>
        <p:spPr>
          <a:xfrm>
            <a:off x="10562831" y="1316247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0" name="Google Shape;330;p35"/>
          <p:cNvSpPr/>
          <p:nvPr/>
        </p:nvSpPr>
        <p:spPr>
          <a:xfrm>
            <a:off x="9928631" y="1165354"/>
            <a:ext cx="150920" cy="15090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11656523" y="1867319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2" name="Google Shape;332;p35"/>
          <p:cNvSpPr/>
          <p:nvPr/>
        </p:nvSpPr>
        <p:spPr>
          <a:xfrm>
            <a:off x="11342875" y="1017591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349" name="Google Shape;349;p35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27" name="Google Shape;354;p36">
            <a:extLst>
              <a:ext uri="{FF2B5EF4-FFF2-40B4-BE49-F238E27FC236}">
                <a16:creationId xmlns:a16="http://schemas.microsoft.com/office/drawing/2014/main" id="{9A3B68E5-2D3E-4A9F-8C34-A3D20C672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9772" y="774737"/>
            <a:ext cx="6769261" cy="847770"/>
          </a:xfrm>
          <a:prstGeom prst="rect">
            <a:avLst/>
          </a:prstGeom>
        </p:spPr>
        <p:txBody>
          <a:bodyPr spcFirstLastPara="1" wrap="square" lIns="127963" tIns="127963" rIns="127963" bIns="127963" anchor="t" anchorCtr="0">
            <a:noAutofit/>
          </a:bodyPr>
          <a:lstStyle/>
          <a:p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ขอบเขตของโครงงาน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84D2C6EE-9773-4053-842A-5343A76B7B5C}"/>
              </a:ext>
            </a:extLst>
          </p:cNvPr>
          <p:cNvSpPr txBox="1"/>
          <p:nvPr/>
        </p:nvSpPr>
        <p:spPr>
          <a:xfrm>
            <a:off x="572444" y="2319980"/>
            <a:ext cx="124227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th-TH" sz="3200" b="1" dirty="0">
                <a:gradFill flip="none" rotWithShape="1">
                  <a:gsLst>
                    <a:gs pos="0">
                      <a:srgbClr val="FFC000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ข้อมูลประชากรจากภาคครัวเรือน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เฉพาะครัวเรือนในเขตพื้นที่ชนบทของ </a:t>
            </a:r>
          </a:p>
          <a:p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จังหวัดสกลนคร ซึ่ง มี 20 หมู่บ้าน 12 ตำบล 12 อำเภอ โดยช่วงเวลาที่ทำการเก็บรวบรวมข้อมูล คือ ปี พ.ศ.2563–2564 และจากฐานข้อมูลสภาพทางเศรษฐกิจครัวเรือนเป้าหมายตามโครงการจ้างงาน ประชาชนที่ได้รับผลกระทบจากสถานการณ์การระบาดของโรคติดเชื้อไวรัสโค</a:t>
            </a:r>
            <a:r>
              <a:rPr lang="th-TH" sz="3200" b="1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โร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น่า 2019 (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COVID-19)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โดยในฐานข้อมูลมีการเก็บข้อมูลจากฐานข้อมูลสภาพทางเศรษฐกิจชุมชนซึ่งมีการเก็บข้อมูลออกเป็น 10 ส่วน  </a:t>
            </a:r>
          </a:p>
          <a:p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3200" b="1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Google Shape;952;p44">
            <a:extLst>
              <a:ext uri="{FF2B5EF4-FFF2-40B4-BE49-F238E27FC236}">
                <a16:creationId xmlns:a16="http://schemas.microsoft.com/office/drawing/2014/main" id="{F64B730D-2A34-46F5-A374-6D7C69AEB2AC}"/>
              </a:ext>
            </a:extLst>
          </p:cNvPr>
          <p:cNvSpPr/>
          <p:nvPr/>
        </p:nvSpPr>
        <p:spPr>
          <a:xfrm>
            <a:off x="1040939" y="2432297"/>
            <a:ext cx="281404" cy="28135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25" name="Google Shape;644;p40">
            <a:extLst>
              <a:ext uri="{FF2B5EF4-FFF2-40B4-BE49-F238E27FC236}">
                <a16:creationId xmlns:a16="http://schemas.microsoft.com/office/drawing/2014/main" id="{E5DC83CF-FCD2-4395-97DF-D734DC3C7DD8}"/>
              </a:ext>
            </a:extLst>
          </p:cNvPr>
          <p:cNvSpPr/>
          <p:nvPr/>
        </p:nvSpPr>
        <p:spPr>
          <a:xfrm>
            <a:off x="688248" y="1564872"/>
            <a:ext cx="1749260" cy="5925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C2FB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31BFB6A2-BDB8-4593-90D5-65405882A5CF}"/>
              </a:ext>
            </a:extLst>
          </p:cNvPr>
          <p:cNvSpPr txBox="1"/>
          <p:nvPr/>
        </p:nvSpPr>
        <p:spPr>
          <a:xfrm>
            <a:off x="823744" y="1562354"/>
            <a:ext cx="1726952" cy="66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gradFill>
                  <a:gsLst>
                    <a:gs pos="6800">
                      <a:srgbClr val="FFC000"/>
                    </a:gs>
                    <a:gs pos="100000">
                      <a:srgbClr val="FFE485"/>
                    </a:gs>
                  </a:gsLst>
                  <a:lin ang="189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ด้านข้อมูล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/>
          <p:nvPr/>
        </p:nvSpPr>
        <p:spPr>
          <a:xfrm>
            <a:off x="10562831" y="1316247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0" name="Google Shape;330;p35"/>
          <p:cNvSpPr/>
          <p:nvPr/>
        </p:nvSpPr>
        <p:spPr>
          <a:xfrm>
            <a:off x="9928631" y="1165354"/>
            <a:ext cx="150920" cy="15090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11656523" y="1867319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2" name="Google Shape;332;p35"/>
          <p:cNvSpPr/>
          <p:nvPr/>
        </p:nvSpPr>
        <p:spPr>
          <a:xfrm>
            <a:off x="11342875" y="1017591"/>
            <a:ext cx="298729" cy="29868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349" name="Google Shape;349;p35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27" name="Google Shape;354;p36">
            <a:extLst>
              <a:ext uri="{FF2B5EF4-FFF2-40B4-BE49-F238E27FC236}">
                <a16:creationId xmlns:a16="http://schemas.microsoft.com/office/drawing/2014/main" id="{9A3B68E5-2D3E-4A9F-8C34-A3D20C672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9772" y="774737"/>
            <a:ext cx="6769261" cy="847770"/>
          </a:xfrm>
          <a:prstGeom prst="rect">
            <a:avLst/>
          </a:prstGeom>
        </p:spPr>
        <p:txBody>
          <a:bodyPr spcFirstLastPara="1" wrap="square" lIns="127963" tIns="127963" rIns="127963" bIns="127963" anchor="t" anchorCtr="0">
            <a:noAutofit/>
          </a:bodyPr>
          <a:lstStyle/>
          <a:p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ขอบเขตของโครงงาน 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84D2C6EE-9773-4053-842A-5343A76B7B5C}"/>
              </a:ext>
            </a:extLst>
          </p:cNvPr>
          <p:cNvSpPr txBox="1"/>
          <p:nvPr/>
        </p:nvSpPr>
        <p:spPr>
          <a:xfrm>
            <a:off x="560814" y="2469897"/>
            <a:ext cx="121249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th-TH" sz="3200" b="1" dirty="0">
                <a:gradFill flip="none" rotWithShape="1">
                  <a:gsLst>
                    <a:gs pos="0">
                      <a:srgbClr val="FFC000"/>
                    </a:gs>
                    <a:gs pos="99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ประชากรที่ใช้ในการศึกษา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ได้แก่ ครัวเรือนตำบลที่อยู่ในช่วงปี พ.ศ. 2561 – 2563</a:t>
            </a:r>
            <a:endParaRPr lang="en-US" sz="3200" b="1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ได้มาจากข้อมูล 12 ตำบล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ซึ่งมีจำนวน 17,933 ครัวเรือน </a:t>
            </a:r>
          </a:p>
          <a:p>
            <a:endParaRPr lang="th-TH" sz="3200" b="1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th-TH" sz="3200" b="1" dirty="0">
                <a:gradFill>
                  <a:gsLst>
                    <a:gs pos="0">
                      <a:srgbClr val="FFC000"/>
                    </a:gs>
                    <a:gs pos="99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กลุ่มตัวอย่างที่ใช้ในการศึกษาและวิเคราะห์ข้อมูล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ได้แก่ กลุ่มครัวเรือนบ้าน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ในช่วงปี พ.ศ. 2561 - 2563 </a:t>
            </a:r>
            <a:endParaRPr lang="en-US" sz="3200" b="1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ได้มาจากการเลือกแบบเจาะจง (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Purposive Sampling)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 3,233 ครัวเรือน</a:t>
            </a:r>
          </a:p>
        </p:txBody>
      </p:sp>
      <p:sp>
        <p:nvSpPr>
          <p:cNvPr id="25" name="Google Shape;952;p44">
            <a:extLst>
              <a:ext uri="{FF2B5EF4-FFF2-40B4-BE49-F238E27FC236}">
                <a16:creationId xmlns:a16="http://schemas.microsoft.com/office/drawing/2014/main" id="{7FF9C9F5-4D01-43A8-B6CB-C8D012E64301}"/>
              </a:ext>
            </a:extLst>
          </p:cNvPr>
          <p:cNvSpPr/>
          <p:nvPr/>
        </p:nvSpPr>
        <p:spPr>
          <a:xfrm>
            <a:off x="850670" y="2650398"/>
            <a:ext cx="229929" cy="22989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29" name="Google Shape;952;p44">
            <a:extLst>
              <a:ext uri="{FF2B5EF4-FFF2-40B4-BE49-F238E27FC236}">
                <a16:creationId xmlns:a16="http://schemas.microsoft.com/office/drawing/2014/main" id="{A5ACD4CF-5219-47C2-9DF1-4F04AA2D38E1}"/>
              </a:ext>
            </a:extLst>
          </p:cNvPr>
          <p:cNvSpPr/>
          <p:nvPr/>
        </p:nvSpPr>
        <p:spPr>
          <a:xfrm>
            <a:off x="843923" y="4072606"/>
            <a:ext cx="229929" cy="22989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 dirty="0"/>
          </a:p>
        </p:txBody>
      </p:sp>
      <p:sp>
        <p:nvSpPr>
          <p:cNvPr id="26" name="Google Shape;644;p40">
            <a:extLst>
              <a:ext uri="{FF2B5EF4-FFF2-40B4-BE49-F238E27FC236}">
                <a16:creationId xmlns:a16="http://schemas.microsoft.com/office/drawing/2014/main" id="{938199F1-249E-45DC-A6EE-37B838A72133}"/>
              </a:ext>
            </a:extLst>
          </p:cNvPr>
          <p:cNvSpPr/>
          <p:nvPr/>
        </p:nvSpPr>
        <p:spPr>
          <a:xfrm>
            <a:off x="688247" y="1564872"/>
            <a:ext cx="2419970" cy="5925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C2FB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AC0FBDAA-E0A7-40E9-A7B0-CE258FAA2999}"/>
              </a:ext>
            </a:extLst>
          </p:cNvPr>
          <p:cNvSpPr txBox="1"/>
          <p:nvPr/>
        </p:nvSpPr>
        <p:spPr>
          <a:xfrm>
            <a:off x="850670" y="1565630"/>
            <a:ext cx="2419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gradFill>
                  <a:gsLst>
                    <a:gs pos="6800">
                      <a:srgbClr val="FFC000"/>
                    </a:gs>
                    <a:gs pos="100000">
                      <a:srgbClr val="FFE485"/>
                    </a:gs>
                  </a:gsLst>
                  <a:lin ang="189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ด้านข้อมูล</a:t>
            </a:r>
            <a:r>
              <a:rPr lang="en-US" sz="3600" b="1" dirty="0">
                <a:gradFill>
                  <a:gsLst>
                    <a:gs pos="6800">
                      <a:srgbClr val="FFC000"/>
                    </a:gs>
                    <a:gs pos="100000">
                      <a:srgbClr val="FFE485"/>
                    </a:gs>
                  </a:gsLst>
                  <a:lin ang="189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sz="3600" b="1" dirty="0">
                <a:gradFill>
                  <a:gsLst>
                    <a:gs pos="6800">
                      <a:srgbClr val="FFC000"/>
                    </a:gs>
                    <a:gs pos="100000">
                      <a:srgbClr val="FFE485"/>
                    </a:gs>
                  </a:gsLst>
                  <a:lin ang="189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gradFill>
                  <a:gsLst>
                    <a:gs pos="6800">
                      <a:srgbClr val="FFC000"/>
                    </a:gs>
                    <a:gs pos="100000">
                      <a:srgbClr val="FFE485"/>
                    </a:gs>
                  </a:gsLst>
                  <a:lin ang="189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3600" b="1" dirty="0">
              <a:gradFill>
                <a:gsLst>
                  <a:gs pos="6800">
                    <a:srgbClr val="FFC000"/>
                  </a:gs>
                  <a:gs pos="100000">
                    <a:srgbClr val="FFE485"/>
                  </a:gs>
                </a:gsLst>
                <a:lin ang="18900000" scaled="1"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48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39"/>
          <p:cNvGrpSpPr/>
          <p:nvPr/>
        </p:nvGrpSpPr>
        <p:grpSpPr>
          <a:xfrm>
            <a:off x="-542233" y="3202419"/>
            <a:ext cx="4168876" cy="4540541"/>
            <a:chOff x="299357" y="956975"/>
            <a:chExt cx="2978508" cy="3244048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70C0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rgbClr val="33CCFF"/>
                  </a:gs>
                  <a:gs pos="100000">
                    <a:srgbClr val="0070C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5927156" y="5809404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1" name="Google Shape;354;p36">
            <a:extLst>
              <a:ext uri="{FF2B5EF4-FFF2-40B4-BE49-F238E27FC236}">
                <a16:creationId xmlns:a16="http://schemas.microsoft.com/office/drawing/2014/main" id="{911B16F3-5024-45C5-A3AF-277180753B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9772" y="774737"/>
            <a:ext cx="6769261" cy="847770"/>
          </a:xfrm>
          <a:prstGeom prst="rect">
            <a:avLst/>
          </a:prstGeom>
        </p:spPr>
        <p:txBody>
          <a:bodyPr spcFirstLastPara="1" wrap="square" lIns="127963" tIns="127963" rIns="127963" bIns="127963" anchor="t" anchorCtr="0">
            <a:noAutofit/>
          </a:bodyPr>
          <a:lstStyle/>
          <a:p>
            <a:pPr algn="l"/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ขอบเขตของโครงงาน 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92" name="TextBox 24">
            <a:extLst>
              <a:ext uri="{FF2B5EF4-FFF2-40B4-BE49-F238E27FC236}">
                <a16:creationId xmlns:a16="http://schemas.microsoft.com/office/drawing/2014/main" id="{5D7A1C94-DA36-4260-A64A-1F35C54DB3EB}"/>
              </a:ext>
            </a:extLst>
          </p:cNvPr>
          <p:cNvSpPr txBox="1"/>
          <p:nvPr/>
        </p:nvSpPr>
        <p:spPr>
          <a:xfrm>
            <a:off x="3055497" y="1581627"/>
            <a:ext cx="92600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9943"/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ใช้กระบวนการ </a:t>
            </a:r>
            <a:r>
              <a:rPr lang="th-TH" sz="3200" b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FFF00"/>
                    </a:gs>
                  </a:gsLst>
                  <a:lin ang="81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FFF00"/>
                    </a:gs>
                  </a:gsLst>
                  <a:lin ang="81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CRIPS-DM</a:t>
            </a:r>
            <a:r>
              <a:rPr lang="th-TH" sz="3200" b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FFF00"/>
                    </a:gs>
                  </a:gsLst>
                  <a:lin ang="81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FFF00"/>
                    </a:gs>
                  </a:gsLst>
                  <a:lin ang="81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(Cross Reference Industry Standard for Data Mining)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เป็นกระบวนการที่ใช้ในการดำเนินงานวิจัย </a:t>
            </a:r>
          </a:p>
        </p:txBody>
      </p:sp>
      <p:sp>
        <p:nvSpPr>
          <p:cNvPr id="94" name="กล่องข้อความ 93">
            <a:extLst>
              <a:ext uri="{FF2B5EF4-FFF2-40B4-BE49-F238E27FC236}">
                <a16:creationId xmlns:a16="http://schemas.microsoft.com/office/drawing/2014/main" id="{C15F0D0C-8EA3-4BB0-92C2-0830232673B6}"/>
              </a:ext>
            </a:extLst>
          </p:cNvPr>
          <p:cNvSpPr txBox="1"/>
          <p:nvPr/>
        </p:nvSpPr>
        <p:spPr>
          <a:xfrm>
            <a:off x="2966301" y="3202419"/>
            <a:ext cx="914193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9943">
              <a:spcBef>
                <a:spcPts val="840"/>
              </a:spcBef>
            </a:pP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ใช้เทคนิค  </a:t>
            </a:r>
            <a:r>
              <a:rPr lang="en-US" sz="32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FFF00"/>
                    </a:gs>
                  </a:gsLst>
                  <a:lin ang="5400700" scaled="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Gain Ratio</a:t>
            </a:r>
            <a:r>
              <a:rPr lang="th-TH" sz="32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FFF00"/>
                    </a:gs>
                  </a:gsLst>
                  <a:lin ang="5400700" scaled="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FFF00"/>
                    </a:gs>
                  </a:gsLst>
                  <a:lin ang="5400700" scaled="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Feature Selection</a:t>
            </a:r>
            <a:r>
              <a:rPr lang="th-TH" sz="32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FFF00"/>
                    </a:gs>
                  </a:gsLst>
                  <a:lin ang="5400700" scaled="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 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เป็นเทคนิคที่ใช้ในการหาปัจจัยสำคัญ</a:t>
            </a:r>
          </a:p>
        </p:txBody>
      </p:sp>
      <p:sp>
        <p:nvSpPr>
          <p:cNvPr id="96" name="Google Shape;952;p44">
            <a:extLst>
              <a:ext uri="{FF2B5EF4-FFF2-40B4-BE49-F238E27FC236}">
                <a16:creationId xmlns:a16="http://schemas.microsoft.com/office/drawing/2014/main" id="{21A2D044-A94C-4A1D-A32D-A5994E456188}"/>
              </a:ext>
            </a:extLst>
          </p:cNvPr>
          <p:cNvSpPr/>
          <p:nvPr/>
        </p:nvSpPr>
        <p:spPr>
          <a:xfrm>
            <a:off x="3307043" y="3309100"/>
            <a:ext cx="282283" cy="26842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86" name="กล่องข้อความ 85">
            <a:extLst>
              <a:ext uri="{FF2B5EF4-FFF2-40B4-BE49-F238E27FC236}">
                <a16:creationId xmlns:a16="http://schemas.microsoft.com/office/drawing/2014/main" id="{B1E6DBED-3DDD-4575-845C-0D48A60E9BDF}"/>
              </a:ext>
            </a:extLst>
          </p:cNvPr>
          <p:cNvSpPr txBox="1"/>
          <p:nvPr/>
        </p:nvSpPr>
        <p:spPr>
          <a:xfrm>
            <a:off x="3076505" y="4856489"/>
            <a:ext cx="100524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9943">
              <a:spcBef>
                <a:spcPts val="840"/>
              </a:spcBef>
            </a:pP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เทคนิค  </a:t>
            </a:r>
            <a:r>
              <a:rPr lang="th-TH" sz="32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FFF00"/>
                    </a:gs>
                  </a:gsLst>
                  <a:lin ang="189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ต้นไม้ตัดสินใจ (</a:t>
            </a:r>
            <a:r>
              <a:rPr lang="en-US" sz="32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FFF00"/>
                    </a:gs>
                  </a:gsLst>
                  <a:lin ang="189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Decision Tree)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เพื่อมาหาประสิทธิภาพเปรียบเทียบระหว่างปัจจัยเริ่มต้นและการหาปัจจัยสำคัญจากเทคนิค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Gain Ratio Feature Selection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AngsanaNew-Bold"/>
                <a:cs typeface="TH SarabunPSK" panose="020B0500040200020003" pitchFamily="34" charset="-34"/>
              </a:rPr>
              <a:t>มาเปรียบเทียบประสิทธิภาพจากนั้นจะได้มาซึ่งปัจจัยที่เหมาะสมที่สุด</a:t>
            </a:r>
          </a:p>
        </p:txBody>
      </p:sp>
      <p:sp>
        <p:nvSpPr>
          <p:cNvPr id="87" name="Google Shape;952;p44">
            <a:extLst>
              <a:ext uri="{FF2B5EF4-FFF2-40B4-BE49-F238E27FC236}">
                <a16:creationId xmlns:a16="http://schemas.microsoft.com/office/drawing/2014/main" id="{5209C615-F911-4B6D-9FFC-1E57D97FAC70}"/>
              </a:ext>
            </a:extLst>
          </p:cNvPr>
          <p:cNvSpPr/>
          <p:nvPr/>
        </p:nvSpPr>
        <p:spPr>
          <a:xfrm>
            <a:off x="3318536" y="5024096"/>
            <a:ext cx="282283" cy="26842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 dirty="0"/>
          </a:p>
        </p:txBody>
      </p:sp>
      <p:sp>
        <p:nvSpPr>
          <p:cNvPr id="93" name="Google Shape;644;p40">
            <a:extLst>
              <a:ext uri="{FF2B5EF4-FFF2-40B4-BE49-F238E27FC236}">
                <a16:creationId xmlns:a16="http://schemas.microsoft.com/office/drawing/2014/main" id="{A063CC8E-FB66-48FD-89A6-152F22D42195}"/>
              </a:ext>
            </a:extLst>
          </p:cNvPr>
          <p:cNvSpPr/>
          <p:nvPr/>
        </p:nvSpPr>
        <p:spPr>
          <a:xfrm>
            <a:off x="572133" y="1802840"/>
            <a:ext cx="2036338" cy="57291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C2FB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7" name="TextBox 13">
            <a:extLst>
              <a:ext uri="{FF2B5EF4-FFF2-40B4-BE49-F238E27FC236}">
                <a16:creationId xmlns:a16="http://schemas.microsoft.com/office/drawing/2014/main" id="{7250FE04-0D88-4250-9362-F4858B018C58}"/>
              </a:ext>
            </a:extLst>
          </p:cNvPr>
          <p:cNvSpPr txBox="1"/>
          <p:nvPr/>
        </p:nvSpPr>
        <p:spPr>
          <a:xfrm>
            <a:off x="711105" y="1802840"/>
            <a:ext cx="2169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gradFill>
                  <a:gsLst>
                    <a:gs pos="6800">
                      <a:srgbClr val="FFC000"/>
                    </a:gs>
                    <a:gs pos="100000">
                      <a:srgbClr val="FFE485"/>
                    </a:gs>
                  </a:gsLst>
                  <a:lin ang="189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ด้านเทคนิค</a:t>
            </a:r>
          </a:p>
        </p:txBody>
      </p:sp>
      <p:sp>
        <p:nvSpPr>
          <p:cNvPr id="101" name="Google Shape;952;p44">
            <a:extLst>
              <a:ext uri="{FF2B5EF4-FFF2-40B4-BE49-F238E27FC236}">
                <a16:creationId xmlns:a16="http://schemas.microsoft.com/office/drawing/2014/main" id="{E55C309A-3628-4684-9910-6E92FB99C7D4}"/>
              </a:ext>
            </a:extLst>
          </p:cNvPr>
          <p:cNvSpPr/>
          <p:nvPr/>
        </p:nvSpPr>
        <p:spPr>
          <a:xfrm>
            <a:off x="3318536" y="1688297"/>
            <a:ext cx="282283" cy="26842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6"/>
          <p:cNvSpPr/>
          <p:nvPr/>
        </p:nvSpPr>
        <p:spPr>
          <a:xfrm>
            <a:off x="1785243" y="6031031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56" name="Google Shape;1056;p46"/>
          <p:cNvSpPr/>
          <p:nvPr/>
        </p:nvSpPr>
        <p:spPr>
          <a:xfrm>
            <a:off x="6930854" y="5419276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57" name="Google Shape;1057;p46"/>
          <p:cNvSpPr/>
          <p:nvPr/>
        </p:nvSpPr>
        <p:spPr>
          <a:xfrm>
            <a:off x="6050981" y="5844321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5952728" y="4625159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59" name="Google Shape;1059;p46"/>
          <p:cNvSpPr/>
          <p:nvPr/>
        </p:nvSpPr>
        <p:spPr>
          <a:xfrm>
            <a:off x="207940" y="5730554"/>
            <a:ext cx="298729" cy="30048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68170" y="5421259"/>
            <a:ext cx="83348" cy="8421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61" name="Google Shape;1061;p46"/>
          <p:cNvSpPr/>
          <p:nvPr/>
        </p:nvSpPr>
        <p:spPr>
          <a:xfrm>
            <a:off x="707389" y="6140710"/>
            <a:ext cx="196297" cy="1962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11498737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1024506" y="6661473"/>
            <a:ext cx="275175" cy="3246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1065" name="Google Shape;1065;p46">
            <a:hlinkClick r:id="rId3" action="ppaction://hlinksldjump"/>
          </p:cNvPr>
          <p:cNvSpPr txBox="1"/>
          <p:nvPr/>
        </p:nvSpPr>
        <p:spPr>
          <a:xfrm>
            <a:off x="1291109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6" name="Google Shape;1066;p46">
            <a:hlinkClick r:id="rId4" action="ppaction://hlinksldjump"/>
          </p:cNvPr>
          <p:cNvSpPr txBox="1"/>
          <p:nvPr/>
        </p:nvSpPr>
        <p:spPr>
          <a:xfrm>
            <a:off x="2124574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7" name="Google Shape;1067;p46">
            <a:hlinkClick r:id="" action="ppaction://noaction"/>
          </p:cNvPr>
          <p:cNvSpPr txBox="1"/>
          <p:nvPr/>
        </p:nvSpPr>
        <p:spPr>
          <a:xfrm>
            <a:off x="2958040" y="386088"/>
            <a:ext cx="730619" cy="30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963" rIns="0" bIns="127963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68" name="Google Shape;1068;p46"/>
          <p:cNvGrpSpPr/>
          <p:nvPr/>
        </p:nvGrpSpPr>
        <p:grpSpPr>
          <a:xfrm>
            <a:off x="988208" y="438152"/>
            <a:ext cx="196262" cy="196524"/>
            <a:chOff x="2741000" y="199475"/>
            <a:chExt cx="191953" cy="192210"/>
          </a:xfrm>
        </p:grpSpPr>
        <p:sp>
          <p:nvSpPr>
            <p:cNvPr id="1069" name="Google Shape;1069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1078" name="Google Shape;1078;p46">
            <a:hlinkClick r:id="rId5" action="ppaction://hlinksldjump"/>
          </p:cNvPr>
          <p:cNvSpPr/>
          <p:nvPr/>
        </p:nvSpPr>
        <p:spPr>
          <a:xfrm>
            <a:off x="937067" y="387138"/>
            <a:ext cx="298546" cy="2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grpSp>
        <p:nvGrpSpPr>
          <p:cNvPr id="28" name="Google Shape;2633;p70">
            <a:extLst>
              <a:ext uri="{FF2B5EF4-FFF2-40B4-BE49-F238E27FC236}">
                <a16:creationId xmlns:a16="http://schemas.microsoft.com/office/drawing/2014/main" id="{4C981642-4568-464F-9EAA-69669C7937DA}"/>
              </a:ext>
            </a:extLst>
          </p:cNvPr>
          <p:cNvGrpSpPr/>
          <p:nvPr/>
        </p:nvGrpSpPr>
        <p:grpSpPr>
          <a:xfrm>
            <a:off x="7146440" y="314430"/>
            <a:ext cx="4511991" cy="3526652"/>
            <a:chOff x="5178700" y="1900588"/>
            <a:chExt cx="3223650" cy="2519662"/>
          </a:xfrm>
        </p:grpSpPr>
        <p:grpSp>
          <p:nvGrpSpPr>
            <p:cNvPr id="29" name="Google Shape;2634;p70">
              <a:extLst>
                <a:ext uri="{FF2B5EF4-FFF2-40B4-BE49-F238E27FC236}">
                  <a16:creationId xmlns:a16="http://schemas.microsoft.com/office/drawing/2014/main" id="{4B5A0CFA-F8D5-4423-AD73-92750E6CAA5A}"/>
                </a:ext>
              </a:extLst>
            </p:cNvPr>
            <p:cNvGrpSpPr/>
            <p:nvPr/>
          </p:nvGrpSpPr>
          <p:grpSpPr>
            <a:xfrm>
              <a:off x="5308325" y="2175824"/>
              <a:ext cx="955410" cy="791843"/>
              <a:chOff x="3616600" y="2051524"/>
              <a:chExt cx="955410" cy="791843"/>
            </a:xfrm>
          </p:grpSpPr>
          <p:sp>
            <p:nvSpPr>
              <p:cNvPr id="89" name="Google Shape;2635;p70">
                <a:extLst>
                  <a:ext uri="{FF2B5EF4-FFF2-40B4-BE49-F238E27FC236}">
                    <a16:creationId xmlns:a16="http://schemas.microsoft.com/office/drawing/2014/main" id="{0890E596-C286-4EA3-AB98-1EFBED994B7C}"/>
                  </a:ext>
                </a:extLst>
              </p:cNvPr>
              <p:cNvSpPr/>
              <p:nvPr/>
            </p:nvSpPr>
            <p:spPr>
              <a:xfrm>
                <a:off x="3739240" y="2051524"/>
                <a:ext cx="832770" cy="791832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17447" extrusionOk="0">
                    <a:moveTo>
                      <a:pt x="16012" y="1"/>
                    </a:moveTo>
                    <a:cubicBezTo>
                      <a:pt x="14177" y="34"/>
                      <a:pt x="12476" y="935"/>
                      <a:pt x="11475" y="2436"/>
                    </a:cubicBezTo>
                    <a:lnTo>
                      <a:pt x="11042" y="3070"/>
                    </a:lnTo>
                    <a:lnTo>
                      <a:pt x="2702" y="3070"/>
                    </a:lnTo>
                    <a:cubicBezTo>
                      <a:pt x="1201" y="3070"/>
                      <a:pt x="0" y="4271"/>
                      <a:pt x="0" y="5772"/>
                    </a:cubicBezTo>
                    <a:lnTo>
                      <a:pt x="0" y="17447"/>
                    </a:lnTo>
                    <a:lnTo>
                      <a:pt x="18313" y="17447"/>
                    </a:lnTo>
                    <a:lnTo>
                      <a:pt x="183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90" name="Google Shape;2636;p70">
                <a:extLst>
                  <a:ext uri="{FF2B5EF4-FFF2-40B4-BE49-F238E27FC236}">
                    <a16:creationId xmlns:a16="http://schemas.microsoft.com/office/drawing/2014/main" id="{036F51EE-8C30-4FF0-88C4-EACF9B1F2525}"/>
                  </a:ext>
                </a:extLst>
              </p:cNvPr>
              <p:cNvSpPr/>
              <p:nvPr/>
            </p:nvSpPr>
            <p:spPr>
              <a:xfrm>
                <a:off x="3822483" y="2252906"/>
                <a:ext cx="685934" cy="499643"/>
              </a:xfrm>
              <a:custGeom>
                <a:avLst/>
                <a:gdLst/>
                <a:ahLst/>
                <a:cxnLst/>
                <a:rect l="l" t="t" r="r" b="b"/>
                <a:pathLst>
                  <a:path w="15112" h="11009" extrusionOk="0">
                    <a:moveTo>
                      <a:pt x="1" y="0"/>
                    </a:moveTo>
                    <a:lnTo>
                      <a:pt x="1" y="11008"/>
                    </a:lnTo>
                    <a:lnTo>
                      <a:pt x="15112" y="11008"/>
                    </a:lnTo>
                    <a:lnTo>
                      <a:pt x="15112" y="67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91" name="Google Shape;2637;p70">
                <a:extLst>
                  <a:ext uri="{FF2B5EF4-FFF2-40B4-BE49-F238E27FC236}">
                    <a16:creationId xmlns:a16="http://schemas.microsoft.com/office/drawing/2014/main" id="{F105F693-4685-4FB5-8841-7E6C385BEE82}"/>
                  </a:ext>
                </a:extLst>
              </p:cNvPr>
              <p:cNvSpPr/>
              <p:nvPr/>
            </p:nvSpPr>
            <p:spPr>
              <a:xfrm>
                <a:off x="3616600" y="2314995"/>
                <a:ext cx="953916" cy="528372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1642" extrusionOk="0">
                    <a:moveTo>
                      <a:pt x="3069" y="0"/>
                    </a:moveTo>
                    <a:cubicBezTo>
                      <a:pt x="1268" y="0"/>
                      <a:pt x="0" y="1668"/>
                      <a:pt x="467" y="3369"/>
                    </a:cubicBezTo>
                    <a:lnTo>
                      <a:pt x="2702" y="11642"/>
                    </a:lnTo>
                    <a:lnTo>
                      <a:pt x="21015" y="11642"/>
                    </a:lnTo>
                    <a:lnTo>
                      <a:pt x="17846" y="67"/>
                    </a:lnTo>
                    <a:lnTo>
                      <a:pt x="3069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grpSp>
          <p:nvGrpSpPr>
            <p:cNvPr id="30" name="Google Shape;2638;p70">
              <a:extLst>
                <a:ext uri="{FF2B5EF4-FFF2-40B4-BE49-F238E27FC236}">
                  <a16:creationId xmlns:a16="http://schemas.microsoft.com/office/drawing/2014/main" id="{3E01D9CB-5F7A-48C7-B9F4-95D124B99870}"/>
                </a:ext>
              </a:extLst>
            </p:cNvPr>
            <p:cNvGrpSpPr/>
            <p:nvPr/>
          </p:nvGrpSpPr>
          <p:grpSpPr>
            <a:xfrm>
              <a:off x="5547091" y="2722146"/>
              <a:ext cx="2129895" cy="1316036"/>
              <a:chOff x="2918225" y="1793675"/>
              <a:chExt cx="2518500" cy="1556150"/>
            </a:xfrm>
          </p:grpSpPr>
          <p:sp>
            <p:nvSpPr>
              <p:cNvPr id="70" name="Google Shape;2639;p70">
                <a:extLst>
                  <a:ext uri="{FF2B5EF4-FFF2-40B4-BE49-F238E27FC236}">
                    <a16:creationId xmlns:a16="http://schemas.microsoft.com/office/drawing/2014/main" id="{CBEB4B2C-0A87-47EA-9C0E-CEA1C6AE302A}"/>
                  </a:ext>
                </a:extLst>
              </p:cNvPr>
              <p:cNvSpPr/>
              <p:nvPr/>
            </p:nvSpPr>
            <p:spPr>
              <a:xfrm>
                <a:off x="3012450" y="1793675"/>
                <a:ext cx="2329200" cy="1391875"/>
              </a:xfrm>
              <a:custGeom>
                <a:avLst/>
                <a:gdLst/>
                <a:ahLst/>
                <a:cxnLst/>
                <a:rect l="l" t="t" r="r" b="b"/>
                <a:pathLst>
                  <a:path w="93168" h="55675" extrusionOk="0">
                    <a:moveTo>
                      <a:pt x="3370" y="1"/>
                    </a:moveTo>
                    <a:cubicBezTo>
                      <a:pt x="1502" y="1"/>
                      <a:pt x="1" y="1502"/>
                      <a:pt x="1" y="3370"/>
                    </a:cubicBezTo>
                    <a:lnTo>
                      <a:pt x="1" y="55674"/>
                    </a:lnTo>
                    <a:lnTo>
                      <a:pt x="93167" y="55674"/>
                    </a:lnTo>
                    <a:lnTo>
                      <a:pt x="93167" y="3370"/>
                    </a:lnTo>
                    <a:cubicBezTo>
                      <a:pt x="93167" y="1502"/>
                      <a:pt x="91666" y="1"/>
                      <a:pt x="8983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70C0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71" name="Google Shape;2640;p70">
                <a:extLst>
                  <a:ext uri="{FF2B5EF4-FFF2-40B4-BE49-F238E27FC236}">
                    <a16:creationId xmlns:a16="http://schemas.microsoft.com/office/drawing/2014/main" id="{3B2DDD5D-49F7-4D61-853C-474443EF97F5}"/>
                  </a:ext>
                </a:extLst>
              </p:cNvPr>
              <p:cNvSpPr/>
              <p:nvPr/>
            </p:nvSpPr>
            <p:spPr>
              <a:xfrm>
                <a:off x="3012450" y="3136325"/>
                <a:ext cx="2329200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93168" h="1969" extrusionOk="0">
                    <a:moveTo>
                      <a:pt x="1" y="0"/>
                    </a:moveTo>
                    <a:lnTo>
                      <a:pt x="1" y="1968"/>
                    </a:lnTo>
                    <a:lnTo>
                      <a:pt x="93167" y="1968"/>
                    </a:lnTo>
                    <a:lnTo>
                      <a:pt x="93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70C0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 dirty="0"/>
              </a:p>
            </p:txBody>
          </p:sp>
          <p:sp>
            <p:nvSpPr>
              <p:cNvPr id="72" name="Google Shape;2641;p70">
                <a:extLst>
                  <a:ext uri="{FF2B5EF4-FFF2-40B4-BE49-F238E27FC236}">
                    <a16:creationId xmlns:a16="http://schemas.microsoft.com/office/drawing/2014/main" id="{39E7A50F-ED60-45EB-AEBD-D5D335650E6E}"/>
                  </a:ext>
                </a:extLst>
              </p:cNvPr>
              <p:cNvSpPr/>
              <p:nvPr/>
            </p:nvSpPr>
            <p:spPr>
              <a:xfrm>
                <a:off x="2918225" y="3185525"/>
                <a:ext cx="251850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100740" h="6572" extrusionOk="0">
                    <a:moveTo>
                      <a:pt x="0" y="0"/>
                    </a:moveTo>
                    <a:lnTo>
                      <a:pt x="0" y="1768"/>
                    </a:lnTo>
                    <a:cubicBezTo>
                      <a:pt x="0" y="4437"/>
                      <a:pt x="2169" y="6572"/>
                      <a:pt x="4837" y="6572"/>
                    </a:cubicBezTo>
                    <a:lnTo>
                      <a:pt x="95902" y="6572"/>
                    </a:lnTo>
                    <a:cubicBezTo>
                      <a:pt x="98571" y="6572"/>
                      <a:pt x="100739" y="4403"/>
                      <a:pt x="100739" y="1768"/>
                    </a:cubicBezTo>
                    <a:lnTo>
                      <a:pt x="1007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73" name="Google Shape;2642;p70">
                <a:extLst>
                  <a:ext uri="{FF2B5EF4-FFF2-40B4-BE49-F238E27FC236}">
                    <a16:creationId xmlns:a16="http://schemas.microsoft.com/office/drawing/2014/main" id="{13BFD602-C3DC-4FAE-824E-D8AAA81581EB}"/>
                  </a:ext>
                </a:extLst>
              </p:cNvPr>
              <p:cNvSpPr/>
              <p:nvPr/>
            </p:nvSpPr>
            <p:spPr>
              <a:xfrm>
                <a:off x="3961475" y="3185525"/>
                <a:ext cx="43115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7246" h="2369" extrusionOk="0">
                    <a:moveTo>
                      <a:pt x="0" y="0"/>
                    </a:moveTo>
                    <a:lnTo>
                      <a:pt x="0" y="334"/>
                    </a:lnTo>
                    <a:cubicBezTo>
                      <a:pt x="0" y="1468"/>
                      <a:pt x="934" y="2369"/>
                      <a:pt x="2068" y="2369"/>
                    </a:cubicBezTo>
                    <a:lnTo>
                      <a:pt x="15211" y="2369"/>
                    </a:lnTo>
                    <a:cubicBezTo>
                      <a:pt x="16312" y="2369"/>
                      <a:pt x="17246" y="1468"/>
                      <a:pt x="17246" y="334"/>
                    </a:cubicBezTo>
                    <a:lnTo>
                      <a:pt x="172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74" name="Google Shape;2643;p70">
                <a:extLst>
                  <a:ext uri="{FF2B5EF4-FFF2-40B4-BE49-F238E27FC236}">
                    <a16:creationId xmlns:a16="http://schemas.microsoft.com/office/drawing/2014/main" id="{A0B301EA-CEC5-4568-B95F-AECE09C6F471}"/>
                  </a:ext>
                </a:extLst>
              </p:cNvPr>
              <p:cNvSpPr/>
              <p:nvPr/>
            </p:nvSpPr>
            <p:spPr>
              <a:xfrm>
                <a:off x="3092525" y="1903775"/>
                <a:ext cx="2169900" cy="1170025"/>
              </a:xfrm>
              <a:custGeom>
                <a:avLst/>
                <a:gdLst/>
                <a:ahLst/>
                <a:cxnLst/>
                <a:rect l="l" t="t" r="r" b="b"/>
                <a:pathLst>
                  <a:path w="86796" h="46801" extrusionOk="0">
                    <a:moveTo>
                      <a:pt x="0" y="0"/>
                    </a:moveTo>
                    <a:lnTo>
                      <a:pt x="86795" y="0"/>
                    </a:lnTo>
                    <a:lnTo>
                      <a:pt x="86795" y="46800"/>
                    </a:lnTo>
                    <a:lnTo>
                      <a:pt x="0" y="46800"/>
                    </a:lnTo>
                    <a:close/>
                  </a:path>
                </a:pathLst>
              </a:custGeom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75" name="Google Shape;2644;p70">
                <a:extLst>
                  <a:ext uri="{FF2B5EF4-FFF2-40B4-BE49-F238E27FC236}">
                    <a16:creationId xmlns:a16="http://schemas.microsoft.com/office/drawing/2014/main" id="{03935C76-126C-4555-B25E-BDA36800F3E8}"/>
                  </a:ext>
                </a:extLst>
              </p:cNvPr>
              <p:cNvSpPr/>
              <p:nvPr/>
            </p:nvSpPr>
            <p:spPr>
              <a:xfrm>
                <a:off x="3092525" y="1903775"/>
                <a:ext cx="2169900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86796" h="5605" extrusionOk="0">
                    <a:moveTo>
                      <a:pt x="0" y="0"/>
                    </a:moveTo>
                    <a:lnTo>
                      <a:pt x="0" y="5604"/>
                    </a:lnTo>
                    <a:lnTo>
                      <a:pt x="86795" y="5604"/>
                    </a:lnTo>
                    <a:lnTo>
                      <a:pt x="867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76" name="Google Shape;2645;p70">
                <a:extLst>
                  <a:ext uri="{FF2B5EF4-FFF2-40B4-BE49-F238E27FC236}">
                    <a16:creationId xmlns:a16="http://schemas.microsoft.com/office/drawing/2014/main" id="{E5AD6D2A-454D-484B-9657-6B57392A90C6}"/>
                  </a:ext>
                </a:extLst>
              </p:cNvPr>
              <p:cNvSpPr/>
              <p:nvPr/>
            </p:nvSpPr>
            <p:spPr>
              <a:xfrm>
                <a:off x="3178350" y="1943700"/>
                <a:ext cx="59100" cy="59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77" name="Google Shape;2646;p70">
                <a:extLst>
                  <a:ext uri="{FF2B5EF4-FFF2-40B4-BE49-F238E27FC236}">
                    <a16:creationId xmlns:a16="http://schemas.microsoft.com/office/drawing/2014/main" id="{EF245194-3CDE-41A6-9CA4-8B35AD2948C8}"/>
                  </a:ext>
                </a:extLst>
              </p:cNvPr>
              <p:cNvSpPr/>
              <p:nvPr/>
            </p:nvSpPr>
            <p:spPr>
              <a:xfrm>
                <a:off x="3286500" y="1943700"/>
                <a:ext cx="59100" cy="59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78" name="Google Shape;2647;p70">
                <a:extLst>
                  <a:ext uri="{FF2B5EF4-FFF2-40B4-BE49-F238E27FC236}">
                    <a16:creationId xmlns:a16="http://schemas.microsoft.com/office/drawing/2014/main" id="{B3417B7A-1694-437A-8585-C602BBD16602}"/>
                  </a:ext>
                </a:extLst>
              </p:cNvPr>
              <p:cNvSpPr/>
              <p:nvPr/>
            </p:nvSpPr>
            <p:spPr>
              <a:xfrm>
                <a:off x="3394650" y="1943700"/>
                <a:ext cx="59100" cy="59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79" name="Google Shape;2648;p70">
                <a:extLst>
                  <a:ext uri="{FF2B5EF4-FFF2-40B4-BE49-F238E27FC236}">
                    <a16:creationId xmlns:a16="http://schemas.microsoft.com/office/drawing/2014/main" id="{2D331A9A-CDD5-40A7-A62C-CDBBC9761778}"/>
                  </a:ext>
                </a:extLst>
              </p:cNvPr>
              <p:cNvSpPr/>
              <p:nvPr/>
            </p:nvSpPr>
            <p:spPr>
              <a:xfrm>
                <a:off x="3388650" y="2195750"/>
                <a:ext cx="687900" cy="687900"/>
              </a:xfrm>
              <a:prstGeom prst="pie">
                <a:avLst>
                  <a:gd name="adj1" fmla="val 0"/>
                  <a:gd name="adj2" fmla="val 1620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cxnSp>
            <p:nvCxnSpPr>
              <p:cNvPr id="80" name="Google Shape;2649;p70">
                <a:extLst>
                  <a:ext uri="{FF2B5EF4-FFF2-40B4-BE49-F238E27FC236}">
                    <a16:creationId xmlns:a16="http://schemas.microsoft.com/office/drawing/2014/main" id="{022C6DAC-9B1A-467B-9206-7D7A89CC264B}"/>
                  </a:ext>
                </a:extLst>
              </p:cNvPr>
              <p:cNvCxnSpPr/>
              <p:nvPr/>
            </p:nvCxnSpPr>
            <p:spPr>
              <a:xfrm>
                <a:off x="3950475" y="2270850"/>
                <a:ext cx="4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1" name="Google Shape;2650;p70">
                <a:extLst>
                  <a:ext uri="{FF2B5EF4-FFF2-40B4-BE49-F238E27FC236}">
                    <a16:creationId xmlns:a16="http://schemas.microsoft.com/office/drawing/2014/main" id="{BDC855D0-0412-4118-94CD-3BD5C812A5D6}"/>
                  </a:ext>
                </a:extLst>
              </p:cNvPr>
              <p:cNvCxnSpPr/>
              <p:nvPr/>
            </p:nvCxnSpPr>
            <p:spPr>
              <a:xfrm>
                <a:off x="4572000" y="2270850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2651;p70">
                <a:extLst>
                  <a:ext uri="{FF2B5EF4-FFF2-40B4-BE49-F238E27FC236}">
                    <a16:creationId xmlns:a16="http://schemas.microsoft.com/office/drawing/2014/main" id="{628C4E22-463F-499F-BBA4-84B211D20687}"/>
                  </a:ext>
                </a:extLst>
              </p:cNvPr>
              <p:cNvCxnSpPr/>
              <p:nvPr/>
            </p:nvCxnSpPr>
            <p:spPr>
              <a:xfrm>
                <a:off x="4572000" y="2321913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2652;p70">
                <a:extLst>
                  <a:ext uri="{FF2B5EF4-FFF2-40B4-BE49-F238E27FC236}">
                    <a16:creationId xmlns:a16="http://schemas.microsoft.com/office/drawing/2014/main" id="{1BF55507-55CC-4E94-B351-8BE3DD4F40F9}"/>
                  </a:ext>
                </a:extLst>
              </p:cNvPr>
              <p:cNvCxnSpPr/>
              <p:nvPr/>
            </p:nvCxnSpPr>
            <p:spPr>
              <a:xfrm>
                <a:off x="4572000" y="2372975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2653;p70">
                <a:extLst>
                  <a:ext uri="{FF2B5EF4-FFF2-40B4-BE49-F238E27FC236}">
                    <a16:creationId xmlns:a16="http://schemas.microsoft.com/office/drawing/2014/main" id="{7523F602-EE80-4259-818B-C3EFC8B816E7}"/>
                  </a:ext>
                </a:extLst>
              </p:cNvPr>
              <p:cNvCxnSpPr/>
              <p:nvPr/>
            </p:nvCxnSpPr>
            <p:spPr>
              <a:xfrm>
                <a:off x="3665075" y="2703588"/>
                <a:ext cx="7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5" name="Google Shape;2654;p70">
                <a:extLst>
                  <a:ext uri="{FF2B5EF4-FFF2-40B4-BE49-F238E27FC236}">
                    <a16:creationId xmlns:a16="http://schemas.microsoft.com/office/drawing/2014/main" id="{3041E703-2826-4738-99F4-F7EA7DB89307}"/>
                  </a:ext>
                </a:extLst>
              </p:cNvPr>
              <p:cNvCxnSpPr/>
              <p:nvPr/>
            </p:nvCxnSpPr>
            <p:spPr>
              <a:xfrm>
                <a:off x="4572000" y="2703588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2655;p70">
                <a:extLst>
                  <a:ext uri="{FF2B5EF4-FFF2-40B4-BE49-F238E27FC236}">
                    <a16:creationId xmlns:a16="http://schemas.microsoft.com/office/drawing/2014/main" id="{7136736F-BF61-42B1-92F7-AC5E962F7C25}"/>
                  </a:ext>
                </a:extLst>
              </p:cNvPr>
              <p:cNvCxnSpPr/>
              <p:nvPr/>
            </p:nvCxnSpPr>
            <p:spPr>
              <a:xfrm>
                <a:off x="4572000" y="2754650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2656;p70">
                <a:extLst>
                  <a:ext uri="{FF2B5EF4-FFF2-40B4-BE49-F238E27FC236}">
                    <a16:creationId xmlns:a16="http://schemas.microsoft.com/office/drawing/2014/main" id="{82024D1C-7656-4968-9012-87FBC45B2D45}"/>
                  </a:ext>
                </a:extLst>
              </p:cNvPr>
              <p:cNvCxnSpPr/>
              <p:nvPr/>
            </p:nvCxnSpPr>
            <p:spPr>
              <a:xfrm>
                <a:off x="4572000" y="2805713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" name="Google Shape;2657;p70">
                <a:extLst>
                  <a:ext uri="{FF2B5EF4-FFF2-40B4-BE49-F238E27FC236}">
                    <a16:creationId xmlns:a16="http://schemas.microsoft.com/office/drawing/2014/main" id="{A7C39AEE-3DE3-4EF9-808D-FF69E0C8E263}"/>
                  </a:ext>
                </a:extLst>
              </p:cNvPr>
              <p:cNvSpPr/>
              <p:nvPr/>
            </p:nvSpPr>
            <p:spPr>
              <a:xfrm rot="5400000">
                <a:off x="3453750" y="2144838"/>
                <a:ext cx="687900" cy="687900"/>
              </a:xfrm>
              <a:prstGeom prst="pie">
                <a:avLst>
                  <a:gd name="adj1" fmla="val 10777963"/>
                  <a:gd name="adj2" fmla="val 1620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grpSp>
          <p:nvGrpSpPr>
            <p:cNvPr id="31" name="Google Shape;2658;p70">
              <a:extLst>
                <a:ext uri="{FF2B5EF4-FFF2-40B4-BE49-F238E27FC236}">
                  <a16:creationId xmlns:a16="http://schemas.microsoft.com/office/drawing/2014/main" id="{862A1EE0-6A77-4F74-9A03-1C78099D2C1C}"/>
                </a:ext>
              </a:extLst>
            </p:cNvPr>
            <p:cNvGrpSpPr/>
            <p:nvPr/>
          </p:nvGrpSpPr>
          <p:grpSpPr>
            <a:xfrm>
              <a:off x="7320116" y="3611724"/>
              <a:ext cx="730793" cy="605681"/>
              <a:chOff x="3616600" y="2051524"/>
              <a:chExt cx="955410" cy="791843"/>
            </a:xfrm>
          </p:grpSpPr>
          <p:sp>
            <p:nvSpPr>
              <p:cNvPr id="67" name="Google Shape;2659;p70">
                <a:extLst>
                  <a:ext uri="{FF2B5EF4-FFF2-40B4-BE49-F238E27FC236}">
                    <a16:creationId xmlns:a16="http://schemas.microsoft.com/office/drawing/2014/main" id="{048BD0A6-402C-4EC0-B69F-0D4ADEFE2D25}"/>
                  </a:ext>
                </a:extLst>
              </p:cNvPr>
              <p:cNvSpPr/>
              <p:nvPr/>
            </p:nvSpPr>
            <p:spPr>
              <a:xfrm>
                <a:off x="3739240" y="2051524"/>
                <a:ext cx="832770" cy="791832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17447" extrusionOk="0">
                    <a:moveTo>
                      <a:pt x="16012" y="1"/>
                    </a:moveTo>
                    <a:cubicBezTo>
                      <a:pt x="14177" y="34"/>
                      <a:pt x="12476" y="935"/>
                      <a:pt x="11475" y="2436"/>
                    </a:cubicBezTo>
                    <a:lnTo>
                      <a:pt x="11042" y="3070"/>
                    </a:lnTo>
                    <a:lnTo>
                      <a:pt x="2702" y="3070"/>
                    </a:lnTo>
                    <a:cubicBezTo>
                      <a:pt x="1201" y="3070"/>
                      <a:pt x="0" y="4271"/>
                      <a:pt x="0" y="5772"/>
                    </a:cubicBezTo>
                    <a:lnTo>
                      <a:pt x="0" y="17447"/>
                    </a:lnTo>
                    <a:lnTo>
                      <a:pt x="18313" y="17447"/>
                    </a:lnTo>
                    <a:lnTo>
                      <a:pt x="1834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8" name="Google Shape;2660;p70">
                <a:extLst>
                  <a:ext uri="{FF2B5EF4-FFF2-40B4-BE49-F238E27FC236}">
                    <a16:creationId xmlns:a16="http://schemas.microsoft.com/office/drawing/2014/main" id="{EE58D9FC-C067-440F-AC0C-915F1A2238EE}"/>
                  </a:ext>
                </a:extLst>
              </p:cNvPr>
              <p:cNvSpPr/>
              <p:nvPr/>
            </p:nvSpPr>
            <p:spPr>
              <a:xfrm>
                <a:off x="3822483" y="2252906"/>
                <a:ext cx="685934" cy="499643"/>
              </a:xfrm>
              <a:custGeom>
                <a:avLst/>
                <a:gdLst/>
                <a:ahLst/>
                <a:cxnLst/>
                <a:rect l="l" t="t" r="r" b="b"/>
                <a:pathLst>
                  <a:path w="15112" h="11009" extrusionOk="0">
                    <a:moveTo>
                      <a:pt x="1" y="0"/>
                    </a:moveTo>
                    <a:lnTo>
                      <a:pt x="1" y="11008"/>
                    </a:lnTo>
                    <a:lnTo>
                      <a:pt x="15112" y="11008"/>
                    </a:lnTo>
                    <a:lnTo>
                      <a:pt x="15112" y="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9" name="Google Shape;2661;p70">
                <a:extLst>
                  <a:ext uri="{FF2B5EF4-FFF2-40B4-BE49-F238E27FC236}">
                    <a16:creationId xmlns:a16="http://schemas.microsoft.com/office/drawing/2014/main" id="{CDBCDD29-5D4F-47BD-83C8-2444135CC13D}"/>
                  </a:ext>
                </a:extLst>
              </p:cNvPr>
              <p:cNvSpPr/>
              <p:nvPr/>
            </p:nvSpPr>
            <p:spPr>
              <a:xfrm>
                <a:off x="3616600" y="2314995"/>
                <a:ext cx="953916" cy="528372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1642" extrusionOk="0">
                    <a:moveTo>
                      <a:pt x="3069" y="0"/>
                    </a:moveTo>
                    <a:cubicBezTo>
                      <a:pt x="1268" y="0"/>
                      <a:pt x="0" y="1668"/>
                      <a:pt x="467" y="3369"/>
                    </a:cubicBezTo>
                    <a:lnTo>
                      <a:pt x="2702" y="11642"/>
                    </a:lnTo>
                    <a:lnTo>
                      <a:pt x="21015" y="11642"/>
                    </a:lnTo>
                    <a:lnTo>
                      <a:pt x="17846" y="67"/>
                    </a:lnTo>
                    <a:lnTo>
                      <a:pt x="306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grpSp>
          <p:nvGrpSpPr>
            <p:cNvPr id="32" name="Google Shape;2662;p70">
              <a:extLst>
                <a:ext uri="{FF2B5EF4-FFF2-40B4-BE49-F238E27FC236}">
                  <a16:creationId xmlns:a16="http://schemas.microsoft.com/office/drawing/2014/main" id="{3798F098-EDCF-43EC-A524-0AEF432508D5}"/>
                </a:ext>
              </a:extLst>
            </p:cNvPr>
            <p:cNvGrpSpPr/>
            <p:nvPr/>
          </p:nvGrpSpPr>
          <p:grpSpPr>
            <a:xfrm>
              <a:off x="6782088" y="2389650"/>
              <a:ext cx="1425859" cy="691841"/>
              <a:chOff x="7010688" y="2460575"/>
              <a:chExt cx="1425859" cy="691841"/>
            </a:xfrm>
          </p:grpSpPr>
          <p:sp>
            <p:nvSpPr>
              <p:cNvPr id="43" name="Google Shape;2663;p70">
                <a:extLst>
                  <a:ext uri="{FF2B5EF4-FFF2-40B4-BE49-F238E27FC236}">
                    <a16:creationId xmlns:a16="http://schemas.microsoft.com/office/drawing/2014/main" id="{711AA792-725A-48A8-818F-549C12932071}"/>
                  </a:ext>
                </a:extLst>
              </p:cNvPr>
              <p:cNvSpPr/>
              <p:nvPr/>
            </p:nvSpPr>
            <p:spPr>
              <a:xfrm>
                <a:off x="7010688" y="2460575"/>
                <a:ext cx="1425859" cy="691841"/>
              </a:xfrm>
              <a:custGeom>
                <a:avLst/>
                <a:gdLst/>
                <a:ahLst/>
                <a:cxnLst/>
                <a:rect l="l" t="t" r="r" b="b"/>
                <a:pathLst>
                  <a:path w="55207" h="26787" extrusionOk="0">
                    <a:moveTo>
                      <a:pt x="0" y="0"/>
                    </a:moveTo>
                    <a:lnTo>
                      <a:pt x="0" y="26786"/>
                    </a:lnTo>
                    <a:lnTo>
                      <a:pt x="0" y="26786"/>
                    </a:lnTo>
                    <a:lnTo>
                      <a:pt x="55206" y="26786"/>
                    </a:lnTo>
                    <a:lnTo>
                      <a:pt x="552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C2FB"/>
                  </a:gs>
                  <a:gs pos="100000">
                    <a:srgbClr val="0070C0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44" name="Google Shape;2664;p70">
                <a:extLst>
                  <a:ext uri="{FF2B5EF4-FFF2-40B4-BE49-F238E27FC236}">
                    <a16:creationId xmlns:a16="http://schemas.microsoft.com/office/drawing/2014/main" id="{19FA943A-A6DD-4B97-AA62-3ECD12232F13}"/>
                  </a:ext>
                </a:extLst>
              </p:cNvPr>
              <p:cNvSpPr/>
              <p:nvPr/>
            </p:nvSpPr>
            <p:spPr>
              <a:xfrm>
                <a:off x="7056351" y="2509673"/>
                <a:ext cx="1335385" cy="101683"/>
              </a:xfrm>
              <a:custGeom>
                <a:avLst/>
                <a:gdLst/>
                <a:ahLst/>
                <a:cxnLst/>
                <a:rect l="l" t="t" r="r" b="b"/>
                <a:pathLst>
                  <a:path w="51704" h="3937" extrusionOk="0">
                    <a:moveTo>
                      <a:pt x="49736" y="1"/>
                    </a:moveTo>
                    <a:lnTo>
                      <a:pt x="1968" y="1"/>
                    </a:lnTo>
                    <a:cubicBezTo>
                      <a:pt x="868" y="1"/>
                      <a:pt x="0" y="868"/>
                      <a:pt x="0" y="1969"/>
                    </a:cubicBezTo>
                    <a:lnTo>
                      <a:pt x="0" y="1969"/>
                    </a:lnTo>
                    <a:cubicBezTo>
                      <a:pt x="0" y="3036"/>
                      <a:pt x="868" y="3937"/>
                      <a:pt x="1968" y="3937"/>
                    </a:cubicBezTo>
                    <a:lnTo>
                      <a:pt x="49736" y="3937"/>
                    </a:lnTo>
                    <a:cubicBezTo>
                      <a:pt x="50803" y="3937"/>
                      <a:pt x="51704" y="3036"/>
                      <a:pt x="51704" y="1969"/>
                    </a:cubicBezTo>
                    <a:lnTo>
                      <a:pt x="51704" y="1969"/>
                    </a:lnTo>
                    <a:cubicBezTo>
                      <a:pt x="51704" y="868"/>
                      <a:pt x="50803" y="1"/>
                      <a:pt x="497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B0F0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45" name="Google Shape;2665;p70">
                <a:extLst>
                  <a:ext uri="{FF2B5EF4-FFF2-40B4-BE49-F238E27FC236}">
                    <a16:creationId xmlns:a16="http://schemas.microsoft.com/office/drawing/2014/main" id="{FD157D84-29B1-4A6A-B8F4-49753F565CEB}"/>
                  </a:ext>
                </a:extLst>
              </p:cNvPr>
              <p:cNvSpPr/>
              <p:nvPr/>
            </p:nvSpPr>
            <p:spPr>
              <a:xfrm>
                <a:off x="7110615" y="2539840"/>
                <a:ext cx="47419" cy="40678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575" extrusionOk="0">
                    <a:moveTo>
                      <a:pt x="1035" y="0"/>
                    </a:moveTo>
                    <a:cubicBezTo>
                      <a:pt x="368" y="0"/>
                      <a:pt x="1" y="867"/>
                      <a:pt x="501" y="1334"/>
                    </a:cubicBezTo>
                    <a:cubicBezTo>
                      <a:pt x="667" y="1500"/>
                      <a:pt x="868" y="1574"/>
                      <a:pt x="1065" y="1574"/>
                    </a:cubicBezTo>
                    <a:cubicBezTo>
                      <a:pt x="1462" y="1574"/>
                      <a:pt x="1835" y="1270"/>
                      <a:pt x="1835" y="801"/>
                    </a:cubicBezTo>
                    <a:cubicBezTo>
                      <a:pt x="1835" y="367"/>
                      <a:pt x="1469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46" name="Google Shape;2666;p70">
                <a:extLst>
                  <a:ext uri="{FF2B5EF4-FFF2-40B4-BE49-F238E27FC236}">
                    <a16:creationId xmlns:a16="http://schemas.microsoft.com/office/drawing/2014/main" id="{AF2B4918-118A-49B2-ABD0-BB7DDF8B25B4}"/>
                  </a:ext>
                </a:extLst>
              </p:cNvPr>
              <p:cNvSpPr/>
              <p:nvPr/>
            </p:nvSpPr>
            <p:spPr>
              <a:xfrm>
                <a:off x="7201942" y="2539840"/>
                <a:ext cx="46541" cy="4067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575" extrusionOk="0">
                    <a:moveTo>
                      <a:pt x="1035" y="0"/>
                    </a:moveTo>
                    <a:cubicBezTo>
                      <a:pt x="334" y="0"/>
                      <a:pt x="1" y="834"/>
                      <a:pt x="468" y="1334"/>
                    </a:cubicBezTo>
                    <a:cubicBezTo>
                      <a:pt x="633" y="1500"/>
                      <a:pt x="835" y="1574"/>
                      <a:pt x="1031" y="1574"/>
                    </a:cubicBezTo>
                    <a:cubicBezTo>
                      <a:pt x="1428" y="1574"/>
                      <a:pt x="1802" y="1270"/>
                      <a:pt x="1802" y="801"/>
                    </a:cubicBezTo>
                    <a:cubicBezTo>
                      <a:pt x="1802" y="367"/>
                      <a:pt x="1468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47" name="Google Shape;2667;p70">
                <a:extLst>
                  <a:ext uri="{FF2B5EF4-FFF2-40B4-BE49-F238E27FC236}">
                    <a16:creationId xmlns:a16="http://schemas.microsoft.com/office/drawing/2014/main" id="{44B3D15C-C855-4364-860E-8485357BBD98}"/>
                  </a:ext>
                </a:extLst>
              </p:cNvPr>
              <p:cNvSpPr/>
              <p:nvPr/>
            </p:nvSpPr>
            <p:spPr>
              <a:xfrm>
                <a:off x="7293269" y="2539840"/>
                <a:ext cx="47419" cy="40678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575" extrusionOk="0">
                    <a:moveTo>
                      <a:pt x="1035" y="0"/>
                    </a:moveTo>
                    <a:cubicBezTo>
                      <a:pt x="367" y="0"/>
                      <a:pt x="1" y="867"/>
                      <a:pt x="501" y="1334"/>
                    </a:cubicBezTo>
                    <a:cubicBezTo>
                      <a:pt x="666" y="1500"/>
                      <a:pt x="868" y="1574"/>
                      <a:pt x="1064" y="1574"/>
                    </a:cubicBezTo>
                    <a:cubicBezTo>
                      <a:pt x="1461" y="1574"/>
                      <a:pt x="1835" y="1270"/>
                      <a:pt x="1835" y="801"/>
                    </a:cubicBezTo>
                    <a:cubicBezTo>
                      <a:pt x="1835" y="367"/>
                      <a:pt x="1468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48" name="Google Shape;2668;p70">
                <a:extLst>
                  <a:ext uri="{FF2B5EF4-FFF2-40B4-BE49-F238E27FC236}">
                    <a16:creationId xmlns:a16="http://schemas.microsoft.com/office/drawing/2014/main" id="{2E99DE34-549E-41DF-90B0-FADC5C60F306}"/>
                  </a:ext>
                </a:extLst>
              </p:cNvPr>
              <p:cNvSpPr/>
              <p:nvPr/>
            </p:nvSpPr>
            <p:spPr>
              <a:xfrm>
                <a:off x="7096849" y="2704389"/>
                <a:ext cx="761601" cy="342059"/>
              </a:xfrm>
              <a:custGeom>
                <a:avLst/>
                <a:gdLst/>
                <a:ahLst/>
                <a:cxnLst/>
                <a:rect l="l" t="t" r="r" b="b"/>
                <a:pathLst>
                  <a:path w="29488" h="13244" fill="none" extrusionOk="0">
                    <a:moveTo>
                      <a:pt x="0" y="8173"/>
                    </a:moveTo>
                    <a:lnTo>
                      <a:pt x="7072" y="0"/>
                    </a:lnTo>
                    <a:lnTo>
                      <a:pt x="13076" y="4304"/>
                    </a:lnTo>
                    <a:lnTo>
                      <a:pt x="18013" y="768"/>
                    </a:lnTo>
                    <a:lnTo>
                      <a:pt x="29488" y="13243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49" name="Google Shape;2669;p70">
                <a:extLst>
                  <a:ext uri="{FF2B5EF4-FFF2-40B4-BE49-F238E27FC236}">
                    <a16:creationId xmlns:a16="http://schemas.microsoft.com/office/drawing/2014/main" id="{01F0549E-23A2-42F6-9607-8F86FA1BE650}"/>
                  </a:ext>
                </a:extLst>
              </p:cNvPr>
              <p:cNvSpPr/>
              <p:nvPr/>
            </p:nvSpPr>
            <p:spPr>
              <a:xfrm>
                <a:off x="7096849" y="2700076"/>
                <a:ext cx="764184" cy="314501"/>
              </a:xfrm>
              <a:custGeom>
                <a:avLst/>
                <a:gdLst/>
                <a:ahLst/>
                <a:cxnLst/>
                <a:rect l="l" t="t" r="r" b="b"/>
                <a:pathLst>
                  <a:path w="29588" h="12177" fill="none" extrusionOk="0">
                    <a:moveTo>
                      <a:pt x="0" y="1"/>
                    </a:moveTo>
                    <a:lnTo>
                      <a:pt x="6938" y="7439"/>
                    </a:lnTo>
                    <a:lnTo>
                      <a:pt x="9640" y="3403"/>
                    </a:lnTo>
                    <a:lnTo>
                      <a:pt x="18647" y="12176"/>
                    </a:lnTo>
                    <a:lnTo>
                      <a:pt x="29588" y="1668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0" name="Google Shape;2670;p70">
                <a:extLst>
                  <a:ext uri="{FF2B5EF4-FFF2-40B4-BE49-F238E27FC236}">
                    <a16:creationId xmlns:a16="http://schemas.microsoft.com/office/drawing/2014/main" id="{F4F6C443-C0EF-4BCC-AECB-3BCD24954B4F}"/>
                  </a:ext>
                </a:extLst>
              </p:cNvPr>
              <p:cNvSpPr/>
              <p:nvPr/>
            </p:nvSpPr>
            <p:spPr>
              <a:xfrm>
                <a:off x="7096849" y="2662160"/>
                <a:ext cx="755584" cy="413576"/>
              </a:xfrm>
              <a:custGeom>
                <a:avLst/>
                <a:gdLst/>
                <a:ahLst/>
                <a:cxnLst/>
                <a:rect l="l" t="t" r="r" b="b"/>
                <a:pathLst>
                  <a:path w="29255" h="16013" fill="none" extrusionOk="0">
                    <a:moveTo>
                      <a:pt x="0" y="16012"/>
                    </a:moveTo>
                    <a:lnTo>
                      <a:pt x="7639" y="10709"/>
                    </a:lnTo>
                    <a:lnTo>
                      <a:pt x="12776" y="15779"/>
                    </a:lnTo>
                    <a:lnTo>
                      <a:pt x="29254" y="1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1" name="Google Shape;2671;p70">
                <a:extLst>
                  <a:ext uri="{FF2B5EF4-FFF2-40B4-BE49-F238E27FC236}">
                    <a16:creationId xmlns:a16="http://schemas.microsoft.com/office/drawing/2014/main" id="{2FDF6617-9D55-4BA0-A20C-45985147C11E}"/>
                  </a:ext>
                </a:extLst>
              </p:cNvPr>
              <p:cNvSpPr/>
              <p:nvPr/>
            </p:nvSpPr>
            <p:spPr>
              <a:xfrm>
                <a:off x="7085640" y="2907162"/>
                <a:ext cx="19836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6" extrusionOk="0">
                    <a:moveTo>
                      <a:pt x="431" y="0"/>
                    </a:moveTo>
                    <a:cubicBezTo>
                      <a:pt x="353" y="0"/>
                      <a:pt x="272" y="27"/>
                      <a:pt x="201" y="88"/>
                    </a:cubicBezTo>
                    <a:cubicBezTo>
                      <a:pt x="0" y="289"/>
                      <a:pt x="167" y="656"/>
                      <a:pt x="434" y="656"/>
                    </a:cubicBezTo>
                    <a:cubicBezTo>
                      <a:pt x="634" y="656"/>
                      <a:pt x="768" y="489"/>
                      <a:pt x="768" y="322"/>
                    </a:cubicBezTo>
                    <a:cubicBezTo>
                      <a:pt x="768" y="137"/>
                      <a:pt x="607" y="0"/>
                      <a:pt x="431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2" name="Google Shape;2672;p70">
                <a:extLst>
                  <a:ext uri="{FF2B5EF4-FFF2-40B4-BE49-F238E27FC236}">
                    <a16:creationId xmlns:a16="http://schemas.microsoft.com/office/drawing/2014/main" id="{71791FB4-4F65-4F7B-9478-4740C4DBF694}"/>
                  </a:ext>
                </a:extLst>
              </p:cNvPr>
              <p:cNvSpPr/>
              <p:nvPr/>
            </p:nvSpPr>
            <p:spPr>
              <a:xfrm>
                <a:off x="7085640" y="3067398"/>
                <a:ext cx="19836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6" extrusionOk="0">
                    <a:moveTo>
                      <a:pt x="431" y="1"/>
                    </a:moveTo>
                    <a:cubicBezTo>
                      <a:pt x="353" y="1"/>
                      <a:pt x="272" y="27"/>
                      <a:pt x="201" y="89"/>
                    </a:cubicBezTo>
                    <a:cubicBezTo>
                      <a:pt x="0" y="289"/>
                      <a:pt x="167" y="656"/>
                      <a:pt x="434" y="656"/>
                    </a:cubicBezTo>
                    <a:cubicBezTo>
                      <a:pt x="634" y="656"/>
                      <a:pt x="768" y="489"/>
                      <a:pt x="768" y="322"/>
                    </a:cubicBezTo>
                    <a:cubicBezTo>
                      <a:pt x="768" y="137"/>
                      <a:pt x="607" y="1"/>
                      <a:pt x="431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3" name="Google Shape;2673;p70">
                <a:extLst>
                  <a:ext uri="{FF2B5EF4-FFF2-40B4-BE49-F238E27FC236}">
                    <a16:creationId xmlns:a16="http://schemas.microsoft.com/office/drawing/2014/main" id="{B2860363-C3E4-4E77-8F13-DFD4AFEA407E}"/>
                  </a:ext>
                </a:extLst>
              </p:cNvPr>
              <p:cNvSpPr/>
              <p:nvPr/>
            </p:nvSpPr>
            <p:spPr>
              <a:xfrm>
                <a:off x="7281207" y="2931931"/>
                <a:ext cx="19836" cy="1629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31" extrusionOk="0">
                    <a:moveTo>
                      <a:pt x="437" y="0"/>
                    </a:moveTo>
                    <a:cubicBezTo>
                      <a:pt x="353" y="0"/>
                      <a:pt x="267" y="30"/>
                      <a:pt x="201" y="97"/>
                    </a:cubicBezTo>
                    <a:cubicBezTo>
                      <a:pt x="1" y="297"/>
                      <a:pt x="167" y="631"/>
                      <a:pt x="434" y="631"/>
                    </a:cubicBezTo>
                    <a:cubicBezTo>
                      <a:pt x="601" y="631"/>
                      <a:pt x="768" y="497"/>
                      <a:pt x="768" y="297"/>
                    </a:cubicBezTo>
                    <a:cubicBezTo>
                      <a:pt x="768" y="119"/>
                      <a:pt x="605" y="0"/>
                      <a:pt x="437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4" name="Google Shape;2674;p70">
                <a:extLst>
                  <a:ext uri="{FF2B5EF4-FFF2-40B4-BE49-F238E27FC236}">
                    <a16:creationId xmlns:a16="http://schemas.microsoft.com/office/drawing/2014/main" id="{50CD0578-C221-4C34-8DE8-FC03676643ED}"/>
                  </a:ext>
                </a:extLst>
              </p:cNvPr>
              <p:cNvSpPr/>
              <p:nvPr/>
            </p:nvSpPr>
            <p:spPr>
              <a:xfrm>
                <a:off x="7415615" y="3059650"/>
                <a:ext cx="18983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56" extrusionOk="0">
                    <a:moveTo>
                      <a:pt x="409" y="0"/>
                    </a:moveTo>
                    <a:cubicBezTo>
                      <a:pt x="336" y="0"/>
                      <a:pt x="262" y="27"/>
                      <a:pt x="200" y="89"/>
                    </a:cubicBezTo>
                    <a:cubicBezTo>
                      <a:pt x="0" y="322"/>
                      <a:pt x="134" y="656"/>
                      <a:pt x="401" y="656"/>
                    </a:cubicBezTo>
                    <a:cubicBezTo>
                      <a:pt x="601" y="656"/>
                      <a:pt x="734" y="522"/>
                      <a:pt x="734" y="322"/>
                    </a:cubicBezTo>
                    <a:cubicBezTo>
                      <a:pt x="734" y="137"/>
                      <a:pt x="574" y="0"/>
                      <a:pt x="409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5" name="Google Shape;2675;p70">
                <a:extLst>
                  <a:ext uri="{FF2B5EF4-FFF2-40B4-BE49-F238E27FC236}">
                    <a16:creationId xmlns:a16="http://schemas.microsoft.com/office/drawing/2014/main" id="{817E4D1F-9FF1-4F03-853F-83F350EEA22D}"/>
                  </a:ext>
                </a:extLst>
              </p:cNvPr>
              <p:cNvSpPr/>
              <p:nvPr/>
            </p:nvSpPr>
            <p:spPr>
              <a:xfrm>
                <a:off x="7843787" y="2653560"/>
                <a:ext cx="16400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68" extrusionOk="0">
                    <a:moveTo>
                      <a:pt x="334" y="0"/>
                    </a:moveTo>
                    <a:cubicBezTo>
                      <a:pt x="134" y="0"/>
                      <a:pt x="1" y="167"/>
                      <a:pt x="1" y="334"/>
                    </a:cubicBezTo>
                    <a:cubicBezTo>
                      <a:pt x="1" y="501"/>
                      <a:pt x="134" y="667"/>
                      <a:pt x="334" y="667"/>
                    </a:cubicBezTo>
                    <a:cubicBezTo>
                      <a:pt x="501" y="667"/>
                      <a:pt x="635" y="501"/>
                      <a:pt x="635" y="334"/>
                    </a:cubicBezTo>
                    <a:cubicBezTo>
                      <a:pt x="635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6" name="Google Shape;2676;p70">
                <a:extLst>
                  <a:ext uri="{FF2B5EF4-FFF2-40B4-BE49-F238E27FC236}">
                    <a16:creationId xmlns:a16="http://schemas.microsoft.com/office/drawing/2014/main" id="{24C0DAF2-900D-4180-890C-B54F3CB96594}"/>
                  </a:ext>
                </a:extLst>
              </p:cNvPr>
              <p:cNvSpPr/>
              <p:nvPr/>
            </p:nvSpPr>
            <p:spPr>
              <a:xfrm>
                <a:off x="7269146" y="2696072"/>
                <a:ext cx="19836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6" extrusionOk="0">
                    <a:moveTo>
                      <a:pt x="431" y="1"/>
                    </a:moveTo>
                    <a:cubicBezTo>
                      <a:pt x="353" y="1"/>
                      <a:pt x="272" y="27"/>
                      <a:pt x="201" y="89"/>
                    </a:cubicBezTo>
                    <a:cubicBezTo>
                      <a:pt x="1" y="322"/>
                      <a:pt x="167" y="656"/>
                      <a:pt x="434" y="656"/>
                    </a:cubicBezTo>
                    <a:cubicBezTo>
                      <a:pt x="634" y="656"/>
                      <a:pt x="768" y="523"/>
                      <a:pt x="768" y="322"/>
                    </a:cubicBezTo>
                    <a:cubicBezTo>
                      <a:pt x="768" y="137"/>
                      <a:pt x="608" y="1"/>
                      <a:pt x="431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7" name="Google Shape;2677;p70">
                <a:extLst>
                  <a:ext uri="{FF2B5EF4-FFF2-40B4-BE49-F238E27FC236}">
                    <a16:creationId xmlns:a16="http://schemas.microsoft.com/office/drawing/2014/main" id="{01D2F214-26AB-4A8B-8C80-2B0829597124}"/>
                  </a:ext>
                </a:extLst>
              </p:cNvPr>
              <p:cNvSpPr/>
              <p:nvPr/>
            </p:nvSpPr>
            <p:spPr>
              <a:xfrm>
                <a:off x="7089075" y="2692327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01" y="0"/>
                    </a:moveTo>
                    <a:cubicBezTo>
                      <a:pt x="134" y="0"/>
                      <a:pt x="1" y="134"/>
                      <a:pt x="1" y="301"/>
                    </a:cubicBezTo>
                    <a:cubicBezTo>
                      <a:pt x="1" y="501"/>
                      <a:pt x="134" y="634"/>
                      <a:pt x="301" y="634"/>
                    </a:cubicBezTo>
                    <a:cubicBezTo>
                      <a:pt x="501" y="634"/>
                      <a:pt x="635" y="501"/>
                      <a:pt x="635" y="301"/>
                    </a:cubicBezTo>
                    <a:cubicBezTo>
                      <a:pt x="635" y="134"/>
                      <a:pt x="501" y="0"/>
                      <a:pt x="301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8" name="Google Shape;2678;p70">
                <a:extLst>
                  <a:ext uri="{FF2B5EF4-FFF2-40B4-BE49-F238E27FC236}">
                    <a16:creationId xmlns:a16="http://schemas.microsoft.com/office/drawing/2014/main" id="{86F3159E-BB20-492D-A57E-1B5FFC072C7C}"/>
                  </a:ext>
                </a:extLst>
              </p:cNvPr>
              <p:cNvSpPr/>
              <p:nvPr/>
            </p:nvSpPr>
            <p:spPr>
              <a:xfrm>
                <a:off x="7264833" y="2888205"/>
                <a:ext cx="19836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6" extrusionOk="0">
                    <a:moveTo>
                      <a:pt x="417" y="0"/>
                    </a:moveTo>
                    <a:cubicBezTo>
                      <a:pt x="339" y="0"/>
                      <a:pt x="262" y="27"/>
                      <a:pt x="201" y="89"/>
                    </a:cubicBezTo>
                    <a:cubicBezTo>
                      <a:pt x="1" y="289"/>
                      <a:pt x="134" y="656"/>
                      <a:pt x="434" y="656"/>
                    </a:cubicBezTo>
                    <a:cubicBezTo>
                      <a:pt x="601" y="656"/>
                      <a:pt x="768" y="489"/>
                      <a:pt x="768" y="322"/>
                    </a:cubicBezTo>
                    <a:cubicBezTo>
                      <a:pt x="768" y="137"/>
                      <a:pt x="592" y="0"/>
                      <a:pt x="417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59" name="Google Shape;2679;p70">
                <a:extLst>
                  <a:ext uri="{FF2B5EF4-FFF2-40B4-BE49-F238E27FC236}">
                    <a16:creationId xmlns:a16="http://schemas.microsoft.com/office/drawing/2014/main" id="{5EB2239D-C343-4DF9-9506-7C634FED96CD}"/>
                  </a:ext>
                </a:extLst>
              </p:cNvPr>
              <p:cNvSpPr/>
              <p:nvPr/>
            </p:nvSpPr>
            <p:spPr>
              <a:xfrm>
                <a:off x="7334619" y="2778618"/>
                <a:ext cx="18983" cy="1712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63" extrusionOk="0">
                    <a:moveTo>
                      <a:pt x="423" y="0"/>
                    </a:moveTo>
                    <a:cubicBezTo>
                      <a:pt x="346" y="0"/>
                      <a:pt x="266" y="30"/>
                      <a:pt x="201" y="95"/>
                    </a:cubicBezTo>
                    <a:cubicBezTo>
                      <a:pt x="1" y="295"/>
                      <a:pt x="134" y="662"/>
                      <a:pt x="434" y="662"/>
                    </a:cubicBezTo>
                    <a:cubicBezTo>
                      <a:pt x="601" y="662"/>
                      <a:pt x="735" y="496"/>
                      <a:pt x="735" y="329"/>
                    </a:cubicBezTo>
                    <a:cubicBezTo>
                      <a:pt x="735" y="127"/>
                      <a:pt x="583" y="0"/>
                      <a:pt x="423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0" name="Google Shape;2680;p70">
                <a:extLst>
                  <a:ext uri="{FF2B5EF4-FFF2-40B4-BE49-F238E27FC236}">
                    <a16:creationId xmlns:a16="http://schemas.microsoft.com/office/drawing/2014/main" id="{E3B375BA-97B7-4A69-9DAE-45A7985861AB}"/>
                  </a:ext>
                </a:extLst>
              </p:cNvPr>
              <p:cNvSpPr/>
              <p:nvPr/>
            </p:nvSpPr>
            <p:spPr>
              <a:xfrm>
                <a:off x="7567250" y="3006057"/>
                <a:ext cx="18957" cy="16271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30" extrusionOk="0">
                    <a:moveTo>
                      <a:pt x="423" y="0"/>
                    </a:moveTo>
                    <a:cubicBezTo>
                      <a:pt x="345" y="0"/>
                      <a:pt x="266" y="30"/>
                      <a:pt x="200" y="96"/>
                    </a:cubicBezTo>
                    <a:cubicBezTo>
                      <a:pt x="0" y="296"/>
                      <a:pt x="134" y="629"/>
                      <a:pt x="434" y="629"/>
                    </a:cubicBezTo>
                    <a:cubicBezTo>
                      <a:pt x="601" y="629"/>
                      <a:pt x="734" y="496"/>
                      <a:pt x="734" y="329"/>
                    </a:cubicBezTo>
                    <a:cubicBezTo>
                      <a:pt x="734" y="127"/>
                      <a:pt x="583" y="0"/>
                      <a:pt x="423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1" name="Google Shape;2681;p70">
                <a:extLst>
                  <a:ext uri="{FF2B5EF4-FFF2-40B4-BE49-F238E27FC236}">
                    <a16:creationId xmlns:a16="http://schemas.microsoft.com/office/drawing/2014/main" id="{2FA813FB-25FB-4350-BCF4-4D250DE945A4}"/>
                  </a:ext>
                </a:extLst>
              </p:cNvPr>
              <p:cNvSpPr/>
              <p:nvPr/>
            </p:nvSpPr>
            <p:spPr>
              <a:xfrm>
                <a:off x="7852414" y="2734530"/>
                <a:ext cx="16400" cy="1727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69" extrusionOk="0">
                    <a:moveTo>
                      <a:pt x="334" y="1"/>
                    </a:moveTo>
                    <a:cubicBezTo>
                      <a:pt x="134" y="1"/>
                      <a:pt x="0" y="168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cubicBezTo>
                      <a:pt x="501" y="668"/>
                      <a:pt x="634" y="501"/>
                      <a:pt x="634" y="334"/>
                    </a:cubicBezTo>
                    <a:cubicBezTo>
                      <a:pt x="634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2" name="Google Shape;2682;p70">
                <a:extLst>
                  <a:ext uri="{FF2B5EF4-FFF2-40B4-BE49-F238E27FC236}">
                    <a16:creationId xmlns:a16="http://schemas.microsoft.com/office/drawing/2014/main" id="{1C54EEE1-A1A6-4239-A0E1-37EE2BA485A2}"/>
                  </a:ext>
                </a:extLst>
              </p:cNvPr>
              <p:cNvSpPr/>
              <p:nvPr/>
            </p:nvSpPr>
            <p:spPr>
              <a:xfrm>
                <a:off x="7423363" y="2808759"/>
                <a:ext cx="18983" cy="16271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30" extrusionOk="0">
                    <a:moveTo>
                      <a:pt x="423" y="1"/>
                    </a:moveTo>
                    <a:cubicBezTo>
                      <a:pt x="346" y="1"/>
                      <a:pt x="266" y="30"/>
                      <a:pt x="201" y="96"/>
                    </a:cubicBezTo>
                    <a:cubicBezTo>
                      <a:pt x="0" y="296"/>
                      <a:pt x="134" y="629"/>
                      <a:pt x="434" y="629"/>
                    </a:cubicBezTo>
                    <a:cubicBezTo>
                      <a:pt x="601" y="629"/>
                      <a:pt x="734" y="496"/>
                      <a:pt x="734" y="329"/>
                    </a:cubicBezTo>
                    <a:cubicBezTo>
                      <a:pt x="734" y="127"/>
                      <a:pt x="583" y="1"/>
                      <a:pt x="423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3" name="Google Shape;2683;p70">
                <a:extLst>
                  <a:ext uri="{FF2B5EF4-FFF2-40B4-BE49-F238E27FC236}">
                    <a16:creationId xmlns:a16="http://schemas.microsoft.com/office/drawing/2014/main" id="{FD42030B-510C-40BA-A1FE-83A544EB6687}"/>
                  </a:ext>
                </a:extLst>
              </p:cNvPr>
              <p:cNvSpPr/>
              <p:nvPr/>
            </p:nvSpPr>
            <p:spPr>
              <a:xfrm>
                <a:off x="7551727" y="2717303"/>
                <a:ext cx="16400" cy="14902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77" extrusionOk="0">
                    <a:moveTo>
                      <a:pt x="318" y="1"/>
                    </a:moveTo>
                    <a:cubicBezTo>
                      <a:pt x="167" y="1"/>
                      <a:pt x="17" y="101"/>
                      <a:pt x="1" y="301"/>
                    </a:cubicBezTo>
                    <a:cubicBezTo>
                      <a:pt x="17" y="484"/>
                      <a:pt x="167" y="576"/>
                      <a:pt x="318" y="576"/>
                    </a:cubicBezTo>
                    <a:cubicBezTo>
                      <a:pt x="468" y="576"/>
                      <a:pt x="618" y="484"/>
                      <a:pt x="634" y="301"/>
                    </a:cubicBezTo>
                    <a:cubicBezTo>
                      <a:pt x="618" y="101"/>
                      <a:pt x="468" y="1"/>
                      <a:pt x="318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4" name="Google Shape;2684;p70">
                <a:extLst>
                  <a:ext uri="{FF2B5EF4-FFF2-40B4-BE49-F238E27FC236}">
                    <a16:creationId xmlns:a16="http://schemas.microsoft.com/office/drawing/2014/main" id="{85154A23-D9C9-4223-9210-9422D066FA74}"/>
                  </a:ext>
                </a:extLst>
              </p:cNvPr>
              <p:cNvSpPr/>
              <p:nvPr/>
            </p:nvSpPr>
            <p:spPr>
              <a:xfrm>
                <a:off x="7850683" y="3038032"/>
                <a:ext cx="16400" cy="1681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51" extrusionOk="0">
                    <a:moveTo>
                      <a:pt x="317" y="0"/>
                    </a:moveTo>
                    <a:cubicBezTo>
                      <a:pt x="159" y="0"/>
                      <a:pt x="1" y="108"/>
                      <a:pt x="1" y="325"/>
                    </a:cubicBezTo>
                    <a:cubicBezTo>
                      <a:pt x="1" y="542"/>
                      <a:pt x="159" y="650"/>
                      <a:pt x="317" y="650"/>
                    </a:cubicBezTo>
                    <a:cubicBezTo>
                      <a:pt x="476" y="650"/>
                      <a:pt x="634" y="542"/>
                      <a:pt x="634" y="325"/>
                    </a:cubicBezTo>
                    <a:cubicBezTo>
                      <a:pt x="634" y="108"/>
                      <a:pt x="476" y="0"/>
                      <a:pt x="317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5" name="Google Shape;2685;p70">
                <a:extLst>
                  <a:ext uri="{FF2B5EF4-FFF2-40B4-BE49-F238E27FC236}">
                    <a16:creationId xmlns:a16="http://schemas.microsoft.com/office/drawing/2014/main" id="{F4C8BBFC-CC44-4BB6-976E-AB45AADFBCC8}"/>
                  </a:ext>
                </a:extLst>
              </p:cNvPr>
              <p:cNvSpPr/>
              <p:nvPr/>
            </p:nvSpPr>
            <p:spPr>
              <a:xfrm>
                <a:off x="7936845" y="2670787"/>
                <a:ext cx="485919" cy="446299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17280" fill="none" extrusionOk="0">
                    <a:moveTo>
                      <a:pt x="16179" y="4671"/>
                    </a:moveTo>
                    <a:cubicBezTo>
                      <a:pt x="18814" y="10942"/>
                      <a:pt x="12476" y="17280"/>
                      <a:pt x="6205" y="14644"/>
                    </a:cubicBezTo>
                    <a:cubicBezTo>
                      <a:pt x="4370" y="13877"/>
                      <a:pt x="2902" y="12409"/>
                      <a:pt x="2135" y="10575"/>
                    </a:cubicBezTo>
                    <a:cubicBezTo>
                      <a:pt x="0" y="5571"/>
                      <a:pt x="3703" y="0"/>
                      <a:pt x="9140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  <p:sp>
            <p:nvSpPr>
              <p:cNvPr id="66" name="Google Shape;2686;p70">
                <a:extLst>
                  <a:ext uri="{FF2B5EF4-FFF2-40B4-BE49-F238E27FC236}">
                    <a16:creationId xmlns:a16="http://schemas.microsoft.com/office/drawing/2014/main" id="{1351D7D6-B6CE-4B14-B132-9D885213F0D0}"/>
                  </a:ext>
                </a:extLst>
              </p:cNvPr>
              <p:cNvSpPr/>
              <p:nvPr/>
            </p:nvSpPr>
            <p:spPr>
              <a:xfrm>
                <a:off x="7994570" y="2718181"/>
                <a:ext cx="284335" cy="329972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2776" fill="none" extrusionOk="0">
                    <a:moveTo>
                      <a:pt x="11008" y="9874"/>
                    </a:moveTo>
                    <a:cubicBezTo>
                      <a:pt x="8106" y="12776"/>
                      <a:pt x="3169" y="11809"/>
                      <a:pt x="1568" y="8006"/>
                    </a:cubicBezTo>
                    <a:cubicBezTo>
                      <a:pt x="0" y="4203"/>
                      <a:pt x="2802" y="0"/>
                      <a:pt x="6905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7963" tIns="127963" rIns="127963" bIns="127963" anchor="ctr" anchorCtr="0">
                <a:noAutofit/>
              </a:bodyPr>
              <a:lstStyle/>
              <a:p>
                <a:endParaRPr sz="2742"/>
              </a:p>
            </p:txBody>
          </p:sp>
        </p:grpSp>
        <p:sp>
          <p:nvSpPr>
            <p:cNvPr id="33" name="Google Shape;2687;p70">
              <a:extLst>
                <a:ext uri="{FF2B5EF4-FFF2-40B4-BE49-F238E27FC236}">
                  <a16:creationId xmlns:a16="http://schemas.microsoft.com/office/drawing/2014/main" id="{05940C7C-BD00-4839-BBF2-B5E4B9476319}"/>
                </a:ext>
              </a:extLst>
            </p:cNvPr>
            <p:cNvSpPr/>
            <p:nvPr/>
          </p:nvSpPr>
          <p:spPr>
            <a:xfrm>
              <a:off x="6429925" y="2074500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4" name="Google Shape;2688;p70">
              <a:extLst>
                <a:ext uri="{FF2B5EF4-FFF2-40B4-BE49-F238E27FC236}">
                  <a16:creationId xmlns:a16="http://schemas.microsoft.com/office/drawing/2014/main" id="{51B5BC7B-DF38-4D34-AFB5-AA1823F6567B}"/>
                </a:ext>
              </a:extLst>
            </p:cNvPr>
            <p:cNvSpPr/>
            <p:nvPr/>
          </p:nvSpPr>
          <p:spPr>
            <a:xfrm>
              <a:off x="5178700" y="3340113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5" name="Google Shape;2689;p70">
              <a:extLst>
                <a:ext uri="{FF2B5EF4-FFF2-40B4-BE49-F238E27FC236}">
                  <a16:creationId xmlns:a16="http://schemas.microsoft.com/office/drawing/2014/main" id="{1414F139-D133-4111-9891-6BC83AFAEAB6}"/>
                </a:ext>
              </a:extLst>
            </p:cNvPr>
            <p:cNvSpPr/>
            <p:nvPr/>
          </p:nvSpPr>
          <p:spPr>
            <a:xfrm>
              <a:off x="5450550" y="41835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6" name="Google Shape;2690;p70">
              <a:extLst>
                <a:ext uri="{FF2B5EF4-FFF2-40B4-BE49-F238E27FC236}">
                  <a16:creationId xmlns:a16="http://schemas.microsoft.com/office/drawing/2014/main" id="{B1F0AC23-F5D6-4C1A-BF4B-0D18EA0B65AF}"/>
                </a:ext>
              </a:extLst>
            </p:cNvPr>
            <p:cNvSpPr/>
            <p:nvPr/>
          </p:nvSpPr>
          <p:spPr>
            <a:xfrm>
              <a:off x="8207950" y="3282975"/>
              <a:ext cx="194400" cy="194400"/>
            </a:xfrm>
            <a:prstGeom prst="ellipse">
              <a:avLst/>
            </a:prstGeom>
            <a:gradFill>
              <a:gsLst>
                <a:gs pos="0">
                  <a:srgbClr val="33C2FB"/>
                </a:gs>
                <a:gs pos="100000">
                  <a:srgbClr val="0070C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7" name="Google Shape;2691;p70">
              <a:extLst>
                <a:ext uri="{FF2B5EF4-FFF2-40B4-BE49-F238E27FC236}">
                  <a16:creationId xmlns:a16="http://schemas.microsoft.com/office/drawing/2014/main" id="{AA32C9F8-9CD5-4E08-B884-22958984AF7E}"/>
                </a:ext>
              </a:extLst>
            </p:cNvPr>
            <p:cNvSpPr/>
            <p:nvPr/>
          </p:nvSpPr>
          <p:spPr>
            <a:xfrm>
              <a:off x="5764875" y="2032200"/>
              <a:ext cx="42300" cy="42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39" name="Google Shape;2693;p70">
              <a:extLst>
                <a:ext uri="{FF2B5EF4-FFF2-40B4-BE49-F238E27FC236}">
                  <a16:creationId xmlns:a16="http://schemas.microsoft.com/office/drawing/2014/main" id="{9B7B898F-B9B2-4D1D-B20C-CC42623F204F}"/>
                </a:ext>
              </a:extLst>
            </p:cNvPr>
            <p:cNvSpPr/>
            <p:nvPr/>
          </p:nvSpPr>
          <p:spPr>
            <a:xfrm>
              <a:off x="6334675" y="4225850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1" name="Google Shape;2695;p70">
              <a:extLst>
                <a:ext uri="{FF2B5EF4-FFF2-40B4-BE49-F238E27FC236}">
                  <a16:creationId xmlns:a16="http://schemas.microsoft.com/office/drawing/2014/main" id="{6BCCB667-1564-4156-93C8-01E55A4C5524}"/>
                </a:ext>
              </a:extLst>
            </p:cNvPr>
            <p:cNvSpPr/>
            <p:nvPr/>
          </p:nvSpPr>
          <p:spPr>
            <a:xfrm>
              <a:off x="7858100" y="21228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  <p:sp>
          <p:nvSpPr>
            <p:cNvPr id="42" name="Google Shape;2696;p70">
              <a:extLst>
                <a:ext uri="{FF2B5EF4-FFF2-40B4-BE49-F238E27FC236}">
                  <a16:creationId xmlns:a16="http://schemas.microsoft.com/office/drawing/2014/main" id="{C86F80DD-3EEA-405A-A878-4E52B3C0E61C}"/>
                </a:ext>
              </a:extLst>
            </p:cNvPr>
            <p:cNvSpPr/>
            <p:nvPr/>
          </p:nvSpPr>
          <p:spPr>
            <a:xfrm>
              <a:off x="7676975" y="190058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63" tIns="127963" rIns="127963" bIns="127963" anchor="ctr" anchorCtr="0">
              <a:noAutofit/>
            </a:bodyPr>
            <a:lstStyle/>
            <a:p>
              <a:endParaRPr sz="2742"/>
            </a:p>
          </p:txBody>
        </p:sp>
      </p:grpSp>
      <p:sp>
        <p:nvSpPr>
          <p:cNvPr id="94" name="Google Shape;354;p36">
            <a:extLst>
              <a:ext uri="{FF2B5EF4-FFF2-40B4-BE49-F238E27FC236}">
                <a16:creationId xmlns:a16="http://schemas.microsoft.com/office/drawing/2014/main" id="{F571876F-4195-40A4-8B54-C0CAE316E4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9772" y="774737"/>
            <a:ext cx="6769261" cy="847770"/>
          </a:xfrm>
          <a:prstGeom prst="rect">
            <a:avLst/>
          </a:prstGeom>
        </p:spPr>
        <p:txBody>
          <a:bodyPr spcFirstLastPara="1" wrap="square" lIns="127963" tIns="127963" rIns="127963" bIns="127963" anchor="t" anchorCtr="0">
            <a:noAutofit/>
          </a:bodyPr>
          <a:lstStyle/>
          <a:p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ขอบเขตของโครงงาน 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36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95" name="Google Shape;644;p40">
            <a:extLst>
              <a:ext uri="{FF2B5EF4-FFF2-40B4-BE49-F238E27FC236}">
                <a16:creationId xmlns:a16="http://schemas.microsoft.com/office/drawing/2014/main" id="{FBBACFD6-8B00-45F1-8683-85CB6D8C86DB}"/>
              </a:ext>
            </a:extLst>
          </p:cNvPr>
          <p:cNvSpPr/>
          <p:nvPr/>
        </p:nvSpPr>
        <p:spPr>
          <a:xfrm>
            <a:off x="1301616" y="1863244"/>
            <a:ext cx="3402464" cy="5269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C2FB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127963" tIns="127963" rIns="127963" bIns="127963" anchor="ctr" anchorCtr="0">
            <a:noAutofit/>
          </a:bodyPr>
          <a:lstStyle/>
          <a:p>
            <a:endParaRPr sz="2742"/>
          </a:p>
        </p:txBody>
      </p:sp>
      <p:sp>
        <p:nvSpPr>
          <p:cNvPr id="96" name="TextBox 13">
            <a:extLst>
              <a:ext uri="{FF2B5EF4-FFF2-40B4-BE49-F238E27FC236}">
                <a16:creationId xmlns:a16="http://schemas.microsoft.com/office/drawing/2014/main" id="{D7C0694A-B2C3-43D3-B228-15512480D67B}"/>
              </a:ext>
            </a:extLst>
          </p:cNvPr>
          <p:cNvSpPr txBox="1"/>
          <p:nvPr/>
        </p:nvSpPr>
        <p:spPr>
          <a:xfrm>
            <a:off x="1378674" y="1843463"/>
            <a:ext cx="5980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b="1" dirty="0">
                <a:gradFill>
                  <a:gsLst>
                    <a:gs pos="6800">
                      <a:srgbClr val="FFC000"/>
                    </a:gs>
                    <a:gs pos="100000">
                      <a:srgbClr val="FFE485"/>
                    </a:gs>
                  </a:gsLst>
                  <a:lin ang="189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ด้านเครื่องมือในการพัฒนา</a:t>
            </a:r>
            <a:endParaRPr lang="en-US" sz="3200" b="1" dirty="0">
              <a:gradFill>
                <a:gsLst>
                  <a:gs pos="6800">
                    <a:srgbClr val="FFC000"/>
                  </a:gs>
                  <a:gs pos="100000">
                    <a:srgbClr val="FFE485"/>
                  </a:gs>
                </a:gsLst>
                <a:lin ang="18900000" scaled="1"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8" name="กล่องข้อความ 97">
            <a:extLst>
              <a:ext uri="{FF2B5EF4-FFF2-40B4-BE49-F238E27FC236}">
                <a16:creationId xmlns:a16="http://schemas.microsoft.com/office/drawing/2014/main" id="{A86E4DC1-6FEC-4F62-ACBE-D8C5321D778F}"/>
              </a:ext>
            </a:extLst>
          </p:cNvPr>
          <p:cNvSpPr txBox="1"/>
          <p:nvPr/>
        </p:nvSpPr>
        <p:spPr>
          <a:xfrm>
            <a:off x="903686" y="3364078"/>
            <a:ext cx="112744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ซอฟต์แวร์</a:t>
            </a:r>
            <a:endParaRPr lang="en-US" sz="3200" b="1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639943"/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     การศึกษาครั้งนี้ได้ทำการทดลองดำเนินการผ่านโปรแกรม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RapidMiner Studio </a:t>
            </a:r>
            <a:r>
              <a:rPr lang="th-TH" sz="3200" b="1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เวอร์ชัน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9.10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เป็นโปรแกรมที่ออกแบบมาสำหรับการวิเคราะห์ข้อมูล ของบริษัท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RapidMiner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7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7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700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7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1410</Words>
  <Application>Microsoft Office PowerPoint</Application>
  <PresentationFormat>Custom</PresentationFormat>
  <Paragraphs>215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Anaheim</vt:lpstr>
      <vt:lpstr>Roboto Condensed Light</vt:lpstr>
      <vt:lpstr>Arimo</vt:lpstr>
      <vt:lpstr>Bebas Neue</vt:lpstr>
      <vt:lpstr>TH SarabunPSK</vt:lpstr>
      <vt:lpstr>Data Analysis for Business by Slidesgo</vt:lpstr>
      <vt:lpstr>PowerPoint Presentation</vt:lpstr>
      <vt:lpstr>เนื้อหาที่นำเสนอ </vt:lpstr>
      <vt:lpstr>วัตถุประสงค์ของโครงงาน</vt:lpstr>
      <vt:lpstr>วิธีการแก้ปัญหา</vt:lpstr>
      <vt:lpstr>วัตถุประสงค์ของโครงงาน </vt:lpstr>
      <vt:lpstr>ขอบเขตของโครงงาน </vt:lpstr>
      <vt:lpstr>ขอบเขตของโครงงาน (ต่อ) </vt:lpstr>
      <vt:lpstr>ขอบเขตของโครงงาน (ต่อ) </vt:lpstr>
      <vt:lpstr>ขอบเขตของโครงงาน (ต่อ) </vt:lpstr>
      <vt:lpstr>ขอบเขตของโครงงาน (ต่อ) </vt:lpstr>
      <vt:lpstr>แผนการดำเนินงาน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ANALYSIS FOR BUSINESS</dc:title>
  <cp:lastModifiedBy>user</cp:lastModifiedBy>
  <cp:revision>38</cp:revision>
  <dcterms:modified xsi:type="dcterms:W3CDTF">2022-02-03T17:38:27Z</dcterms:modified>
</cp:coreProperties>
</file>