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57" r:id="rId7"/>
    <p:sldId id="267" r:id="rId8"/>
    <p:sldId id="265" r:id="rId9"/>
    <p:sldId id="266" r:id="rId10"/>
    <p:sldId id="263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impresionar y trabajar de manera conjunta" id="{B9B51309-D148-4332-87C2-07BE32FBCA3B}">
          <p14:sldIdLst>
            <p14:sldId id="262"/>
            <p14:sldId id="257"/>
            <p14:sldId id="267"/>
            <p14:sldId id="265"/>
            <p14:sldId id="266"/>
          </p14:sldIdLst>
        </p14:section>
        <p14:section name="Más información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317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05T08:14:26.162" v="73" actId="27636"/>
      <pc:docMkLst>
        <pc:docMk/>
      </pc:docMkLst>
      <pc:sldChg chg="modSp mod modNotes">
        <pc:chgData name="Fake Test User" userId="SID-0" providerId="Test" clId="FakeClientId" dt="2019-08-02T10:17:04.170" v="65" actId="790"/>
        <pc:sldMkLst>
          <pc:docMk/>
          <pc:sldMk cId="2471807738" sldId="256"/>
        </pc:sldMkLst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2T10:16:03.485" v="61" actId="20577"/>
        <pc:sldMkLst>
          <pc:docMk/>
          <pc:sldMk cId="1328676004" sldId="257"/>
        </pc:sldMkLst>
        <pc:spChg chg="mod">
          <ac:chgData name="Fake Test User" userId="SID-0" providerId="Test" clId="FakeClientId" dt="2019-08-02T03:32:57.704" v="48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2T10:16:03.485" v="61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2T03:33:03.422" v="55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2T03:31:02.115" v="43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2T03:31:20.286" v="44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2T03:32:42.485" v="47" actId="790"/>
        <pc:sldMkLst>
          <pc:docMk/>
          <pc:sldMk cId="2090733893" sldId="262"/>
        </pc:sldMkLst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2T03:30:07.239" v="41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2T03:30:29.098" v="42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2T03:29:46.990" v="40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5T03:52:20.258" v="70" actId="115"/>
        <pc:sldMkLst>
          <pc:docMk/>
          <pc:sldMk cId="2317502127" sldId="263"/>
        </pc:sldMkLst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modNotes">
        <pc:chgData name="Fake Test User" userId="SID-0" providerId="Test" clId="FakeClientId" dt="2019-08-05T08:14:26.162" v="73" actId="27636"/>
        <pc:sldMkLst>
          <pc:docMk/>
          <pc:sldMk cId="1531532291" sldId="264"/>
        </pc:sldMkLst>
        <pc:spChg chg="mod">
          <ac:chgData name="Fake Test User" userId="SID-0" providerId="Test" clId="FakeClientId" dt="2019-08-02T03:33:23.218" v="56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5T08:14:26.162" v="73" actId="27636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2T03:31:40.363" v="45" actId="14826"/>
          <ac:picMkLst>
            <pc:docMk/>
            <pc:sldMk cId="1531532291" sldId="264"/>
            <ac:picMk id="5" creationId="{00000000-0000-0000-0000-000000000000}"/>
          </ac:picMkLst>
        </pc:picChg>
      </pc:sldChg>
      <pc:sldMasterChg chg="modSp mod modSldLayout">
        <pc:chgData name="Fake Test User" userId="SID-0" providerId="Test" clId="FakeClientId" dt="2019-08-02T03:23:48.414" v="3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2T03:19:12.538" v="13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44.224" v="14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58.504" v="15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15.032" v="20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26.187" v="21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49.248" v="22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02.310" v="23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34.574" v="25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59.714" v="2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31.884" v="29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48.414" v="3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15F8A9B1-1372-4D6E-BDB5-6E27FD94B4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48937DA-465D-4391-AF36-F9521626C8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1BC0C-7BEC-4554-B2BB-73ABAC21F543}" type="datetime1">
              <a:rPr lang="es-ES" noProof="1" smtClean="0"/>
              <a:t>08/11/2020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5350386-CB2E-4296-9A33-272CACAEDF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1AC94D2B-9DEC-4036-8D64-0D156A1A3F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18D2D-B852-4E89-B9A6-25A67F389DD5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92143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314280-5B8B-4C89-9515-2EAC87078B59}" type="datetime1">
              <a:rPr lang="es-ES" noProof="1" dirty="0" smtClean="0"/>
              <a:t>08/11/2020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noProof="1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noProof="1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90880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noProof="1" smtClean="0"/>
              <a:t>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7058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noProof="1" smtClean="0"/>
              <a:t>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72664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noProof="1" smtClean="0"/>
              <a:t>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61172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noProof="1" smtClean="0"/>
              <a:t>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38958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1"/>
              <a:t>En el modo Presentación con diapositivas, seleccione la flecha para ir al Centro de introducción a PowerPoint.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noProof="1" dirty="0" smtClean="0"/>
              <a:t>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 smtClean="0"/>
              <a:t>Haga clic para modificar el estilo de subtítulo del patrón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D0EB7-F1CE-47C5-8434-1950EAF2DC1B}" type="datetime1">
              <a:rPr lang="es-ES" noProof="1" dirty="0" smtClean="0"/>
              <a:t>08/11/2020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0CE11-4F4D-4E86-85BA-336394E54FDC}" type="datetime1">
              <a:rPr lang="es-ES" noProof="1" dirty="0" smtClean="0"/>
              <a:t>08/11/2020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73654-1914-4A9D-9E5D-2B067958BADB}" type="datetime1">
              <a:rPr lang="es-ES" noProof="1" dirty="0" smtClean="0"/>
              <a:t>08/11/2020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34299C-6D1A-4A0D-82A7-82B373DE8104}" type="datetime1">
              <a:rPr lang="es-ES" noProof="1" dirty="0" smtClean="0"/>
              <a:t>08/11/2020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AD628-8F35-4EBE-8419-AE6CE5385CAD}" type="datetime1">
              <a:rPr lang="es-ES" noProof="1" dirty="0" smtClean="0"/>
              <a:t>08/11/2020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21E6C6-DB1B-4E68-8C04-0FB83CF4BD3F}" type="datetime1">
              <a:rPr lang="es-ES" noProof="1" dirty="0" smtClean="0"/>
              <a:t>08/11/2020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C42C0-8D89-43E8-8A90-EC018D3752DA}" type="datetime1">
              <a:rPr lang="es-ES" noProof="1" dirty="0" smtClean="0"/>
              <a:t>08/11/2020</a:t>
            </a:fld>
            <a:endParaRPr lang="es-ES" noProof="1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11" name="Rectángulo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75C31-FC73-4838-834A-2432B97D33D8}" type="datetime1">
              <a:rPr lang="es-ES" noProof="1" dirty="0" smtClean="0"/>
              <a:t>08/11/2020</a:t>
            </a:fld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C76B26-DDFA-49B3-B4FA-493FD33974AF}" type="datetime1">
              <a:rPr lang="es-ES" noProof="1" dirty="0" smtClean="0"/>
              <a:t>08/11/2020</a:t>
            </a:fld>
            <a:endParaRPr lang="es-ES" noProof="1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34EF3-5C08-4673-B371-47F80F0E89D6}" type="datetime1">
              <a:rPr lang="es-ES" noProof="1" dirty="0" smtClean="0"/>
              <a:t>08/11/2020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1" smtClean="0"/>
              <a:t>Haga clic en el icono para agregar una imagen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7F31E-B0A6-495B-BC80-9E784E4A7C46}" type="datetime1">
              <a:rPr lang="es-ES" noProof="1" dirty="0" smtClean="0"/>
              <a:t>08/11/2020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8FE33D-BB6E-404D-8208-4B89D9301B41}" type="datetime1">
              <a:rPr lang="es-ES" noProof="1" smtClean="0"/>
              <a:t>08/11/2020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gu%c3%adas-de-inicio-r%c3%a1pido-de-office-2013-4a8aa04a-f7f3-4a4d-823c-3dbc4b8672a1?ui=es-ES&amp;rs=es-ES&amp;ad=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9550" y="811369"/>
            <a:ext cx="7529978" cy="3637237"/>
          </a:xfrm>
        </p:spPr>
        <p:txBody>
          <a:bodyPr rtlCol="0">
            <a:normAutofit/>
          </a:bodyPr>
          <a:lstStyle/>
          <a:p>
            <a:pPr rtl="0"/>
            <a:r>
              <a:rPr lang="es-ES" noProof="1" smtClean="0"/>
              <a:t>Impacto del Blockchain en los procesos judiciales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noProof="1" smtClean="0"/>
              <a:t>Warriors Team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Motivación</a:t>
            </a:r>
            <a:endParaRPr lang="es-E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 rtlCol="0">
            <a:normAutofit/>
          </a:bodyPr>
          <a:lstStyle/>
          <a:p>
            <a:pPr rtl="0"/>
            <a:endParaRPr lang="es-ES" noProof="1"/>
          </a:p>
          <a:p>
            <a:pPr rtl="0"/>
            <a:endParaRPr lang="es-ES" noProof="1"/>
          </a:p>
        </p:txBody>
      </p:sp>
      <p:sp>
        <p:nvSpPr>
          <p:cNvPr id="7" name="Rectángulo 6"/>
          <p:cNvSpPr/>
          <p:nvPr/>
        </p:nvSpPr>
        <p:spPr>
          <a:xfrm>
            <a:off x="441960" y="2307102"/>
            <a:ext cx="56692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CO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lrededor </a:t>
            </a:r>
            <a:r>
              <a:rPr lang="es-CO" sz="2800" dirty="0">
                <a:solidFill>
                  <a:srgbClr val="000000"/>
                </a:solidFill>
                <a:latin typeface="Arial" panose="020B0604020202020204" pitchFamily="34" charset="0"/>
              </a:rPr>
              <a:t>de 1.8 Millones de casos </a:t>
            </a:r>
            <a:r>
              <a:rPr lang="es-CO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represados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20% de nuevos casos represados por Año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Corrupción</a:t>
            </a:r>
            <a:endParaRPr lang="es-CO" sz="28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97" y="2412975"/>
            <a:ext cx="4825512" cy="38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Propuesta</a:t>
            </a:r>
            <a:endParaRPr lang="es-ES" noProof="1"/>
          </a:p>
        </p:txBody>
      </p:sp>
      <p:sp>
        <p:nvSpPr>
          <p:cNvPr id="10" name="Rectángulo 9"/>
          <p:cNvSpPr/>
          <p:nvPr/>
        </p:nvSpPr>
        <p:spPr>
          <a:xfrm>
            <a:off x="604434" y="2797049"/>
            <a:ext cx="56352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Implementación de un red </a:t>
            </a:r>
            <a:r>
              <a:rPr lang="es-CO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CO" sz="2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lockchain</a:t>
            </a:r>
            <a:r>
              <a:rPr lang="es-CO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que involucre a los actores de los procesos judiciales</a:t>
            </a:r>
            <a:endParaRPr lang="es-CO" sz="2800" dirty="0"/>
          </a:p>
        </p:txBody>
      </p:sp>
      <p:pic>
        <p:nvPicPr>
          <p:cNvPr id="1026" name="Picture 2" descr="Ejemplo Del Vector De La Tecnología De Blockchain En Un Fondo Blanco  Ilustración del Vector - Ilustración de vector, fondo: 1115008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17" y="1688718"/>
            <a:ext cx="5417235" cy="42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Arquitectura</a:t>
            </a:r>
            <a:endParaRPr lang="es-ES" noProof="1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58" y="2180565"/>
            <a:ext cx="8037737" cy="36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3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Ventajas</a:t>
            </a:r>
            <a:endParaRPr lang="es-ES" noProof="1"/>
          </a:p>
        </p:txBody>
      </p:sp>
      <p:sp>
        <p:nvSpPr>
          <p:cNvPr id="10" name="Rectángulo 9"/>
          <p:cNvSpPr/>
          <p:nvPr/>
        </p:nvSpPr>
        <p:spPr>
          <a:xfrm>
            <a:off x="604434" y="2797049"/>
            <a:ext cx="56352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CO" sz="2800" dirty="0"/>
              <a:t>Accesibilidad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CO" sz="2800" dirty="0"/>
              <a:t>Transparencia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CO" sz="2800" dirty="0"/>
              <a:t>Ahorro de costos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CO" sz="2800" dirty="0"/>
              <a:t>Automatización de procesos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CO" sz="2800" dirty="0"/>
              <a:t>Integridad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/>
          </a:p>
        </p:txBody>
      </p:sp>
      <p:pic>
        <p:nvPicPr>
          <p:cNvPr id="2050" name="Picture 2" descr="Robot Mano Con Ruedas Dentadas Concepto De Automatización 3d Ilustración  Aislada Sobre Fondo Blanco Fotos, Retratos, Imágenes Y Fotografía De  Archivo Libres De Derecho. Image 72433236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70" y="2236763"/>
            <a:ext cx="5388513" cy="404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70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Idea de Negocio</a:t>
            </a:r>
            <a:endParaRPr lang="es-ES" noProof="1"/>
          </a:p>
        </p:txBody>
      </p:sp>
      <p:sp>
        <p:nvSpPr>
          <p:cNvPr id="10" name="Rectángulo 9"/>
          <p:cNvSpPr/>
          <p:nvPr/>
        </p:nvSpPr>
        <p:spPr>
          <a:xfrm>
            <a:off x="604434" y="2797049"/>
            <a:ext cx="56352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CO" sz="2800" dirty="0" smtClean="0"/>
              <a:t>Reducción tiempo de los procesos.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s-CO" sz="28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CO" sz="2800" dirty="0" smtClean="0"/>
              <a:t>Reducción Archivos.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s-CO" sz="28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CO" sz="2800" dirty="0" smtClean="0"/>
              <a:t>Eliminación intermediarios.</a:t>
            </a:r>
            <a:endParaRPr lang="es-CO" sz="28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s-C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/>
          </a:p>
        </p:txBody>
      </p:sp>
      <p:pic>
        <p:nvPicPr>
          <p:cNvPr id="3074" name="Picture 2" descr="Ilustraciones, imágenes y vectores de stock sobre Abogado Juzgado | 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9"/>
          <a:stretch/>
        </p:blipFill>
        <p:spPr bwMode="auto">
          <a:xfrm>
            <a:off x="5305696" y="1684320"/>
            <a:ext cx="7060980" cy="422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70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PowerPoint 2013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28267" y="2040251"/>
            <a:ext cx="5859506" cy="2911198"/>
          </a:xfrm>
        </p:spPr>
        <p:txBody>
          <a:bodyPr rtlCol="0">
            <a:noAutofit/>
          </a:bodyPr>
          <a:lstStyle/>
          <a:p>
            <a:pPr rtl="0"/>
            <a:r>
              <a:rPr lang="es-ES" sz="2400" noProof="1"/>
              <a:t>Diseñe de forma intuitiva presentaciones, compártalas y colabore fácilmente con otros usuarios para ofrecer un resultado profesional con herramientas de presentación avanzadas.</a:t>
            </a:r>
          </a:p>
        </p:txBody>
      </p:sp>
      <p:sp>
        <p:nvSpPr>
          <p:cNvPr id="8" name="Forma libre 7">
            <a:hlinkClick r:id="rId3" tooltip="Más información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>
              <a:solidFill>
                <a:schemeClr val="tx1"/>
              </a:solidFill>
            </a:endParaRPr>
          </a:p>
        </p:txBody>
      </p:sp>
      <p:sp>
        <p:nvSpPr>
          <p:cNvPr id="9" name="Marcador de texto 2">
            <a:hlinkClick r:id="rId3" tooltip="Más información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es-ES" sz="1800" noProof="1">
                <a:solidFill>
                  <a:srgbClr val="DD462F"/>
                </a:solidFill>
              </a:rPr>
              <a:t>Obtener más información en el Centro de introducción a PowerPoint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7056582" y="6477369"/>
            <a:ext cx="437341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rtl="0"/>
            <a:r>
              <a:rPr lang="es-ES" sz="1200" noProof="1">
                <a:solidFill>
                  <a:srgbClr val="D24726">
                    <a:alpha val="37000"/>
                  </a:srgbClr>
                </a:solidFill>
              </a:rPr>
              <a:t>(Seleccione la flecha en modo de Presentación con diapositivas)</a:t>
            </a:r>
          </a:p>
          <a:p>
            <a:pPr rtl="0"/>
            <a:endParaRPr lang="es-ES" sz="1200" noProof="1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19265_TF02923944" id="{D20C65C2-2F2D-48AB-A704-4D34810D78D4}" vid="{9A5A4FBE-12E0-4188-9ECD-0C1BC1B3A6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143</Words>
  <Application>Microsoft Office PowerPoint</Application>
  <PresentationFormat>Panorámica</PresentationFormat>
  <Paragraphs>35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Impacto del Blockchain en los procesos judiciales</vt:lpstr>
      <vt:lpstr>Motivación</vt:lpstr>
      <vt:lpstr>Propuesta</vt:lpstr>
      <vt:lpstr>Arquitectura</vt:lpstr>
      <vt:lpstr>Ventajas</vt:lpstr>
      <vt:lpstr>Idea de Negocio</vt:lpstr>
      <vt:lpstr>PowerPoint 2013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Impacto del Blockchain en los procesos judiciales</dc:title>
  <dc:creator>Full name</dc:creator>
  <cp:keywords/>
  <cp:lastModifiedBy>Full name</cp:lastModifiedBy>
  <cp:revision>4</cp:revision>
  <dcterms:created xsi:type="dcterms:W3CDTF">2020-11-08T16:24:20Z</dcterms:created>
  <dcterms:modified xsi:type="dcterms:W3CDTF">2020-11-08T16:59:39Z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