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AD6C-E893-458D-A925-B06AE963C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54059-45BE-48A8-9E30-D8ECCF154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3941-192D-4962-A16A-35C503AD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BF48-92AA-49B6-86F6-4FB764AB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7BE9-7F5A-4912-91ED-63F4AC95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90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345E-3581-4BC6-BBE6-BE410397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AD6BD-FA47-4DA5-880E-D8BF4F4F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DFC6-D6DD-4480-BA73-FDB6CC28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D8C1-6DFC-49D1-B42F-AEED276A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3839-0714-4C40-9DE3-AE162D97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43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D0A0E-3C1E-4308-8070-16FD961A7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BE62B-28BE-4A05-A3AE-9E36796F5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92922-91C9-474C-89FE-97278E95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3D0D-9B30-4A2C-BE19-1D87B163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57A0-F175-4E0A-B735-6084075F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5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05D-DA2B-4023-911F-78D2F556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8C46-18CF-4581-B495-35CE6FDA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A80E-8D9B-4B1C-A3A3-1A3265A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DC44-04D5-4A40-ABED-0273D012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B083-0531-45BE-B74E-20504923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10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4EA5-91ED-412B-9DBD-FF334440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85C2-653E-4DC1-A0FF-EE3F2485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EA52-73D7-4DB7-A82B-DCF736C1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012D-4FC7-432C-BF46-431C4206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B3DB-8B4A-4E3E-99A3-B04EF3F3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9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A299-F103-4185-9159-79F00D16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373E-D8F4-4EBC-A633-C8BDFA135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83CA6-0C27-43BB-9219-E66351546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D714D-9C50-4E68-B676-C143A70B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8C69D-A704-4541-BE6C-209DDCEA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D3E3-87BB-48C9-BF54-137B348E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45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2295-8226-4A73-9F08-D5C3E058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81B35-6785-4307-B8C0-FB8BFCED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D2A7E-9371-4D89-A1F7-086BA614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13302-2ACA-4667-8733-53A3D496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2892B-D172-4580-A5F6-8971C1941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08EE2-DED6-4808-BFE7-EEB862D9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8EE81-CBB4-4D5D-99E8-41B9E925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D2EBE-EFFA-4722-93DC-B12DA3F7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68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ECA9-7547-4B6B-BD9C-B120F247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8F474-D4CD-403E-BB69-9DD9FBE2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AA1E8-9194-45E1-B50C-F36CFAE0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FB289-6B13-4906-9887-CF290CD3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61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0DF71-A690-4E45-AFA7-478EF10B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C96A4-2753-4425-8DFC-56AF69F2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8C329-E11F-4988-A06D-738F3D3C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7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6403-EEEE-4DCF-9E17-CC4BD6CE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3D104-489C-4207-B3D2-D4DC0744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D3C88-BFB7-4E08-84D8-26AD562A7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6F7D7-D20E-4523-832E-1DBB29C4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D4B5E-3E0C-48CE-8C4D-0E861C81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68FA-4D79-4AA6-9E3F-CDEE2255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89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994A-A424-4CA8-BAD5-1C6AD8D9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5B508-6761-4C7E-B153-A09C77F85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3D982-944E-4E1D-8E5F-387904A8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64E6-ED87-43E1-8757-7B89372A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5E60C-2E7E-4E45-9170-C6A12A8F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52DED-DF9E-41F8-9369-164CACD2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4F35E-CBEC-444D-A2D8-E9780B39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8693B-2546-4B1B-AA44-07021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8B4D-C495-462A-8801-2933A5990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71D0-5196-44A2-9EE8-B4E03571A90B}" type="datetimeFigureOut">
              <a:rPr lang="es-ES" smtClean="0"/>
              <a:t>29/11/2017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EC40-E92A-4E82-914A-6BEADC064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3A11-857F-4B99-8388-09159B2B3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5D08-7EBD-4BA6-B412-D9C2173884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60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88B7DE-F8F8-45C4-8927-00F4CC1D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385887"/>
            <a:ext cx="56959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2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1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544-521E-416B-8B9F-32FFF036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F772-D7A2-4E82-A65C-631E5703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79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Cadavid</dc:creator>
  <cp:lastModifiedBy>Felipe Cadavid</cp:lastModifiedBy>
  <cp:revision>1</cp:revision>
  <dcterms:created xsi:type="dcterms:W3CDTF">2017-11-29T17:20:59Z</dcterms:created>
  <dcterms:modified xsi:type="dcterms:W3CDTF">2017-11-29T17:21:59Z</dcterms:modified>
</cp:coreProperties>
</file>