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5" r:id="rId4"/>
  </p:sldMasterIdLst>
  <p:notesMasterIdLst>
    <p:notesMasterId r:id="rId17"/>
  </p:notesMasterIdLst>
  <p:handoutMasterIdLst>
    <p:handoutMasterId r:id="rId18"/>
  </p:handoutMasterIdLst>
  <p:sldIdLst>
    <p:sldId id="257" r:id="rId5"/>
    <p:sldId id="389" r:id="rId6"/>
    <p:sldId id="384" r:id="rId7"/>
    <p:sldId id="392" r:id="rId8"/>
    <p:sldId id="393" r:id="rId9"/>
    <p:sldId id="317" r:id="rId10"/>
    <p:sldId id="277" r:id="rId11"/>
    <p:sldId id="396" r:id="rId12"/>
    <p:sldId id="394" r:id="rId13"/>
    <p:sldId id="395" r:id="rId14"/>
    <p:sldId id="272" r:id="rId15"/>
    <p:sldId id="39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6" autoAdjust="0"/>
    <p:restoredTop sz="93725" autoAdjust="0"/>
  </p:normalViewPr>
  <p:slideViewPr>
    <p:cSldViewPr snapToGrid="0">
      <p:cViewPr varScale="1">
        <p:scale>
          <a:sx n="66" d="100"/>
          <a:sy n="66" d="100"/>
        </p:scale>
        <p:origin x="102" y="150"/>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114" d="100"/>
          <a:sy n="114" d="100"/>
        </p:scale>
        <p:origin x="1476"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B2E815-0D19-41DC-B01B-4D608769620A}" type="doc">
      <dgm:prSet loTypeId="urn:microsoft.com/office/officeart/2016/7/layout/RoundedRectangleTimeline#1" loCatId="other" qsTypeId="urn:microsoft.com/office/officeart/2005/8/quickstyle/simple2" qsCatId="simple" csTypeId="urn:microsoft.com/office/officeart/2005/8/colors/accent0_3" csCatId="mainScheme" phldr="1"/>
      <dgm:spPr/>
      <dgm:t>
        <a:bodyPr rtlCol="0"/>
        <a:lstStyle/>
        <a:p>
          <a:pPr rtl="0"/>
          <a:endParaRPr lang="es-ES"/>
        </a:p>
      </dgm:t>
    </dgm:pt>
    <dgm:pt modelId="{4259F840-24E7-476F-9F30-482E46395856}">
      <dgm:prSet phldrT="[Text]"/>
      <dgm:spPr/>
      <dgm:t>
        <a:bodyPr rtlCol="0"/>
        <a:lstStyle/>
        <a:p>
          <a:pPr rtl="0"/>
          <a:r>
            <a:rPr lang="es-ES" dirty="0">
              <a:latin typeface="+mn-lt"/>
            </a:rPr>
            <a:t>Dormitorios</a:t>
          </a:r>
          <a:r>
            <a:rPr lang="es-ES" baseline="0" dirty="0">
              <a:latin typeface="+mn-lt"/>
            </a:rPr>
            <a:t> vs baños</a:t>
          </a:r>
          <a:endParaRPr lang="es-ES" dirty="0">
            <a:latin typeface="+mn-lt"/>
          </a:endParaRPr>
        </a:p>
      </dgm:t>
    </dgm:pt>
    <dgm:pt modelId="{FCE8068D-7E50-4749-A8D0-ADEDAC5637B3}" type="parTrans" cxnId="{42EE41D1-3C16-4937-BB38-B076896C09A0}">
      <dgm:prSet/>
      <dgm:spPr/>
      <dgm:t>
        <a:bodyPr rtlCol="0"/>
        <a:lstStyle/>
        <a:p>
          <a:pPr rtl="0"/>
          <a:endParaRPr lang="es-ES" sz="1800">
            <a:latin typeface="+mn-lt"/>
          </a:endParaRPr>
        </a:p>
      </dgm:t>
    </dgm:pt>
    <dgm:pt modelId="{DCC444A4-F20A-48F5-A61E-47BFFF185A57}" type="sibTrans" cxnId="{42EE41D1-3C16-4937-BB38-B076896C09A0}">
      <dgm:prSet/>
      <dgm:spPr/>
      <dgm:t>
        <a:bodyPr rtlCol="0"/>
        <a:lstStyle/>
        <a:p>
          <a:pPr rtl="0"/>
          <a:endParaRPr lang="es-ES">
            <a:latin typeface="+mn-lt"/>
          </a:endParaRPr>
        </a:p>
      </dgm:t>
    </dgm:pt>
    <dgm:pt modelId="{B54C8F6C-BE1E-4EAB-B7A0-48DE01FFAA36}">
      <dgm:prSet phldrT="[Text]"/>
      <dgm:spPr/>
      <dgm:t>
        <a:bodyPr rtlCol="0"/>
        <a:lstStyle/>
        <a:p>
          <a:pPr rtl="0">
            <a:buFont typeface="Symbol" panose="05050102010706020507" pitchFamily="18" charset="2"/>
            <a:buChar char=""/>
          </a:pPr>
          <a:r>
            <a:rPr lang="es-ES" dirty="0">
              <a:latin typeface="+mn-lt"/>
            </a:rPr>
            <a:t>La</a:t>
          </a:r>
          <a:r>
            <a:rPr lang="es-ES" baseline="0" dirty="0">
              <a:latin typeface="+mn-lt"/>
            </a:rPr>
            <a:t> cantidad de dormitorios guarda relación importante con la cantidad de baños lo que afecta el valor </a:t>
          </a:r>
          <a:endParaRPr lang="es-ES" dirty="0">
            <a:latin typeface="+mn-lt"/>
          </a:endParaRPr>
        </a:p>
      </dgm:t>
    </dgm:pt>
    <dgm:pt modelId="{8DE7CD45-B7C0-432E-B819-6A7D97E31315}" type="parTrans" cxnId="{770CA1CC-3DDD-451E-AE83-A71CA570260C}">
      <dgm:prSet/>
      <dgm:spPr/>
      <dgm:t>
        <a:bodyPr rtlCol="0"/>
        <a:lstStyle/>
        <a:p>
          <a:pPr rtl="0"/>
          <a:endParaRPr lang="es-ES" sz="1800">
            <a:latin typeface="+mn-lt"/>
          </a:endParaRPr>
        </a:p>
      </dgm:t>
    </dgm:pt>
    <dgm:pt modelId="{C33B8BEF-A818-4A2F-A99A-E2B29895E184}" type="sibTrans" cxnId="{770CA1CC-3DDD-451E-AE83-A71CA570260C}">
      <dgm:prSet/>
      <dgm:spPr/>
      <dgm:t>
        <a:bodyPr rtlCol="0"/>
        <a:lstStyle/>
        <a:p>
          <a:pPr rtl="0"/>
          <a:endParaRPr lang="es-ES">
            <a:latin typeface="+mn-lt"/>
          </a:endParaRPr>
        </a:p>
      </dgm:t>
    </dgm:pt>
    <dgm:pt modelId="{E4033A39-DCC4-4038-9562-AEDDBBB37A99}">
      <dgm:prSet phldrT="[Text]"/>
      <dgm:spPr/>
      <dgm:t>
        <a:bodyPr rtlCol="0"/>
        <a:lstStyle/>
        <a:p>
          <a:pPr rtl="0"/>
          <a:r>
            <a:rPr lang="es-ES" dirty="0">
              <a:latin typeface="+mn-lt"/>
            </a:rPr>
            <a:t>Baños </a:t>
          </a:r>
        </a:p>
      </dgm:t>
    </dgm:pt>
    <dgm:pt modelId="{048EEAE6-78BA-4B00-B7BB-9C22DBB1E8F4}" type="parTrans" cxnId="{32EF2862-2950-4DF8-BEA8-CD19460CCA31}">
      <dgm:prSet/>
      <dgm:spPr/>
      <dgm:t>
        <a:bodyPr rtlCol="0"/>
        <a:lstStyle/>
        <a:p>
          <a:pPr rtl="0"/>
          <a:endParaRPr lang="es-ES" sz="1800">
            <a:latin typeface="+mn-lt"/>
          </a:endParaRPr>
        </a:p>
      </dgm:t>
    </dgm:pt>
    <dgm:pt modelId="{80AB0E5B-0C58-465D-A545-5B21133D2849}" type="sibTrans" cxnId="{32EF2862-2950-4DF8-BEA8-CD19460CCA31}">
      <dgm:prSet/>
      <dgm:spPr/>
      <dgm:t>
        <a:bodyPr rtlCol="0"/>
        <a:lstStyle/>
        <a:p>
          <a:pPr rtl="0"/>
          <a:endParaRPr lang="es-ES">
            <a:latin typeface="+mn-lt"/>
          </a:endParaRPr>
        </a:p>
      </dgm:t>
    </dgm:pt>
    <dgm:pt modelId="{A4C0B4E4-70AD-4901-9E3F-7EA25DD6DAA1}">
      <dgm:prSet phldrT="[Text]"/>
      <dgm:spPr/>
      <dgm:t>
        <a:bodyPr rtlCol="0"/>
        <a:lstStyle/>
        <a:p>
          <a:pPr marL="0" lvl="0" indent="0" defTabSz="800100" rtl="0">
            <a:spcBef>
              <a:spcPct val="0"/>
            </a:spcBef>
            <a:spcAft>
              <a:spcPct val="35000"/>
            </a:spcAft>
            <a:buFont typeface="Symbol" panose="05050102010706020507" pitchFamily="18" charset="2"/>
            <a:buNone/>
          </a:pPr>
          <a:r>
            <a:rPr lang="es-ES" b="0" i="0" kern="1200" dirty="0">
              <a:effectLst/>
              <a:latin typeface="system-ui"/>
              <a:ea typeface="+mn-ea"/>
              <a:cs typeface="+mn-cs"/>
            </a:rPr>
            <a:t>La tendencia es mayor cantidad de baños mayo valor de mercado </a:t>
          </a:r>
        </a:p>
        <a:p>
          <a:pPr marL="0" lvl="0" indent="0" defTabSz="800100" rtl="0">
            <a:spcBef>
              <a:spcPct val="0"/>
            </a:spcBef>
            <a:spcAft>
              <a:spcPct val="35000"/>
            </a:spcAft>
            <a:buFont typeface="Symbol" panose="05050102010706020507" pitchFamily="18" charset="2"/>
            <a:buNone/>
          </a:pPr>
          <a:r>
            <a:rPr lang="es-ES" b="0" i="0" kern="1200" dirty="0">
              <a:effectLst/>
              <a:latin typeface="system-ui"/>
              <a:ea typeface="+mn-ea"/>
              <a:cs typeface="+mn-cs"/>
            </a:rPr>
            <a:t>.</a:t>
          </a:r>
        </a:p>
      </dgm:t>
    </dgm:pt>
    <dgm:pt modelId="{701D9033-BAD3-4299-933F-A47AFDC2ECD0}" type="parTrans" cxnId="{5E74CB62-E52E-4CEE-8AA1-9812BFC0D67E}">
      <dgm:prSet/>
      <dgm:spPr/>
      <dgm:t>
        <a:bodyPr rtlCol="0"/>
        <a:lstStyle/>
        <a:p>
          <a:pPr rtl="0"/>
          <a:endParaRPr lang="es-ES" sz="1800">
            <a:latin typeface="+mn-lt"/>
          </a:endParaRPr>
        </a:p>
      </dgm:t>
    </dgm:pt>
    <dgm:pt modelId="{657DB10D-2517-48AA-B970-6D815DBD4123}" type="sibTrans" cxnId="{5E74CB62-E52E-4CEE-8AA1-9812BFC0D67E}">
      <dgm:prSet/>
      <dgm:spPr/>
      <dgm:t>
        <a:bodyPr rtlCol="0"/>
        <a:lstStyle/>
        <a:p>
          <a:pPr rtl="0"/>
          <a:endParaRPr lang="es-ES">
            <a:latin typeface="+mn-lt"/>
          </a:endParaRPr>
        </a:p>
      </dgm:t>
    </dgm:pt>
    <dgm:pt modelId="{87BF7896-20EA-4E8F-B6F4-A34EC5C9CB50}">
      <dgm:prSet phldrT="[Text]"/>
      <dgm:spPr/>
      <dgm:t>
        <a:bodyPr rtlCol="0"/>
        <a:lstStyle/>
        <a:p>
          <a:pPr rtl="0"/>
          <a:r>
            <a:rPr lang="es-ES" dirty="0">
              <a:latin typeface="+mn-lt"/>
            </a:rPr>
            <a:t>Dormitorio</a:t>
          </a:r>
        </a:p>
      </dgm:t>
    </dgm:pt>
    <dgm:pt modelId="{05E47BA5-F724-4AEE-9B5B-401F18E028E6}" type="parTrans" cxnId="{92330C11-C197-4512-BDA4-8D8A69AF7D1C}">
      <dgm:prSet/>
      <dgm:spPr/>
      <dgm:t>
        <a:bodyPr rtlCol="0"/>
        <a:lstStyle/>
        <a:p>
          <a:pPr rtl="0"/>
          <a:endParaRPr lang="es-ES" sz="1800">
            <a:latin typeface="+mn-lt"/>
          </a:endParaRPr>
        </a:p>
      </dgm:t>
    </dgm:pt>
    <dgm:pt modelId="{D63CE73E-35DE-48C3-8753-7648BC953C0D}" type="sibTrans" cxnId="{92330C11-C197-4512-BDA4-8D8A69AF7D1C}">
      <dgm:prSet/>
      <dgm:spPr/>
      <dgm:t>
        <a:bodyPr rtlCol="0"/>
        <a:lstStyle/>
        <a:p>
          <a:pPr rtl="0"/>
          <a:endParaRPr lang="es-ES">
            <a:latin typeface="+mn-lt"/>
          </a:endParaRPr>
        </a:p>
      </dgm:t>
    </dgm:pt>
    <dgm:pt modelId="{43CBB0A2-9D75-4264-8A30-3E8974B40658}">
      <dgm:prSet phldrT="[Text]"/>
      <dgm:spPr/>
      <dgm:t>
        <a:bodyPr rtlCol="0"/>
        <a:lstStyle/>
        <a:p>
          <a:pPr marL="0" lvl="0" indent="0" defTabSz="800100" rtl="0">
            <a:spcBef>
              <a:spcPct val="0"/>
            </a:spcBef>
            <a:spcAft>
              <a:spcPct val="35000"/>
            </a:spcAft>
            <a:buFont typeface="Symbol" panose="05050102010706020507" pitchFamily="18" charset="2"/>
            <a:buNone/>
          </a:pPr>
          <a:r>
            <a:rPr lang="es-ES" b="0" i="0" kern="1200" dirty="0">
              <a:effectLst/>
              <a:latin typeface="system-ui"/>
              <a:ea typeface="+mn-ea"/>
              <a:cs typeface="+mn-cs"/>
            </a:rPr>
            <a:t>A</a:t>
          </a:r>
          <a:r>
            <a:rPr lang="es-ES" b="0" i="0" kern="1200" baseline="0" dirty="0">
              <a:effectLst/>
              <a:latin typeface="system-ui"/>
              <a:ea typeface="+mn-ea"/>
              <a:cs typeface="+mn-cs"/>
            </a:rPr>
            <a:t> mayor cantidad de dormitorios la vivienda presenta mayor valor pero luego de una cantidad critica este ya no impacta de igual manera </a:t>
          </a:r>
          <a:endParaRPr lang="es-ES" b="0" i="0" kern="1200" dirty="0">
            <a:effectLst/>
            <a:latin typeface="system-ui"/>
            <a:ea typeface="+mn-ea"/>
            <a:cs typeface="+mn-cs"/>
          </a:endParaRPr>
        </a:p>
      </dgm:t>
    </dgm:pt>
    <dgm:pt modelId="{F806E590-5F8E-48A1-96AC-9E738290D2ED}" type="parTrans" cxnId="{4D2DF581-8128-4440-9E51-29109DC6ED52}">
      <dgm:prSet/>
      <dgm:spPr/>
      <dgm:t>
        <a:bodyPr rtlCol="0"/>
        <a:lstStyle/>
        <a:p>
          <a:pPr rtl="0"/>
          <a:endParaRPr lang="es-ES" sz="1800">
            <a:latin typeface="+mn-lt"/>
          </a:endParaRPr>
        </a:p>
      </dgm:t>
    </dgm:pt>
    <dgm:pt modelId="{20F77EFB-335C-4BC3-AD95-8421EDF343E6}" type="sibTrans" cxnId="{4D2DF581-8128-4440-9E51-29109DC6ED52}">
      <dgm:prSet/>
      <dgm:spPr/>
      <dgm:t>
        <a:bodyPr rtlCol="0"/>
        <a:lstStyle/>
        <a:p>
          <a:pPr rtl="0"/>
          <a:endParaRPr lang="es-ES">
            <a:latin typeface="+mn-lt"/>
          </a:endParaRPr>
        </a:p>
      </dgm:t>
    </dgm:pt>
    <dgm:pt modelId="{3DE6FF16-CA4D-4D34-ABEB-8BE6A40B5E52}">
      <dgm:prSet phldrT="[Text]"/>
      <dgm:spPr/>
      <dgm:t>
        <a:bodyPr rtlCol="0"/>
        <a:lstStyle/>
        <a:p>
          <a:pPr rtl="0">
            <a:buFont typeface="Symbol" panose="05050102010706020507" pitchFamily="18" charset="2"/>
            <a:buChar char=""/>
          </a:pPr>
          <a:r>
            <a:rPr lang="es-ES" dirty="0">
              <a:latin typeface="+mn-lt"/>
            </a:rPr>
            <a:t>Estacionamientos</a:t>
          </a:r>
        </a:p>
      </dgm:t>
    </dgm:pt>
    <dgm:pt modelId="{DA9CCCCB-8206-4757-82C8-F885E9D238B5}" type="parTrans" cxnId="{636DE8C5-F706-4BA5-855F-85FD2239E2BE}">
      <dgm:prSet/>
      <dgm:spPr/>
      <dgm:t>
        <a:bodyPr rtlCol="0"/>
        <a:lstStyle/>
        <a:p>
          <a:pPr rtl="0"/>
          <a:endParaRPr lang="es-ES" sz="1800"/>
        </a:p>
      </dgm:t>
    </dgm:pt>
    <dgm:pt modelId="{986162A7-6F89-4679-B40E-33A17DA21B73}" type="sibTrans" cxnId="{636DE8C5-F706-4BA5-855F-85FD2239E2BE}">
      <dgm:prSet/>
      <dgm:spPr/>
      <dgm:t>
        <a:bodyPr rtlCol="0"/>
        <a:lstStyle/>
        <a:p>
          <a:pPr rtl="0"/>
          <a:endParaRPr lang="es-ES"/>
        </a:p>
      </dgm:t>
    </dgm:pt>
    <dgm:pt modelId="{AC76BE15-3E8A-498B-91BD-CF772C26B6F1}">
      <dgm:prSet phldrT="[Text]"/>
      <dgm:spPr/>
      <dgm:t>
        <a:bodyPr rtlCol="0"/>
        <a:lstStyle/>
        <a:p>
          <a:pPr rtl="0">
            <a:buFont typeface="Symbol" panose="05050102010706020507" pitchFamily="18" charset="2"/>
            <a:buChar char=""/>
          </a:pPr>
          <a:r>
            <a:rPr lang="es-ES" dirty="0">
              <a:latin typeface="+mn-lt"/>
            </a:rPr>
            <a:t>Área Total</a:t>
          </a:r>
        </a:p>
      </dgm:t>
    </dgm:pt>
    <dgm:pt modelId="{00CCB400-064A-4EF5-9806-9534D9AC69AD}" type="parTrans" cxnId="{140A4778-8248-44DE-B78A-23C578A77D7E}">
      <dgm:prSet/>
      <dgm:spPr/>
      <dgm:t>
        <a:bodyPr rtlCol="0"/>
        <a:lstStyle/>
        <a:p>
          <a:pPr rtl="0"/>
          <a:endParaRPr lang="es-ES" sz="1800"/>
        </a:p>
      </dgm:t>
    </dgm:pt>
    <dgm:pt modelId="{662A3D6E-7238-444F-BC0B-C7A4321261DB}" type="sibTrans" cxnId="{140A4778-8248-44DE-B78A-23C578A77D7E}">
      <dgm:prSet/>
      <dgm:spPr/>
      <dgm:t>
        <a:bodyPr rtlCol="0"/>
        <a:lstStyle/>
        <a:p>
          <a:pPr rtl="0"/>
          <a:endParaRPr lang="es-ES"/>
        </a:p>
      </dgm:t>
    </dgm:pt>
    <dgm:pt modelId="{73820394-2159-4075-9E6F-217263B07F8B}">
      <dgm:prSet phldrT="[Text]"/>
      <dgm:spPr/>
      <dgm:t>
        <a:bodyPr rtlCol="0"/>
        <a:lstStyle/>
        <a:p>
          <a:pPr marL="0" lvl="0" indent="0" defTabSz="800100" rtl="0">
            <a:spcBef>
              <a:spcPct val="0"/>
            </a:spcBef>
            <a:spcAft>
              <a:spcPct val="35000"/>
            </a:spcAft>
            <a:buFont typeface="Symbol" panose="05050102010706020507" pitchFamily="18" charset="2"/>
            <a:buNone/>
          </a:pPr>
          <a:r>
            <a:rPr lang="es-ES" b="0" i="0" kern="1200" dirty="0">
              <a:effectLst/>
              <a:latin typeface="system-ui"/>
              <a:ea typeface="+mn-ea"/>
              <a:cs typeface="+mn-cs"/>
            </a:rPr>
            <a:t>El</a:t>
          </a:r>
          <a:r>
            <a:rPr lang="es-ES" b="0" i="0" kern="1200" baseline="0" dirty="0">
              <a:effectLst/>
              <a:latin typeface="system-ui"/>
              <a:ea typeface="+mn-ea"/>
              <a:cs typeface="+mn-cs"/>
            </a:rPr>
            <a:t> área total de la vivienda tiene mayor impacto incluso que el área construida debido a que la mayoría de los compradores desea tener mas espacio libre para patio quinchos o piscinas.</a:t>
          </a:r>
          <a:endParaRPr lang="es-ES" b="0" i="0" kern="1200" dirty="0">
            <a:effectLst/>
            <a:latin typeface="system-ui"/>
            <a:ea typeface="+mn-ea"/>
            <a:cs typeface="+mn-cs"/>
          </a:endParaRPr>
        </a:p>
      </dgm:t>
    </dgm:pt>
    <dgm:pt modelId="{A861A835-3A0D-4B09-8870-87D7FDC7B27F}" type="parTrans" cxnId="{19CF03A0-47BE-4ABD-A62C-A27E16D6C5A3}">
      <dgm:prSet/>
      <dgm:spPr/>
      <dgm:t>
        <a:bodyPr rtlCol="0"/>
        <a:lstStyle/>
        <a:p>
          <a:pPr rtl="0"/>
          <a:endParaRPr lang="es-ES" sz="1800"/>
        </a:p>
      </dgm:t>
    </dgm:pt>
    <dgm:pt modelId="{D383A36B-470D-499F-AE13-85A6B2495524}" type="sibTrans" cxnId="{19CF03A0-47BE-4ABD-A62C-A27E16D6C5A3}">
      <dgm:prSet/>
      <dgm:spPr/>
      <dgm:t>
        <a:bodyPr rtlCol="0"/>
        <a:lstStyle/>
        <a:p>
          <a:pPr rtl="0"/>
          <a:endParaRPr lang="es-ES"/>
        </a:p>
      </dgm:t>
    </dgm:pt>
    <dgm:pt modelId="{C032D242-8D23-4EEC-A10A-7B0691E5A409}">
      <dgm:prSet phldrT="[Text]"/>
      <dgm:spPr/>
      <dgm:t>
        <a:bodyPr rtlCol="0"/>
        <a:lstStyle/>
        <a:p>
          <a:pPr marL="0" lvl="0" indent="0" defTabSz="800100" rtl="0">
            <a:spcBef>
              <a:spcPct val="0"/>
            </a:spcBef>
            <a:spcAft>
              <a:spcPct val="35000"/>
            </a:spcAft>
            <a:buFont typeface="Symbol" panose="05050102010706020507" pitchFamily="18" charset="2"/>
            <a:buNone/>
          </a:pPr>
          <a:r>
            <a:rPr lang="es-ES" b="0" i="0" kern="1200" dirty="0">
              <a:effectLst/>
              <a:latin typeface="system-ui"/>
              <a:ea typeface="+mn-ea"/>
              <a:cs typeface="+mn-cs"/>
            </a:rPr>
            <a:t>Los estacionamientos impactan directamente en el precio de mercado de la vivienda llegando aumentar un 15% o más cuando esta tiene al menos uno o dos estacionamientos </a:t>
          </a:r>
        </a:p>
      </dgm:t>
    </dgm:pt>
    <dgm:pt modelId="{167DA838-BF1F-42A4-81E8-806F40795A14}" type="parTrans" cxnId="{D9403C73-FB83-47D6-85AE-067D49ED63F2}">
      <dgm:prSet/>
      <dgm:spPr/>
      <dgm:t>
        <a:bodyPr rtlCol="0"/>
        <a:lstStyle/>
        <a:p>
          <a:pPr rtl="0"/>
          <a:endParaRPr lang="es-ES" sz="1800"/>
        </a:p>
      </dgm:t>
    </dgm:pt>
    <dgm:pt modelId="{7EFA60CA-572D-434D-B452-A4ACBAEB4D2C}" type="sibTrans" cxnId="{D9403C73-FB83-47D6-85AE-067D49ED63F2}">
      <dgm:prSet/>
      <dgm:spPr/>
      <dgm:t>
        <a:bodyPr rtlCol="0"/>
        <a:lstStyle/>
        <a:p>
          <a:pPr rtl="0"/>
          <a:endParaRPr lang="es-ES"/>
        </a:p>
      </dgm:t>
    </dgm:pt>
    <dgm:pt modelId="{9D3E636B-2684-43CD-86A6-A0AC184B90ED}" type="pres">
      <dgm:prSet presAssocID="{E5B2E815-0D19-41DC-B01B-4D608769620A}" presName="Name0" presStyleCnt="0">
        <dgm:presLayoutVars>
          <dgm:chMax/>
          <dgm:chPref/>
          <dgm:animLvl val="lvl"/>
        </dgm:presLayoutVars>
      </dgm:prSet>
      <dgm:spPr/>
    </dgm:pt>
    <dgm:pt modelId="{99E74BDE-74D4-4499-948D-0A54EECFB3EB}" type="pres">
      <dgm:prSet presAssocID="{4259F840-24E7-476F-9F30-482E46395856}" presName="composite1" presStyleCnt="0"/>
      <dgm:spPr/>
    </dgm:pt>
    <dgm:pt modelId="{D6E419D6-F689-456C-BAB0-061BBC274F8D}" type="pres">
      <dgm:prSet presAssocID="{4259F840-24E7-476F-9F30-482E46395856}" presName="parent1" presStyleLbl="alignNode1" presStyleIdx="0" presStyleCnt="5">
        <dgm:presLayoutVars>
          <dgm:chMax val="1"/>
          <dgm:chPref val="1"/>
          <dgm:bulletEnabled val="1"/>
        </dgm:presLayoutVars>
      </dgm:prSet>
      <dgm:spPr/>
    </dgm:pt>
    <dgm:pt modelId="{7F40FA2F-6F66-49CE-8E92-49CE77292FAF}" type="pres">
      <dgm:prSet presAssocID="{4259F840-24E7-476F-9F30-482E46395856}" presName="Childtext1" presStyleLbl="revTx" presStyleIdx="0" presStyleCnt="5">
        <dgm:presLayoutVars>
          <dgm:bulletEnabled val="1"/>
        </dgm:presLayoutVars>
      </dgm:prSet>
      <dgm:spPr/>
    </dgm:pt>
    <dgm:pt modelId="{C7018521-A37C-4915-9C37-8981E2CC5353}" type="pres">
      <dgm:prSet presAssocID="{4259F840-24E7-476F-9F30-482E46395856}" presName="ConnectLine1" presStyleLbl="sibTrans1D1" presStyleIdx="0" presStyleCnt="5"/>
      <dgm:spPr>
        <a:noFill/>
        <a:ln w="9525" cap="flat" cmpd="sng" algn="ctr">
          <a:solidFill>
            <a:schemeClr val="dk2">
              <a:hueOff val="0"/>
              <a:satOff val="0"/>
              <a:lumOff val="0"/>
              <a:alphaOff val="0"/>
            </a:schemeClr>
          </a:solidFill>
          <a:prstDash val="dash"/>
        </a:ln>
        <a:effectLst/>
      </dgm:spPr>
    </dgm:pt>
    <dgm:pt modelId="{D6951636-F052-4B26-B642-D784C4864766}" type="pres">
      <dgm:prSet presAssocID="{4259F840-24E7-476F-9F30-482E46395856}" presName="ConnectLineEnd1" presStyleLbl="lnNode1" presStyleIdx="0" presStyleCnt="5"/>
      <dgm:spPr/>
    </dgm:pt>
    <dgm:pt modelId="{86C35309-9367-4A2F-940F-AAC5BBF16187}" type="pres">
      <dgm:prSet presAssocID="{4259F840-24E7-476F-9F30-482E46395856}" presName="EmptyPane1" presStyleCnt="0"/>
      <dgm:spPr/>
    </dgm:pt>
    <dgm:pt modelId="{350A5BDE-CE4C-4836-9C09-FA2204776947}" type="pres">
      <dgm:prSet presAssocID="{DCC444A4-F20A-48F5-A61E-47BFFF185A57}" presName="spaceBetweenRectangles1" presStyleCnt="0"/>
      <dgm:spPr/>
    </dgm:pt>
    <dgm:pt modelId="{D96884B2-E63D-4ED2-9E0E-210571FFA954}" type="pres">
      <dgm:prSet presAssocID="{E4033A39-DCC4-4038-9562-AEDDBBB37A99}" presName="composite1" presStyleCnt="0"/>
      <dgm:spPr/>
    </dgm:pt>
    <dgm:pt modelId="{2ED62253-85A5-4133-955A-F07BB66338FA}" type="pres">
      <dgm:prSet presAssocID="{E4033A39-DCC4-4038-9562-AEDDBBB37A99}" presName="parent1" presStyleLbl="alignNode1" presStyleIdx="1" presStyleCnt="5">
        <dgm:presLayoutVars>
          <dgm:chMax val="1"/>
          <dgm:chPref val="1"/>
          <dgm:bulletEnabled val="1"/>
        </dgm:presLayoutVars>
      </dgm:prSet>
      <dgm:spPr/>
    </dgm:pt>
    <dgm:pt modelId="{81CEEC61-57C1-4A71-97DF-84AB81F999FC}" type="pres">
      <dgm:prSet presAssocID="{E4033A39-DCC4-4038-9562-AEDDBBB37A99}" presName="Childtext1" presStyleLbl="revTx" presStyleIdx="1" presStyleCnt="5">
        <dgm:presLayoutVars>
          <dgm:bulletEnabled val="1"/>
        </dgm:presLayoutVars>
      </dgm:prSet>
      <dgm:spPr/>
    </dgm:pt>
    <dgm:pt modelId="{20E3BD49-D73F-470C-BACF-8107D5BF09E4}" type="pres">
      <dgm:prSet presAssocID="{E4033A39-DCC4-4038-9562-AEDDBBB37A99}" presName="ConnectLine1" presStyleLbl="sibTrans1D1" presStyleIdx="1" presStyleCnt="5"/>
      <dgm:spPr>
        <a:noFill/>
        <a:ln w="9525" cap="flat" cmpd="sng" algn="ctr">
          <a:solidFill>
            <a:schemeClr val="dk2">
              <a:hueOff val="0"/>
              <a:satOff val="0"/>
              <a:lumOff val="0"/>
              <a:alphaOff val="0"/>
            </a:schemeClr>
          </a:solidFill>
          <a:prstDash val="dash"/>
        </a:ln>
        <a:effectLst/>
      </dgm:spPr>
    </dgm:pt>
    <dgm:pt modelId="{8C3742AE-C154-498F-9626-1F599A49DDE3}" type="pres">
      <dgm:prSet presAssocID="{E4033A39-DCC4-4038-9562-AEDDBBB37A99}" presName="ConnectLineEnd1" presStyleLbl="lnNode1" presStyleIdx="1" presStyleCnt="5"/>
      <dgm:spPr/>
    </dgm:pt>
    <dgm:pt modelId="{9C63EDB1-1236-479E-926C-A48D9E43AA22}" type="pres">
      <dgm:prSet presAssocID="{E4033A39-DCC4-4038-9562-AEDDBBB37A99}" presName="EmptyPane1" presStyleCnt="0"/>
      <dgm:spPr/>
    </dgm:pt>
    <dgm:pt modelId="{FD770431-C111-4754-A314-706DA345DB64}" type="pres">
      <dgm:prSet presAssocID="{80AB0E5B-0C58-465D-A545-5B21133D2849}" presName="spaceBetweenRectangles1" presStyleCnt="0"/>
      <dgm:spPr/>
    </dgm:pt>
    <dgm:pt modelId="{F3DD90BC-72CF-4797-9382-A26F1E5D3B51}" type="pres">
      <dgm:prSet presAssocID="{87BF7896-20EA-4E8F-B6F4-A34EC5C9CB50}" presName="composite1" presStyleCnt="0"/>
      <dgm:spPr/>
    </dgm:pt>
    <dgm:pt modelId="{0E02009C-1E2B-409F-8C20-B4B7A2428D01}" type="pres">
      <dgm:prSet presAssocID="{87BF7896-20EA-4E8F-B6F4-A34EC5C9CB50}" presName="parent1" presStyleLbl="alignNode1" presStyleIdx="2" presStyleCnt="5">
        <dgm:presLayoutVars>
          <dgm:chMax val="1"/>
          <dgm:chPref val="1"/>
          <dgm:bulletEnabled val="1"/>
        </dgm:presLayoutVars>
      </dgm:prSet>
      <dgm:spPr/>
    </dgm:pt>
    <dgm:pt modelId="{779BDC71-4F1D-4844-91E5-4D17D596EC90}" type="pres">
      <dgm:prSet presAssocID="{87BF7896-20EA-4E8F-B6F4-A34EC5C9CB50}" presName="Childtext1" presStyleLbl="revTx" presStyleIdx="2" presStyleCnt="5">
        <dgm:presLayoutVars>
          <dgm:bulletEnabled val="1"/>
        </dgm:presLayoutVars>
      </dgm:prSet>
      <dgm:spPr/>
    </dgm:pt>
    <dgm:pt modelId="{20C4A08E-A0A1-48D5-9BC4-767FC7C15570}" type="pres">
      <dgm:prSet presAssocID="{87BF7896-20EA-4E8F-B6F4-A34EC5C9CB50}" presName="ConnectLine1" presStyleLbl="sibTrans1D1" presStyleIdx="2" presStyleCnt="5"/>
      <dgm:spPr>
        <a:noFill/>
        <a:ln w="9525" cap="flat" cmpd="sng" algn="ctr">
          <a:solidFill>
            <a:schemeClr val="dk2">
              <a:hueOff val="0"/>
              <a:satOff val="0"/>
              <a:lumOff val="0"/>
              <a:alphaOff val="0"/>
            </a:schemeClr>
          </a:solidFill>
          <a:prstDash val="dash"/>
        </a:ln>
        <a:effectLst/>
      </dgm:spPr>
    </dgm:pt>
    <dgm:pt modelId="{B4D286C6-E0B2-42CD-869D-3916A1D862CB}" type="pres">
      <dgm:prSet presAssocID="{87BF7896-20EA-4E8F-B6F4-A34EC5C9CB50}" presName="ConnectLineEnd1" presStyleLbl="lnNode1" presStyleIdx="2" presStyleCnt="5"/>
      <dgm:spPr/>
    </dgm:pt>
    <dgm:pt modelId="{B35FB6F1-C5C7-46DD-9706-C2B7A7CEB165}" type="pres">
      <dgm:prSet presAssocID="{87BF7896-20EA-4E8F-B6F4-A34EC5C9CB50}" presName="EmptyPane1" presStyleCnt="0"/>
      <dgm:spPr/>
    </dgm:pt>
    <dgm:pt modelId="{5BBBBF29-60C6-45EA-BAA9-FD5B747F07C4}" type="pres">
      <dgm:prSet presAssocID="{D63CE73E-35DE-48C3-8753-7648BC953C0D}" presName="spaceBetweenRectangles1" presStyleCnt="0"/>
      <dgm:spPr/>
    </dgm:pt>
    <dgm:pt modelId="{43B8DF53-1CC0-4B13-A29A-431C38F93AB8}" type="pres">
      <dgm:prSet presAssocID="{3DE6FF16-CA4D-4D34-ABEB-8BE6A40B5E52}" presName="composite1" presStyleCnt="0"/>
      <dgm:spPr/>
    </dgm:pt>
    <dgm:pt modelId="{83ECCF67-7527-4791-9027-C5549244F7E3}" type="pres">
      <dgm:prSet presAssocID="{3DE6FF16-CA4D-4D34-ABEB-8BE6A40B5E52}" presName="parent1" presStyleLbl="alignNode1" presStyleIdx="3" presStyleCnt="5">
        <dgm:presLayoutVars>
          <dgm:chMax val="1"/>
          <dgm:chPref val="1"/>
          <dgm:bulletEnabled val="1"/>
        </dgm:presLayoutVars>
      </dgm:prSet>
      <dgm:spPr/>
    </dgm:pt>
    <dgm:pt modelId="{083C4F8E-3280-4443-8E07-6848B01CC26B}" type="pres">
      <dgm:prSet presAssocID="{3DE6FF16-CA4D-4D34-ABEB-8BE6A40B5E52}" presName="Childtext1" presStyleLbl="revTx" presStyleIdx="3" presStyleCnt="5">
        <dgm:presLayoutVars>
          <dgm:bulletEnabled val="1"/>
        </dgm:presLayoutVars>
      </dgm:prSet>
      <dgm:spPr/>
    </dgm:pt>
    <dgm:pt modelId="{1D6F6AC3-A4AE-4325-949E-60DD6B8D3373}" type="pres">
      <dgm:prSet presAssocID="{3DE6FF16-CA4D-4D34-ABEB-8BE6A40B5E52}" presName="ConnectLine1" presStyleLbl="sibTrans1D1" presStyleIdx="3" presStyleCnt="5"/>
      <dgm:spPr>
        <a:noFill/>
        <a:ln w="9525" cap="flat" cmpd="sng" algn="ctr">
          <a:solidFill>
            <a:schemeClr val="dk2">
              <a:hueOff val="0"/>
              <a:satOff val="0"/>
              <a:lumOff val="0"/>
              <a:alphaOff val="0"/>
            </a:schemeClr>
          </a:solidFill>
          <a:prstDash val="dash"/>
        </a:ln>
        <a:effectLst/>
      </dgm:spPr>
    </dgm:pt>
    <dgm:pt modelId="{1800878E-FFBD-4533-A132-E10DA52670B0}" type="pres">
      <dgm:prSet presAssocID="{3DE6FF16-CA4D-4D34-ABEB-8BE6A40B5E52}" presName="ConnectLineEnd1" presStyleLbl="lnNode1" presStyleIdx="3" presStyleCnt="5"/>
      <dgm:spPr/>
    </dgm:pt>
    <dgm:pt modelId="{1C96D7ED-0298-4DB2-90DA-F6284EE55558}" type="pres">
      <dgm:prSet presAssocID="{3DE6FF16-CA4D-4D34-ABEB-8BE6A40B5E52}" presName="EmptyPane1" presStyleCnt="0"/>
      <dgm:spPr/>
    </dgm:pt>
    <dgm:pt modelId="{14C82A48-9372-4748-A529-0A0179107D41}" type="pres">
      <dgm:prSet presAssocID="{986162A7-6F89-4679-B40E-33A17DA21B73}" presName="spaceBetweenRectangles1" presStyleCnt="0"/>
      <dgm:spPr/>
    </dgm:pt>
    <dgm:pt modelId="{56BF72B0-9119-4662-A414-CC060F21B3C6}" type="pres">
      <dgm:prSet presAssocID="{AC76BE15-3E8A-498B-91BD-CF772C26B6F1}" presName="composite1" presStyleCnt="0"/>
      <dgm:spPr/>
    </dgm:pt>
    <dgm:pt modelId="{8D490303-F2CD-46A8-A76E-69021512F38A}" type="pres">
      <dgm:prSet presAssocID="{AC76BE15-3E8A-498B-91BD-CF772C26B6F1}" presName="parent1" presStyleLbl="alignNode1" presStyleIdx="4" presStyleCnt="5">
        <dgm:presLayoutVars>
          <dgm:chMax val="1"/>
          <dgm:chPref val="1"/>
          <dgm:bulletEnabled val="1"/>
        </dgm:presLayoutVars>
      </dgm:prSet>
      <dgm:spPr/>
    </dgm:pt>
    <dgm:pt modelId="{82DA701C-7620-4CE1-906E-1DA7E5A343E6}" type="pres">
      <dgm:prSet presAssocID="{AC76BE15-3E8A-498B-91BD-CF772C26B6F1}" presName="Childtext1" presStyleLbl="revTx" presStyleIdx="4" presStyleCnt="5">
        <dgm:presLayoutVars>
          <dgm:bulletEnabled val="1"/>
        </dgm:presLayoutVars>
      </dgm:prSet>
      <dgm:spPr/>
    </dgm:pt>
    <dgm:pt modelId="{71EA2875-CDF1-4C62-B097-F2547DB49C75}" type="pres">
      <dgm:prSet presAssocID="{AC76BE15-3E8A-498B-91BD-CF772C26B6F1}" presName="ConnectLine1" presStyleLbl="sibTrans1D1" presStyleIdx="4" presStyleCnt="5"/>
      <dgm:spPr>
        <a:noFill/>
        <a:ln w="9525" cap="flat" cmpd="sng" algn="ctr">
          <a:solidFill>
            <a:schemeClr val="dk2">
              <a:hueOff val="0"/>
              <a:satOff val="0"/>
              <a:lumOff val="0"/>
              <a:alphaOff val="0"/>
            </a:schemeClr>
          </a:solidFill>
          <a:prstDash val="dash"/>
        </a:ln>
        <a:effectLst/>
      </dgm:spPr>
    </dgm:pt>
    <dgm:pt modelId="{4B18AF1D-A639-44CE-8DF9-B6B28522D2A7}" type="pres">
      <dgm:prSet presAssocID="{AC76BE15-3E8A-498B-91BD-CF772C26B6F1}" presName="ConnectLineEnd1" presStyleLbl="lnNode1" presStyleIdx="4" presStyleCnt="5"/>
      <dgm:spPr/>
    </dgm:pt>
    <dgm:pt modelId="{406718A1-AF49-40E4-AF3C-51001CC08691}" type="pres">
      <dgm:prSet presAssocID="{AC76BE15-3E8A-498B-91BD-CF772C26B6F1}" presName="EmptyPane1" presStyleCnt="0"/>
      <dgm:spPr/>
    </dgm:pt>
  </dgm:ptLst>
  <dgm:cxnLst>
    <dgm:cxn modelId="{800B0110-6EEE-443B-A711-07532CF6C458}" type="presOf" srcId="{3DE6FF16-CA4D-4D34-ABEB-8BE6A40B5E52}" destId="{83ECCF67-7527-4791-9027-C5549244F7E3}" srcOrd="0" destOrd="0" presId="urn:microsoft.com/office/officeart/2016/7/layout/RoundedRectangleTimeline#1"/>
    <dgm:cxn modelId="{92330C11-C197-4512-BDA4-8D8A69AF7D1C}" srcId="{E5B2E815-0D19-41DC-B01B-4D608769620A}" destId="{87BF7896-20EA-4E8F-B6F4-A34EC5C9CB50}" srcOrd="2" destOrd="0" parTransId="{05E47BA5-F724-4AEE-9B5B-401F18E028E6}" sibTransId="{D63CE73E-35DE-48C3-8753-7648BC953C0D}"/>
    <dgm:cxn modelId="{32EF2862-2950-4DF8-BEA8-CD19460CCA31}" srcId="{E5B2E815-0D19-41DC-B01B-4D608769620A}" destId="{E4033A39-DCC4-4038-9562-AEDDBBB37A99}" srcOrd="1" destOrd="0" parTransId="{048EEAE6-78BA-4B00-B7BB-9C22DBB1E8F4}" sibTransId="{80AB0E5B-0C58-465D-A545-5B21133D2849}"/>
    <dgm:cxn modelId="{5E74CB62-E52E-4CEE-8AA1-9812BFC0D67E}" srcId="{E4033A39-DCC4-4038-9562-AEDDBBB37A99}" destId="{A4C0B4E4-70AD-4901-9E3F-7EA25DD6DAA1}" srcOrd="0" destOrd="0" parTransId="{701D9033-BAD3-4299-933F-A47AFDC2ECD0}" sibTransId="{657DB10D-2517-48AA-B970-6D815DBD4123}"/>
    <dgm:cxn modelId="{8CB32163-26CA-4E6F-9808-6BDE2382D5A1}" type="presOf" srcId="{A4C0B4E4-70AD-4901-9E3F-7EA25DD6DAA1}" destId="{81CEEC61-57C1-4A71-97DF-84AB81F999FC}" srcOrd="0" destOrd="0" presId="urn:microsoft.com/office/officeart/2016/7/layout/RoundedRectangleTimeline#1"/>
    <dgm:cxn modelId="{6627E96F-6DE1-4FFE-BF05-B73B95B14992}" type="presOf" srcId="{73820394-2159-4075-9E6F-217263B07F8B}" destId="{82DA701C-7620-4CE1-906E-1DA7E5A343E6}" srcOrd="0" destOrd="0" presId="urn:microsoft.com/office/officeart/2016/7/layout/RoundedRectangleTimeline#1"/>
    <dgm:cxn modelId="{D9403C73-FB83-47D6-85AE-067D49ED63F2}" srcId="{3DE6FF16-CA4D-4D34-ABEB-8BE6A40B5E52}" destId="{C032D242-8D23-4EEC-A10A-7B0691E5A409}" srcOrd="0" destOrd="0" parTransId="{167DA838-BF1F-42A4-81E8-806F40795A14}" sibTransId="{7EFA60CA-572D-434D-B452-A4ACBAEB4D2C}"/>
    <dgm:cxn modelId="{17C0F856-CA12-421F-8AD0-F70A7B2D8723}" type="presOf" srcId="{E5B2E815-0D19-41DC-B01B-4D608769620A}" destId="{9D3E636B-2684-43CD-86A6-A0AC184B90ED}" srcOrd="0" destOrd="0" presId="urn:microsoft.com/office/officeart/2016/7/layout/RoundedRectangleTimeline#1"/>
    <dgm:cxn modelId="{140A4778-8248-44DE-B78A-23C578A77D7E}" srcId="{E5B2E815-0D19-41DC-B01B-4D608769620A}" destId="{AC76BE15-3E8A-498B-91BD-CF772C26B6F1}" srcOrd="4" destOrd="0" parTransId="{00CCB400-064A-4EF5-9806-9534D9AC69AD}" sibTransId="{662A3D6E-7238-444F-BC0B-C7A4321261DB}"/>
    <dgm:cxn modelId="{4D2DF581-8128-4440-9E51-29109DC6ED52}" srcId="{87BF7896-20EA-4E8F-B6F4-A34EC5C9CB50}" destId="{43CBB0A2-9D75-4264-8A30-3E8974B40658}" srcOrd="0" destOrd="0" parTransId="{F806E590-5F8E-48A1-96AC-9E738290D2ED}" sibTransId="{20F77EFB-335C-4BC3-AD95-8421EDF343E6}"/>
    <dgm:cxn modelId="{0FD93C9C-1C0C-4734-9A66-B88792B0ADDD}" type="presOf" srcId="{43CBB0A2-9D75-4264-8A30-3E8974B40658}" destId="{779BDC71-4F1D-4844-91E5-4D17D596EC90}" srcOrd="0" destOrd="0" presId="urn:microsoft.com/office/officeart/2016/7/layout/RoundedRectangleTimeline#1"/>
    <dgm:cxn modelId="{19CF03A0-47BE-4ABD-A62C-A27E16D6C5A3}" srcId="{AC76BE15-3E8A-498B-91BD-CF772C26B6F1}" destId="{73820394-2159-4075-9E6F-217263B07F8B}" srcOrd="0" destOrd="0" parTransId="{A861A835-3A0D-4B09-8870-87D7FDC7B27F}" sibTransId="{D383A36B-470D-499F-AE13-85A6B2495524}"/>
    <dgm:cxn modelId="{C695BDA7-9B89-4321-94F9-30072A692446}" type="presOf" srcId="{4259F840-24E7-476F-9F30-482E46395856}" destId="{D6E419D6-F689-456C-BAB0-061BBC274F8D}" srcOrd="0" destOrd="0" presId="urn:microsoft.com/office/officeart/2016/7/layout/RoundedRectangleTimeline#1"/>
    <dgm:cxn modelId="{F3DE95AB-D7EC-40EE-814F-614E2864FB87}" type="presOf" srcId="{AC76BE15-3E8A-498B-91BD-CF772C26B6F1}" destId="{8D490303-F2CD-46A8-A76E-69021512F38A}" srcOrd="0" destOrd="0" presId="urn:microsoft.com/office/officeart/2016/7/layout/RoundedRectangleTimeline#1"/>
    <dgm:cxn modelId="{EA9D43B8-7A1A-466D-8D0D-9D34D44F321B}" type="presOf" srcId="{87BF7896-20EA-4E8F-B6F4-A34EC5C9CB50}" destId="{0E02009C-1E2B-409F-8C20-B4B7A2428D01}" srcOrd="0" destOrd="0" presId="urn:microsoft.com/office/officeart/2016/7/layout/RoundedRectangleTimeline#1"/>
    <dgm:cxn modelId="{415BBCBE-8ABA-4D28-9CCA-F92D1B07AE5F}" type="presOf" srcId="{B54C8F6C-BE1E-4EAB-B7A0-48DE01FFAA36}" destId="{7F40FA2F-6F66-49CE-8E92-49CE77292FAF}" srcOrd="0" destOrd="0" presId="urn:microsoft.com/office/officeart/2016/7/layout/RoundedRectangleTimeline#1"/>
    <dgm:cxn modelId="{636DE8C5-F706-4BA5-855F-85FD2239E2BE}" srcId="{E5B2E815-0D19-41DC-B01B-4D608769620A}" destId="{3DE6FF16-CA4D-4D34-ABEB-8BE6A40B5E52}" srcOrd="3" destOrd="0" parTransId="{DA9CCCCB-8206-4757-82C8-F885E9D238B5}" sibTransId="{986162A7-6F89-4679-B40E-33A17DA21B73}"/>
    <dgm:cxn modelId="{770CA1CC-3DDD-451E-AE83-A71CA570260C}" srcId="{4259F840-24E7-476F-9F30-482E46395856}" destId="{B54C8F6C-BE1E-4EAB-B7A0-48DE01FFAA36}" srcOrd="0" destOrd="0" parTransId="{8DE7CD45-B7C0-432E-B819-6A7D97E31315}" sibTransId="{C33B8BEF-A818-4A2F-A99A-E2B29895E184}"/>
    <dgm:cxn modelId="{42EE41D1-3C16-4937-BB38-B076896C09A0}" srcId="{E5B2E815-0D19-41DC-B01B-4D608769620A}" destId="{4259F840-24E7-476F-9F30-482E46395856}" srcOrd="0" destOrd="0" parTransId="{FCE8068D-7E50-4749-A8D0-ADEDAC5637B3}" sibTransId="{DCC444A4-F20A-48F5-A61E-47BFFF185A57}"/>
    <dgm:cxn modelId="{F23787E7-345D-4D51-A397-2D744D0F1340}" type="presOf" srcId="{C032D242-8D23-4EEC-A10A-7B0691E5A409}" destId="{083C4F8E-3280-4443-8E07-6848B01CC26B}" srcOrd="0" destOrd="0" presId="urn:microsoft.com/office/officeart/2016/7/layout/RoundedRectangleTimeline#1"/>
    <dgm:cxn modelId="{E39B05F6-7693-45BD-96A7-561E7B0C8A89}" type="presOf" srcId="{E4033A39-DCC4-4038-9562-AEDDBBB37A99}" destId="{2ED62253-85A5-4133-955A-F07BB66338FA}" srcOrd="0" destOrd="0" presId="urn:microsoft.com/office/officeart/2016/7/layout/RoundedRectangleTimeline#1"/>
    <dgm:cxn modelId="{C42184F5-5EAE-406D-9DCB-10E69E5BC25D}" type="presParOf" srcId="{9D3E636B-2684-43CD-86A6-A0AC184B90ED}" destId="{99E74BDE-74D4-4499-948D-0A54EECFB3EB}" srcOrd="0" destOrd="0" presId="urn:microsoft.com/office/officeart/2016/7/layout/RoundedRectangleTimeline#1"/>
    <dgm:cxn modelId="{20306F0B-AC8C-4F04-AE77-34B20775F9FF}" type="presParOf" srcId="{99E74BDE-74D4-4499-948D-0A54EECFB3EB}" destId="{D6E419D6-F689-456C-BAB0-061BBC274F8D}" srcOrd="0" destOrd="0" presId="urn:microsoft.com/office/officeart/2016/7/layout/RoundedRectangleTimeline#1"/>
    <dgm:cxn modelId="{DE92A76C-4914-437E-BFFB-6A307D2AA70F}" type="presParOf" srcId="{99E74BDE-74D4-4499-948D-0A54EECFB3EB}" destId="{7F40FA2F-6F66-49CE-8E92-49CE77292FAF}" srcOrd="1" destOrd="0" presId="urn:microsoft.com/office/officeart/2016/7/layout/RoundedRectangleTimeline#1"/>
    <dgm:cxn modelId="{F0E6CF39-4F0D-49CB-9F3B-FE1E54F3DB06}" type="presParOf" srcId="{99E74BDE-74D4-4499-948D-0A54EECFB3EB}" destId="{C7018521-A37C-4915-9C37-8981E2CC5353}" srcOrd="2" destOrd="0" presId="urn:microsoft.com/office/officeart/2016/7/layout/RoundedRectangleTimeline#1"/>
    <dgm:cxn modelId="{8BC4BC6D-80D7-4E0E-8018-1E759C89D538}" type="presParOf" srcId="{99E74BDE-74D4-4499-948D-0A54EECFB3EB}" destId="{D6951636-F052-4B26-B642-D784C4864766}" srcOrd="3" destOrd="0" presId="urn:microsoft.com/office/officeart/2016/7/layout/RoundedRectangleTimeline#1"/>
    <dgm:cxn modelId="{7C54DB49-EE29-48AC-A98D-6B519ABA5233}" type="presParOf" srcId="{99E74BDE-74D4-4499-948D-0A54EECFB3EB}" destId="{86C35309-9367-4A2F-940F-AAC5BBF16187}" srcOrd="4" destOrd="0" presId="urn:microsoft.com/office/officeart/2016/7/layout/RoundedRectangleTimeline#1"/>
    <dgm:cxn modelId="{C3C2ADD6-38DC-4460-96F6-C56091DD07DA}" type="presParOf" srcId="{9D3E636B-2684-43CD-86A6-A0AC184B90ED}" destId="{350A5BDE-CE4C-4836-9C09-FA2204776947}" srcOrd="1" destOrd="0" presId="urn:microsoft.com/office/officeart/2016/7/layout/RoundedRectangleTimeline#1"/>
    <dgm:cxn modelId="{EA9B3BA1-40DF-46A5-BCD7-C2BAE45A12C4}" type="presParOf" srcId="{9D3E636B-2684-43CD-86A6-A0AC184B90ED}" destId="{D96884B2-E63D-4ED2-9E0E-210571FFA954}" srcOrd="2" destOrd="0" presId="urn:microsoft.com/office/officeart/2016/7/layout/RoundedRectangleTimeline#1"/>
    <dgm:cxn modelId="{60B30599-600F-42FB-9BD2-FA83364F1339}" type="presParOf" srcId="{D96884B2-E63D-4ED2-9E0E-210571FFA954}" destId="{2ED62253-85A5-4133-955A-F07BB66338FA}" srcOrd="0" destOrd="0" presId="urn:microsoft.com/office/officeart/2016/7/layout/RoundedRectangleTimeline#1"/>
    <dgm:cxn modelId="{CD822720-FA7E-4B26-8FBC-6DD46CF3589D}" type="presParOf" srcId="{D96884B2-E63D-4ED2-9E0E-210571FFA954}" destId="{81CEEC61-57C1-4A71-97DF-84AB81F999FC}" srcOrd="1" destOrd="0" presId="urn:microsoft.com/office/officeart/2016/7/layout/RoundedRectangleTimeline#1"/>
    <dgm:cxn modelId="{D992EB97-79DD-4875-92CA-E0CB4F8366C8}" type="presParOf" srcId="{D96884B2-E63D-4ED2-9E0E-210571FFA954}" destId="{20E3BD49-D73F-470C-BACF-8107D5BF09E4}" srcOrd="2" destOrd="0" presId="urn:microsoft.com/office/officeart/2016/7/layout/RoundedRectangleTimeline#1"/>
    <dgm:cxn modelId="{4ED8E267-1B53-4AA2-9982-19838B881172}" type="presParOf" srcId="{D96884B2-E63D-4ED2-9E0E-210571FFA954}" destId="{8C3742AE-C154-498F-9626-1F599A49DDE3}" srcOrd="3" destOrd="0" presId="urn:microsoft.com/office/officeart/2016/7/layout/RoundedRectangleTimeline#1"/>
    <dgm:cxn modelId="{78D03CBA-F932-4BDA-8BA8-C58508EF7B76}" type="presParOf" srcId="{D96884B2-E63D-4ED2-9E0E-210571FFA954}" destId="{9C63EDB1-1236-479E-926C-A48D9E43AA22}" srcOrd="4" destOrd="0" presId="urn:microsoft.com/office/officeart/2016/7/layout/RoundedRectangleTimeline#1"/>
    <dgm:cxn modelId="{9C87E294-BF99-4A87-B557-B25F2FD8A48C}" type="presParOf" srcId="{9D3E636B-2684-43CD-86A6-A0AC184B90ED}" destId="{FD770431-C111-4754-A314-706DA345DB64}" srcOrd="3" destOrd="0" presId="urn:microsoft.com/office/officeart/2016/7/layout/RoundedRectangleTimeline#1"/>
    <dgm:cxn modelId="{5F810CB4-FE2C-4CC6-A3BA-34C004EFCE88}" type="presParOf" srcId="{9D3E636B-2684-43CD-86A6-A0AC184B90ED}" destId="{F3DD90BC-72CF-4797-9382-A26F1E5D3B51}" srcOrd="4" destOrd="0" presId="urn:microsoft.com/office/officeart/2016/7/layout/RoundedRectangleTimeline#1"/>
    <dgm:cxn modelId="{47556501-FDA5-4159-B2F7-6A0A7A69C55B}" type="presParOf" srcId="{F3DD90BC-72CF-4797-9382-A26F1E5D3B51}" destId="{0E02009C-1E2B-409F-8C20-B4B7A2428D01}" srcOrd="0" destOrd="0" presId="urn:microsoft.com/office/officeart/2016/7/layout/RoundedRectangleTimeline#1"/>
    <dgm:cxn modelId="{59811519-B2C9-47C2-BA65-82B9422609A3}" type="presParOf" srcId="{F3DD90BC-72CF-4797-9382-A26F1E5D3B51}" destId="{779BDC71-4F1D-4844-91E5-4D17D596EC90}" srcOrd="1" destOrd="0" presId="urn:microsoft.com/office/officeart/2016/7/layout/RoundedRectangleTimeline#1"/>
    <dgm:cxn modelId="{1D6860DA-D6C1-4973-A671-12284B51376E}" type="presParOf" srcId="{F3DD90BC-72CF-4797-9382-A26F1E5D3B51}" destId="{20C4A08E-A0A1-48D5-9BC4-767FC7C15570}" srcOrd="2" destOrd="0" presId="urn:microsoft.com/office/officeart/2016/7/layout/RoundedRectangleTimeline#1"/>
    <dgm:cxn modelId="{4144A6D9-D959-48F4-8D82-D5DEA1620BB0}" type="presParOf" srcId="{F3DD90BC-72CF-4797-9382-A26F1E5D3B51}" destId="{B4D286C6-E0B2-42CD-869D-3916A1D862CB}" srcOrd="3" destOrd="0" presId="urn:microsoft.com/office/officeart/2016/7/layout/RoundedRectangleTimeline#1"/>
    <dgm:cxn modelId="{C663F68A-063C-4F6B-A803-6A466081D496}" type="presParOf" srcId="{F3DD90BC-72CF-4797-9382-A26F1E5D3B51}" destId="{B35FB6F1-C5C7-46DD-9706-C2B7A7CEB165}" srcOrd="4" destOrd="0" presId="urn:microsoft.com/office/officeart/2016/7/layout/RoundedRectangleTimeline#1"/>
    <dgm:cxn modelId="{8EBED57C-7264-4FAD-A0A3-99C63E41DB26}" type="presParOf" srcId="{9D3E636B-2684-43CD-86A6-A0AC184B90ED}" destId="{5BBBBF29-60C6-45EA-BAA9-FD5B747F07C4}" srcOrd="5" destOrd="0" presId="urn:microsoft.com/office/officeart/2016/7/layout/RoundedRectangleTimeline#1"/>
    <dgm:cxn modelId="{B149F2B1-B047-43B8-B3B7-9399A5C1412E}" type="presParOf" srcId="{9D3E636B-2684-43CD-86A6-A0AC184B90ED}" destId="{43B8DF53-1CC0-4B13-A29A-431C38F93AB8}" srcOrd="6" destOrd="0" presId="urn:microsoft.com/office/officeart/2016/7/layout/RoundedRectangleTimeline#1"/>
    <dgm:cxn modelId="{7C1BC009-989D-47B1-988A-7B62DAB3319C}" type="presParOf" srcId="{43B8DF53-1CC0-4B13-A29A-431C38F93AB8}" destId="{83ECCF67-7527-4791-9027-C5549244F7E3}" srcOrd="0" destOrd="0" presId="urn:microsoft.com/office/officeart/2016/7/layout/RoundedRectangleTimeline#1"/>
    <dgm:cxn modelId="{C8BD46C9-9458-494B-8977-B1E84A91EFC6}" type="presParOf" srcId="{43B8DF53-1CC0-4B13-A29A-431C38F93AB8}" destId="{083C4F8E-3280-4443-8E07-6848B01CC26B}" srcOrd="1" destOrd="0" presId="urn:microsoft.com/office/officeart/2016/7/layout/RoundedRectangleTimeline#1"/>
    <dgm:cxn modelId="{E8BDC043-6A83-4703-910D-EC5431D026CA}" type="presParOf" srcId="{43B8DF53-1CC0-4B13-A29A-431C38F93AB8}" destId="{1D6F6AC3-A4AE-4325-949E-60DD6B8D3373}" srcOrd="2" destOrd="0" presId="urn:microsoft.com/office/officeart/2016/7/layout/RoundedRectangleTimeline#1"/>
    <dgm:cxn modelId="{ED181286-9E46-49B4-954F-E11D5BE22B4B}" type="presParOf" srcId="{43B8DF53-1CC0-4B13-A29A-431C38F93AB8}" destId="{1800878E-FFBD-4533-A132-E10DA52670B0}" srcOrd="3" destOrd="0" presId="urn:microsoft.com/office/officeart/2016/7/layout/RoundedRectangleTimeline#1"/>
    <dgm:cxn modelId="{56035A3E-7E5C-49AD-9F08-45F34CFC450B}" type="presParOf" srcId="{43B8DF53-1CC0-4B13-A29A-431C38F93AB8}" destId="{1C96D7ED-0298-4DB2-90DA-F6284EE55558}" srcOrd="4" destOrd="0" presId="urn:microsoft.com/office/officeart/2016/7/layout/RoundedRectangleTimeline#1"/>
    <dgm:cxn modelId="{8A2265DC-F127-4B0B-8928-6C93F9A8B721}" type="presParOf" srcId="{9D3E636B-2684-43CD-86A6-A0AC184B90ED}" destId="{14C82A48-9372-4748-A529-0A0179107D41}" srcOrd="7" destOrd="0" presId="urn:microsoft.com/office/officeart/2016/7/layout/RoundedRectangleTimeline#1"/>
    <dgm:cxn modelId="{9C46F9F4-6B95-4E8E-9000-27D135F22088}" type="presParOf" srcId="{9D3E636B-2684-43CD-86A6-A0AC184B90ED}" destId="{56BF72B0-9119-4662-A414-CC060F21B3C6}" srcOrd="8" destOrd="0" presId="urn:microsoft.com/office/officeart/2016/7/layout/RoundedRectangleTimeline#1"/>
    <dgm:cxn modelId="{D0C224C9-A50D-44A1-B557-5EC9ABEE88B8}" type="presParOf" srcId="{56BF72B0-9119-4662-A414-CC060F21B3C6}" destId="{8D490303-F2CD-46A8-A76E-69021512F38A}" srcOrd="0" destOrd="0" presId="urn:microsoft.com/office/officeart/2016/7/layout/RoundedRectangleTimeline#1"/>
    <dgm:cxn modelId="{484DEBBC-D46F-4885-B78B-C52F40BB339A}" type="presParOf" srcId="{56BF72B0-9119-4662-A414-CC060F21B3C6}" destId="{82DA701C-7620-4CE1-906E-1DA7E5A343E6}" srcOrd="1" destOrd="0" presId="urn:microsoft.com/office/officeart/2016/7/layout/RoundedRectangleTimeline#1"/>
    <dgm:cxn modelId="{743703C6-BA7D-446A-B059-3CB4D02BE74D}" type="presParOf" srcId="{56BF72B0-9119-4662-A414-CC060F21B3C6}" destId="{71EA2875-CDF1-4C62-B097-F2547DB49C75}" srcOrd="2" destOrd="0" presId="urn:microsoft.com/office/officeart/2016/7/layout/RoundedRectangleTimeline#1"/>
    <dgm:cxn modelId="{124538AD-A5D4-40D7-862F-59B6BB75D56A}" type="presParOf" srcId="{56BF72B0-9119-4662-A414-CC060F21B3C6}" destId="{4B18AF1D-A639-44CE-8DF9-B6B28522D2A7}" srcOrd="3" destOrd="0" presId="urn:microsoft.com/office/officeart/2016/7/layout/RoundedRectangleTimeline#1"/>
    <dgm:cxn modelId="{B84228B2-324E-4859-BE55-890486C2B3E6}" type="presParOf" srcId="{56BF72B0-9119-4662-A414-CC060F21B3C6}" destId="{406718A1-AF49-40E4-AF3C-51001CC08691}" srcOrd="4" destOrd="0" presId="urn:microsoft.com/office/officeart/2016/7/layout/RoundedRectangleTimeline#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E419D6-F689-456C-BAB0-061BBC274F8D}">
      <dsp:nvSpPr>
        <dsp:cNvPr id="0" name=""/>
        <dsp:cNvSpPr/>
      </dsp:nvSpPr>
      <dsp:spPr>
        <a:xfrm rot="16200000">
          <a:off x="1250645" y="950978"/>
          <a:ext cx="361629" cy="1714335"/>
        </a:xfrm>
        <a:prstGeom prst="round2SameRect">
          <a:avLst/>
        </a:prstGeom>
        <a:solidFill>
          <a:schemeClr val="dk2">
            <a:hueOff val="0"/>
            <a:satOff val="0"/>
            <a:lumOff val="0"/>
            <a:alphaOff val="0"/>
          </a:schemeClr>
        </a:solidFill>
        <a:ln w="15875" cap="flat" cmpd="sng" algn="ctr">
          <a:solidFill>
            <a:schemeClr val="dk2">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83820" tIns="83820" rIns="83820" bIns="83820" numCol="1" spcCol="1270" rtlCol="0" anchor="ctr" anchorCtr="1">
          <a:noAutofit/>
        </a:bodyPr>
        <a:lstStyle/>
        <a:p>
          <a:pPr marL="0" lvl="0" indent="0" algn="ctr" defTabSz="488950" rtl="0">
            <a:lnSpc>
              <a:spcPct val="90000"/>
            </a:lnSpc>
            <a:spcBef>
              <a:spcPct val="0"/>
            </a:spcBef>
            <a:spcAft>
              <a:spcPct val="35000"/>
            </a:spcAft>
            <a:buNone/>
          </a:pPr>
          <a:r>
            <a:rPr lang="es-ES" sz="1100" kern="1200" dirty="0">
              <a:latin typeface="+mn-lt"/>
            </a:rPr>
            <a:t>Dormitorios</a:t>
          </a:r>
          <a:r>
            <a:rPr lang="es-ES" sz="1100" kern="1200" baseline="0" dirty="0">
              <a:latin typeface="+mn-lt"/>
            </a:rPr>
            <a:t> vs baños</a:t>
          </a:r>
          <a:endParaRPr lang="es-ES" sz="1100" kern="1200" dirty="0">
            <a:latin typeface="+mn-lt"/>
          </a:endParaRPr>
        </a:p>
      </dsp:txBody>
      <dsp:txXfrm rot="5400000">
        <a:off x="591946" y="1644984"/>
        <a:ext cx="1696682" cy="326323"/>
      </dsp:txXfrm>
    </dsp:sp>
    <dsp:sp modelId="{7F40FA2F-6F66-49CE-8E92-49CE77292FAF}">
      <dsp:nvSpPr>
        <dsp:cNvPr id="0" name=""/>
        <dsp:cNvSpPr/>
      </dsp:nvSpPr>
      <dsp:spPr>
        <a:xfrm>
          <a:off x="2847" y="0"/>
          <a:ext cx="2857225" cy="1265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rtlCol="0" anchor="b" anchorCtr="1">
          <a:noAutofit/>
        </a:bodyPr>
        <a:lstStyle/>
        <a:p>
          <a:pPr marL="0" lvl="0" indent="0" algn="ctr" defTabSz="488950" rtl="0">
            <a:lnSpc>
              <a:spcPct val="90000"/>
            </a:lnSpc>
            <a:spcBef>
              <a:spcPct val="0"/>
            </a:spcBef>
            <a:spcAft>
              <a:spcPct val="35000"/>
            </a:spcAft>
            <a:buFont typeface="Symbol" panose="05050102010706020507" pitchFamily="18" charset="2"/>
            <a:buNone/>
          </a:pPr>
          <a:r>
            <a:rPr lang="es-ES" sz="1100" kern="1200" dirty="0">
              <a:latin typeface="+mn-lt"/>
            </a:rPr>
            <a:t>La</a:t>
          </a:r>
          <a:r>
            <a:rPr lang="es-ES" sz="1100" kern="1200" baseline="0" dirty="0">
              <a:latin typeface="+mn-lt"/>
            </a:rPr>
            <a:t> cantidad de dormitorios guarda relación importante con la cantidad de baños lo que afecta el valor </a:t>
          </a:r>
          <a:endParaRPr lang="es-ES" sz="1100" kern="1200" dirty="0">
            <a:latin typeface="+mn-lt"/>
          </a:endParaRPr>
        </a:p>
      </dsp:txBody>
      <dsp:txXfrm>
        <a:off x="2847" y="0"/>
        <a:ext cx="2857225" cy="1265702"/>
      </dsp:txXfrm>
    </dsp:sp>
    <dsp:sp modelId="{C7018521-A37C-4915-9C37-8981E2CC5353}">
      <dsp:nvSpPr>
        <dsp:cNvPr id="0" name=""/>
        <dsp:cNvSpPr/>
      </dsp:nvSpPr>
      <dsp:spPr>
        <a:xfrm>
          <a:off x="1431460" y="1338028"/>
          <a:ext cx="0" cy="289303"/>
        </a:xfrm>
        <a:prstGeom prst="line">
          <a:avLst/>
        </a:prstGeom>
        <a:noFill/>
        <a:ln w="9525" cap="flat" cmpd="sng" algn="ctr">
          <a:solidFill>
            <a:schemeClr val="dk2">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D6951636-F052-4B26-B642-D784C4864766}">
      <dsp:nvSpPr>
        <dsp:cNvPr id="0" name=""/>
        <dsp:cNvSpPr/>
      </dsp:nvSpPr>
      <dsp:spPr>
        <a:xfrm>
          <a:off x="1395297" y="1265702"/>
          <a:ext cx="72325" cy="72325"/>
        </a:xfrm>
        <a:prstGeom prst="ellipse">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2ED62253-85A5-4133-955A-F07BB66338FA}">
      <dsp:nvSpPr>
        <dsp:cNvPr id="0" name=""/>
        <dsp:cNvSpPr/>
      </dsp:nvSpPr>
      <dsp:spPr>
        <a:xfrm>
          <a:off x="2288628" y="1627331"/>
          <a:ext cx="1714335" cy="361629"/>
        </a:xfrm>
        <a:prstGeom prst="rect">
          <a:avLst/>
        </a:prstGeom>
        <a:solidFill>
          <a:schemeClr val="dk2">
            <a:hueOff val="0"/>
            <a:satOff val="0"/>
            <a:lumOff val="0"/>
            <a:alphaOff val="0"/>
          </a:schemeClr>
        </a:solidFill>
        <a:ln w="15875" cap="flat" cmpd="sng" algn="ctr">
          <a:solidFill>
            <a:schemeClr val="dk2">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83820" tIns="83820" rIns="83820" bIns="83820" numCol="1" spcCol="1270" rtlCol="0" anchor="ctr" anchorCtr="1">
          <a:noAutofit/>
        </a:bodyPr>
        <a:lstStyle/>
        <a:p>
          <a:pPr marL="0" lvl="0" indent="0" algn="ctr" defTabSz="488950" rtl="0">
            <a:lnSpc>
              <a:spcPct val="90000"/>
            </a:lnSpc>
            <a:spcBef>
              <a:spcPct val="0"/>
            </a:spcBef>
            <a:spcAft>
              <a:spcPct val="35000"/>
            </a:spcAft>
            <a:buNone/>
          </a:pPr>
          <a:r>
            <a:rPr lang="es-ES" sz="1100" kern="1200" dirty="0">
              <a:latin typeface="+mn-lt"/>
            </a:rPr>
            <a:t>Baños </a:t>
          </a:r>
        </a:p>
      </dsp:txBody>
      <dsp:txXfrm>
        <a:off x="2288628" y="1627331"/>
        <a:ext cx="1714335" cy="361629"/>
      </dsp:txXfrm>
    </dsp:sp>
    <dsp:sp modelId="{81CEEC61-57C1-4A71-97DF-84AB81F999FC}">
      <dsp:nvSpPr>
        <dsp:cNvPr id="0" name=""/>
        <dsp:cNvSpPr/>
      </dsp:nvSpPr>
      <dsp:spPr>
        <a:xfrm>
          <a:off x="1717183" y="2350589"/>
          <a:ext cx="2857225" cy="1265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3820" rIns="0" bIns="0" numCol="1" spcCol="1270" rtlCol="0" anchor="t" anchorCtr="1">
          <a:noAutofit/>
        </a:bodyPr>
        <a:lstStyle/>
        <a:p>
          <a:pPr marL="0" lvl="0" indent="0" algn="ctr" defTabSz="800100" rtl="0">
            <a:lnSpc>
              <a:spcPct val="90000"/>
            </a:lnSpc>
            <a:spcBef>
              <a:spcPct val="0"/>
            </a:spcBef>
            <a:spcAft>
              <a:spcPct val="35000"/>
            </a:spcAft>
            <a:buFont typeface="Symbol" panose="05050102010706020507" pitchFamily="18" charset="2"/>
            <a:buNone/>
          </a:pPr>
          <a:r>
            <a:rPr lang="es-ES" sz="1100" b="0" i="0" kern="1200" dirty="0">
              <a:effectLst/>
              <a:latin typeface="system-ui"/>
              <a:ea typeface="+mn-ea"/>
              <a:cs typeface="+mn-cs"/>
            </a:rPr>
            <a:t>La tendencia es mayor cantidad de baños mayo valor de mercado </a:t>
          </a:r>
        </a:p>
        <a:p>
          <a:pPr marL="0" lvl="0" indent="0" algn="ctr" defTabSz="800100" rtl="0">
            <a:lnSpc>
              <a:spcPct val="90000"/>
            </a:lnSpc>
            <a:spcBef>
              <a:spcPct val="0"/>
            </a:spcBef>
            <a:spcAft>
              <a:spcPct val="35000"/>
            </a:spcAft>
            <a:buFont typeface="Symbol" panose="05050102010706020507" pitchFamily="18" charset="2"/>
            <a:buNone/>
          </a:pPr>
          <a:r>
            <a:rPr lang="es-ES" sz="1100" b="0" i="0" kern="1200" dirty="0">
              <a:effectLst/>
              <a:latin typeface="system-ui"/>
              <a:ea typeface="+mn-ea"/>
              <a:cs typeface="+mn-cs"/>
            </a:rPr>
            <a:t>.</a:t>
          </a:r>
        </a:p>
      </dsp:txBody>
      <dsp:txXfrm>
        <a:off x="1717183" y="2350589"/>
        <a:ext cx="2857225" cy="1265702"/>
      </dsp:txXfrm>
    </dsp:sp>
    <dsp:sp modelId="{20E3BD49-D73F-470C-BACF-8107D5BF09E4}">
      <dsp:nvSpPr>
        <dsp:cNvPr id="0" name=""/>
        <dsp:cNvSpPr/>
      </dsp:nvSpPr>
      <dsp:spPr>
        <a:xfrm>
          <a:off x="3145795" y="1988960"/>
          <a:ext cx="0" cy="289303"/>
        </a:xfrm>
        <a:prstGeom prst="line">
          <a:avLst/>
        </a:prstGeom>
        <a:noFill/>
        <a:ln w="9525" cap="flat" cmpd="sng" algn="ctr">
          <a:solidFill>
            <a:schemeClr val="dk2">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8C3742AE-C154-498F-9626-1F599A49DDE3}">
      <dsp:nvSpPr>
        <dsp:cNvPr id="0" name=""/>
        <dsp:cNvSpPr/>
      </dsp:nvSpPr>
      <dsp:spPr>
        <a:xfrm>
          <a:off x="3109632" y="2278263"/>
          <a:ext cx="72325" cy="72325"/>
        </a:xfrm>
        <a:prstGeom prst="ellipse">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0E02009C-1E2B-409F-8C20-B4B7A2428D01}">
      <dsp:nvSpPr>
        <dsp:cNvPr id="0" name=""/>
        <dsp:cNvSpPr/>
      </dsp:nvSpPr>
      <dsp:spPr>
        <a:xfrm>
          <a:off x="4002963" y="1627331"/>
          <a:ext cx="1714335" cy="361629"/>
        </a:xfrm>
        <a:prstGeom prst="rect">
          <a:avLst/>
        </a:prstGeom>
        <a:solidFill>
          <a:schemeClr val="dk2">
            <a:hueOff val="0"/>
            <a:satOff val="0"/>
            <a:lumOff val="0"/>
            <a:alphaOff val="0"/>
          </a:schemeClr>
        </a:solidFill>
        <a:ln w="15875" cap="flat" cmpd="sng" algn="ctr">
          <a:solidFill>
            <a:schemeClr val="dk2">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83820" tIns="83820" rIns="83820" bIns="83820" numCol="1" spcCol="1270" rtlCol="0" anchor="ctr" anchorCtr="1">
          <a:noAutofit/>
        </a:bodyPr>
        <a:lstStyle/>
        <a:p>
          <a:pPr marL="0" lvl="0" indent="0" algn="ctr" defTabSz="488950" rtl="0">
            <a:lnSpc>
              <a:spcPct val="90000"/>
            </a:lnSpc>
            <a:spcBef>
              <a:spcPct val="0"/>
            </a:spcBef>
            <a:spcAft>
              <a:spcPct val="35000"/>
            </a:spcAft>
            <a:buNone/>
          </a:pPr>
          <a:r>
            <a:rPr lang="es-ES" sz="1100" kern="1200" dirty="0">
              <a:latin typeface="+mn-lt"/>
            </a:rPr>
            <a:t>Dormitorio</a:t>
          </a:r>
        </a:p>
      </dsp:txBody>
      <dsp:txXfrm>
        <a:off x="4002963" y="1627331"/>
        <a:ext cx="1714335" cy="361629"/>
      </dsp:txXfrm>
    </dsp:sp>
    <dsp:sp modelId="{779BDC71-4F1D-4844-91E5-4D17D596EC90}">
      <dsp:nvSpPr>
        <dsp:cNvPr id="0" name=""/>
        <dsp:cNvSpPr/>
      </dsp:nvSpPr>
      <dsp:spPr>
        <a:xfrm>
          <a:off x="3431518" y="0"/>
          <a:ext cx="2857225" cy="1265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rtlCol="0" anchor="b" anchorCtr="1">
          <a:noAutofit/>
        </a:bodyPr>
        <a:lstStyle/>
        <a:p>
          <a:pPr marL="0" lvl="0" indent="0" algn="ctr" defTabSz="800100" rtl="0">
            <a:lnSpc>
              <a:spcPct val="90000"/>
            </a:lnSpc>
            <a:spcBef>
              <a:spcPct val="0"/>
            </a:spcBef>
            <a:spcAft>
              <a:spcPct val="35000"/>
            </a:spcAft>
            <a:buFont typeface="Symbol" panose="05050102010706020507" pitchFamily="18" charset="2"/>
            <a:buNone/>
          </a:pPr>
          <a:r>
            <a:rPr lang="es-ES" sz="1100" b="0" i="0" kern="1200" dirty="0">
              <a:effectLst/>
              <a:latin typeface="system-ui"/>
              <a:ea typeface="+mn-ea"/>
              <a:cs typeface="+mn-cs"/>
            </a:rPr>
            <a:t>A</a:t>
          </a:r>
          <a:r>
            <a:rPr lang="es-ES" sz="1100" b="0" i="0" kern="1200" baseline="0" dirty="0">
              <a:effectLst/>
              <a:latin typeface="system-ui"/>
              <a:ea typeface="+mn-ea"/>
              <a:cs typeface="+mn-cs"/>
            </a:rPr>
            <a:t> mayor cantidad de dormitorios la vivienda presenta mayor valor pero luego de una cantidad critica este ya no impacta de igual manera </a:t>
          </a:r>
          <a:endParaRPr lang="es-ES" sz="1100" b="0" i="0" kern="1200" dirty="0">
            <a:effectLst/>
            <a:latin typeface="system-ui"/>
            <a:ea typeface="+mn-ea"/>
            <a:cs typeface="+mn-cs"/>
          </a:endParaRPr>
        </a:p>
      </dsp:txBody>
      <dsp:txXfrm>
        <a:off x="3431518" y="0"/>
        <a:ext cx="2857225" cy="1265702"/>
      </dsp:txXfrm>
    </dsp:sp>
    <dsp:sp modelId="{20C4A08E-A0A1-48D5-9BC4-767FC7C15570}">
      <dsp:nvSpPr>
        <dsp:cNvPr id="0" name=""/>
        <dsp:cNvSpPr/>
      </dsp:nvSpPr>
      <dsp:spPr>
        <a:xfrm>
          <a:off x="4860131" y="1338028"/>
          <a:ext cx="0" cy="289303"/>
        </a:xfrm>
        <a:prstGeom prst="line">
          <a:avLst/>
        </a:prstGeom>
        <a:noFill/>
        <a:ln w="9525" cap="flat" cmpd="sng" algn="ctr">
          <a:solidFill>
            <a:schemeClr val="dk2">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B4D286C6-E0B2-42CD-869D-3916A1D862CB}">
      <dsp:nvSpPr>
        <dsp:cNvPr id="0" name=""/>
        <dsp:cNvSpPr/>
      </dsp:nvSpPr>
      <dsp:spPr>
        <a:xfrm>
          <a:off x="4823968" y="1265702"/>
          <a:ext cx="72325" cy="72325"/>
        </a:xfrm>
        <a:prstGeom prst="ellipse">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83ECCF67-7527-4791-9027-C5549244F7E3}">
      <dsp:nvSpPr>
        <dsp:cNvPr id="0" name=""/>
        <dsp:cNvSpPr/>
      </dsp:nvSpPr>
      <dsp:spPr>
        <a:xfrm>
          <a:off x="5717298" y="1627331"/>
          <a:ext cx="1714335" cy="361629"/>
        </a:xfrm>
        <a:prstGeom prst="rect">
          <a:avLst/>
        </a:prstGeom>
        <a:solidFill>
          <a:schemeClr val="dk2">
            <a:hueOff val="0"/>
            <a:satOff val="0"/>
            <a:lumOff val="0"/>
            <a:alphaOff val="0"/>
          </a:schemeClr>
        </a:solidFill>
        <a:ln w="15875" cap="flat" cmpd="sng" algn="ctr">
          <a:solidFill>
            <a:schemeClr val="dk2">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83820" tIns="83820" rIns="83820" bIns="83820" numCol="1" spcCol="1270" rtlCol="0" anchor="ctr" anchorCtr="1">
          <a:noAutofit/>
        </a:bodyPr>
        <a:lstStyle/>
        <a:p>
          <a:pPr marL="0" lvl="0" indent="0" algn="ctr" defTabSz="488950" rtl="0">
            <a:lnSpc>
              <a:spcPct val="90000"/>
            </a:lnSpc>
            <a:spcBef>
              <a:spcPct val="0"/>
            </a:spcBef>
            <a:spcAft>
              <a:spcPct val="35000"/>
            </a:spcAft>
            <a:buFont typeface="Symbol" panose="05050102010706020507" pitchFamily="18" charset="2"/>
            <a:buNone/>
          </a:pPr>
          <a:r>
            <a:rPr lang="es-ES" sz="1100" kern="1200" dirty="0">
              <a:latin typeface="+mn-lt"/>
            </a:rPr>
            <a:t>Estacionamientos</a:t>
          </a:r>
        </a:p>
      </dsp:txBody>
      <dsp:txXfrm>
        <a:off x="5717298" y="1627331"/>
        <a:ext cx="1714335" cy="361629"/>
      </dsp:txXfrm>
    </dsp:sp>
    <dsp:sp modelId="{083C4F8E-3280-4443-8E07-6848B01CC26B}">
      <dsp:nvSpPr>
        <dsp:cNvPr id="0" name=""/>
        <dsp:cNvSpPr/>
      </dsp:nvSpPr>
      <dsp:spPr>
        <a:xfrm>
          <a:off x="5145853" y="2350589"/>
          <a:ext cx="2857225" cy="1265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3820" rIns="0" bIns="0" numCol="1" spcCol="1270" rtlCol="0" anchor="t" anchorCtr="1">
          <a:noAutofit/>
        </a:bodyPr>
        <a:lstStyle/>
        <a:p>
          <a:pPr marL="0" lvl="0" indent="0" algn="ctr" defTabSz="800100" rtl="0">
            <a:lnSpc>
              <a:spcPct val="90000"/>
            </a:lnSpc>
            <a:spcBef>
              <a:spcPct val="0"/>
            </a:spcBef>
            <a:spcAft>
              <a:spcPct val="35000"/>
            </a:spcAft>
            <a:buFont typeface="Symbol" panose="05050102010706020507" pitchFamily="18" charset="2"/>
            <a:buNone/>
          </a:pPr>
          <a:r>
            <a:rPr lang="es-ES" sz="1100" b="0" i="0" kern="1200" dirty="0">
              <a:effectLst/>
              <a:latin typeface="system-ui"/>
              <a:ea typeface="+mn-ea"/>
              <a:cs typeface="+mn-cs"/>
            </a:rPr>
            <a:t>Los estacionamientos impactan directamente en el precio de mercado de la vivienda llegando aumentar un 15% o más cuando esta tiene al menos uno o dos estacionamientos </a:t>
          </a:r>
        </a:p>
      </dsp:txBody>
      <dsp:txXfrm>
        <a:off x="5145853" y="2350589"/>
        <a:ext cx="2857225" cy="1265702"/>
      </dsp:txXfrm>
    </dsp:sp>
    <dsp:sp modelId="{1D6F6AC3-A4AE-4325-949E-60DD6B8D3373}">
      <dsp:nvSpPr>
        <dsp:cNvPr id="0" name=""/>
        <dsp:cNvSpPr/>
      </dsp:nvSpPr>
      <dsp:spPr>
        <a:xfrm>
          <a:off x="6574466" y="1988960"/>
          <a:ext cx="0" cy="289303"/>
        </a:xfrm>
        <a:prstGeom prst="line">
          <a:avLst/>
        </a:prstGeom>
        <a:noFill/>
        <a:ln w="9525" cap="flat" cmpd="sng" algn="ctr">
          <a:solidFill>
            <a:schemeClr val="dk2">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1800878E-FFBD-4533-A132-E10DA52670B0}">
      <dsp:nvSpPr>
        <dsp:cNvPr id="0" name=""/>
        <dsp:cNvSpPr/>
      </dsp:nvSpPr>
      <dsp:spPr>
        <a:xfrm>
          <a:off x="6538303" y="2278263"/>
          <a:ext cx="72325" cy="72325"/>
        </a:xfrm>
        <a:prstGeom prst="ellipse">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8D490303-F2CD-46A8-A76E-69021512F38A}">
      <dsp:nvSpPr>
        <dsp:cNvPr id="0" name=""/>
        <dsp:cNvSpPr/>
      </dsp:nvSpPr>
      <dsp:spPr>
        <a:xfrm rot="5400000">
          <a:off x="8107986" y="950978"/>
          <a:ext cx="361629" cy="1714335"/>
        </a:xfrm>
        <a:prstGeom prst="round2SameRect">
          <a:avLst/>
        </a:prstGeom>
        <a:solidFill>
          <a:schemeClr val="dk2">
            <a:hueOff val="0"/>
            <a:satOff val="0"/>
            <a:lumOff val="0"/>
            <a:alphaOff val="0"/>
          </a:schemeClr>
        </a:solidFill>
        <a:ln w="15875" cap="flat" cmpd="sng" algn="ctr">
          <a:solidFill>
            <a:schemeClr val="dk2">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83820" tIns="83820" rIns="83820" bIns="83820" numCol="1" spcCol="1270" rtlCol="0" anchor="ctr" anchorCtr="1">
          <a:noAutofit/>
        </a:bodyPr>
        <a:lstStyle/>
        <a:p>
          <a:pPr marL="0" lvl="0" indent="0" algn="ctr" defTabSz="488950" rtl="0">
            <a:lnSpc>
              <a:spcPct val="90000"/>
            </a:lnSpc>
            <a:spcBef>
              <a:spcPct val="0"/>
            </a:spcBef>
            <a:spcAft>
              <a:spcPct val="35000"/>
            </a:spcAft>
            <a:buFont typeface="Symbol" panose="05050102010706020507" pitchFamily="18" charset="2"/>
            <a:buNone/>
          </a:pPr>
          <a:r>
            <a:rPr lang="es-ES" sz="1100" kern="1200" dirty="0">
              <a:latin typeface="+mn-lt"/>
            </a:rPr>
            <a:t>Área Total</a:t>
          </a:r>
        </a:p>
      </dsp:txBody>
      <dsp:txXfrm rot="-5400000">
        <a:off x="7431634" y="1644984"/>
        <a:ext cx="1696682" cy="326323"/>
      </dsp:txXfrm>
    </dsp:sp>
    <dsp:sp modelId="{82DA701C-7620-4CE1-906E-1DA7E5A343E6}">
      <dsp:nvSpPr>
        <dsp:cNvPr id="0" name=""/>
        <dsp:cNvSpPr/>
      </dsp:nvSpPr>
      <dsp:spPr>
        <a:xfrm>
          <a:off x="6860188" y="0"/>
          <a:ext cx="2857225" cy="1265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rtlCol="0" anchor="b" anchorCtr="1">
          <a:noAutofit/>
        </a:bodyPr>
        <a:lstStyle/>
        <a:p>
          <a:pPr marL="0" lvl="0" indent="0" algn="ctr" defTabSz="800100" rtl="0">
            <a:lnSpc>
              <a:spcPct val="90000"/>
            </a:lnSpc>
            <a:spcBef>
              <a:spcPct val="0"/>
            </a:spcBef>
            <a:spcAft>
              <a:spcPct val="35000"/>
            </a:spcAft>
            <a:buFont typeface="Symbol" panose="05050102010706020507" pitchFamily="18" charset="2"/>
            <a:buNone/>
          </a:pPr>
          <a:r>
            <a:rPr lang="es-ES" sz="1100" b="0" i="0" kern="1200" dirty="0">
              <a:effectLst/>
              <a:latin typeface="system-ui"/>
              <a:ea typeface="+mn-ea"/>
              <a:cs typeface="+mn-cs"/>
            </a:rPr>
            <a:t>El</a:t>
          </a:r>
          <a:r>
            <a:rPr lang="es-ES" sz="1100" b="0" i="0" kern="1200" baseline="0" dirty="0">
              <a:effectLst/>
              <a:latin typeface="system-ui"/>
              <a:ea typeface="+mn-ea"/>
              <a:cs typeface="+mn-cs"/>
            </a:rPr>
            <a:t> área total de la vivienda tiene mayor impacto incluso que el área construida debido a que la mayoría de los compradores desea tener mas espacio libre para patio quinchos o piscinas.</a:t>
          </a:r>
          <a:endParaRPr lang="es-ES" sz="1100" b="0" i="0" kern="1200" dirty="0">
            <a:effectLst/>
            <a:latin typeface="system-ui"/>
            <a:ea typeface="+mn-ea"/>
            <a:cs typeface="+mn-cs"/>
          </a:endParaRPr>
        </a:p>
      </dsp:txBody>
      <dsp:txXfrm>
        <a:off x="6860188" y="0"/>
        <a:ext cx="2857225" cy="1265702"/>
      </dsp:txXfrm>
    </dsp:sp>
    <dsp:sp modelId="{71EA2875-CDF1-4C62-B097-F2547DB49C75}">
      <dsp:nvSpPr>
        <dsp:cNvPr id="0" name=""/>
        <dsp:cNvSpPr/>
      </dsp:nvSpPr>
      <dsp:spPr>
        <a:xfrm>
          <a:off x="8288801" y="1338028"/>
          <a:ext cx="0" cy="289303"/>
        </a:xfrm>
        <a:prstGeom prst="line">
          <a:avLst/>
        </a:prstGeom>
        <a:noFill/>
        <a:ln w="9525" cap="flat" cmpd="sng" algn="ctr">
          <a:solidFill>
            <a:schemeClr val="dk2">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4B18AF1D-A639-44CE-8DF9-B6B28522D2A7}">
      <dsp:nvSpPr>
        <dsp:cNvPr id="0" name=""/>
        <dsp:cNvSpPr/>
      </dsp:nvSpPr>
      <dsp:spPr>
        <a:xfrm>
          <a:off x="8252638" y="1265702"/>
          <a:ext cx="72325" cy="72325"/>
        </a:xfrm>
        <a:prstGeom prst="ellipse">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1">
  <dgm:title val="Escala de tiempo rectangular redondeada"/>
  <dgm:desc val="Se usa para mostrar una lista de eventos en orden cronológico. Un cuadro invisible contiene la descripción mientras que la fecha se muestra en rectángulos, excepto el primer y último nodo, en los que las esquinas del rectángulo son redondeadas. Puede mostrar una gran cantidad de texto y un formato de fecha descriptivo largo."/>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a:p>
        </p:txBody>
      </p:sp>
      <p:sp>
        <p:nvSpPr>
          <p:cNvPr id="3" name="Marcador de fecha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DFBAABBB-F1BE-4363-BBD5-0DD1159694AA}" type="datetime1">
              <a:rPr lang="es-ES" smtClean="0"/>
              <a:t>10/01/2024</a:t>
            </a:fld>
            <a:endParaRPr lang="es-ES"/>
          </a:p>
        </p:txBody>
      </p:sp>
      <p:sp>
        <p:nvSpPr>
          <p:cNvPr id="4" name="Marcador de pie de página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a:p>
        </p:txBody>
      </p:sp>
      <p:sp>
        <p:nvSpPr>
          <p:cNvPr id="5" name="Marcador de número de diapositiva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023CDBB5-5B4A-4483-935D-A73935186B4D}" type="slidenum">
              <a:rPr lang="es-ES" smtClean="0"/>
              <a:t>‹Nº›</a:t>
            </a:fld>
            <a:endParaRPr lang="es-E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6E845F39-3ED7-4557-8E83-69CFB9EC7E67}" type="datetime1">
              <a:rPr lang="es-ES" smtClean="0"/>
              <a:t>10/01/2024</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s-ES"/>
              <a:t>Haga clic para modificar los estilos de texto del patrón</a:t>
            </a:r>
          </a:p>
          <a:p>
            <a:pPr lvl="1" rtl="0"/>
            <a:r>
              <a:rPr lang="es-ES"/>
              <a:t>Segundo nivel</a:t>
            </a:r>
          </a:p>
          <a:p>
            <a:pPr lvl="2" rtl="0"/>
            <a:r>
              <a:rPr lang="es-ES"/>
              <a:t>Tercer nivel</a:t>
            </a:r>
          </a:p>
          <a:p>
            <a:pPr lvl="3" rtl="0"/>
            <a:r>
              <a:rPr lang="es-ES"/>
              <a:t>Cuarto nivel</a:t>
            </a:r>
          </a:p>
          <a:p>
            <a:pPr lvl="4" rtl="0"/>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E7CCE34D-CFF1-4FFE-815B-D050E7ED2DFD}" type="slidenum">
              <a:rPr lang="es-ES" smtClean="0"/>
              <a:t>‹Nº›</a:t>
            </a:fld>
            <a:endParaRPr lang="es-E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rtl="0"/>
            <a:fld id="{1983A999-5E0E-42CA-8400-604AE921FF7C}" type="slidenum">
              <a:rPr lang="es-ES" smtClean="0"/>
              <a:t>1</a:t>
            </a:fld>
            <a:endParaRPr lang="es-ES"/>
          </a:p>
        </p:txBody>
      </p:sp>
      <p:sp>
        <p:nvSpPr>
          <p:cNvPr id="5" name="Marcador de fecha 4">
            <a:extLst>
              <a:ext uri="{FF2B5EF4-FFF2-40B4-BE49-F238E27FC236}">
                <a16:creationId xmlns:a16="http://schemas.microsoft.com/office/drawing/2014/main" id="{1F5E7C03-88B8-4DAC-AE1C-964A18E7E87E}"/>
              </a:ext>
            </a:extLst>
          </p:cNvPr>
          <p:cNvSpPr>
            <a:spLocks noGrp="1"/>
          </p:cNvSpPr>
          <p:nvPr>
            <p:ph type="dt" idx="1"/>
          </p:nvPr>
        </p:nvSpPr>
        <p:spPr/>
        <p:txBody>
          <a:bodyPr/>
          <a:lstStyle/>
          <a:p>
            <a:pPr rtl="0"/>
            <a:fld id="{EA37B167-7500-4BD6-8ABE-109491A63DCA}" type="datetime1">
              <a:rPr lang="es-ES" smtClean="0"/>
              <a:t>10/01/2024</a:t>
            </a:fld>
            <a:endParaRPr lang="es-ES"/>
          </a:p>
        </p:txBody>
      </p:sp>
    </p:spTree>
    <p:extLst>
      <p:ext uri="{BB962C8B-B14F-4D97-AF65-F5344CB8AC3E}">
        <p14:creationId xmlns:p14="http://schemas.microsoft.com/office/powerpoint/2010/main" val="1560835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rtl="0"/>
            <a:fld id="{1983A999-5E0E-42CA-8400-604AE921FF7C}" type="slidenum">
              <a:rPr lang="es-ES" smtClean="0"/>
              <a:t>3</a:t>
            </a:fld>
            <a:endParaRPr lang="es-ES"/>
          </a:p>
        </p:txBody>
      </p:sp>
      <p:sp>
        <p:nvSpPr>
          <p:cNvPr id="5" name="Marcador de fecha 4">
            <a:extLst>
              <a:ext uri="{FF2B5EF4-FFF2-40B4-BE49-F238E27FC236}">
                <a16:creationId xmlns:a16="http://schemas.microsoft.com/office/drawing/2014/main" id="{B7EFB138-4F72-48F1-A918-7B41E31D22BD}"/>
              </a:ext>
            </a:extLst>
          </p:cNvPr>
          <p:cNvSpPr>
            <a:spLocks noGrp="1"/>
          </p:cNvSpPr>
          <p:nvPr>
            <p:ph type="dt" idx="1"/>
          </p:nvPr>
        </p:nvSpPr>
        <p:spPr/>
        <p:txBody>
          <a:bodyPr/>
          <a:lstStyle/>
          <a:p>
            <a:pPr rtl="0"/>
            <a:fld id="{F0FE51CE-157E-4294-ACC8-C8FB7FDA6E7F}" type="datetime1">
              <a:rPr lang="es-ES" smtClean="0"/>
              <a:t>10/01/2024</a:t>
            </a:fld>
            <a:endParaRPr lang="es-ES"/>
          </a:p>
        </p:txBody>
      </p:sp>
    </p:spTree>
    <p:extLst>
      <p:ext uri="{BB962C8B-B14F-4D97-AF65-F5344CB8AC3E}">
        <p14:creationId xmlns:p14="http://schemas.microsoft.com/office/powerpoint/2010/main" val="2100331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rtl="0"/>
            <a:fld id="{1983A999-5E0E-42CA-8400-604AE921FF7C}" type="slidenum">
              <a:rPr lang="es-ES" smtClean="0"/>
              <a:t>6</a:t>
            </a:fld>
            <a:endParaRPr lang="es-ES"/>
          </a:p>
        </p:txBody>
      </p:sp>
      <p:sp>
        <p:nvSpPr>
          <p:cNvPr id="5" name="Marcador de fecha 4">
            <a:extLst>
              <a:ext uri="{FF2B5EF4-FFF2-40B4-BE49-F238E27FC236}">
                <a16:creationId xmlns:a16="http://schemas.microsoft.com/office/drawing/2014/main" id="{316EF900-572F-40CC-9355-44E7BEBB4EFF}"/>
              </a:ext>
            </a:extLst>
          </p:cNvPr>
          <p:cNvSpPr>
            <a:spLocks noGrp="1"/>
          </p:cNvSpPr>
          <p:nvPr>
            <p:ph type="dt" idx="1"/>
          </p:nvPr>
        </p:nvSpPr>
        <p:spPr/>
        <p:txBody>
          <a:bodyPr/>
          <a:lstStyle/>
          <a:p>
            <a:pPr rtl="0"/>
            <a:fld id="{1C402201-A675-4417-85D0-6A7751A235E0}" type="datetime1">
              <a:rPr lang="es-ES" smtClean="0"/>
              <a:t>10/01/2024</a:t>
            </a:fld>
            <a:endParaRPr lang="es-ES"/>
          </a:p>
        </p:txBody>
      </p:sp>
    </p:spTree>
    <p:extLst>
      <p:ext uri="{BB962C8B-B14F-4D97-AF65-F5344CB8AC3E}">
        <p14:creationId xmlns:p14="http://schemas.microsoft.com/office/powerpoint/2010/main" val="15865501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a:p>
        </p:txBody>
      </p:sp>
      <p:sp>
        <p:nvSpPr>
          <p:cNvPr id="4" name="Marcador de número de diapositiva 3"/>
          <p:cNvSpPr>
            <a:spLocks noGrp="1"/>
          </p:cNvSpPr>
          <p:nvPr>
            <p:ph type="sldNum" sz="quarter" idx="10"/>
          </p:nvPr>
        </p:nvSpPr>
        <p:spPr/>
        <p:txBody>
          <a:bodyPr rtlCol="0"/>
          <a:lstStyle/>
          <a:p>
            <a:pPr rtl="0"/>
            <a:fld id="{32DC0559-D619-4E56-BF6F-3712370C2150}" type="slidenum">
              <a:rPr lang="es-ES" smtClean="0"/>
              <a:t>11</a:t>
            </a:fld>
            <a:endParaRPr lang="es-ES"/>
          </a:p>
        </p:txBody>
      </p:sp>
      <p:sp>
        <p:nvSpPr>
          <p:cNvPr id="5" name="Marcador de fecha 4">
            <a:extLst>
              <a:ext uri="{FF2B5EF4-FFF2-40B4-BE49-F238E27FC236}">
                <a16:creationId xmlns:a16="http://schemas.microsoft.com/office/drawing/2014/main" id="{715C649D-2A27-4622-ADC3-122576274F1C}"/>
              </a:ext>
            </a:extLst>
          </p:cNvPr>
          <p:cNvSpPr>
            <a:spLocks noGrp="1"/>
          </p:cNvSpPr>
          <p:nvPr>
            <p:ph type="dt" idx="1"/>
          </p:nvPr>
        </p:nvSpPr>
        <p:spPr/>
        <p:txBody>
          <a:bodyPr/>
          <a:lstStyle/>
          <a:p>
            <a:pPr rtl="0"/>
            <a:fld id="{4D8F4E6A-E35F-442E-A544-AD74ACC7AACF}" type="datetime1">
              <a:rPr lang="es-ES" smtClean="0"/>
              <a:t>10/01/2024</a:t>
            </a:fld>
            <a:endParaRPr lang="es-ES"/>
          </a:p>
        </p:txBody>
      </p:sp>
    </p:spTree>
    <p:extLst>
      <p:ext uri="{BB962C8B-B14F-4D97-AF65-F5344CB8AC3E}">
        <p14:creationId xmlns:p14="http://schemas.microsoft.com/office/powerpoint/2010/main" val="5145412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lvl1pPr algn="l">
              <a:defRPr/>
            </a:lvl1pPr>
          </a:lstStyle>
          <a:p>
            <a:pPr rtl="0"/>
            <a:r>
              <a:rPr lang="es-ES"/>
              <a:t>Martes, 2 de febrero de 20XX</a:t>
            </a:r>
            <a:endParaRPr lang="es-ES" dirty="0"/>
          </a:p>
        </p:txBody>
      </p:sp>
      <p:sp>
        <p:nvSpPr>
          <p:cNvPr id="5" name="Footer Placeholder 4"/>
          <p:cNvSpPr>
            <a:spLocks noGrp="1"/>
          </p:cNvSpPr>
          <p:nvPr>
            <p:ph type="ftr" sz="quarter" idx="11"/>
          </p:nvPr>
        </p:nvSpPr>
        <p:spPr/>
        <p:txBody>
          <a:bodyPr/>
          <a:lstStyle/>
          <a:p>
            <a:pPr rtl="0"/>
            <a:r>
              <a:rPr lang="es-ES"/>
              <a:t>Ejemplo de Texto de pie de página</a:t>
            </a:r>
          </a:p>
        </p:txBody>
      </p:sp>
      <p:sp>
        <p:nvSpPr>
          <p:cNvPr id="6" name="Slide Number Placeholder 5"/>
          <p:cNvSpPr>
            <a:spLocks noGrp="1"/>
          </p:cNvSpPr>
          <p:nvPr>
            <p:ph type="sldNum" sz="quarter" idx="12"/>
          </p:nvPr>
        </p:nvSpPr>
        <p:spPr/>
        <p:txBody>
          <a:bodyPr/>
          <a:lstStyle/>
          <a:p>
            <a:pPr rtl="0"/>
            <a:fld id="{DBA1B0FB-D917-4C8C-928F-313BD683BF39}" type="slidenum">
              <a:rPr lang="es-ES" smtClean="0"/>
              <a:t>‹Nº›</a:t>
            </a:fld>
            <a:endParaRPr lang="es-E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92808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pPr rtl="0"/>
            <a:r>
              <a:rPr lang="es-ES"/>
              <a:t>Martes, 2 de febrero de 20XX</a:t>
            </a:r>
            <a:endParaRPr lang="es-ES" dirty="0"/>
          </a:p>
        </p:txBody>
      </p:sp>
      <p:sp>
        <p:nvSpPr>
          <p:cNvPr id="5" name="Footer Placeholder 4"/>
          <p:cNvSpPr>
            <a:spLocks noGrp="1"/>
          </p:cNvSpPr>
          <p:nvPr>
            <p:ph type="ftr" sz="quarter" idx="11"/>
          </p:nvPr>
        </p:nvSpPr>
        <p:spPr/>
        <p:txBody>
          <a:bodyPr/>
          <a:lstStyle/>
          <a:p>
            <a:pPr rtl="0"/>
            <a:r>
              <a:rPr lang="es-ES"/>
              <a:t>Ejemplo de Texto de pie de página</a:t>
            </a:r>
            <a:endParaRPr lang="es-ES" dirty="0"/>
          </a:p>
        </p:txBody>
      </p:sp>
      <p:sp>
        <p:nvSpPr>
          <p:cNvPr id="6" name="Slide Number Placeholder 5"/>
          <p:cNvSpPr>
            <a:spLocks noGrp="1"/>
          </p:cNvSpPr>
          <p:nvPr>
            <p:ph type="sldNum" sz="quarter" idx="12"/>
          </p:nvPr>
        </p:nvSpPr>
        <p:spPr/>
        <p:txBody>
          <a:bodyPr/>
          <a:lstStyle/>
          <a:p>
            <a:pPr rtl="0"/>
            <a:fld id="{DBA1B0FB-D917-4C8C-928F-313BD683BF39}" type="slidenum">
              <a:rPr lang="es-ES" smtClean="0"/>
              <a:pPr rtl="0"/>
              <a:t>‹Nº›</a:t>
            </a:fld>
            <a:endParaRPr lang="es-ES"/>
          </a:p>
        </p:txBody>
      </p:sp>
    </p:spTree>
    <p:extLst>
      <p:ext uri="{BB962C8B-B14F-4D97-AF65-F5344CB8AC3E}">
        <p14:creationId xmlns:p14="http://schemas.microsoft.com/office/powerpoint/2010/main" val="1439621872"/>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pPr rtl="0"/>
            <a:r>
              <a:rPr lang="es-ES"/>
              <a:t>Martes, 2 de febrero de 20XX</a:t>
            </a:r>
            <a:endParaRPr lang="es-ES" dirty="0"/>
          </a:p>
        </p:txBody>
      </p:sp>
      <p:sp>
        <p:nvSpPr>
          <p:cNvPr id="5" name="Footer Placeholder 4"/>
          <p:cNvSpPr>
            <a:spLocks noGrp="1"/>
          </p:cNvSpPr>
          <p:nvPr>
            <p:ph type="ftr" sz="quarter" idx="11"/>
          </p:nvPr>
        </p:nvSpPr>
        <p:spPr/>
        <p:txBody>
          <a:bodyPr/>
          <a:lstStyle/>
          <a:p>
            <a:pPr rtl="0"/>
            <a:r>
              <a:rPr lang="es-ES"/>
              <a:t>Ejemplo de Texto de pie de página</a:t>
            </a:r>
            <a:endParaRPr lang="es-ES" dirty="0"/>
          </a:p>
        </p:txBody>
      </p:sp>
      <p:sp>
        <p:nvSpPr>
          <p:cNvPr id="6" name="Slide Number Placeholder 5"/>
          <p:cNvSpPr>
            <a:spLocks noGrp="1"/>
          </p:cNvSpPr>
          <p:nvPr>
            <p:ph type="sldNum" sz="quarter" idx="12"/>
          </p:nvPr>
        </p:nvSpPr>
        <p:spPr/>
        <p:txBody>
          <a:bodyPr/>
          <a:lstStyle/>
          <a:p>
            <a:pPr rtl="0"/>
            <a:fld id="{DBA1B0FB-D917-4C8C-928F-313BD683BF39}" type="slidenum">
              <a:rPr lang="es-ES" smtClean="0"/>
              <a:pPr rtl="0"/>
              <a:t>‹Nº›</a:t>
            </a:fld>
            <a:endParaRPr lang="es-E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92628831"/>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ítulo">
    <p:spTree>
      <p:nvGrpSpPr>
        <p:cNvPr id="1" name=""/>
        <p:cNvGrpSpPr/>
        <p:nvPr/>
      </p:nvGrpSpPr>
      <p:grpSpPr>
        <a:xfrm>
          <a:off x="0" y="0"/>
          <a:ext cx="0" cy="0"/>
          <a:chOff x="0" y="0"/>
          <a:chExt cx="0" cy="0"/>
        </a:xfrm>
      </p:grpSpPr>
      <p:sp>
        <p:nvSpPr>
          <p:cNvPr id="6" name="Título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rtlCol="0" anchor="b" anchorCtr="0">
            <a:noAutofit/>
          </a:bodyPr>
          <a:lstStyle/>
          <a:p>
            <a:pPr rtl="0"/>
            <a:r>
              <a:rPr lang="es-ES" sz="4800"/>
              <a:t>Flotante en 3D</a:t>
            </a:r>
          </a:p>
        </p:txBody>
      </p:sp>
      <p:sp>
        <p:nvSpPr>
          <p:cNvPr id="14" name="Marcador de posición de imagen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rtlCol="0">
            <a:noAutofit/>
          </a:bodyPr>
          <a:lstStyle/>
          <a:p>
            <a:pPr rtl="0"/>
            <a:r>
              <a:rPr lang="es-ES"/>
              <a:t>Haga clic en el icono para agregar una imagen</a:t>
            </a:r>
          </a:p>
        </p:txBody>
      </p:sp>
      <p:sp>
        <p:nvSpPr>
          <p:cNvPr id="8" name="Elipse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grpSp>
        <p:nvGrpSpPr>
          <p:cNvPr id="9" name="Grupo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orma libre: Forma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sp>
          <p:nvSpPr>
            <p:cNvPr id="11" name="Elipse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grpSp>
      <p:sp>
        <p:nvSpPr>
          <p:cNvPr id="3" name="Marcador de texto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rtlCol="0">
            <a:noAutofit/>
          </a:bodyPr>
          <a:lstStyle>
            <a:lvl1pPr>
              <a:buNone/>
              <a:defRPr sz="2000"/>
            </a:lvl1pPr>
            <a:lvl2pPr>
              <a:buNone/>
              <a:defRPr sz="2000"/>
            </a:lvl2pPr>
            <a:lvl3pPr>
              <a:buNone/>
              <a:defRPr sz="2000"/>
            </a:lvl3pPr>
            <a:lvl4pPr>
              <a:buNone/>
              <a:defRPr sz="2000"/>
            </a:lvl4pPr>
            <a:lvl5pPr>
              <a:buNone/>
              <a:defRPr sz="2000"/>
            </a:lvl5pPr>
          </a:lstStyle>
          <a:p>
            <a:pPr lvl="0" rtl="0"/>
            <a:r>
              <a:rPr lang="es-ES"/>
              <a:t>Haga clic para modificar los estilos de texto del patrón</a:t>
            </a:r>
          </a:p>
        </p:txBody>
      </p:sp>
    </p:spTree>
    <p:extLst>
      <p:ext uri="{BB962C8B-B14F-4D97-AF65-F5344CB8AC3E}">
        <p14:creationId xmlns:p14="http://schemas.microsoft.com/office/powerpoint/2010/main" val="27012054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Agenda">
    <p:spTree>
      <p:nvGrpSpPr>
        <p:cNvPr id="1" name=""/>
        <p:cNvGrpSpPr/>
        <p:nvPr/>
      </p:nvGrpSpPr>
      <p:grpSpPr>
        <a:xfrm>
          <a:off x="0" y="0"/>
          <a:ext cx="0" cy="0"/>
          <a:chOff x="0" y="0"/>
          <a:chExt cx="0" cy="0"/>
        </a:xfrm>
      </p:grpSpPr>
      <p:sp>
        <p:nvSpPr>
          <p:cNvPr id="5" name="Título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rtlCol="0" anchor="b" anchorCtr="0">
            <a:noAutofit/>
          </a:bodyPr>
          <a:lstStyle>
            <a:lvl1pPr>
              <a:defRPr/>
            </a:lvl1pPr>
          </a:lstStyle>
          <a:p>
            <a:pPr rtl="0"/>
            <a:r>
              <a:rPr lang="es-ES"/>
              <a:t>Haga clic para agregar un título</a:t>
            </a:r>
          </a:p>
        </p:txBody>
      </p:sp>
      <p:sp>
        <p:nvSpPr>
          <p:cNvPr id="7" name="Marcador de contenido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rtlCol="0" anchor="t" anchorCtr="0">
            <a:noAutofit/>
          </a:bodyPr>
          <a:lstStyle>
            <a:lvl1pPr>
              <a:buNone/>
              <a:defRPr/>
            </a:lvl1pPr>
          </a:lstStyle>
          <a:p>
            <a:pPr rtl="0">
              <a:lnSpc>
                <a:spcPct val="120000"/>
              </a:lnSpc>
            </a:pPr>
            <a:r>
              <a:rPr lang="es-ES" sz="1600"/>
              <a:t>Haga clic para agregar texto</a:t>
            </a:r>
          </a:p>
        </p:txBody>
      </p:sp>
      <p:sp>
        <p:nvSpPr>
          <p:cNvPr id="17" name="Marcador de posición de imagen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rtlCol="0">
            <a:noAutofit/>
          </a:bodyPr>
          <a:lstStyle/>
          <a:p>
            <a:pPr rtl="0"/>
            <a:r>
              <a:rPr lang="es-ES"/>
              <a:t>Haga clic en el icono para agregar una imagen</a:t>
            </a:r>
          </a:p>
        </p:txBody>
      </p:sp>
      <p:sp>
        <p:nvSpPr>
          <p:cNvPr id="22" name="Marcador de posición de imagen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rtlCol="0">
            <a:noAutofit/>
          </a:bodyPr>
          <a:lstStyle/>
          <a:p>
            <a:pPr rtl="0"/>
            <a:r>
              <a:rPr lang="es-ES"/>
              <a:t>Haga clic en el icono para agregar una imagen</a:t>
            </a:r>
          </a:p>
        </p:txBody>
      </p:sp>
      <p:sp>
        <p:nvSpPr>
          <p:cNvPr id="25" name="Marcador de posición de imagen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rtlCol="0">
            <a:noAutofit/>
          </a:bodyPr>
          <a:lstStyle/>
          <a:p>
            <a:pPr rtl="0"/>
            <a:r>
              <a:rPr lang="es-ES"/>
              <a:t>Haga clic en el icono para agregar una imagen</a:t>
            </a:r>
          </a:p>
        </p:txBody>
      </p:sp>
      <p:sp>
        <p:nvSpPr>
          <p:cNvPr id="2" name="Marcador de fecha 1">
            <a:extLst>
              <a:ext uri="{FF2B5EF4-FFF2-40B4-BE49-F238E27FC236}">
                <a16:creationId xmlns:a16="http://schemas.microsoft.com/office/drawing/2014/main" id="{AB81B449-7B97-41DC-B23F-65EDCBD316A6}"/>
              </a:ext>
            </a:extLst>
          </p:cNvPr>
          <p:cNvSpPr>
            <a:spLocks noGrp="1"/>
          </p:cNvSpPr>
          <p:nvPr>
            <p:ph type="dt" sz="half" idx="10"/>
          </p:nvPr>
        </p:nvSpPr>
        <p:spPr/>
        <p:txBody>
          <a:bodyPr rtlCol="0">
            <a:noAutofit/>
          </a:bodyPr>
          <a:lstStyle/>
          <a:p>
            <a:pPr rtl="0"/>
            <a:r>
              <a:rPr lang="es-ES"/>
              <a:t>Martes, 2 de febrero de 20XX</a:t>
            </a:r>
          </a:p>
        </p:txBody>
      </p:sp>
      <p:sp>
        <p:nvSpPr>
          <p:cNvPr id="3" name="Marcador de pie de página 2">
            <a:extLst>
              <a:ext uri="{FF2B5EF4-FFF2-40B4-BE49-F238E27FC236}">
                <a16:creationId xmlns:a16="http://schemas.microsoft.com/office/drawing/2014/main" id="{7C6B46D5-337B-4906-8412-4EEA3884FA7E}"/>
              </a:ext>
            </a:extLst>
          </p:cNvPr>
          <p:cNvSpPr>
            <a:spLocks noGrp="1"/>
          </p:cNvSpPr>
          <p:nvPr>
            <p:ph type="ftr" sz="quarter" idx="11"/>
          </p:nvPr>
        </p:nvSpPr>
        <p:spPr/>
        <p:txBody>
          <a:bodyPr rtlCol="0">
            <a:noAutofit/>
          </a:bodyPr>
          <a:lstStyle/>
          <a:p>
            <a:pPr rtl="0"/>
            <a:r>
              <a:rPr lang="es-ES"/>
              <a:t>Ejemplo de Texto de pie de página</a:t>
            </a:r>
          </a:p>
        </p:txBody>
      </p:sp>
      <p:sp>
        <p:nvSpPr>
          <p:cNvPr id="4" name="Marcador de número de diapositiva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rtlCol="0">
            <a:noAutofit/>
          </a:bodyPr>
          <a:lstStyle/>
          <a:p>
            <a:pPr rtl="0"/>
            <a:fld id="{DBA1B0FB-D917-4C8C-928F-313BD683BF39}" type="slidenum">
              <a:rPr lang="es-ES" smtClean="0"/>
              <a:t>‹Nº›</a:t>
            </a:fld>
            <a:endParaRPr lang="es-ES"/>
          </a:p>
        </p:txBody>
      </p:sp>
      <p:sp>
        <p:nvSpPr>
          <p:cNvPr id="6" name="Elipse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grpSp>
        <p:nvGrpSpPr>
          <p:cNvPr id="10" name="Grupo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orma libre: Forma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sp>
          <p:nvSpPr>
            <p:cNvPr id="12" name="Elipse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dirty="0"/>
            </a:p>
          </p:txBody>
        </p:sp>
      </p:grpSp>
    </p:spTree>
    <p:extLst>
      <p:ext uri="{BB962C8B-B14F-4D97-AF65-F5344CB8AC3E}">
        <p14:creationId xmlns:p14="http://schemas.microsoft.com/office/powerpoint/2010/main" val="29521916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Introducción">
    <p:spTree>
      <p:nvGrpSpPr>
        <p:cNvPr id="1" name=""/>
        <p:cNvGrpSpPr/>
        <p:nvPr/>
      </p:nvGrpSpPr>
      <p:grpSpPr>
        <a:xfrm>
          <a:off x="0" y="0"/>
          <a:ext cx="0" cy="0"/>
          <a:chOff x="0" y="0"/>
          <a:chExt cx="0" cy="0"/>
        </a:xfrm>
      </p:grpSpPr>
      <p:sp>
        <p:nvSpPr>
          <p:cNvPr id="9" name="Título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rtlCol="0" anchor="t" anchorCtr="0">
            <a:noAutofit/>
          </a:bodyPr>
          <a:lstStyle/>
          <a:p>
            <a:pPr rtl="0"/>
            <a:r>
              <a:rPr lang="es-ES"/>
              <a:t>Haga clic para modificar el estilo de título del patrón</a:t>
            </a:r>
            <a:endParaRPr lang="es-ES" dirty="0"/>
          </a:p>
        </p:txBody>
      </p:sp>
      <p:sp>
        <p:nvSpPr>
          <p:cNvPr id="12" name="Marcador de posición de imagen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rtlCol="0">
            <a:noAutofit/>
          </a:bodyPr>
          <a:lstStyle/>
          <a:p>
            <a:pPr rtl="0"/>
            <a:r>
              <a:rPr lang="es-ES"/>
              <a:t>Haga clic en el icono para agregar una imagen</a:t>
            </a:r>
          </a:p>
        </p:txBody>
      </p:sp>
      <p:sp>
        <p:nvSpPr>
          <p:cNvPr id="18" name="Marcador de posición de imagen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rtlCol="0">
            <a:noAutofit/>
          </a:bodyPr>
          <a:lstStyle/>
          <a:p>
            <a:pPr rtl="0"/>
            <a:r>
              <a:rPr lang="es-ES"/>
              <a:t>Haga clic en el icono para agregar una imagen</a:t>
            </a:r>
          </a:p>
        </p:txBody>
      </p:sp>
      <p:sp>
        <p:nvSpPr>
          <p:cNvPr id="19" name="Marcador de posición de imagen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rtlCol="0">
            <a:noAutofit/>
          </a:bodyPr>
          <a:lstStyle/>
          <a:p>
            <a:pPr rtl="0"/>
            <a:r>
              <a:rPr lang="es-ES"/>
              <a:t>Haga clic en el icono para agregar una imagen</a:t>
            </a:r>
          </a:p>
        </p:txBody>
      </p:sp>
      <p:sp>
        <p:nvSpPr>
          <p:cNvPr id="20" name="Marcador de posición de imagen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rtlCol="0">
            <a:noAutofit/>
          </a:bodyPr>
          <a:lstStyle/>
          <a:p>
            <a:pPr rtl="0"/>
            <a:r>
              <a:rPr lang="es-ES"/>
              <a:t>Haga clic en el icono para agregar una imagen</a:t>
            </a:r>
          </a:p>
        </p:txBody>
      </p:sp>
      <p:sp>
        <p:nvSpPr>
          <p:cNvPr id="2" name="Marcador de fecha 1">
            <a:extLst>
              <a:ext uri="{FF2B5EF4-FFF2-40B4-BE49-F238E27FC236}">
                <a16:creationId xmlns:a16="http://schemas.microsoft.com/office/drawing/2014/main" id="{AB81B449-7B97-41DC-B23F-65EDCBD316A6}"/>
              </a:ext>
            </a:extLst>
          </p:cNvPr>
          <p:cNvSpPr>
            <a:spLocks noGrp="1"/>
          </p:cNvSpPr>
          <p:nvPr>
            <p:ph type="dt" sz="half" idx="10"/>
          </p:nvPr>
        </p:nvSpPr>
        <p:spPr/>
        <p:txBody>
          <a:bodyPr rtlCol="0">
            <a:noAutofit/>
          </a:bodyPr>
          <a:lstStyle/>
          <a:p>
            <a:pPr rtl="0"/>
            <a:r>
              <a:rPr lang="es-ES"/>
              <a:t>Martes, 2 de febrero de 20XX</a:t>
            </a:r>
          </a:p>
        </p:txBody>
      </p:sp>
      <p:sp>
        <p:nvSpPr>
          <p:cNvPr id="3" name="Marcador de pie de página 2">
            <a:extLst>
              <a:ext uri="{FF2B5EF4-FFF2-40B4-BE49-F238E27FC236}">
                <a16:creationId xmlns:a16="http://schemas.microsoft.com/office/drawing/2014/main" id="{7C6B46D5-337B-4906-8412-4EEA3884FA7E}"/>
              </a:ext>
            </a:extLst>
          </p:cNvPr>
          <p:cNvSpPr>
            <a:spLocks noGrp="1"/>
          </p:cNvSpPr>
          <p:nvPr>
            <p:ph type="ftr" sz="quarter" idx="11"/>
          </p:nvPr>
        </p:nvSpPr>
        <p:spPr/>
        <p:txBody>
          <a:bodyPr rtlCol="0">
            <a:noAutofit/>
          </a:bodyPr>
          <a:lstStyle/>
          <a:p>
            <a:pPr rtl="0"/>
            <a:r>
              <a:rPr lang="es-ES"/>
              <a:t>Ejemplo de Texto de pie de página</a:t>
            </a:r>
          </a:p>
        </p:txBody>
      </p:sp>
      <p:sp>
        <p:nvSpPr>
          <p:cNvPr id="4" name="Marcador de número de diapositiva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rtlCol="0">
            <a:noAutofit/>
          </a:bodyPr>
          <a:lstStyle/>
          <a:p>
            <a:pPr rtl="0"/>
            <a:fld id="{DBA1B0FB-D917-4C8C-928F-313BD683BF39}" type="slidenum">
              <a:rPr lang="es-ES" smtClean="0"/>
              <a:t>‹Nº›</a:t>
            </a:fld>
            <a:endParaRPr lang="es-ES"/>
          </a:p>
        </p:txBody>
      </p:sp>
      <p:sp>
        <p:nvSpPr>
          <p:cNvPr id="11" name="Marcador de contenido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rtlCol="0">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rtl="0"/>
            <a:r>
              <a:rPr lang="es-ES"/>
              <a:t>Haga clic para modificar los estilos de texto del patrón</a:t>
            </a:r>
          </a:p>
        </p:txBody>
      </p:sp>
    </p:spTree>
    <p:extLst>
      <p:ext uri="{BB962C8B-B14F-4D97-AF65-F5344CB8AC3E}">
        <p14:creationId xmlns:p14="http://schemas.microsoft.com/office/powerpoint/2010/main" val="36864489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1_Columna de contenido 3">
    <p:spTree>
      <p:nvGrpSpPr>
        <p:cNvPr id="1" name=""/>
        <p:cNvGrpSpPr/>
        <p:nvPr/>
      </p:nvGrpSpPr>
      <p:grpSpPr>
        <a:xfrm>
          <a:off x="0" y="0"/>
          <a:ext cx="0" cy="0"/>
          <a:chOff x="0" y="0"/>
          <a:chExt cx="0" cy="0"/>
        </a:xfrm>
      </p:grpSpPr>
      <p:grpSp>
        <p:nvGrpSpPr>
          <p:cNvPr id="34" name="Grupo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orma libre: Forma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es-ES" dirty="0"/>
            </a:p>
          </p:txBody>
        </p:sp>
        <p:sp>
          <p:nvSpPr>
            <p:cNvPr id="36" name="Forma libre: Forma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es-ES" dirty="0">
                <a:solidFill>
                  <a:schemeClr val="tx1"/>
                </a:solidFill>
              </a:endParaRPr>
            </a:p>
          </p:txBody>
        </p:sp>
        <p:sp>
          <p:nvSpPr>
            <p:cNvPr id="37" name="Elipse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sp>
          <p:nvSpPr>
            <p:cNvPr id="38" name="Elipse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grpSp>
      <p:sp>
        <p:nvSpPr>
          <p:cNvPr id="19" name="Forma libre: Forma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sp>
        <p:nvSpPr>
          <p:cNvPr id="20" name="Elipse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sp>
        <p:nvSpPr>
          <p:cNvPr id="25" name="Elipse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sp>
        <p:nvSpPr>
          <p:cNvPr id="15" name="Título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s-ES" sz="4800" dirty="0"/>
            </a:lvl1pPr>
          </a:lstStyle>
          <a:p>
            <a:pPr lvl="0" rtl="0">
              <a:lnSpc>
                <a:spcPct val="100000"/>
              </a:lnSpc>
            </a:pPr>
            <a:r>
              <a:rPr lang="es-ES"/>
              <a:t>Haga clic para modificar el estilo de título del patrón</a:t>
            </a:r>
          </a:p>
        </p:txBody>
      </p:sp>
      <p:sp>
        <p:nvSpPr>
          <p:cNvPr id="16" name="Marcador de texto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rtlCol="0"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a:t>Haga clic para modificar los estilos de texto del patrón</a:t>
            </a:r>
          </a:p>
        </p:txBody>
      </p:sp>
      <p:sp>
        <p:nvSpPr>
          <p:cNvPr id="17" name="Marcador de contenido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rtlCol="0">
            <a:noAutofit/>
          </a:bodyPr>
          <a:lstStyle>
            <a:lvl1pPr>
              <a:defRPr sz="1800"/>
            </a:lvl1pPr>
            <a:lvl2pPr>
              <a:defRPr sz="1800"/>
            </a:lvl2pPr>
            <a:lvl3pPr>
              <a:defRPr sz="1800"/>
            </a:lvl3pPr>
            <a:lvl4pPr>
              <a:defRPr sz="1800"/>
            </a:lvl4pPr>
            <a:lvl5pPr>
              <a:defRPr sz="1800"/>
            </a:lvl5pPr>
          </a:lstStyle>
          <a:p>
            <a:pPr lvl="0" rtl="0"/>
            <a:r>
              <a:rPr lang="es-ES"/>
              <a:t>Haga clic para modificar los estilos de texto del patrón</a:t>
            </a:r>
          </a:p>
          <a:p>
            <a:pPr lvl="1" rtl="0"/>
            <a:r>
              <a:rPr lang="es-ES"/>
              <a:t>Segundo nivel</a:t>
            </a:r>
          </a:p>
          <a:p>
            <a:pPr lvl="2" rtl="0"/>
            <a:r>
              <a:rPr lang="es-ES"/>
              <a:t>Tercer nivel</a:t>
            </a:r>
          </a:p>
          <a:p>
            <a:pPr lvl="3" rtl="0"/>
            <a:r>
              <a:rPr lang="es-ES"/>
              <a:t>Cuarto nivel</a:t>
            </a:r>
          </a:p>
          <a:p>
            <a:pPr lvl="4" rtl="0"/>
            <a:r>
              <a:rPr lang="es-ES"/>
              <a:t>Quinto nivel</a:t>
            </a:r>
            <a:endParaRPr lang="es-ES" dirty="0"/>
          </a:p>
        </p:txBody>
      </p:sp>
      <p:sp>
        <p:nvSpPr>
          <p:cNvPr id="22" name="Marcador de texto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s-ES" sz="2000" b="0" cap="all" spc="200" baseline="0" dirty="0">
                <a:solidFill>
                  <a:schemeClr val="tx1"/>
                </a:solidFill>
              </a:defRPr>
            </a:lvl1pPr>
          </a:lstStyle>
          <a:p>
            <a:pPr marL="228600" lvl="0" indent="-228600" rtl="0"/>
            <a:r>
              <a:rPr lang="es-ES"/>
              <a:t>Haga clic para modificar los estilos de texto del patrón</a:t>
            </a:r>
          </a:p>
        </p:txBody>
      </p:sp>
      <p:sp>
        <p:nvSpPr>
          <p:cNvPr id="23" name="Marcador de contenido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rtlCol="0">
            <a:noAutofit/>
          </a:bodyPr>
          <a:lstStyle>
            <a:lvl1pPr>
              <a:defRPr sz="1700"/>
            </a:lvl1pPr>
            <a:lvl2pPr>
              <a:defRPr sz="1700"/>
            </a:lvl2pPr>
            <a:lvl3pPr>
              <a:defRPr sz="1700"/>
            </a:lvl3pPr>
            <a:lvl4pPr>
              <a:defRPr sz="1700"/>
            </a:lvl4pPr>
            <a:lvl5pPr>
              <a:defRPr sz="1700"/>
            </a:lvl5pPr>
          </a:lstStyle>
          <a:p>
            <a:pPr lvl="0" rtl="0"/>
            <a:r>
              <a:rPr lang="es-ES"/>
              <a:t>Haga clic para modificar los estilos de texto del patrón</a:t>
            </a:r>
          </a:p>
          <a:p>
            <a:pPr lvl="1" rtl="0"/>
            <a:r>
              <a:rPr lang="es-ES"/>
              <a:t>Segundo nivel</a:t>
            </a:r>
          </a:p>
          <a:p>
            <a:pPr lvl="2" rtl="0"/>
            <a:r>
              <a:rPr lang="es-ES"/>
              <a:t>Tercer nivel</a:t>
            </a:r>
          </a:p>
          <a:p>
            <a:pPr lvl="3" rtl="0"/>
            <a:r>
              <a:rPr lang="es-ES"/>
              <a:t>Cuarto nivel</a:t>
            </a:r>
          </a:p>
          <a:p>
            <a:pPr lvl="4" rtl="0"/>
            <a:r>
              <a:rPr lang="es-ES"/>
              <a:t>Quinto nivel</a:t>
            </a:r>
          </a:p>
        </p:txBody>
      </p:sp>
      <p:sp>
        <p:nvSpPr>
          <p:cNvPr id="18" name="Marcador de texto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s-ES" sz="2000" b="0" cap="all" spc="200" baseline="0" dirty="0">
                <a:solidFill>
                  <a:schemeClr val="tx1"/>
                </a:solidFill>
              </a:defRPr>
            </a:lvl1pPr>
          </a:lstStyle>
          <a:p>
            <a:pPr marL="228600" lvl="0" indent="-228600" rtl="0"/>
            <a:r>
              <a:rPr lang="es-ES"/>
              <a:t>Haga clic para EDITAR</a:t>
            </a:r>
          </a:p>
        </p:txBody>
      </p:sp>
      <p:sp>
        <p:nvSpPr>
          <p:cNvPr id="21" name="Marcador de contenido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rtlCol="0">
            <a:noAutofit/>
          </a:bodyPr>
          <a:lstStyle>
            <a:lvl1pPr>
              <a:defRPr sz="1700"/>
            </a:lvl1pPr>
            <a:lvl2pPr>
              <a:defRPr sz="1700"/>
            </a:lvl2pPr>
            <a:lvl3pPr>
              <a:defRPr sz="1700"/>
            </a:lvl3pPr>
            <a:lvl4pPr>
              <a:defRPr sz="1700"/>
            </a:lvl4pPr>
            <a:lvl5pPr>
              <a:defRPr sz="1700"/>
            </a:lvl5pPr>
          </a:lstStyle>
          <a:p>
            <a:pPr lvl="0" rtl="0"/>
            <a:r>
              <a:rPr lang="es-ES"/>
              <a:t>Haga clic para modificar los estilos de texto del patrón</a:t>
            </a:r>
          </a:p>
          <a:p>
            <a:pPr lvl="1" rtl="0"/>
            <a:r>
              <a:rPr lang="es-ES"/>
              <a:t>Segundo nivel</a:t>
            </a:r>
          </a:p>
          <a:p>
            <a:pPr lvl="2" rtl="0"/>
            <a:r>
              <a:rPr lang="es-ES"/>
              <a:t>Tercer nivel</a:t>
            </a:r>
          </a:p>
          <a:p>
            <a:pPr lvl="3" rtl="0"/>
            <a:r>
              <a:rPr lang="es-ES"/>
              <a:t>Cuarto nivel</a:t>
            </a:r>
          </a:p>
          <a:p>
            <a:pPr lvl="4" rtl="0"/>
            <a:r>
              <a:rPr lang="es-ES"/>
              <a:t>Quinto nivel</a:t>
            </a:r>
          </a:p>
        </p:txBody>
      </p:sp>
      <p:sp>
        <p:nvSpPr>
          <p:cNvPr id="4" name="Marcador de fecha 3">
            <a:extLst>
              <a:ext uri="{FF2B5EF4-FFF2-40B4-BE49-F238E27FC236}">
                <a16:creationId xmlns:a16="http://schemas.microsoft.com/office/drawing/2014/main" id="{8B1BC074-1090-47AF-BDE8-3859BF574BA6}"/>
              </a:ext>
            </a:extLst>
          </p:cNvPr>
          <p:cNvSpPr>
            <a:spLocks noGrp="1"/>
          </p:cNvSpPr>
          <p:nvPr>
            <p:ph type="dt" sz="half" idx="10"/>
          </p:nvPr>
        </p:nvSpPr>
        <p:spPr/>
        <p:txBody>
          <a:bodyPr rtlCol="0">
            <a:noAutofit/>
          </a:bodyPr>
          <a:lstStyle/>
          <a:p>
            <a:pPr rtl="0"/>
            <a:r>
              <a:rPr lang="es-ES"/>
              <a:t>Martes, 2 de febrero de 20XX</a:t>
            </a:r>
            <a:endParaRPr lang="es-ES" dirty="0"/>
          </a:p>
        </p:txBody>
      </p:sp>
      <p:sp>
        <p:nvSpPr>
          <p:cNvPr id="5" name="Marcador de pie de página 4">
            <a:extLst>
              <a:ext uri="{FF2B5EF4-FFF2-40B4-BE49-F238E27FC236}">
                <a16:creationId xmlns:a16="http://schemas.microsoft.com/office/drawing/2014/main" id="{F1D6522F-D41A-4734-8BD1-BD6E5A37D04C}"/>
              </a:ext>
            </a:extLst>
          </p:cNvPr>
          <p:cNvSpPr>
            <a:spLocks noGrp="1"/>
          </p:cNvSpPr>
          <p:nvPr>
            <p:ph type="ftr" sz="quarter" idx="11"/>
          </p:nvPr>
        </p:nvSpPr>
        <p:spPr/>
        <p:txBody>
          <a:bodyPr rtlCol="0">
            <a:noAutofit/>
          </a:bodyPr>
          <a:lstStyle/>
          <a:p>
            <a:pPr rtl="0"/>
            <a:r>
              <a:rPr lang="es-ES"/>
              <a:t>Ejemplo de Texto de pie de página</a:t>
            </a:r>
          </a:p>
        </p:txBody>
      </p:sp>
      <p:sp>
        <p:nvSpPr>
          <p:cNvPr id="6" name="Marcador de número de diapositiva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rtlCol="0">
            <a:noAutofit/>
          </a:bodyPr>
          <a:lstStyle/>
          <a:p>
            <a:pPr rtl="0"/>
            <a:fld id="{DBA1B0FB-D917-4C8C-928F-313BD683BF39}" type="slidenum">
              <a:rPr lang="es-ES" smtClean="0"/>
              <a:t>‹Nº›</a:t>
            </a:fld>
            <a:endParaRPr lang="es-ES"/>
          </a:p>
        </p:txBody>
      </p:sp>
    </p:spTree>
    <p:extLst>
      <p:ext uri="{BB962C8B-B14F-4D97-AF65-F5344CB8AC3E}">
        <p14:creationId xmlns:p14="http://schemas.microsoft.com/office/powerpoint/2010/main" val="6253837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4_Salto de sección">
    <p:bg>
      <p:bgRef idx="1001">
        <a:schemeClr val="bg1"/>
      </p:bgRef>
    </p:bg>
    <p:spTree>
      <p:nvGrpSpPr>
        <p:cNvPr id="1" name=""/>
        <p:cNvGrpSpPr/>
        <p:nvPr/>
      </p:nvGrpSpPr>
      <p:grpSpPr>
        <a:xfrm>
          <a:off x="0" y="0"/>
          <a:ext cx="0" cy="0"/>
          <a:chOff x="0" y="0"/>
          <a:chExt cx="0" cy="0"/>
        </a:xfrm>
      </p:grpSpPr>
      <p:sp>
        <p:nvSpPr>
          <p:cNvPr id="8" name="Marcador de posición de imagen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rtlCol="0"/>
          <a:lstStyle/>
          <a:p>
            <a:pPr rtl="0"/>
            <a:r>
              <a:rPr lang="es-ES"/>
              <a:t>Haga clic en el icono para agregar una imagen</a:t>
            </a:r>
          </a:p>
        </p:txBody>
      </p:sp>
      <p:sp>
        <p:nvSpPr>
          <p:cNvPr id="4" name="Marcador de fecha 3">
            <a:extLst>
              <a:ext uri="{FF2B5EF4-FFF2-40B4-BE49-F238E27FC236}">
                <a16:creationId xmlns:a16="http://schemas.microsoft.com/office/drawing/2014/main" id="{56403DDF-462A-45CE-931B-010AB4F73C3F}"/>
              </a:ext>
            </a:extLst>
          </p:cNvPr>
          <p:cNvSpPr>
            <a:spLocks noGrp="1"/>
          </p:cNvSpPr>
          <p:nvPr>
            <p:ph type="dt" sz="half" idx="10"/>
          </p:nvPr>
        </p:nvSpPr>
        <p:spPr/>
        <p:txBody>
          <a:bodyPr rtlCol="0"/>
          <a:lstStyle/>
          <a:p>
            <a:pPr rtl="0"/>
            <a:r>
              <a:rPr lang="es-ES"/>
              <a:t>Martes, 2 de febrero de 20XX</a:t>
            </a:r>
          </a:p>
        </p:txBody>
      </p:sp>
      <p:sp>
        <p:nvSpPr>
          <p:cNvPr id="5" name="Marcador de pie de página 4">
            <a:extLst>
              <a:ext uri="{FF2B5EF4-FFF2-40B4-BE49-F238E27FC236}">
                <a16:creationId xmlns:a16="http://schemas.microsoft.com/office/drawing/2014/main" id="{39E10702-2ACF-4768-9E91-8CB87B89594D}"/>
              </a:ext>
            </a:extLst>
          </p:cNvPr>
          <p:cNvSpPr>
            <a:spLocks noGrp="1"/>
          </p:cNvSpPr>
          <p:nvPr>
            <p:ph type="ftr" sz="quarter" idx="11"/>
          </p:nvPr>
        </p:nvSpPr>
        <p:spPr/>
        <p:txBody>
          <a:bodyPr rtlCol="0"/>
          <a:lstStyle/>
          <a:p>
            <a:pPr rtl="0"/>
            <a:r>
              <a:rPr lang="es-ES"/>
              <a:t>Ejemplo de Texto de pie de página</a:t>
            </a:r>
          </a:p>
        </p:txBody>
      </p:sp>
      <p:sp>
        <p:nvSpPr>
          <p:cNvPr id="6" name="Marcador de número de diapositiva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rtlCol="0"/>
          <a:lstStyle/>
          <a:p>
            <a:pPr rtl="0"/>
            <a:fld id="{DBA1B0FB-D917-4C8C-928F-313BD683BF39}" type="slidenum">
              <a:rPr lang="es-ES" smtClean="0"/>
              <a:t>‹Nº›</a:t>
            </a:fld>
            <a:endParaRPr lang="es-ES"/>
          </a:p>
        </p:txBody>
      </p:sp>
      <p:sp>
        <p:nvSpPr>
          <p:cNvPr id="13" name="Rectángulo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sp>
        <p:nvSpPr>
          <p:cNvPr id="14" name="Rectángulo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sp>
        <p:nvSpPr>
          <p:cNvPr id="15" name="Título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rtlCol="0" anchor="b" anchorCtr="0">
            <a:noAutofit/>
          </a:bodyPr>
          <a:lstStyle>
            <a:lvl1pPr>
              <a:defRPr sz="6400"/>
            </a:lvl1pPr>
          </a:lstStyle>
          <a:p>
            <a:pPr rtl="0"/>
            <a:r>
              <a:rPr lang="es-ES"/>
              <a:t>Haga clic para modificar el estilo de título del patrón</a:t>
            </a:r>
            <a:endParaRPr lang="es-ES" dirty="0"/>
          </a:p>
        </p:txBody>
      </p:sp>
      <p:sp>
        <p:nvSpPr>
          <p:cNvPr id="16" name="Subtítulo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rtlCol="0">
            <a:noAutofit/>
          </a:bodyPr>
          <a:lstStyle>
            <a:lvl1pPr>
              <a:buNone/>
              <a:defRPr sz="2400"/>
            </a:lvl1pPr>
          </a:lstStyle>
          <a:p>
            <a:pPr rtl="0"/>
            <a:r>
              <a:rPr lang="es-ES">
                <a:solidFill>
                  <a:schemeClr val="tx1">
                    <a:alpha val="60000"/>
                  </a:schemeClr>
                </a:solidFill>
              </a:rPr>
              <a:t>Haga clic para modificar el estilo de subtítulo del patrón</a:t>
            </a:r>
            <a:endParaRPr lang="es-ES" dirty="0">
              <a:solidFill>
                <a:schemeClr val="tx1">
                  <a:alpha val="60000"/>
                </a:schemeClr>
              </a:solidFill>
            </a:endParaRPr>
          </a:p>
        </p:txBody>
      </p:sp>
    </p:spTree>
    <p:extLst>
      <p:ext uri="{BB962C8B-B14F-4D97-AF65-F5344CB8AC3E}">
        <p14:creationId xmlns:p14="http://schemas.microsoft.com/office/powerpoint/2010/main" val="3500675168"/>
      </p:ext>
    </p:extLst>
  </p:cSld>
  <p:clrMapOvr>
    <a:overrideClrMapping bg1="dk1" tx1="lt1" bg2="dk2" tx2="lt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3_Cierre">
    <p:spTree>
      <p:nvGrpSpPr>
        <p:cNvPr id="1" name=""/>
        <p:cNvGrpSpPr/>
        <p:nvPr/>
      </p:nvGrpSpPr>
      <p:grpSpPr>
        <a:xfrm>
          <a:off x="0" y="0"/>
          <a:ext cx="0" cy="0"/>
          <a:chOff x="0" y="0"/>
          <a:chExt cx="0" cy="0"/>
        </a:xfrm>
      </p:grpSpPr>
      <p:sp>
        <p:nvSpPr>
          <p:cNvPr id="28" name="Título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rtlCol="0" anchor="b" anchorCtr="0">
            <a:noAutofit/>
          </a:bodyPr>
          <a:lstStyle/>
          <a:p>
            <a:pPr rtl="0"/>
            <a:r>
              <a:rPr lang="es-ES"/>
              <a:t>Haga clic para modificar el estilo de título del patrón</a:t>
            </a:r>
            <a:endParaRPr lang="es-ES" dirty="0"/>
          </a:p>
        </p:txBody>
      </p:sp>
      <p:sp>
        <p:nvSpPr>
          <p:cNvPr id="31" name="Subtítulo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rtlCol="0">
            <a:noAutofit/>
          </a:bodyPr>
          <a:lstStyle>
            <a:lvl1pPr>
              <a:buNone/>
              <a:defRPr sz="2400"/>
            </a:lvl1pPr>
          </a:lstStyle>
          <a:p>
            <a:pPr rtl="0"/>
            <a:r>
              <a:rPr lang="es-ES">
                <a:solidFill>
                  <a:schemeClr val="tx1">
                    <a:alpha val="60000"/>
                  </a:schemeClr>
                </a:solidFill>
              </a:rPr>
              <a:t>Haga clic para modificar el estilo de subtítulo del patrón</a:t>
            </a:r>
            <a:endParaRPr lang="es-ES" dirty="0">
              <a:solidFill>
                <a:schemeClr val="tx1">
                  <a:alpha val="60000"/>
                </a:schemeClr>
              </a:solidFill>
            </a:endParaRPr>
          </a:p>
        </p:txBody>
      </p:sp>
      <p:sp>
        <p:nvSpPr>
          <p:cNvPr id="40" name="Marcador de posición de imagen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rtlCol="0">
            <a:noAutofit/>
          </a:bodyPr>
          <a:lstStyle/>
          <a:p>
            <a:pPr rtl="0"/>
            <a:r>
              <a:rPr lang="es-ES"/>
              <a:t>Haga clic en el icono para agregar una imagen</a:t>
            </a:r>
            <a:endParaRPr lang="es-ES" dirty="0"/>
          </a:p>
        </p:txBody>
      </p:sp>
      <p:sp>
        <p:nvSpPr>
          <p:cNvPr id="42" name="Marcador de posición de imagen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rtlCol="0">
            <a:noAutofit/>
          </a:bodyPr>
          <a:lstStyle/>
          <a:p>
            <a:pPr rtl="0"/>
            <a:r>
              <a:rPr lang="es-ES"/>
              <a:t>Haga clic en el icono para agregar una imagen</a:t>
            </a:r>
          </a:p>
        </p:txBody>
      </p:sp>
      <p:grpSp>
        <p:nvGrpSpPr>
          <p:cNvPr id="43" name="Grupo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orma libre: Forma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s-ES">
                <a:solidFill>
                  <a:schemeClr val="tx1"/>
                </a:solidFill>
              </a:endParaRPr>
            </a:p>
          </p:txBody>
        </p:sp>
        <p:sp>
          <p:nvSpPr>
            <p:cNvPr id="45" name="Elipse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sp>
          <p:nvSpPr>
            <p:cNvPr id="46" name="Forma libre: Forma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s-ES">
                <a:solidFill>
                  <a:schemeClr val="tx1"/>
                </a:solidFill>
              </a:endParaRPr>
            </a:p>
          </p:txBody>
        </p:sp>
      </p:grpSp>
      <p:grpSp>
        <p:nvGrpSpPr>
          <p:cNvPr id="15" name="Grupo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orma libre: Forma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sp>
          <p:nvSpPr>
            <p:cNvPr id="21" name="Elipse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grpSp>
      <p:sp>
        <p:nvSpPr>
          <p:cNvPr id="5" name="Marcador de fecha 4">
            <a:extLst>
              <a:ext uri="{FF2B5EF4-FFF2-40B4-BE49-F238E27FC236}">
                <a16:creationId xmlns:a16="http://schemas.microsoft.com/office/drawing/2014/main" id="{E57D2D6F-49E8-4217-A908-2D9E43583589}"/>
              </a:ext>
            </a:extLst>
          </p:cNvPr>
          <p:cNvSpPr>
            <a:spLocks noGrp="1"/>
          </p:cNvSpPr>
          <p:nvPr>
            <p:ph type="dt" sz="half" idx="10"/>
          </p:nvPr>
        </p:nvSpPr>
        <p:spPr/>
        <p:txBody>
          <a:bodyPr rtlCol="0">
            <a:noAutofit/>
          </a:bodyPr>
          <a:lstStyle/>
          <a:p>
            <a:pPr rtl="0"/>
            <a:r>
              <a:rPr lang="es-ES"/>
              <a:t>Martes, 2 de febrero de 20XX</a:t>
            </a:r>
          </a:p>
        </p:txBody>
      </p:sp>
      <p:sp>
        <p:nvSpPr>
          <p:cNvPr id="6" name="Marcador de pie de página 5">
            <a:extLst>
              <a:ext uri="{FF2B5EF4-FFF2-40B4-BE49-F238E27FC236}">
                <a16:creationId xmlns:a16="http://schemas.microsoft.com/office/drawing/2014/main" id="{591C4440-6B8D-4A24-A807-8B1302A3DFAF}"/>
              </a:ext>
            </a:extLst>
          </p:cNvPr>
          <p:cNvSpPr>
            <a:spLocks noGrp="1"/>
          </p:cNvSpPr>
          <p:nvPr>
            <p:ph type="ftr" sz="quarter" idx="11"/>
          </p:nvPr>
        </p:nvSpPr>
        <p:spPr/>
        <p:txBody>
          <a:bodyPr rtlCol="0">
            <a:noAutofit/>
          </a:bodyPr>
          <a:lstStyle/>
          <a:p>
            <a:pPr rtl="0"/>
            <a:r>
              <a:rPr lang="es-ES"/>
              <a:t>Ejemplo de Texto de pie de página</a:t>
            </a:r>
          </a:p>
        </p:txBody>
      </p:sp>
      <p:sp>
        <p:nvSpPr>
          <p:cNvPr id="7" name="Marcador de número de diapositiva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rtlCol="0">
            <a:noAutofit/>
          </a:bodyPr>
          <a:lstStyle/>
          <a:p>
            <a:pPr rtl="0"/>
            <a:fld id="{DBA1B0FB-D917-4C8C-928F-313BD683BF39}" type="slidenum">
              <a:rPr lang="es-ES" smtClean="0"/>
              <a:t>‹Nº›</a:t>
            </a:fld>
            <a:endParaRPr lang="es-ES"/>
          </a:p>
        </p:txBody>
      </p:sp>
      <p:sp>
        <p:nvSpPr>
          <p:cNvPr id="17" name="Elipse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spTree>
    <p:extLst>
      <p:ext uri="{BB962C8B-B14F-4D97-AF65-F5344CB8AC3E}">
        <p14:creationId xmlns:p14="http://schemas.microsoft.com/office/powerpoint/2010/main" val="42318520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_Salto de sección">
    <p:bg>
      <p:bgRef idx="1001">
        <a:schemeClr val="bg1"/>
      </p:bgRef>
    </p:bg>
    <p:spTree>
      <p:nvGrpSpPr>
        <p:cNvPr id="1" name=""/>
        <p:cNvGrpSpPr/>
        <p:nvPr/>
      </p:nvGrpSpPr>
      <p:grpSpPr>
        <a:xfrm>
          <a:off x="0" y="0"/>
          <a:ext cx="0" cy="0"/>
          <a:chOff x="0" y="0"/>
          <a:chExt cx="0" cy="0"/>
        </a:xfrm>
      </p:grpSpPr>
      <p:sp>
        <p:nvSpPr>
          <p:cNvPr id="8" name="Marcador de posición de imagen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rtlCol="0"/>
          <a:lstStyle/>
          <a:p>
            <a:pPr rtl="0"/>
            <a:r>
              <a:rPr lang="es-ES"/>
              <a:t>Haga clic en el icono para agregar una imagen</a:t>
            </a:r>
          </a:p>
        </p:txBody>
      </p:sp>
      <p:sp>
        <p:nvSpPr>
          <p:cNvPr id="16" name="Subtítulo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rtlCol="0">
            <a:noAutofit/>
          </a:bodyPr>
          <a:lstStyle>
            <a:lvl1pPr marL="548640" indent="0">
              <a:lnSpc>
                <a:spcPct val="200000"/>
              </a:lnSpc>
              <a:buNone/>
              <a:defRPr/>
            </a:lvl1pPr>
          </a:lstStyle>
          <a:p>
            <a:pPr rtl="0"/>
            <a:r>
              <a:rPr lang="es-ES">
                <a:solidFill>
                  <a:schemeClr val="tx1">
                    <a:alpha val="60000"/>
                  </a:schemeClr>
                </a:solidFill>
              </a:rPr>
              <a:t>Haga clic para modificar el estilo de subtítulo del patrón</a:t>
            </a:r>
            <a:endParaRPr lang="es-ES" dirty="0">
              <a:solidFill>
                <a:schemeClr val="tx1">
                  <a:alpha val="60000"/>
                </a:schemeClr>
              </a:solidFill>
            </a:endParaRPr>
          </a:p>
        </p:txBody>
      </p:sp>
      <p:sp>
        <p:nvSpPr>
          <p:cNvPr id="15" name="Título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rtlCol="0" anchor="b" anchorCtr="0">
            <a:noAutofit/>
          </a:bodyPr>
          <a:lstStyle>
            <a:lvl1pPr marL="548640">
              <a:spcAft>
                <a:spcPts val="1200"/>
              </a:spcAft>
              <a:defRPr sz="6400"/>
            </a:lvl1pPr>
          </a:lstStyle>
          <a:p>
            <a:pPr rtl="0"/>
            <a:r>
              <a:rPr lang="es-ES"/>
              <a:t>Haga clic para modificar el estilo de título del patrón</a:t>
            </a:r>
            <a:endParaRPr lang="es-E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7_Cita">
    <p:spTree>
      <p:nvGrpSpPr>
        <p:cNvPr id="1" name=""/>
        <p:cNvGrpSpPr/>
        <p:nvPr/>
      </p:nvGrpSpPr>
      <p:grpSpPr>
        <a:xfrm>
          <a:off x="0" y="0"/>
          <a:ext cx="0" cy="0"/>
          <a:chOff x="0" y="0"/>
          <a:chExt cx="0" cy="0"/>
        </a:xfrm>
      </p:grpSpPr>
      <p:sp>
        <p:nvSpPr>
          <p:cNvPr id="5" name="Título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rtlCol="0" anchor="b" anchorCtr="0">
            <a:noAutofit/>
          </a:bodyPr>
          <a:lstStyle>
            <a:lvl1pPr>
              <a:defRPr sz="4000"/>
            </a:lvl1pPr>
          </a:lstStyle>
          <a:p>
            <a:pPr rtl="0"/>
            <a:r>
              <a:rPr lang="es-ES"/>
              <a:t>Haga clic para modificar el estilo de título del patrón</a:t>
            </a:r>
            <a:endParaRPr lang="es-ES" dirty="0"/>
          </a:p>
        </p:txBody>
      </p:sp>
      <p:grpSp>
        <p:nvGrpSpPr>
          <p:cNvPr id="8" name="Grupo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orma libre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sp>
          <p:nvSpPr>
            <p:cNvPr id="10" name="Forma libre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sp>
          <p:nvSpPr>
            <p:cNvPr id="11" name="Forma libre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grpSp>
      <p:sp>
        <p:nvSpPr>
          <p:cNvPr id="12" name="Elipse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sp>
        <p:nvSpPr>
          <p:cNvPr id="17" name="Marcador de contenido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rtlCol="0">
            <a:noAutofit/>
          </a:bodyPr>
          <a:lstStyle>
            <a:lvl1pPr>
              <a:buNone/>
              <a:defRPr sz="2400"/>
            </a:lvl1pPr>
            <a:lvl2pPr>
              <a:defRPr sz="2000"/>
            </a:lvl2pPr>
            <a:lvl3pPr>
              <a:defRPr sz="2000"/>
            </a:lvl3pPr>
            <a:lvl4pPr>
              <a:defRPr sz="2000"/>
            </a:lvl4pPr>
            <a:lvl5pPr>
              <a:defRPr sz="2000"/>
            </a:lvl5pPr>
          </a:lstStyle>
          <a:p>
            <a:pPr lvl="0" rtl="0"/>
            <a:r>
              <a:rPr lang="es-ES"/>
              <a:t>Haga clic para modificar los estilos de texto del patrón</a:t>
            </a:r>
          </a:p>
        </p:txBody>
      </p:sp>
      <p:sp>
        <p:nvSpPr>
          <p:cNvPr id="15" name="Marcador de posición de imagen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rtlCol="0">
            <a:noAutofit/>
          </a:bodyPr>
          <a:lstStyle/>
          <a:p>
            <a:pPr rtl="0"/>
            <a:r>
              <a:rPr lang="es-ES"/>
              <a:t>Haga clic en el icono para agregar una imagen</a:t>
            </a:r>
          </a:p>
        </p:txBody>
      </p:sp>
      <p:sp>
        <p:nvSpPr>
          <p:cNvPr id="2" name="Marcador de fecha 1">
            <a:extLst>
              <a:ext uri="{FF2B5EF4-FFF2-40B4-BE49-F238E27FC236}">
                <a16:creationId xmlns:a16="http://schemas.microsoft.com/office/drawing/2014/main" id="{AB81B449-7B97-41DC-B23F-65EDCBD316A6}"/>
              </a:ext>
            </a:extLst>
          </p:cNvPr>
          <p:cNvSpPr>
            <a:spLocks noGrp="1"/>
          </p:cNvSpPr>
          <p:nvPr>
            <p:ph type="dt" sz="half" idx="10"/>
          </p:nvPr>
        </p:nvSpPr>
        <p:spPr/>
        <p:txBody>
          <a:bodyPr rtlCol="0">
            <a:noAutofit/>
          </a:bodyPr>
          <a:lstStyle/>
          <a:p>
            <a:pPr rtl="0"/>
            <a:r>
              <a:rPr lang="es-ES"/>
              <a:t>Martes, 2 de febrero de 20XX</a:t>
            </a:r>
          </a:p>
        </p:txBody>
      </p:sp>
      <p:sp>
        <p:nvSpPr>
          <p:cNvPr id="3" name="Marcador de pie de página 2">
            <a:extLst>
              <a:ext uri="{FF2B5EF4-FFF2-40B4-BE49-F238E27FC236}">
                <a16:creationId xmlns:a16="http://schemas.microsoft.com/office/drawing/2014/main" id="{7C6B46D5-337B-4906-8412-4EEA3884FA7E}"/>
              </a:ext>
            </a:extLst>
          </p:cNvPr>
          <p:cNvSpPr>
            <a:spLocks noGrp="1"/>
          </p:cNvSpPr>
          <p:nvPr>
            <p:ph type="ftr" sz="quarter" idx="11"/>
          </p:nvPr>
        </p:nvSpPr>
        <p:spPr/>
        <p:txBody>
          <a:bodyPr rtlCol="0">
            <a:noAutofit/>
          </a:bodyPr>
          <a:lstStyle/>
          <a:p>
            <a:pPr rtl="0"/>
            <a:r>
              <a:rPr lang="es-ES"/>
              <a:t>Ejemplo de Texto de pie de página</a:t>
            </a:r>
          </a:p>
        </p:txBody>
      </p:sp>
      <p:sp>
        <p:nvSpPr>
          <p:cNvPr id="4" name="Marcador de número de diapositiva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rtlCol="0">
            <a:noAutofit/>
          </a:bodyPr>
          <a:lstStyle/>
          <a:p>
            <a:pPr rtl="0"/>
            <a:fld id="{DBA1B0FB-D917-4C8C-928F-313BD683BF39}" type="slidenum">
              <a:rPr lang="es-ES" smtClean="0"/>
              <a:t>‹Nº›</a:t>
            </a:fld>
            <a:endParaRPr lang="es-ES"/>
          </a:p>
        </p:txBody>
      </p:sp>
    </p:spTree>
    <p:extLst>
      <p:ext uri="{BB962C8B-B14F-4D97-AF65-F5344CB8AC3E}">
        <p14:creationId xmlns:p14="http://schemas.microsoft.com/office/powerpoint/2010/main" val="30630871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pPr rtl="0"/>
            <a:r>
              <a:rPr lang="es-ES"/>
              <a:t>Martes, 2 de febrero de 20XX</a:t>
            </a:r>
            <a:endParaRPr lang="es-ES" dirty="0"/>
          </a:p>
        </p:txBody>
      </p:sp>
      <p:sp>
        <p:nvSpPr>
          <p:cNvPr id="5" name="Footer Placeholder 4"/>
          <p:cNvSpPr>
            <a:spLocks noGrp="1"/>
          </p:cNvSpPr>
          <p:nvPr>
            <p:ph type="ftr" sz="quarter" idx="11"/>
          </p:nvPr>
        </p:nvSpPr>
        <p:spPr/>
        <p:txBody>
          <a:bodyPr/>
          <a:lstStyle/>
          <a:p>
            <a:pPr rtl="0"/>
            <a:r>
              <a:rPr lang="es-ES"/>
              <a:t>Ejemplo de Texto de pie de página</a:t>
            </a:r>
            <a:endParaRPr lang="es-ES" dirty="0"/>
          </a:p>
        </p:txBody>
      </p:sp>
      <p:sp>
        <p:nvSpPr>
          <p:cNvPr id="6" name="Slide Number Placeholder 5"/>
          <p:cNvSpPr>
            <a:spLocks noGrp="1"/>
          </p:cNvSpPr>
          <p:nvPr>
            <p:ph type="sldNum" sz="quarter" idx="12"/>
          </p:nvPr>
        </p:nvSpPr>
        <p:spPr/>
        <p:txBody>
          <a:bodyPr/>
          <a:lstStyle/>
          <a:p>
            <a:pPr rtl="0"/>
            <a:fld id="{DBA1B0FB-D917-4C8C-928F-313BD683BF39}" type="slidenum">
              <a:rPr lang="es-ES" smtClean="0"/>
              <a:pPr rtl="0"/>
              <a:t>‹Nº›</a:t>
            </a:fld>
            <a:endParaRPr lang="es-ES"/>
          </a:p>
        </p:txBody>
      </p:sp>
    </p:spTree>
    <p:extLst>
      <p:ext uri="{BB962C8B-B14F-4D97-AF65-F5344CB8AC3E}">
        <p14:creationId xmlns:p14="http://schemas.microsoft.com/office/powerpoint/2010/main" val="1252799851"/>
      </p:ext>
    </p:extLst>
  </p:cSld>
  <p:clrMapOvr>
    <a:masterClrMapping/>
  </p:clrMapOvr>
  <p:hf hdr="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8_Equipo">
    <p:spTree>
      <p:nvGrpSpPr>
        <p:cNvPr id="1" name=""/>
        <p:cNvGrpSpPr/>
        <p:nvPr/>
      </p:nvGrpSpPr>
      <p:grpSpPr>
        <a:xfrm>
          <a:off x="0" y="0"/>
          <a:ext cx="0" cy="0"/>
          <a:chOff x="0" y="0"/>
          <a:chExt cx="0" cy="0"/>
        </a:xfrm>
      </p:grpSpPr>
      <p:sp>
        <p:nvSpPr>
          <p:cNvPr id="16" name="Rectángulo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es-ES"/>
          </a:p>
        </p:txBody>
      </p:sp>
      <p:sp>
        <p:nvSpPr>
          <p:cNvPr id="34" name="Elipse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sp>
        <p:nvSpPr>
          <p:cNvPr id="40" name="Título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rtlCol="0">
            <a:noAutofit/>
          </a:bodyPr>
          <a:lstStyle/>
          <a:p>
            <a:pPr rtl="0"/>
            <a:r>
              <a:rPr lang="es-ES"/>
              <a:t>Equipo</a:t>
            </a:r>
          </a:p>
        </p:txBody>
      </p:sp>
      <p:grpSp>
        <p:nvGrpSpPr>
          <p:cNvPr id="51" name="Grupo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orma libre: Forma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es-ES"/>
            </a:p>
          </p:txBody>
        </p:sp>
        <p:sp>
          <p:nvSpPr>
            <p:cNvPr id="53" name="Forma libre: Forma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es-ES">
                <a:solidFill>
                  <a:schemeClr val="tx1"/>
                </a:solidFill>
              </a:endParaRPr>
            </a:p>
          </p:txBody>
        </p:sp>
        <p:sp>
          <p:nvSpPr>
            <p:cNvPr id="54" name="Elipse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sp>
          <p:nvSpPr>
            <p:cNvPr id="55" name="Elipse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grpSp>
      <p:sp>
        <p:nvSpPr>
          <p:cNvPr id="56" name="Marcador de posición de imagen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rtlCol="0">
            <a:noAutofit/>
          </a:bodyPr>
          <a:lstStyle/>
          <a:p>
            <a:pPr rtl="0"/>
            <a:r>
              <a:rPr lang="es-ES"/>
              <a:t>Haga clic en el icono para agregar una imagen</a:t>
            </a:r>
          </a:p>
        </p:txBody>
      </p:sp>
      <p:sp>
        <p:nvSpPr>
          <p:cNvPr id="57" name="Marcador de posición de imagen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rtlCol="0">
            <a:noAutofit/>
          </a:bodyPr>
          <a:lstStyle/>
          <a:p>
            <a:pPr rtl="0"/>
            <a:r>
              <a:rPr lang="es-ES"/>
              <a:t>Haga clic en el icono para agregar una imagen</a:t>
            </a:r>
          </a:p>
        </p:txBody>
      </p:sp>
      <p:sp>
        <p:nvSpPr>
          <p:cNvPr id="58" name="Marcador de posición de imagen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rtlCol="0">
            <a:noAutofit/>
          </a:bodyPr>
          <a:lstStyle/>
          <a:p>
            <a:pPr rtl="0"/>
            <a:r>
              <a:rPr lang="es-ES"/>
              <a:t>Haga clic en el icono para agregar una imagen</a:t>
            </a:r>
            <a:endParaRPr lang="es-ES" dirty="0"/>
          </a:p>
        </p:txBody>
      </p:sp>
      <p:sp>
        <p:nvSpPr>
          <p:cNvPr id="59" name="Marcador de posición de imagen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rtlCol="0">
            <a:noAutofit/>
          </a:bodyPr>
          <a:lstStyle/>
          <a:p>
            <a:pPr rtl="0"/>
            <a:r>
              <a:rPr lang="es-ES"/>
              <a:t>Haga clic en el icono para agregar una imagen</a:t>
            </a:r>
          </a:p>
        </p:txBody>
      </p:sp>
      <p:sp>
        <p:nvSpPr>
          <p:cNvPr id="63" name="Marcador de texto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rtlCol="0">
            <a:noAutofit/>
          </a:bodyPr>
          <a:lstStyle>
            <a:lvl1pPr>
              <a:buNone/>
              <a:defRPr sz="2000" b="1"/>
            </a:lvl1pPr>
          </a:lstStyle>
          <a:p>
            <a:pPr lvl="0" rtl="0"/>
            <a:r>
              <a:rPr lang="es-ES"/>
              <a:t>Nombre</a:t>
            </a:r>
          </a:p>
        </p:txBody>
      </p:sp>
      <p:sp>
        <p:nvSpPr>
          <p:cNvPr id="61" name="Marcador de texto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rtlCol="0">
            <a:noAutofit/>
          </a:bodyPr>
          <a:lstStyle>
            <a:lvl1pPr>
              <a:buNone/>
              <a:defRPr sz="1800"/>
            </a:lvl1pPr>
          </a:lstStyle>
          <a:p>
            <a:pPr lvl="0" rtl="0"/>
            <a:r>
              <a:rPr lang="es-ES"/>
              <a:t>Título</a:t>
            </a:r>
          </a:p>
        </p:txBody>
      </p:sp>
      <p:sp>
        <p:nvSpPr>
          <p:cNvPr id="65" name="Marcador de texto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rtlCol="0">
            <a:noAutofit/>
          </a:bodyPr>
          <a:lstStyle>
            <a:lvl1pPr>
              <a:buNone/>
              <a:defRPr sz="2000" b="1"/>
            </a:lvl1pPr>
          </a:lstStyle>
          <a:p>
            <a:pPr lvl="0" rtl="0"/>
            <a:r>
              <a:rPr lang="es-ES"/>
              <a:t>Nombre</a:t>
            </a:r>
          </a:p>
        </p:txBody>
      </p:sp>
      <p:sp>
        <p:nvSpPr>
          <p:cNvPr id="64" name="Marcador de texto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rtlCol="0">
            <a:noAutofit/>
          </a:bodyPr>
          <a:lstStyle>
            <a:lvl1pPr>
              <a:buNone/>
              <a:defRPr sz="1800"/>
            </a:lvl1pPr>
          </a:lstStyle>
          <a:p>
            <a:pPr lvl="0" rtl="0"/>
            <a:r>
              <a:rPr lang="es-ES"/>
              <a:t>Título</a:t>
            </a:r>
          </a:p>
        </p:txBody>
      </p:sp>
      <p:sp>
        <p:nvSpPr>
          <p:cNvPr id="67" name="Marcador de texto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rtlCol="0">
            <a:noAutofit/>
          </a:bodyPr>
          <a:lstStyle>
            <a:lvl1pPr>
              <a:buNone/>
              <a:defRPr sz="2000" b="1"/>
            </a:lvl1pPr>
          </a:lstStyle>
          <a:p>
            <a:pPr lvl="0" rtl="0"/>
            <a:r>
              <a:rPr lang="es-ES"/>
              <a:t>Nombre</a:t>
            </a:r>
          </a:p>
        </p:txBody>
      </p:sp>
      <p:sp>
        <p:nvSpPr>
          <p:cNvPr id="66" name="Marcador de texto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rtlCol="0">
            <a:noAutofit/>
          </a:bodyPr>
          <a:lstStyle>
            <a:lvl1pPr>
              <a:buNone/>
              <a:defRPr sz="1800"/>
            </a:lvl1pPr>
          </a:lstStyle>
          <a:p>
            <a:pPr lvl="0" rtl="0"/>
            <a:r>
              <a:rPr lang="es-ES"/>
              <a:t>Título</a:t>
            </a:r>
          </a:p>
        </p:txBody>
      </p:sp>
      <p:sp>
        <p:nvSpPr>
          <p:cNvPr id="69" name="Marcador de texto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rtlCol="0">
            <a:noAutofit/>
          </a:bodyPr>
          <a:lstStyle>
            <a:lvl1pPr>
              <a:buNone/>
              <a:defRPr sz="2000" b="1"/>
            </a:lvl1pPr>
          </a:lstStyle>
          <a:p>
            <a:pPr lvl="0" rtl="0"/>
            <a:r>
              <a:rPr lang="es-ES"/>
              <a:t>Nombre</a:t>
            </a:r>
          </a:p>
        </p:txBody>
      </p:sp>
      <p:sp>
        <p:nvSpPr>
          <p:cNvPr id="68" name="Marcador de texto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rtlCol="0">
            <a:noAutofit/>
          </a:bodyPr>
          <a:lstStyle>
            <a:lvl1pPr>
              <a:buNone/>
              <a:defRPr sz="1800"/>
            </a:lvl1pPr>
          </a:lstStyle>
          <a:p>
            <a:pPr lvl="0" rtl="0"/>
            <a:r>
              <a:rPr lang="es-ES"/>
              <a:t>Título</a:t>
            </a:r>
          </a:p>
        </p:txBody>
      </p:sp>
      <p:sp>
        <p:nvSpPr>
          <p:cNvPr id="4" name="Marcador de fecha 3">
            <a:extLst>
              <a:ext uri="{FF2B5EF4-FFF2-40B4-BE49-F238E27FC236}">
                <a16:creationId xmlns:a16="http://schemas.microsoft.com/office/drawing/2014/main" id="{D8661572-1A59-4E3B-BA65-3329E9468C69}"/>
              </a:ext>
            </a:extLst>
          </p:cNvPr>
          <p:cNvSpPr>
            <a:spLocks noGrp="1"/>
          </p:cNvSpPr>
          <p:nvPr>
            <p:ph type="dt" sz="half" idx="10"/>
          </p:nvPr>
        </p:nvSpPr>
        <p:spPr/>
        <p:txBody>
          <a:bodyPr rtlCol="0">
            <a:noAutofit/>
          </a:bodyPr>
          <a:lstStyle/>
          <a:p>
            <a:pPr rtl="0"/>
            <a:r>
              <a:rPr lang="es-ES"/>
              <a:t>Martes, 2 de febrero de 20XX</a:t>
            </a:r>
            <a:endParaRPr lang="es-ES" dirty="0"/>
          </a:p>
        </p:txBody>
      </p:sp>
      <p:sp>
        <p:nvSpPr>
          <p:cNvPr id="5" name="Marcador de pie de página 4">
            <a:extLst>
              <a:ext uri="{FF2B5EF4-FFF2-40B4-BE49-F238E27FC236}">
                <a16:creationId xmlns:a16="http://schemas.microsoft.com/office/drawing/2014/main" id="{AFEF84F1-99FE-4F0B-9E76-F581C2C1B6D9}"/>
              </a:ext>
            </a:extLst>
          </p:cNvPr>
          <p:cNvSpPr>
            <a:spLocks noGrp="1"/>
          </p:cNvSpPr>
          <p:nvPr>
            <p:ph type="ftr" sz="quarter" idx="11"/>
          </p:nvPr>
        </p:nvSpPr>
        <p:spPr/>
        <p:txBody>
          <a:bodyPr rtlCol="0">
            <a:noAutofit/>
          </a:bodyPr>
          <a:lstStyle/>
          <a:p>
            <a:pPr rtl="0"/>
            <a:r>
              <a:rPr lang="es-ES"/>
              <a:t>Ejemplo de Texto de pie de página</a:t>
            </a:r>
          </a:p>
        </p:txBody>
      </p:sp>
      <p:sp>
        <p:nvSpPr>
          <p:cNvPr id="6" name="Marcador de número de diapositiva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rtlCol="0">
            <a:noAutofit/>
          </a:bodyPr>
          <a:lstStyle/>
          <a:p>
            <a:pPr rtl="0"/>
            <a:fld id="{DBA1B0FB-D917-4C8C-928F-313BD683BF39}" type="slidenum">
              <a:rPr lang="es-ES" smtClean="0"/>
              <a:t>‹Nº›</a:t>
            </a:fld>
            <a:endParaRPr lang="es-ES"/>
          </a:p>
        </p:txBody>
      </p:sp>
    </p:spTree>
    <p:extLst>
      <p:ext uri="{BB962C8B-B14F-4D97-AF65-F5344CB8AC3E}">
        <p14:creationId xmlns:p14="http://schemas.microsoft.com/office/powerpoint/2010/main" val="371577698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2_Resumen">
    <p:spTree>
      <p:nvGrpSpPr>
        <p:cNvPr id="1" name=""/>
        <p:cNvGrpSpPr/>
        <p:nvPr/>
      </p:nvGrpSpPr>
      <p:grpSpPr>
        <a:xfrm>
          <a:off x="0" y="0"/>
          <a:ext cx="0" cy="0"/>
          <a:chOff x="0" y="0"/>
          <a:chExt cx="0" cy="0"/>
        </a:xfrm>
      </p:grpSpPr>
      <p:sp>
        <p:nvSpPr>
          <p:cNvPr id="5" name="Título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rtlCol="0" anchor="t" anchorCtr="0">
            <a:noAutofit/>
          </a:bodyPr>
          <a:lstStyle/>
          <a:p>
            <a:pPr rtl="0"/>
            <a:r>
              <a:rPr lang="es-ES"/>
              <a:t>Haga clic para modificar el estilo de título del patrón</a:t>
            </a:r>
          </a:p>
        </p:txBody>
      </p:sp>
      <p:sp>
        <p:nvSpPr>
          <p:cNvPr id="10" name="Marcador de posición de imagen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rtlCol="0">
            <a:noAutofit/>
          </a:bodyPr>
          <a:lstStyle/>
          <a:p>
            <a:pPr rtl="0"/>
            <a:r>
              <a:rPr lang="es-ES"/>
              <a:t>Haga clic en el icono para agregar una imagen</a:t>
            </a:r>
          </a:p>
        </p:txBody>
      </p:sp>
      <p:sp>
        <p:nvSpPr>
          <p:cNvPr id="7" name="Marcador de contenido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rtlCol="0">
            <a:noAutofit/>
          </a:bodyPr>
          <a:lstStyle>
            <a:lvl1pPr marL="0" indent="0">
              <a:buNone/>
              <a:defRPr sz="2000"/>
            </a:lvl1pPr>
            <a:lvl2pPr>
              <a:buNone/>
              <a:defRPr sz="1900"/>
            </a:lvl2pPr>
            <a:lvl3pPr>
              <a:buNone/>
              <a:defRPr sz="1900"/>
            </a:lvl3pPr>
            <a:lvl4pPr>
              <a:buNone/>
              <a:defRPr sz="1900"/>
            </a:lvl4pPr>
            <a:lvl5pPr>
              <a:buNone/>
              <a:defRPr sz="1900"/>
            </a:lvl5pPr>
          </a:lstStyle>
          <a:p>
            <a:pPr lvl="0" rtl="0"/>
            <a:r>
              <a:rPr lang="es-ES"/>
              <a:t>Haga clic para modificar los estilos de texto del patrón</a:t>
            </a:r>
          </a:p>
        </p:txBody>
      </p:sp>
      <p:sp>
        <p:nvSpPr>
          <p:cNvPr id="2" name="Marcador de fecha 1">
            <a:extLst>
              <a:ext uri="{FF2B5EF4-FFF2-40B4-BE49-F238E27FC236}">
                <a16:creationId xmlns:a16="http://schemas.microsoft.com/office/drawing/2014/main" id="{AB81B449-7B97-41DC-B23F-65EDCBD316A6}"/>
              </a:ext>
            </a:extLst>
          </p:cNvPr>
          <p:cNvSpPr>
            <a:spLocks noGrp="1"/>
          </p:cNvSpPr>
          <p:nvPr>
            <p:ph type="dt" sz="half" idx="10"/>
          </p:nvPr>
        </p:nvSpPr>
        <p:spPr/>
        <p:txBody>
          <a:bodyPr rtlCol="0">
            <a:noAutofit/>
          </a:bodyPr>
          <a:lstStyle/>
          <a:p>
            <a:pPr rtl="0"/>
            <a:r>
              <a:rPr lang="es-ES"/>
              <a:t>Martes, 2 de febrero de 20XX</a:t>
            </a:r>
          </a:p>
        </p:txBody>
      </p:sp>
      <p:sp>
        <p:nvSpPr>
          <p:cNvPr id="3" name="Marcador de pie de página 2">
            <a:extLst>
              <a:ext uri="{FF2B5EF4-FFF2-40B4-BE49-F238E27FC236}">
                <a16:creationId xmlns:a16="http://schemas.microsoft.com/office/drawing/2014/main" id="{7C6B46D5-337B-4906-8412-4EEA3884FA7E}"/>
              </a:ext>
            </a:extLst>
          </p:cNvPr>
          <p:cNvSpPr>
            <a:spLocks noGrp="1"/>
          </p:cNvSpPr>
          <p:nvPr>
            <p:ph type="ftr" sz="quarter" idx="11"/>
          </p:nvPr>
        </p:nvSpPr>
        <p:spPr/>
        <p:txBody>
          <a:bodyPr rtlCol="0">
            <a:noAutofit/>
          </a:bodyPr>
          <a:lstStyle/>
          <a:p>
            <a:pPr rtl="0"/>
            <a:r>
              <a:rPr lang="es-ES"/>
              <a:t>Ejemplo de Texto de pie de página</a:t>
            </a:r>
          </a:p>
        </p:txBody>
      </p:sp>
      <p:sp>
        <p:nvSpPr>
          <p:cNvPr id="4" name="Marcador de número de diapositiva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rtlCol="0">
            <a:noAutofit/>
          </a:bodyPr>
          <a:lstStyle/>
          <a:p>
            <a:pPr rtl="0"/>
            <a:fld id="{DBA1B0FB-D917-4C8C-928F-313BD683BF39}" type="slidenum">
              <a:rPr lang="es-ES" smtClean="0"/>
              <a:t>‹Nº›</a:t>
            </a:fld>
            <a:endParaRPr lang="es-ES"/>
          </a:p>
        </p:txBody>
      </p:sp>
      <p:sp>
        <p:nvSpPr>
          <p:cNvPr id="8" name="Elipse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spTree>
    <p:extLst>
      <p:ext uri="{BB962C8B-B14F-4D97-AF65-F5344CB8AC3E}">
        <p14:creationId xmlns:p14="http://schemas.microsoft.com/office/powerpoint/2010/main" val="1425477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pPr rtl="0"/>
            <a:r>
              <a:rPr lang="es-ES"/>
              <a:t>Martes, 2 de febrero de 20XX</a:t>
            </a:r>
            <a:endParaRPr lang="es-ES" dirty="0"/>
          </a:p>
        </p:txBody>
      </p:sp>
      <p:sp>
        <p:nvSpPr>
          <p:cNvPr id="5" name="Footer Placeholder 4"/>
          <p:cNvSpPr>
            <a:spLocks noGrp="1"/>
          </p:cNvSpPr>
          <p:nvPr>
            <p:ph type="ftr" sz="quarter" idx="11"/>
          </p:nvPr>
        </p:nvSpPr>
        <p:spPr/>
        <p:txBody>
          <a:bodyPr/>
          <a:lstStyle/>
          <a:p>
            <a:pPr rtl="0"/>
            <a:r>
              <a:rPr lang="es-ES"/>
              <a:t>Ejemplo de Texto de pie de página</a:t>
            </a:r>
            <a:endParaRPr lang="es-ES" dirty="0"/>
          </a:p>
        </p:txBody>
      </p:sp>
      <p:sp>
        <p:nvSpPr>
          <p:cNvPr id="6" name="Slide Number Placeholder 5"/>
          <p:cNvSpPr>
            <a:spLocks noGrp="1"/>
          </p:cNvSpPr>
          <p:nvPr>
            <p:ph type="sldNum" sz="quarter" idx="12"/>
          </p:nvPr>
        </p:nvSpPr>
        <p:spPr/>
        <p:txBody>
          <a:bodyPr/>
          <a:lstStyle/>
          <a:p>
            <a:pPr rtl="0"/>
            <a:fld id="{DBA1B0FB-D917-4C8C-928F-313BD683BF39}" type="slidenum">
              <a:rPr lang="es-ES" smtClean="0"/>
              <a:pPr rtl="0"/>
              <a:t>‹Nº›</a:t>
            </a:fld>
            <a:endParaRPr lang="es-E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8443078"/>
      </p:ext>
    </p:extLst>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pPr rtl="0"/>
            <a:r>
              <a:rPr lang="es-ES"/>
              <a:t>Martes, 2 de febrero de 20XX</a:t>
            </a:r>
            <a:endParaRPr lang="es-ES" dirty="0"/>
          </a:p>
        </p:txBody>
      </p:sp>
      <p:sp>
        <p:nvSpPr>
          <p:cNvPr id="6" name="Footer Placeholder 5"/>
          <p:cNvSpPr>
            <a:spLocks noGrp="1"/>
          </p:cNvSpPr>
          <p:nvPr>
            <p:ph type="ftr" sz="quarter" idx="11"/>
          </p:nvPr>
        </p:nvSpPr>
        <p:spPr/>
        <p:txBody>
          <a:bodyPr/>
          <a:lstStyle/>
          <a:p>
            <a:pPr rtl="0"/>
            <a:r>
              <a:rPr lang="es-ES"/>
              <a:t>Ejemplo de Texto de pie de página</a:t>
            </a:r>
            <a:endParaRPr lang="es-ES" dirty="0"/>
          </a:p>
        </p:txBody>
      </p:sp>
      <p:sp>
        <p:nvSpPr>
          <p:cNvPr id="7" name="Slide Number Placeholder 6"/>
          <p:cNvSpPr>
            <a:spLocks noGrp="1"/>
          </p:cNvSpPr>
          <p:nvPr>
            <p:ph type="sldNum" sz="quarter" idx="12"/>
          </p:nvPr>
        </p:nvSpPr>
        <p:spPr/>
        <p:txBody>
          <a:bodyPr/>
          <a:lstStyle/>
          <a:p>
            <a:pPr rtl="0"/>
            <a:fld id="{DBA1B0FB-D917-4C8C-928F-313BD683BF39}" type="slidenum">
              <a:rPr lang="es-ES" smtClean="0"/>
              <a:pPr rtl="0"/>
              <a:t>‹Nº›</a:t>
            </a:fld>
            <a:endParaRPr lang="es-ES"/>
          </a:p>
        </p:txBody>
      </p:sp>
    </p:spTree>
    <p:extLst>
      <p:ext uri="{BB962C8B-B14F-4D97-AF65-F5344CB8AC3E}">
        <p14:creationId xmlns:p14="http://schemas.microsoft.com/office/powerpoint/2010/main" val="4094402776"/>
      </p:ext>
    </p:extLst>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024128" y="2967788"/>
            <a:ext cx="4754880" cy="334157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s-ES"/>
              <a:t>Haga clic para modificar los estilos de texto del patrón</a:t>
            </a:r>
          </a:p>
        </p:txBody>
      </p:sp>
      <p:sp>
        <p:nvSpPr>
          <p:cNvPr id="6" name="Content Placeholder 5"/>
          <p:cNvSpPr>
            <a:spLocks noGrp="1"/>
          </p:cNvSpPr>
          <p:nvPr>
            <p:ph sz="quarter" idx="4"/>
          </p:nvPr>
        </p:nvSpPr>
        <p:spPr>
          <a:xfrm>
            <a:off x="5990888" y="2967788"/>
            <a:ext cx="4754880" cy="334157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pPr rtl="0"/>
            <a:r>
              <a:rPr lang="es-ES"/>
              <a:t>Martes, 2 de febrero de 20XX</a:t>
            </a:r>
            <a:endParaRPr lang="es-ES" dirty="0"/>
          </a:p>
        </p:txBody>
      </p:sp>
      <p:sp>
        <p:nvSpPr>
          <p:cNvPr id="8" name="Footer Placeholder 7"/>
          <p:cNvSpPr>
            <a:spLocks noGrp="1"/>
          </p:cNvSpPr>
          <p:nvPr>
            <p:ph type="ftr" sz="quarter" idx="11"/>
          </p:nvPr>
        </p:nvSpPr>
        <p:spPr/>
        <p:txBody>
          <a:bodyPr/>
          <a:lstStyle/>
          <a:p>
            <a:pPr rtl="0"/>
            <a:r>
              <a:rPr lang="es-ES"/>
              <a:t>Ejemplo de Texto de pie de página</a:t>
            </a:r>
            <a:endParaRPr lang="es-ES" dirty="0"/>
          </a:p>
        </p:txBody>
      </p:sp>
      <p:sp>
        <p:nvSpPr>
          <p:cNvPr id="9" name="Slide Number Placeholder 8"/>
          <p:cNvSpPr>
            <a:spLocks noGrp="1"/>
          </p:cNvSpPr>
          <p:nvPr>
            <p:ph type="sldNum" sz="quarter" idx="12"/>
          </p:nvPr>
        </p:nvSpPr>
        <p:spPr/>
        <p:txBody>
          <a:bodyPr/>
          <a:lstStyle/>
          <a:p>
            <a:pPr rtl="0"/>
            <a:fld id="{DBA1B0FB-D917-4C8C-928F-313BD683BF39}" type="slidenum">
              <a:rPr lang="es-ES" smtClean="0"/>
              <a:pPr rtl="0"/>
              <a:t>‹Nº›</a:t>
            </a:fld>
            <a:endParaRPr lang="es-ES"/>
          </a:p>
        </p:txBody>
      </p:sp>
    </p:spTree>
    <p:extLst>
      <p:ext uri="{BB962C8B-B14F-4D97-AF65-F5344CB8AC3E}">
        <p14:creationId xmlns:p14="http://schemas.microsoft.com/office/powerpoint/2010/main" val="3073661817"/>
      </p:ext>
    </p:extLst>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pPr rtl="0"/>
            <a:r>
              <a:rPr lang="es-ES"/>
              <a:t>Martes, 2 de febrero de 20XX</a:t>
            </a:r>
            <a:endParaRPr lang="es-ES" dirty="0"/>
          </a:p>
        </p:txBody>
      </p:sp>
      <p:sp>
        <p:nvSpPr>
          <p:cNvPr id="4" name="Footer Placeholder 3"/>
          <p:cNvSpPr>
            <a:spLocks noGrp="1"/>
          </p:cNvSpPr>
          <p:nvPr>
            <p:ph type="ftr" sz="quarter" idx="11"/>
          </p:nvPr>
        </p:nvSpPr>
        <p:spPr/>
        <p:txBody>
          <a:bodyPr/>
          <a:lstStyle/>
          <a:p>
            <a:pPr rtl="0"/>
            <a:r>
              <a:rPr lang="es-ES"/>
              <a:t>Ejemplo de Texto de pie de página</a:t>
            </a:r>
            <a:endParaRPr lang="es-ES" dirty="0"/>
          </a:p>
        </p:txBody>
      </p:sp>
      <p:sp>
        <p:nvSpPr>
          <p:cNvPr id="5" name="Slide Number Placeholder 4"/>
          <p:cNvSpPr>
            <a:spLocks noGrp="1"/>
          </p:cNvSpPr>
          <p:nvPr>
            <p:ph type="sldNum" sz="quarter" idx="12"/>
          </p:nvPr>
        </p:nvSpPr>
        <p:spPr/>
        <p:txBody>
          <a:bodyPr/>
          <a:lstStyle/>
          <a:p>
            <a:pPr rtl="0"/>
            <a:fld id="{DBA1B0FB-D917-4C8C-928F-313BD683BF39}" type="slidenum">
              <a:rPr lang="es-ES" smtClean="0"/>
              <a:pPr rtl="0"/>
              <a:t>‹Nº›</a:t>
            </a:fld>
            <a:endParaRPr lang="es-ES"/>
          </a:p>
        </p:txBody>
      </p:sp>
    </p:spTree>
    <p:extLst>
      <p:ext uri="{BB962C8B-B14F-4D97-AF65-F5344CB8AC3E}">
        <p14:creationId xmlns:p14="http://schemas.microsoft.com/office/powerpoint/2010/main" val="1570412457"/>
      </p:ext>
    </p:extLst>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rtl="0"/>
            <a:r>
              <a:rPr lang="es-ES"/>
              <a:t>Martes, 2 de febrero de 20XX</a:t>
            </a:r>
          </a:p>
        </p:txBody>
      </p:sp>
      <p:sp>
        <p:nvSpPr>
          <p:cNvPr id="3" name="Footer Placeholder 2"/>
          <p:cNvSpPr>
            <a:spLocks noGrp="1"/>
          </p:cNvSpPr>
          <p:nvPr>
            <p:ph type="ftr" sz="quarter" idx="11"/>
          </p:nvPr>
        </p:nvSpPr>
        <p:spPr/>
        <p:txBody>
          <a:bodyPr/>
          <a:lstStyle/>
          <a:p>
            <a:pPr rtl="0"/>
            <a:r>
              <a:rPr lang="es-ES"/>
              <a:t>Ejemplo de Texto de pie de página</a:t>
            </a:r>
          </a:p>
        </p:txBody>
      </p:sp>
      <p:sp>
        <p:nvSpPr>
          <p:cNvPr id="4" name="Slide Number Placeholder 3"/>
          <p:cNvSpPr>
            <a:spLocks noGrp="1"/>
          </p:cNvSpPr>
          <p:nvPr>
            <p:ph type="sldNum" sz="quarter" idx="12"/>
          </p:nvPr>
        </p:nvSpPr>
        <p:spPr/>
        <p:txBody>
          <a:bodyPr/>
          <a:lstStyle/>
          <a:p>
            <a:pPr rtl="0"/>
            <a:fld id="{DBA1B0FB-D917-4C8C-928F-313BD683BF39}" type="slidenum">
              <a:rPr lang="es-ES" smtClean="0"/>
              <a:t>‹Nº›</a:t>
            </a:fld>
            <a:endParaRPr lang="es-ES"/>
          </a:p>
        </p:txBody>
      </p:sp>
    </p:spTree>
    <p:extLst>
      <p:ext uri="{BB962C8B-B14F-4D97-AF65-F5344CB8AC3E}">
        <p14:creationId xmlns:p14="http://schemas.microsoft.com/office/powerpoint/2010/main" val="40747699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pPr rtl="0"/>
            <a:r>
              <a:rPr lang="es-ES"/>
              <a:t>Martes, 2 de febrero de 20XX</a:t>
            </a:r>
          </a:p>
        </p:txBody>
      </p:sp>
      <p:sp>
        <p:nvSpPr>
          <p:cNvPr id="6" name="Footer Placeholder 5"/>
          <p:cNvSpPr>
            <a:spLocks noGrp="1"/>
          </p:cNvSpPr>
          <p:nvPr>
            <p:ph type="ftr" sz="quarter" idx="11"/>
          </p:nvPr>
        </p:nvSpPr>
        <p:spPr/>
        <p:txBody>
          <a:bodyPr/>
          <a:lstStyle/>
          <a:p>
            <a:pPr rtl="0"/>
            <a:r>
              <a:rPr lang="es-ES"/>
              <a:t>Ejemplo de Texto de pie de página</a:t>
            </a:r>
          </a:p>
        </p:txBody>
      </p:sp>
      <p:sp>
        <p:nvSpPr>
          <p:cNvPr id="7" name="Slide Number Placeholder 6"/>
          <p:cNvSpPr>
            <a:spLocks noGrp="1"/>
          </p:cNvSpPr>
          <p:nvPr>
            <p:ph type="sldNum" sz="quarter" idx="12"/>
          </p:nvPr>
        </p:nvSpPr>
        <p:spPr/>
        <p:txBody>
          <a:bodyPr/>
          <a:lstStyle/>
          <a:p>
            <a:pPr rtl="0"/>
            <a:fld id="{DBA1B0FB-D917-4C8C-928F-313BD683BF39}" type="slidenum">
              <a:rPr lang="es-ES" smtClean="0"/>
              <a:t>‹Nº›</a:t>
            </a:fld>
            <a:endParaRPr lang="es-ES"/>
          </a:p>
        </p:txBody>
      </p:sp>
    </p:spTree>
    <p:extLst>
      <p:ext uri="{BB962C8B-B14F-4D97-AF65-F5344CB8AC3E}">
        <p14:creationId xmlns:p14="http://schemas.microsoft.com/office/powerpoint/2010/main" val="38808821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pPr rtl="0"/>
            <a:r>
              <a:rPr lang="es-ES"/>
              <a:t>Martes, 2 de febrero de 20XX</a:t>
            </a:r>
            <a:endParaRPr lang="es-ES" dirty="0"/>
          </a:p>
        </p:txBody>
      </p:sp>
      <p:sp>
        <p:nvSpPr>
          <p:cNvPr id="6" name="Footer Placeholder 5"/>
          <p:cNvSpPr>
            <a:spLocks noGrp="1"/>
          </p:cNvSpPr>
          <p:nvPr>
            <p:ph type="ftr" sz="quarter" idx="11"/>
          </p:nvPr>
        </p:nvSpPr>
        <p:spPr/>
        <p:txBody>
          <a:bodyPr/>
          <a:lstStyle/>
          <a:p>
            <a:pPr rtl="0"/>
            <a:r>
              <a:rPr lang="es-ES"/>
              <a:t>Ejemplo de Texto de pie de página</a:t>
            </a:r>
            <a:endParaRPr lang="es-ES" dirty="0"/>
          </a:p>
        </p:txBody>
      </p:sp>
      <p:sp>
        <p:nvSpPr>
          <p:cNvPr id="7" name="Slide Number Placeholder 6"/>
          <p:cNvSpPr>
            <a:spLocks noGrp="1"/>
          </p:cNvSpPr>
          <p:nvPr>
            <p:ph type="sldNum" sz="quarter" idx="12"/>
          </p:nvPr>
        </p:nvSpPr>
        <p:spPr/>
        <p:txBody>
          <a:bodyPr/>
          <a:lstStyle/>
          <a:p>
            <a:pPr rtl="0"/>
            <a:fld id="{DBA1B0FB-D917-4C8C-928F-313BD683BF39}" type="slidenum">
              <a:rPr lang="es-ES" smtClean="0"/>
              <a:pPr rtl="0"/>
              <a:t>‹Nº›</a:t>
            </a:fld>
            <a:endParaRPr lang="es-E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1549040"/>
      </p:ext>
    </p:extLst>
  </p:cSld>
  <p:clrMapOvr>
    <a:masterClrMapping/>
  </p:clrMapOvr>
  <p:hf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pPr rtl="0"/>
            <a:r>
              <a:rPr lang="es-ES"/>
              <a:t>Martes, 2 de febrero de 20XX</a:t>
            </a:r>
            <a:endParaRPr lang="es-E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pPr rtl="0"/>
            <a:r>
              <a:rPr lang="es-ES"/>
              <a:t>Ejemplo de Texto de pie de página</a:t>
            </a:r>
            <a:endParaRPr lang="es-E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pPr rtl="0"/>
            <a:fld id="{DBA1B0FB-D917-4C8C-928F-313BD683BF39}" type="slidenum">
              <a:rPr lang="es-ES" smtClean="0"/>
              <a:pPr rtl="0"/>
              <a:t>‹Nº›</a:t>
            </a:fld>
            <a:endParaRPr lang="es-E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3662235"/>
      </p:ext>
    </p:extLst>
  </p:cSld>
  <p:clrMap bg1="lt1" tx1="dk1" bg2="lt2" tx2="dk2" accent1="accent1" accent2="accent2" accent3="accent3" accent4="accent4" accent5="accent5" accent6="accent6" hlink="hlink" folHlink="folHlink"/>
  <p:sldLayoutIdLst>
    <p:sldLayoutId id="2147483736"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 id="2147483745" r:id="rId10"/>
    <p:sldLayoutId id="2147483746" r:id="rId11"/>
    <p:sldLayoutId id="2147483747" r:id="rId12"/>
    <p:sldLayoutId id="2147483748" r:id="rId13"/>
    <p:sldLayoutId id="2147483749" r:id="rId14"/>
    <p:sldLayoutId id="2147483750" r:id="rId15"/>
    <p:sldLayoutId id="2147483751" r:id="rId16"/>
    <p:sldLayoutId id="2147483752" r:id="rId17"/>
    <p:sldLayoutId id="2147483734" r:id="rId18"/>
    <p:sldLayoutId id="2147483696" r:id="rId19"/>
    <p:sldLayoutId id="2147483707" r:id="rId20"/>
    <p:sldLayoutId id="2147483731" r:id="rId21"/>
  </p:sldLayoutIdLst>
  <p:hf hdr="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4.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8CD2B798-7994-4548-A2BE-4AEF9C1A5F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s-CL"/>
          </a:p>
        </p:txBody>
      </p:sp>
      <p:sp>
        <p:nvSpPr>
          <p:cNvPr id="15" name="Oval 5">
            <a:extLst>
              <a:ext uri="{FF2B5EF4-FFF2-40B4-BE49-F238E27FC236}">
                <a16:creationId xmlns:a16="http://schemas.microsoft.com/office/drawing/2014/main" id="{E6162320-3B67-42BB-AF9D-939326E648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s-CL"/>
          </a:p>
        </p:txBody>
      </p:sp>
      <p:cxnSp>
        <p:nvCxnSpPr>
          <p:cNvPr id="17" name="Straight Connector 16">
            <a:extLst>
              <a:ext uri="{FF2B5EF4-FFF2-40B4-BE49-F238E27FC236}">
                <a16:creationId xmlns:a16="http://schemas.microsoft.com/office/drawing/2014/main" id="{6722E143-84C1-4F95-937C-78B92D2811C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useBgFill="1">
        <p:nvSpPr>
          <p:cNvPr id="19" name="Rectangle 18">
            <a:extLst>
              <a:ext uri="{FF2B5EF4-FFF2-40B4-BE49-F238E27FC236}">
                <a16:creationId xmlns:a16="http://schemas.microsoft.com/office/drawing/2014/main" id="{B8D726A5-7900-41B4-8D49-49B4A2010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Marcador de posición de imagen 6" descr="Vista de una ciudad con edificios altos al fondo&#10;&#10;Descripción generada automáticamente">
            <a:extLst>
              <a:ext uri="{FF2B5EF4-FFF2-40B4-BE49-F238E27FC236}">
                <a16:creationId xmlns:a16="http://schemas.microsoft.com/office/drawing/2014/main" id="{6D54D875-D03B-2635-B924-E100DE2737E2}"/>
              </a:ext>
            </a:extLst>
          </p:cNvPr>
          <p:cNvPicPr>
            <a:picLocks noGrp="1" noChangeAspect="1"/>
          </p:cNvPicPr>
          <p:nvPr>
            <p:ph type="pic" sz="quarter" idx="13"/>
          </p:nvPr>
        </p:nvPicPr>
        <p:blipFill rotWithShape="1">
          <a:blip r:embed="rId3">
            <a:alphaModFix amt="45000"/>
          </a:blip>
          <a:srcRect t="21033" r="-1" b="-1"/>
          <a:stretch/>
        </p:blipFill>
        <p:spPr>
          <a:xfrm>
            <a:off x="-2" y="0"/>
            <a:ext cx="12188932" cy="6858000"/>
          </a:xfrm>
          <a:prstGeom prst="rect">
            <a:avLst/>
          </a:prstGeom>
        </p:spPr>
      </p:pic>
      <p:sp>
        <p:nvSpPr>
          <p:cNvPr id="2" name="Título 1">
            <a:extLst>
              <a:ext uri="{FF2B5EF4-FFF2-40B4-BE49-F238E27FC236}">
                <a16:creationId xmlns:a16="http://schemas.microsoft.com/office/drawing/2014/main" id="{286E938C-9D94-4B05-979A-D39FFC457291}"/>
              </a:ext>
            </a:extLst>
          </p:cNvPr>
          <p:cNvSpPr>
            <a:spLocks noGrp="1"/>
          </p:cNvSpPr>
          <p:nvPr>
            <p:ph type="ctrTitle"/>
          </p:nvPr>
        </p:nvSpPr>
        <p:spPr>
          <a:xfrm>
            <a:off x="2920451" y="625497"/>
            <a:ext cx="5896003" cy="1022395"/>
          </a:xfrm>
        </p:spPr>
        <p:txBody>
          <a:bodyPr vert="horz" lIns="91440" tIns="45720" rIns="91440" bIns="45720" rtlCol="0" anchor="ctr" anchorCtr="0">
            <a:normAutofit/>
          </a:bodyPr>
          <a:lstStyle/>
          <a:p>
            <a:pPr algn="r"/>
            <a:r>
              <a:rPr lang="es-ES" sz="2400" b="1" spc="200" dirty="0">
                <a:solidFill>
                  <a:schemeClr val="tx1"/>
                </a:solidFill>
              </a:rPr>
              <a:t>Análisis propiedades en venta diversas comunas Santiago de Chile</a:t>
            </a:r>
            <a:endParaRPr lang="en-US" sz="2400" b="1" i="0" kern="1200" cap="all" spc="200" baseline="0" dirty="0">
              <a:solidFill>
                <a:schemeClr val="tx1"/>
              </a:solidFill>
              <a:effectLst/>
            </a:endParaRPr>
          </a:p>
        </p:txBody>
      </p:sp>
      <p:sp>
        <p:nvSpPr>
          <p:cNvPr id="3" name="Subtítulo 2">
            <a:extLst>
              <a:ext uri="{FF2B5EF4-FFF2-40B4-BE49-F238E27FC236}">
                <a16:creationId xmlns:a16="http://schemas.microsoft.com/office/drawing/2014/main" id="{D9A11267-FC52-4990-8D98-010AFABA5544}"/>
              </a:ext>
            </a:extLst>
          </p:cNvPr>
          <p:cNvSpPr>
            <a:spLocks noGrp="1"/>
          </p:cNvSpPr>
          <p:nvPr>
            <p:ph type="body" sz="quarter" idx="14"/>
          </p:nvPr>
        </p:nvSpPr>
        <p:spPr>
          <a:xfrm>
            <a:off x="8451608" y="643467"/>
            <a:ext cx="3096926" cy="5571066"/>
          </a:xfrm>
        </p:spPr>
        <p:txBody>
          <a:bodyPr vert="horz" lIns="91440" tIns="45720" rIns="91440" bIns="45720" rtlCol="0" anchor="ctr">
            <a:normAutofit/>
          </a:bodyPr>
          <a:lstStyle/>
          <a:p>
            <a:pPr marL="0" indent="0">
              <a:lnSpc>
                <a:spcPct val="100000"/>
              </a:lnSpc>
              <a:spcBef>
                <a:spcPts val="0"/>
              </a:spcBef>
            </a:pPr>
            <a:r>
              <a:rPr lang="en-US" b="1" dirty="0"/>
              <a:t>          Felipe </a:t>
            </a:r>
            <a:r>
              <a:rPr lang="en-US" b="1" dirty="0" err="1"/>
              <a:t>Sanhueza</a:t>
            </a:r>
            <a:endParaRPr lang="en-US" b="1" dirty="0"/>
          </a:p>
        </p:txBody>
      </p:sp>
      <p:cxnSp>
        <p:nvCxnSpPr>
          <p:cNvPr id="21" name="Straight Connector 20">
            <a:extLst>
              <a:ext uri="{FF2B5EF4-FFF2-40B4-BE49-F238E27FC236}">
                <a16:creationId xmlns:a16="http://schemas.microsoft.com/office/drawing/2014/main" id="{46E49661-E258-450C-8150-A91A6B30D1C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39605" y="1828800"/>
            <a:ext cx="0" cy="3200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281428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4FAE1107-CEC3-4041-8BAA-CDB6F6759B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a:extLst>
              <a:ext uri="{FF2B5EF4-FFF2-40B4-BE49-F238E27FC236}">
                <a16:creationId xmlns:a16="http://schemas.microsoft.com/office/drawing/2014/main" id="{1AEA88FB-F5DD-45CE-AAE1-7B33D0ABDD2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8" name="Marcador de contenido 12">
            <a:extLst>
              <a:ext uri="{FF2B5EF4-FFF2-40B4-BE49-F238E27FC236}">
                <a16:creationId xmlns:a16="http://schemas.microsoft.com/office/drawing/2014/main" id="{D7676B94-4E2C-9144-E2CB-85D81256A0C9}"/>
              </a:ext>
            </a:extLst>
          </p:cNvPr>
          <p:cNvSpPr txBox="1">
            <a:spLocks/>
          </p:cNvSpPr>
          <p:nvPr/>
        </p:nvSpPr>
        <p:spPr>
          <a:xfrm>
            <a:off x="1024129" y="2286000"/>
            <a:ext cx="3791711" cy="3931920"/>
          </a:xfrm>
          <a:prstGeom prst="rect">
            <a:avLst/>
          </a:prstGeom>
        </p:spPr>
        <p:txBody>
          <a:bodyPr vert="horz" lIns="45720" tIns="45720" rIns="45720" bIns="45720" rtlCol="0">
            <a:norm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90000"/>
              </a:lnSpc>
              <a:buClr>
                <a:schemeClr val="accent1"/>
              </a:buClr>
              <a:buFont typeface="Arial" panose="020B0604020202020204" pitchFamily="34" charset="0"/>
              <a:buNone/>
            </a:pPr>
            <a:r>
              <a:rPr lang="en-US" b="0" i="0">
                <a:solidFill>
                  <a:srgbClr val="FFFFFF"/>
                </a:solidFill>
                <a:effectLst/>
              </a:rPr>
              <a:t>En este caso, el R² es de aproximadamente 0.821, lo que significa que alrededor del 82.1% de la variabilidad en "Price_UF" puede ser explicada por las características en el modelo. Esto sugiere que el modelo tiene un ajuste moderadamente bueno.</a:t>
            </a:r>
          </a:p>
        </p:txBody>
      </p:sp>
      <p:pic>
        <p:nvPicPr>
          <p:cNvPr id="3" name="Imagen 2" descr="Interfaz de usuario gráfica, Aplicación&#10;&#10;Descripción generada automáticamente">
            <a:extLst>
              <a:ext uri="{FF2B5EF4-FFF2-40B4-BE49-F238E27FC236}">
                <a16:creationId xmlns:a16="http://schemas.microsoft.com/office/drawing/2014/main" id="{CCFA4B7A-8A70-667B-D874-E5C9114804E4}"/>
              </a:ext>
            </a:extLst>
          </p:cNvPr>
          <p:cNvPicPr>
            <a:picLocks noChangeAspect="1"/>
          </p:cNvPicPr>
          <p:nvPr/>
        </p:nvPicPr>
        <p:blipFill rotWithShape="1">
          <a:blip r:embed="rId2"/>
          <a:srcRect l="8847"/>
          <a:stretch/>
        </p:blipFill>
        <p:spPr>
          <a:xfrm>
            <a:off x="5588000" y="1117601"/>
            <a:ext cx="6575008" cy="1785256"/>
          </a:xfrm>
          <a:prstGeom prst="rect">
            <a:avLst/>
          </a:prstGeom>
        </p:spPr>
      </p:pic>
      <p:sp>
        <p:nvSpPr>
          <p:cNvPr id="6" name="Marcador de número de diapositiva 5">
            <a:extLst>
              <a:ext uri="{FF2B5EF4-FFF2-40B4-BE49-F238E27FC236}">
                <a16:creationId xmlns:a16="http://schemas.microsoft.com/office/drawing/2014/main" id="{705C33DF-36C9-49E9-B48D-A320B179C4D4}"/>
              </a:ext>
            </a:extLst>
          </p:cNvPr>
          <p:cNvSpPr>
            <a:spLocks noGrp="1"/>
          </p:cNvSpPr>
          <p:nvPr>
            <p:ph type="sldNum" sz="quarter" idx="12"/>
          </p:nvPr>
        </p:nvSpPr>
        <p:spPr>
          <a:xfrm>
            <a:off x="10837333" y="6470704"/>
            <a:ext cx="973667" cy="274320"/>
          </a:xfrm>
        </p:spPr>
        <p:txBody>
          <a:bodyPr vert="horz" lIns="91440" tIns="45720" rIns="91440" bIns="45720" rtlCol="0" anchor="ctr">
            <a:normAutofit/>
          </a:bodyPr>
          <a:lstStyle/>
          <a:p>
            <a:pPr defTabSz="914400">
              <a:spcAft>
                <a:spcPts val="600"/>
              </a:spcAft>
            </a:pPr>
            <a:fld id="{DBA1B0FB-D917-4C8C-928F-313BD683BF39}" type="slidenum">
              <a:rPr lang="en-US" smtClean="0"/>
              <a:pPr defTabSz="914400">
                <a:spcAft>
                  <a:spcPts val="600"/>
                </a:spcAft>
              </a:pPr>
              <a:t>10</a:t>
            </a:fld>
            <a:endParaRPr lang="en-US"/>
          </a:p>
        </p:txBody>
      </p:sp>
    </p:spTree>
    <p:extLst>
      <p:ext uri="{BB962C8B-B14F-4D97-AF65-F5344CB8AC3E}">
        <p14:creationId xmlns:p14="http://schemas.microsoft.com/office/powerpoint/2010/main" val="37527107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883F9AA6-0DA9-4F38-AA8A-C355838EB9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ítulo 2">
            <a:extLst>
              <a:ext uri="{FF2B5EF4-FFF2-40B4-BE49-F238E27FC236}">
                <a16:creationId xmlns:a16="http://schemas.microsoft.com/office/drawing/2014/main" id="{FAD72D26-24EF-4CBD-9431-A558CB7CA906}"/>
              </a:ext>
            </a:extLst>
          </p:cNvPr>
          <p:cNvSpPr>
            <a:spLocks noGrp="1"/>
          </p:cNvSpPr>
          <p:nvPr>
            <p:ph type="title"/>
          </p:nvPr>
        </p:nvSpPr>
        <p:spPr>
          <a:xfrm>
            <a:off x="1024128" y="4952954"/>
            <a:ext cx="9720072" cy="1499616"/>
          </a:xfrm>
        </p:spPr>
        <p:txBody>
          <a:bodyPr rtlCol="0">
            <a:normAutofit/>
          </a:bodyPr>
          <a:lstStyle/>
          <a:p>
            <a:pPr rtl="0"/>
            <a:r>
              <a:rPr lang="es-ES" dirty="0" err="1"/>
              <a:t>Insights</a:t>
            </a:r>
            <a:endParaRPr lang="es-ES" dirty="0"/>
          </a:p>
        </p:txBody>
      </p:sp>
      <p:cxnSp>
        <p:nvCxnSpPr>
          <p:cNvPr id="13" name="Straight Connector 12">
            <a:extLst>
              <a:ext uri="{FF2B5EF4-FFF2-40B4-BE49-F238E27FC236}">
                <a16:creationId xmlns:a16="http://schemas.microsoft.com/office/drawing/2014/main" id="{5C45FA27-EB18-4E04-8C96-68F7A0BC1DD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5262137"/>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6" name="Marcador de número de diapositiva 5">
            <a:extLst>
              <a:ext uri="{FF2B5EF4-FFF2-40B4-BE49-F238E27FC236}">
                <a16:creationId xmlns:a16="http://schemas.microsoft.com/office/drawing/2014/main" id="{5E5CAC52-3FD1-464A-805A-B8F7AF04574A}"/>
              </a:ext>
            </a:extLst>
          </p:cNvPr>
          <p:cNvSpPr>
            <a:spLocks noGrp="1"/>
          </p:cNvSpPr>
          <p:nvPr>
            <p:ph type="sldNum" sz="quarter" idx="12"/>
          </p:nvPr>
        </p:nvSpPr>
        <p:spPr>
          <a:xfrm>
            <a:off x="10837333" y="6470704"/>
            <a:ext cx="973667" cy="274320"/>
          </a:xfrm>
        </p:spPr>
        <p:txBody>
          <a:bodyPr rtlCol="0">
            <a:normAutofit/>
          </a:bodyPr>
          <a:lstStyle/>
          <a:p>
            <a:pPr rtl="0">
              <a:spcAft>
                <a:spcPts val="600"/>
              </a:spcAft>
            </a:pPr>
            <a:fld id="{DBA1B0FB-D917-4C8C-928F-313BD683BF39}" type="slidenum">
              <a:rPr lang="es-ES" smtClean="0"/>
              <a:pPr rtl="0">
                <a:spcAft>
                  <a:spcPts val="600"/>
                </a:spcAft>
              </a:pPr>
              <a:t>11</a:t>
            </a:fld>
            <a:endParaRPr lang="es-ES"/>
          </a:p>
        </p:txBody>
      </p:sp>
      <p:graphicFrame>
        <p:nvGraphicFramePr>
          <p:cNvPr id="4" name="Marcador de contenido 3" descr="Marcador de posición smart art de escala de tiempo ">
            <a:extLst>
              <a:ext uri="{FF2B5EF4-FFF2-40B4-BE49-F238E27FC236}">
                <a16:creationId xmlns:a16="http://schemas.microsoft.com/office/drawing/2014/main" id="{93897051-DA8D-4072-A594-51769F8D52F5}"/>
              </a:ext>
            </a:extLst>
          </p:cNvPr>
          <p:cNvGraphicFramePr>
            <a:graphicFrameLocks noGrp="1"/>
          </p:cNvGraphicFramePr>
          <p:nvPr>
            <p:ph idx="1"/>
            <p:extLst>
              <p:ext uri="{D42A27DB-BD31-4B8C-83A1-F6EECF244321}">
                <p14:modId xmlns:p14="http://schemas.microsoft.com/office/powerpoint/2010/main" val="3551880122"/>
              </p:ext>
            </p:extLst>
          </p:nvPr>
        </p:nvGraphicFramePr>
        <p:xfrm>
          <a:off x="1023938" y="992221"/>
          <a:ext cx="9720262" cy="361629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246300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7" name="Rectangle 56">
            <a:extLst>
              <a:ext uri="{FF2B5EF4-FFF2-40B4-BE49-F238E27FC236}">
                <a16:creationId xmlns:a16="http://schemas.microsoft.com/office/drawing/2014/main" id="{8CD2B798-7994-4548-A2BE-4AEF9C1A5F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s-CL"/>
          </a:p>
        </p:txBody>
      </p:sp>
      <p:sp>
        <p:nvSpPr>
          <p:cNvPr id="59" name="Oval 5">
            <a:extLst>
              <a:ext uri="{FF2B5EF4-FFF2-40B4-BE49-F238E27FC236}">
                <a16:creationId xmlns:a16="http://schemas.microsoft.com/office/drawing/2014/main" id="{E6162320-3B67-42BB-AF9D-939326E648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s-CL"/>
          </a:p>
        </p:txBody>
      </p:sp>
      <p:cxnSp>
        <p:nvCxnSpPr>
          <p:cNvPr id="61" name="Straight Connector 60">
            <a:extLst>
              <a:ext uri="{FF2B5EF4-FFF2-40B4-BE49-F238E27FC236}">
                <a16:creationId xmlns:a16="http://schemas.microsoft.com/office/drawing/2014/main" id="{6722E143-84C1-4F95-937C-78B92D2811C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2" name="Título 21">
            <a:extLst>
              <a:ext uri="{FF2B5EF4-FFF2-40B4-BE49-F238E27FC236}">
                <a16:creationId xmlns:a16="http://schemas.microsoft.com/office/drawing/2014/main" id="{F8FAEED9-1ECD-45F9-87A0-9394BAEABB79}"/>
              </a:ext>
            </a:extLst>
          </p:cNvPr>
          <p:cNvSpPr>
            <a:spLocks noGrp="1"/>
          </p:cNvSpPr>
          <p:nvPr>
            <p:ph type="ctrTitle"/>
          </p:nvPr>
        </p:nvSpPr>
        <p:spPr>
          <a:xfrm>
            <a:off x="457200" y="4960137"/>
            <a:ext cx="7772400" cy="1463040"/>
          </a:xfrm>
        </p:spPr>
        <p:txBody>
          <a:bodyPr vert="horz" lIns="91440" tIns="45720" rIns="91440" bIns="45720" rtlCol="0" anchor="ctr">
            <a:normAutofit/>
          </a:bodyPr>
          <a:lstStyle/>
          <a:p>
            <a:pPr algn="r"/>
            <a:r>
              <a:rPr lang="en-US" kern="1200" cap="all" spc="200" baseline="0" dirty="0">
                <a:solidFill>
                  <a:schemeClr val="tx1">
                    <a:lumMod val="95000"/>
                    <a:lumOff val="5000"/>
                  </a:schemeClr>
                </a:solidFill>
                <a:latin typeface="+mj-lt"/>
                <a:ea typeface="+mj-ea"/>
                <a:cs typeface="+mj-cs"/>
              </a:rPr>
              <a:t>Gracias</a:t>
            </a:r>
          </a:p>
        </p:txBody>
      </p:sp>
      <p:pic>
        <p:nvPicPr>
          <p:cNvPr id="8" name="Imagen 7">
            <a:extLst>
              <a:ext uri="{FF2B5EF4-FFF2-40B4-BE49-F238E27FC236}">
                <a16:creationId xmlns:a16="http://schemas.microsoft.com/office/drawing/2014/main" id="{5BBEA1FE-7F97-2E75-0349-50710B5168DB}"/>
              </a:ext>
            </a:extLst>
          </p:cNvPr>
          <p:cNvPicPr>
            <a:picLocks noChangeAspect="1"/>
          </p:cNvPicPr>
          <p:nvPr/>
        </p:nvPicPr>
        <p:blipFill rotWithShape="1">
          <a:blip r:embed="rId2"/>
          <a:srcRect t="26552" b="12964"/>
          <a:stretch/>
        </p:blipFill>
        <p:spPr>
          <a:xfrm>
            <a:off x="20" y="10"/>
            <a:ext cx="12191980" cy="4571990"/>
          </a:xfrm>
          <a:prstGeom prst="rect">
            <a:avLst/>
          </a:prstGeom>
        </p:spPr>
      </p:pic>
      <p:sp>
        <p:nvSpPr>
          <p:cNvPr id="6" name="Marcador de número de diapositiva 5">
            <a:extLst>
              <a:ext uri="{FF2B5EF4-FFF2-40B4-BE49-F238E27FC236}">
                <a16:creationId xmlns:a16="http://schemas.microsoft.com/office/drawing/2014/main" id="{36E60F23-FB58-4EF8-82FD-E86CED25FDD4}"/>
              </a:ext>
            </a:extLst>
          </p:cNvPr>
          <p:cNvSpPr>
            <a:spLocks noGrp="1"/>
          </p:cNvSpPr>
          <p:nvPr>
            <p:ph type="sldNum" sz="quarter" idx="12"/>
          </p:nvPr>
        </p:nvSpPr>
        <p:spPr>
          <a:xfrm>
            <a:off x="10837333" y="6470704"/>
            <a:ext cx="973667" cy="274320"/>
          </a:xfrm>
        </p:spPr>
        <p:txBody>
          <a:bodyPr vert="horz" lIns="91440" tIns="45720" rIns="91440" bIns="45720" rtlCol="0" anchor="ctr">
            <a:normAutofit/>
          </a:bodyPr>
          <a:lstStyle/>
          <a:p>
            <a:pPr defTabSz="914400">
              <a:spcAft>
                <a:spcPts val="600"/>
              </a:spcAft>
            </a:pPr>
            <a:fld id="{DBA1B0FB-D917-4C8C-928F-313BD683BF39}" type="slidenum">
              <a:rPr lang="en-US"/>
              <a:pPr defTabSz="914400">
                <a:spcAft>
                  <a:spcPts val="600"/>
                </a:spcAft>
              </a:pPr>
              <a:t>12</a:t>
            </a:fld>
            <a:endParaRPr lang="en-US"/>
          </a:p>
        </p:txBody>
      </p:sp>
    </p:spTree>
    <p:extLst>
      <p:ext uri="{BB962C8B-B14F-4D97-AF65-F5344CB8AC3E}">
        <p14:creationId xmlns:p14="http://schemas.microsoft.com/office/powerpoint/2010/main" val="3247798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2"/>
                                        </p:tgtEl>
                                        <p:attrNameLst>
                                          <p:attrName>style.visibility</p:attrName>
                                        </p:attrNameLst>
                                      </p:cBhvr>
                                      <p:to>
                                        <p:strVal val="visible"/>
                                      </p:to>
                                    </p:set>
                                    <p:animEffect transition="in" filter="fade">
                                      <p:cBhvr>
                                        <p:cTn id="7" dur="7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id="{9200C8B5-FB5A-4F8B-A9BD-693C051418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Título 1">
            <a:extLst>
              <a:ext uri="{FF2B5EF4-FFF2-40B4-BE49-F238E27FC236}">
                <a16:creationId xmlns:a16="http://schemas.microsoft.com/office/drawing/2014/main" id="{0046426E-F6F6-4A7C-9181-8C3090996261}"/>
              </a:ext>
            </a:extLst>
          </p:cNvPr>
          <p:cNvSpPr>
            <a:spLocks noGrp="1"/>
          </p:cNvSpPr>
          <p:nvPr>
            <p:ph type="title"/>
          </p:nvPr>
        </p:nvSpPr>
        <p:spPr>
          <a:xfrm>
            <a:off x="1024128" y="585216"/>
            <a:ext cx="3133581" cy="1499616"/>
          </a:xfrm>
        </p:spPr>
        <p:txBody>
          <a:bodyPr vert="horz" lIns="91440" tIns="45720" rIns="91440" bIns="45720" rtlCol="0" anchor="ctr">
            <a:normAutofit/>
          </a:bodyPr>
          <a:lstStyle/>
          <a:p>
            <a:r>
              <a:rPr lang="en-US" sz="4000"/>
              <a:t>Agenda</a:t>
            </a:r>
          </a:p>
        </p:txBody>
      </p:sp>
      <p:sp>
        <p:nvSpPr>
          <p:cNvPr id="3" name="Marcador de contenido 2">
            <a:extLst>
              <a:ext uri="{FF2B5EF4-FFF2-40B4-BE49-F238E27FC236}">
                <a16:creationId xmlns:a16="http://schemas.microsoft.com/office/drawing/2014/main" id="{D3B60D6F-4D0F-4D33-B2A7-159C8583FF00}"/>
              </a:ext>
            </a:extLst>
          </p:cNvPr>
          <p:cNvSpPr>
            <a:spLocks noGrp="1"/>
          </p:cNvSpPr>
          <p:nvPr>
            <p:ph idx="1"/>
          </p:nvPr>
        </p:nvSpPr>
        <p:spPr>
          <a:xfrm>
            <a:off x="1024128" y="2286000"/>
            <a:ext cx="3133580" cy="3931920"/>
          </a:xfrm>
        </p:spPr>
        <p:txBody>
          <a:bodyPr vert="horz" lIns="45720" tIns="45720" rIns="45720" bIns="45720" rtlCol="0">
            <a:normAutofit/>
          </a:bodyPr>
          <a:lstStyle/>
          <a:p>
            <a:pPr marL="457200" indent="-457200">
              <a:buFont typeface="+mj-lt"/>
              <a:buAutoNum type="arabicPeriod"/>
            </a:pPr>
            <a:r>
              <a:rPr lang="en-US" sz="2000" dirty="0" err="1"/>
              <a:t>Contexto</a:t>
            </a:r>
            <a:endParaRPr lang="en-US" sz="2000" dirty="0"/>
          </a:p>
          <a:p>
            <a:pPr marL="457200" indent="-457200">
              <a:buFont typeface="+mj-lt"/>
              <a:buAutoNum type="arabicPeriod"/>
            </a:pPr>
            <a:r>
              <a:rPr lang="en-US" sz="2000" b="0" i="0" u="none" strike="noStrike" dirty="0" err="1">
                <a:effectLst/>
              </a:rPr>
              <a:t>Hipótesis</a:t>
            </a:r>
            <a:r>
              <a:rPr lang="en-US" sz="2000" b="0" i="0" u="none" strike="noStrike" dirty="0">
                <a:effectLst/>
              </a:rPr>
              <a:t>/</a:t>
            </a:r>
            <a:r>
              <a:rPr lang="en-US" sz="2000" b="0" i="0" u="none" strike="noStrike" dirty="0" err="1">
                <a:effectLst/>
              </a:rPr>
              <a:t>Preguntas</a:t>
            </a:r>
            <a:r>
              <a:rPr lang="en-US" sz="2000" b="0" i="0" u="none" strike="noStrike" dirty="0">
                <a:effectLst/>
              </a:rPr>
              <a:t> de </a:t>
            </a:r>
            <a:r>
              <a:rPr lang="en-US" sz="2000" b="0" i="0" u="none" strike="noStrike" dirty="0" err="1">
                <a:effectLst/>
              </a:rPr>
              <a:t>Interés</a:t>
            </a:r>
            <a:endParaRPr lang="en-US" sz="2000" b="0" i="0" u="none" strike="noStrike" dirty="0">
              <a:effectLst/>
            </a:endParaRPr>
          </a:p>
          <a:p>
            <a:pPr marL="457200" indent="-457200">
              <a:buFont typeface="+mj-lt"/>
              <a:buAutoNum type="arabicPeriod"/>
            </a:pPr>
            <a:r>
              <a:rPr lang="en-US" sz="2000" b="0" i="0" u="none" strike="noStrike" dirty="0" err="1">
                <a:effectLst/>
              </a:rPr>
              <a:t>Análisis</a:t>
            </a:r>
            <a:r>
              <a:rPr lang="en-US" sz="2000" b="0" i="0" u="none" strike="noStrike" dirty="0">
                <a:effectLst/>
              </a:rPr>
              <a:t> </a:t>
            </a:r>
            <a:r>
              <a:rPr lang="en-US" sz="2000" b="0" i="0" u="none" strike="noStrike" dirty="0" err="1">
                <a:effectLst/>
              </a:rPr>
              <a:t>Exploratorio</a:t>
            </a:r>
            <a:endParaRPr lang="en-US" sz="2000" b="0" i="0" u="none" strike="noStrike" dirty="0">
              <a:effectLst/>
            </a:endParaRPr>
          </a:p>
          <a:p>
            <a:pPr marL="457200" indent="-457200">
              <a:buFont typeface="+mj-lt"/>
              <a:buAutoNum type="arabicPeriod"/>
            </a:pPr>
            <a:r>
              <a:rPr lang="en-US" sz="2000" b="0" i="0" u="none" strike="noStrike" dirty="0">
                <a:effectLst/>
              </a:rPr>
              <a:t>Insights y </a:t>
            </a:r>
            <a:r>
              <a:rPr lang="en-US" sz="2000" b="0" i="0" u="none" strike="noStrike" dirty="0" err="1">
                <a:effectLst/>
              </a:rPr>
              <a:t>Recomendaciones</a:t>
            </a:r>
            <a:endParaRPr lang="en-US" sz="2000" b="0" dirty="0">
              <a:effectLst/>
            </a:endParaRPr>
          </a:p>
          <a:p>
            <a:br>
              <a:rPr lang="en-US" sz="1600" dirty="0"/>
            </a:br>
            <a:endParaRPr lang="en-US" sz="1600" dirty="0"/>
          </a:p>
        </p:txBody>
      </p:sp>
      <p:pic>
        <p:nvPicPr>
          <p:cNvPr id="17" name="Imagen 16">
            <a:extLst>
              <a:ext uri="{FF2B5EF4-FFF2-40B4-BE49-F238E27FC236}">
                <a16:creationId xmlns:a16="http://schemas.microsoft.com/office/drawing/2014/main" id="{82B3FE80-23DA-704F-4D9A-826DF713DAAB}"/>
              </a:ext>
            </a:extLst>
          </p:cNvPr>
          <p:cNvPicPr>
            <a:picLocks noChangeAspect="1"/>
          </p:cNvPicPr>
          <p:nvPr/>
        </p:nvPicPr>
        <p:blipFill>
          <a:blip r:embed="rId2"/>
          <a:stretch>
            <a:fillRect/>
          </a:stretch>
        </p:blipFill>
        <p:spPr>
          <a:xfrm>
            <a:off x="4642342" y="784758"/>
            <a:ext cx="6909577" cy="5288484"/>
          </a:xfrm>
          <a:prstGeom prst="rect">
            <a:avLst/>
          </a:prstGeom>
        </p:spPr>
      </p:pic>
      <p:sp>
        <p:nvSpPr>
          <p:cNvPr id="15" name="Marcador de número de diapositiva 14">
            <a:extLst>
              <a:ext uri="{FF2B5EF4-FFF2-40B4-BE49-F238E27FC236}">
                <a16:creationId xmlns:a16="http://schemas.microsoft.com/office/drawing/2014/main" id="{3B199C97-F175-437D-8311-DB662925C063}"/>
              </a:ext>
            </a:extLst>
          </p:cNvPr>
          <p:cNvSpPr>
            <a:spLocks noGrp="1"/>
          </p:cNvSpPr>
          <p:nvPr>
            <p:ph type="sldNum" sz="quarter" idx="12"/>
          </p:nvPr>
        </p:nvSpPr>
        <p:spPr>
          <a:xfrm>
            <a:off x="10837333" y="6470704"/>
            <a:ext cx="973667" cy="274320"/>
          </a:xfrm>
        </p:spPr>
        <p:txBody>
          <a:bodyPr vert="horz" lIns="91440" tIns="45720" rIns="91440" bIns="45720" rtlCol="0" anchor="ctr">
            <a:normAutofit/>
          </a:bodyPr>
          <a:lstStyle/>
          <a:p>
            <a:pPr defTabSz="914400">
              <a:spcAft>
                <a:spcPts val="600"/>
              </a:spcAft>
            </a:pPr>
            <a:fld id="{DBA1B0FB-D917-4C8C-928F-313BD683BF39}" type="slidenum">
              <a:rPr lang="en-US" smtClean="0"/>
              <a:pPr defTabSz="914400">
                <a:spcAft>
                  <a:spcPts val="600"/>
                </a:spcAft>
              </a:pPr>
              <a:t>2</a:t>
            </a:fld>
            <a:endParaRPr lang="en-US"/>
          </a:p>
        </p:txBody>
      </p:sp>
    </p:spTree>
    <p:extLst>
      <p:ext uri="{BB962C8B-B14F-4D97-AF65-F5344CB8AC3E}">
        <p14:creationId xmlns:p14="http://schemas.microsoft.com/office/powerpoint/2010/main" val="2313234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33" name="Straight Connector 32">
            <a:extLst>
              <a:ext uri="{FF2B5EF4-FFF2-40B4-BE49-F238E27FC236}">
                <a16:creationId xmlns:a16="http://schemas.microsoft.com/office/drawing/2014/main" id="{C30962D2-9C5F-4C2F-9D75-5047CCE94C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12A1F828-B549-4D9A-B091-4B2DC4B2B2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97745" y="484632"/>
            <a:ext cx="7794722" cy="35119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159EE9FC-03BF-4860-9A99-6B440AB430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97745" y="4150596"/>
            <a:ext cx="7794722" cy="221966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ítulo 10">
            <a:extLst>
              <a:ext uri="{FF2B5EF4-FFF2-40B4-BE49-F238E27FC236}">
                <a16:creationId xmlns:a16="http://schemas.microsoft.com/office/drawing/2014/main" id="{23418ADF-358F-4647-A511-FCFFEDA83429}"/>
              </a:ext>
            </a:extLst>
          </p:cNvPr>
          <p:cNvSpPr>
            <a:spLocks noGrp="1"/>
          </p:cNvSpPr>
          <p:nvPr>
            <p:ph type="title"/>
          </p:nvPr>
        </p:nvSpPr>
        <p:spPr>
          <a:xfrm>
            <a:off x="4684903" y="4391025"/>
            <a:ext cx="6685507" cy="1738808"/>
          </a:xfrm>
        </p:spPr>
        <p:txBody>
          <a:bodyPr vert="horz" lIns="91440" tIns="45720" rIns="91440" bIns="45720" rtlCol="0" anchor="ctr">
            <a:normAutofit/>
          </a:bodyPr>
          <a:lstStyle/>
          <a:p>
            <a:r>
              <a:rPr lang="en-US">
                <a:solidFill>
                  <a:srgbClr val="FFFFFF"/>
                </a:solidFill>
              </a:rPr>
              <a:t>Contexto</a:t>
            </a:r>
          </a:p>
        </p:txBody>
      </p:sp>
      <p:pic>
        <p:nvPicPr>
          <p:cNvPr id="8" name="Marcador de posición de imagen 7">
            <a:extLst>
              <a:ext uri="{FF2B5EF4-FFF2-40B4-BE49-F238E27FC236}">
                <a16:creationId xmlns:a16="http://schemas.microsoft.com/office/drawing/2014/main" id="{7ACB7224-E3CA-2E9B-4CAA-6EE94055BB05}"/>
              </a:ext>
            </a:extLst>
          </p:cNvPr>
          <p:cNvPicPr>
            <a:picLocks noGrp="1" noChangeAspect="1"/>
          </p:cNvPicPr>
          <p:nvPr>
            <p:ph type="pic" sz="quarter" idx="13"/>
          </p:nvPr>
        </p:nvPicPr>
        <p:blipFill rotWithShape="1">
          <a:blip r:embed="rId3"/>
          <a:srcRect l="17045" r="17051" b="3"/>
          <a:stretch/>
        </p:blipFill>
        <p:spPr>
          <a:xfrm>
            <a:off x="484632" y="484632"/>
            <a:ext cx="3248521" cy="3511948"/>
          </a:xfrm>
          <a:prstGeom prst="rect">
            <a:avLst/>
          </a:prstGeom>
        </p:spPr>
      </p:pic>
      <p:sp>
        <p:nvSpPr>
          <p:cNvPr id="12" name="Marcador de contenido 11">
            <a:extLst>
              <a:ext uri="{FF2B5EF4-FFF2-40B4-BE49-F238E27FC236}">
                <a16:creationId xmlns:a16="http://schemas.microsoft.com/office/drawing/2014/main" id="{E5127060-CDBF-435F-9009-A5451CCE305D}"/>
              </a:ext>
            </a:extLst>
          </p:cNvPr>
          <p:cNvSpPr>
            <a:spLocks noGrp="1"/>
          </p:cNvSpPr>
          <p:nvPr>
            <p:ph sz="quarter" idx="15"/>
          </p:nvPr>
        </p:nvSpPr>
        <p:spPr>
          <a:xfrm>
            <a:off x="4219802" y="804998"/>
            <a:ext cx="7150608" cy="2871216"/>
          </a:xfrm>
        </p:spPr>
        <p:txBody>
          <a:bodyPr vert="horz" lIns="45720" tIns="45720" rIns="45720" bIns="45720" rtlCol="0" anchor="ctr">
            <a:normAutofit/>
          </a:bodyPr>
          <a:lstStyle/>
          <a:p>
            <a:r>
              <a:rPr lang="es-ES" sz="1500" dirty="0"/>
              <a:t>Este conjunto de datos se centra en el análisis de propiedades inmobiliarias ubicadas en diversas comunas de Chile. Contiene información detallada sobre diferentes aspectos relevantes, como precios en pesos chilenos, dólares y unidades de fomento (UF), características de la propiedad (dormitorios, baños, área total y construida, cantidad de estacionamientos), ubicación (distancia a parques y colegios), número de pisos, estado de la vivienda (nuevo, usado, en construcción) y el corredor encargado.</a:t>
            </a:r>
          </a:p>
          <a:p>
            <a:endParaRPr lang="en-US" sz="1500" dirty="0"/>
          </a:p>
        </p:txBody>
      </p:sp>
      <p:pic>
        <p:nvPicPr>
          <p:cNvPr id="14" name="Imagen 13">
            <a:extLst>
              <a:ext uri="{FF2B5EF4-FFF2-40B4-BE49-F238E27FC236}">
                <a16:creationId xmlns:a16="http://schemas.microsoft.com/office/drawing/2014/main" id="{9A2D82C6-C4DF-50A3-90AA-6CDC9CE26F55}"/>
              </a:ext>
            </a:extLst>
          </p:cNvPr>
          <p:cNvPicPr>
            <a:picLocks noChangeAspect="1"/>
          </p:cNvPicPr>
          <p:nvPr/>
        </p:nvPicPr>
        <p:blipFill rotWithShape="1">
          <a:blip r:embed="rId4"/>
          <a:srcRect l="5389" r="1" b="1"/>
          <a:stretch/>
        </p:blipFill>
        <p:spPr>
          <a:xfrm>
            <a:off x="484633" y="4150596"/>
            <a:ext cx="3248521" cy="2231808"/>
          </a:xfrm>
          <a:prstGeom prst="rect">
            <a:avLst/>
          </a:prstGeom>
        </p:spPr>
      </p:pic>
      <p:cxnSp>
        <p:nvCxnSpPr>
          <p:cNvPr id="39" name="Straight Connector 38">
            <a:extLst>
              <a:ext uri="{FF2B5EF4-FFF2-40B4-BE49-F238E27FC236}">
                <a16:creationId xmlns:a16="http://schemas.microsoft.com/office/drawing/2014/main" id="{8140078B-702A-463C-B633-546117AE10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422775" y="4803229"/>
            <a:ext cx="0" cy="914400"/>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sp>
        <p:nvSpPr>
          <p:cNvPr id="6" name="Marcador de número de diapositiva 5">
            <a:extLst>
              <a:ext uri="{FF2B5EF4-FFF2-40B4-BE49-F238E27FC236}">
                <a16:creationId xmlns:a16="http://schemas.microsoft.com/office/drawing/2014/main" id="{9ED907F8-C614-4D59-A03F-BF9CD5E35703}"/>
              </a:ext>
            </a:extLst>
          </p:cNvPr>
          <p:cNvSpPr>
            <a:spLocks noGrp="1"/>
          </p:cNvSpPr>
          <p:nvPr>
            <p:ph type="sldNum" sz="quarter" idx="12"/>
          </p:nvPr>
        </p:nvSpPr>
        <p:spPr>
          <a:xfrm>
            <a:off x="10837333" y="6470704"/>
            <a:ext cx="973667" cy="274320"/>
          </a:xfrm>
        </p:spPr>
        <p:txBody>
          <a:bodyPr vert="horz" lIns="91440" tIns="45720" rIns="91440" bIns="45720" rtlCol="0" anchor="ctr">
            <a:normAutofit/>
          </a:bodyPr>
          <a:lstStyle/>
          <a:p>
            <a:pPr>
              <a:spcAft>
                <a:spcPts val="600"/>
              </a:spcAft>
            </a:pPr>
            <a:fld id="{DBA1B0FB-D917-4C8C-928F-313BD683BF39}" type="slidenum">
              <a:rPr lang="en-US" kern="1200" dirty="0">
                <a:solidFill>
                  <a:schemeClr val="tx1">
                    <a:lumMod val="95000"/>
                    <a:lumOff val="5000"/>
                  </a:schemeClr>
                </a:solidFill>
                <a:latin typeface="+mj-lt"/>
                <a:ea typeface="+mn-ea"/>
                <a:cs typeface="+mn-cs"/>
              </a:rPr>
              <a:pPr>
                <a:spcAft>
                  <a:spcPts val="600"/>
                </a:spcAft>
              </a:pPr>
              <a:t>3</a:t>
            </a:fld>
            <a:endParaRPr lang="en-US" kern="1200" dirty="0">
              <a:solidFill>
                <a:schemeClr val="tx1">
                  <a:lumMod val="95000"/>
                  <a:lumOff val="5000"/>
                </a:schemeClr>
              </a:solidFill>
              <a:latin typeface="+mj-lt"/>
              <a:ea typeface="+mn-ea"/>
              <a:cs typeface="+mn-cs"/>
            </a:endParaRPr>
          </a:p>
        </p:txBody>
      </p:sp>
    </p:spTree>
    <p:extLst>
      <p:ext uri="{BB962C8B-B14F-4D97-AF65-F5344CB8AC3E}">
        <p14:creationId xmlns:p14="http://schemas.microsoft.com/office/powerpoint/2010/main" val="2158886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a:extLst>
              <a:ext uri="{FF2B5EF4-FFF2-40B4-BE49-F238E27FC236}">
                <a16:creationId xmlns:a16="http://schemas.microsoft.com/office/drawing/2014/main" id="{47788B34-4190-4916-9048-47720EA5ABF1}"/>
              </a:ext>
            </a:extLst>
          </p:cNvPr>
          <p:cNvSpPr>
            <a:spLocks noGrp="1"/>
          </p:cNvSpPr>
          <p:nvPr>
            <p:ph type="title"/>
          </p:nvPr>
        </p:nvSpPr>
        <p:spPr/>
        <p:txBody>
          <a:bodyPr rtlCol="0"/>
          <a:lstStyle/>
          <a:p>
            <a:pPr rtl="0"/>
            <a:r>
              <a:rPr lang="es-ES" dirty="0"/>
              <a:t>Contenido </a:t>
            </a:r>
          </a:p>
        </p:txBody>
      </p:sp>
      <p:sp>
        <p:nvSpPr>
          <p:cNvPr id="9" name="Marcador de contenido 8">
            <a:extLst>
              <a:ext uri="{FF2B5EF4-FFF2-40B4-BE49-F238E27FC236}">
                <a16:creationId xmlns:a16="http://schemas.microsoft.com/office/drawing/2014/main" id="{8598ECEC-4413-4244-8F21-0076EC511806}"/>
              </a:ext>
            </a:extLst>
          </p:cNvPr>
          <p:cNvSpPr>
            <a:spLocks noGrp="1"/>
          </p:cNvSpPr>
          <p:nvPr>
            <p:ph sz="half" idx="2"/>
          </p:nvPr>
        </p:nvSpPr>
        <p:spPr>
          <a:xfrm>
            <a:off x="550862" y="1881275"/>
            <a:ext cx="3492766" cy="3515555"/>
          </a:xfrm>
        </p:spPr>
        <p:txBody>
          <a:bodyPr rtlCol="0">
            <a:normAutofit/>
          </a:bodyPr>
          <a:lstStyle/>
          <a:p>
            <a:pPr lvl="0" algn="just" rtl="0"/>
            <a:r>
              <a:rPr lang="es-ES" sz="1600" dirty="0"/>
              <a:t>El objetivo principal de este análisis es comprender cómo diversas características y ubicaciones influyen en el precio de venta de las propiedades, permitiendo así a posibles inversionistas y compradores tomar decisiones informadas. </a:t>
            </a:r>
          </a:p>
          <a:p>
            <a:pPr lvl="0" algn="just" rtl="0"/>
            <a:r>
              <a:rPr lang="es-ES" sz="1600" dirty="0"/>
              <a:t>Se plantean varias preguntas de investigación y se formulan hipótesis para guiar este estudio.</a:t>
            </a:r>
          </a:p>
          <a:p>
            <a:pPr lvl="0" algn="just" rtl="0"/>
            <a:r>
              <a:rPr lang="es-ES" dirty="0"/>
              <a:t>.</a:t>
            </a:r>
          </a:p>
        </p:txBody>
      </p:sp>
      <p:sp>
        <p:nvSpPr>
          <p:cNvPr id="12" name="Marcador de texto 11">
            <a:extLst>
              <a:ext uri="{FF2B5EF4-FFF2-40B4-BE49-F238E27FC236}">
                <a16:creationId xmlns:a16="http://schemas.microsoft.com/office/drawing/2014/main" id="{3A63626D-0E6E-4023-ABFC-A744C9862159}"/>
              </a:ext>
            </a:extLst>
          </p:cNvPr>
          <p:cNvSpPr>
            <a:spLocks noGrp="1"/>
          </p:cNvSpPr>
          <p:nvPr>
            <p:ph type="body" sz="quarter" idx="13"/>
          </p:nvPr>
        </p:nvSpPr>
        <p:spPr>
          <a:xfrm>
            <a:off x="4341573" y="1719652"/>
            <a:ext cx="3566160" cy="535354"/>
          </a:xfrm>
        </p:spPr>
        <p:txBody>
          <a:bodyPr rtlCol="0"/>
          <a:lstStyle/>
          <a:p>
            <a:pPr algn="ctr" rtl="0"/>
            <a:r>
              <a:rPr lang="es-ES" sz="1600" b="1" i="0" dirty="0">
                <a:solidFill>
                  <a:srgbClr val="FFFFFF"/>
                </a:solidFill>
                <a:effectLst/>
                <a:latin typeface="system-ui"/>
              </a:rPr>
              <a:t>Fases del Desarrollo del Modelo</a:t>
            </a:r>
            <a:endParaRPr lang="es-ES" sz="1600" dirty="0"/>
          </a:p>
        </p:txBody>
      </p:sp>
      <p:sp>
        <p:nvSpPr>
          <p:cNvPr id="13" name="Marcador de contenido 12">
            <a:extLst>
              <a:ext uri="{FF2B5EF4-FFF2-40B4-BE49-F238E27FC236}">
                <a16:creationId xmlns:a16="http://schemas.microsoft.com/office/drawing/2014/main" id="{258E9390-685C-4BAD-BFAD-EC56E81C4745}"/>
              </a:ext>
            </a:extLst>
          </p:cNvPr>
          <p:cNvSpPr>
            <a:spLocks noGrp="1"/>
          </p:cNvSpPr>
          <p:nvPr>
            <p:ph sz="quarter" idx="14"/>
          </p:nvPr>
        </p:nvSpPr>
        <p:spPr>
          <a:xfrm>
            <a:off x="8141883" y="2504847"/>
            <a:ext cx="3563936" cy="4172850"/>
          </a:xfrm>
        </p:spPr>
        <p:txBody>
          <a:bodyPr rtlCol="0">
            <a:noAutofit/>
          </a:bodyPr>
          <a:lstStyle/>
          <a:p>
            <a:pPr marL="0" indent="0" algn="just">
              <a:buNone/>
            </a:pPr>
            <a:r>
              <a:rPr lang="es-ES" sz="1600" dirty="0"/>
              <a:t>En el contexto analítico, se utilizarán técnicas de análisis de datos y modelado predictivo Se analizarán variables como precios en pesos chilenos, dólares y unidades de fomento, características de la propiedad (dormitorios, baños, área total y construida, cantidad de estacionamientos), ubicación (distancia a parques y colegios), número de pisos y estado de la vivienda (nuevo, usado, en construcción). Se buscará entender patrones, correlaciones y relaciones entre estas variables y el precio de venta de las propiedades. También se validarán hipótesis planteadas para guiar el análisis.</a:t>
            </a:r>
          </a:p>
        </p:txBody>
      </p:sp>
      <p:sp>
        <p:nvSpPr>
          <p:cNvPr id="10" name="Marcador de texto 9">
            <a:extLst>
              <a:ext uri="{FF2B5EF4-FFF2-40B4-BE49-F238E27FC236}">
                <a16:creationId xmlns:a16="http://schemas.microsoft.com/office/drawing/2014/main" id="{34A9BC34-CFDB-4D7A-8D6C-1CE608D0909F}"/>
              </a:ext>
            </a:extLst>
          </p:cNvPr>
          <p:cNvSpPr>
            <a:spLocks noGrp="1"/>
          </p:cNvSpPr>
          <p:nvPr>
            <p:ph type="body" sz="quarter" idx="3"/>
          </p:nvPr>
        </p:nvSpPr>
        <p:spPr/>
        <p:txBody>
          <a:bodyPr rtlCol="0"/>
          <a:lstStyle/>
          <a:p>
            <a:pPr algn="ctr" rtl="0"/>
            <a:r>
              <a:rPr lang="es-ES" sz="1600" b="1" i="0" dirty="0">
                <a:solidFill>
                  <a:srgbClr val="FFFFFF"/>
                </a:solidFill>
                <a:effectLst/>
                <a:latin typeface="system-ui"/>
              </a:rPr>
              <a:t>Transparencia y Equidad en el Mercado</a:t>
            </a:r>
            <a:endParaRPr lang="es-ES" sz="1600" dirty="0"/>
          </a:p>
        </p:txBody>
      </p:sp>
      <p:sp>
        <p:nvSpPr>
          <p:cNvPr id="11" name="Marcador de contenido 10">
            <a:extLst>
              <a:ext uri="{FF2B5EF4-FFF2-40B4-BE49-F238E27FC236}">
                <a16:creationId xmlns:a16="http://schemas.microsoft.com/office/drawing/2014/main" id="{1D014E48-5DD9-49CE-AD5B-0FEF69204F68}"/>
              </a:ext>
            </a:extLst>
          </p:cNvPr>
          <p:cNvSpPr>
            <a:spLocks noGrp="1"/>
          </p:cNvSpPr>
          <p:nvPr>
            <p:ph sz="quarter" idx="4"/>
          </p:nvPr>
        </p:nvSpPr>
        <p:spPr>
          <a:xfrm>
            <a:off x="4341622" y="2255006"/>
            <a:ext cx="3508755" cy="3515555"/>
          </a:xfrm>
        </p:spPr>
        <p:txBody>
          <a:bodyPr rtlCol="0">
            <a:normAutofit/>
          </a:bodyPr>
          <a:lstStyle/>
          <a:p>
            <a:pPr marL="0" lvl="0" indent="0" algn="just" rtl="0">
              <a:buNone/>
            </a:pPr>
            <a:r>
              <a:rPr lang="es-ES" sz="1600" dirty="0"/>
              <a:t>Nos proporcionando una visión detallada del mercado inmobiliario en diversas comunas de Santiago, Chile. Se busca entender cómo las características y ubicación de las propiedades influyen en su precio de venta. Además, se pretende desarrollar una herramienta predictiva que permita estimar el valor de las viviendas en función de estas variables, para ayudar a posibles inversionistas y compradores a tomar decisiones informadas.</a:t>
            </a:r>
          </a:p>
        </p:txBody>
      </p:sp>
      <p:sp>
        <p:nvSpPr>
          <p:cNvPr id="16" name="Marcador de número de diapositiva 15">
            <a:extLst>
              <a:ext uri="{FF2B5EF4-FFF2-40B4-BE49-F238E27FC236}">
                <a16:creationId xmlns:a16="http://schemas.microsoft.com/office/drawing/2014/main" id="{CF0A8666-4477-461C-A79D-E91232EE973E}"/>
              </a:ext>
            </a:extLst>
          </p:cNvPr>
          <p:cNvSpPr>
            <a:spLocks noGrp="1"/>
          </p:cNvSpPr>
          <p:nvPr>
            <p:ph type="sldNum" sz="quarter" idx="12"/>
          </p:nvPr>
        </p:nvSpPr>
        <p:spPr/>
        <p:txBody>
          <a:bodyPr rtlCol="0"/>
          <a:lstStyle/>
          <a:p>
            <a:pPr rtl="0"/>
            <a:fld id="{DBA1B0FB-D917-4C8C-928F-313BD683BF39}" type="slidenum">
              <a:rPr lang="es-ES" smtClean="0"/>
              <a:pPr rtl="0"/>
              <a:t>4</a:t>
            </a:fld>
            <a:endParaRPr lang="es-ES"/>
          </a:p>
        </p:txBody>
      </p:sp>
    </p:spTree>
    <p:extLst>
      <p:ext uri="{BB962C8B-B14F-4D97-AF65-F5344CB8AC3E}">
        <p14:creationId xmlns:p14="http://schemas.microsoft.com/office/powerpoint/2010/main" val="30930803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5" name="Straight Connector 24">
            <a:extLst>
              <a:ext uri="{FF2B5EF4-FFF2-40B4-BE49-F238E27FC236}">
                <a16:creationId xmlns:a16="http://schemas.microsoft.com/office/drawing/2014/main" id="{9200C8B5-FB5A-4F8B-A9BD-693C051418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Título 1">
            <a:extLst>
              <a:ext uri="{FF2B5EF4-FFF2-40B4-BE49-F238E27FC236}">
                <a16:creationId xmlns:a16="http://schemas.microsoft.com/office/drawing/2014/main" id="{0046426E-F6F6-4A7C-9181-8C3090996261}"/>
              </a:ext>
            </a:extLst>
          </p:cNvPr>
          <p:cNvSpPr>
            <a:spLocks noGrp="1"/>
          </p:cNvSpPr>
          <p:nvPr>
            <p:ph type="title"/>
          </p:nvPr>
        </p:nvSpPr>
        <p:spPr>
          <a:xfrm>
            <a:off x="1024127" y="66601"/>
            <a:ext cx="3133581" cy="1499616"/>
          </a:xfrm>
        </p:spPr>
        <p:txBody>
          <a:bodyPr vert="horz" lIns="91440" tIns="45720" rIns="91440" bIns="45720" rtlCol="0" anchor="ctr">
            <a:normAutofit/>
          </a:bodyPr>
          <a:lstStyle/>
          <a:p>
            <a:r>
              <a:rPr lang="en-US" sz="4000" dirty="0" err="1"/>
              <a:t>Preguntas</a:t>
            </a:r>
            <a:r>
              <a:rPr lang="en-US" sz="4000" dirty="0"/>
              <a:t> de </a:t>
            </a:r>
            <a:r>
              <a:rPr lang="en-US" sz="4000" dirty="0" err="1"/>
              <a:t>Interés</a:t>
            </a:r>
            <a:endParaRPr lang="en-US" sz="4000" dirty="0"/>
          </a:p>
        </p:txBody>
      </p:sp>
      <p:sp>
        <p:nvSpPr>
          <p:cNvPr id="3" name="Marcador de contenido 2">
            <a:extLst>
              <a:ext uri="{FF2B5EF4-FFF2-40B4-BE49-F238E27FC236}">
                <a16:creationId xmlns:a16="http://schemas.microsoft.com/office/drawing/2014/main" id="{D3B60D6F-4D0F-4D33-B2A7-159C8583FF00}"/>
              </a:ext>
            </a:extLst>
          </p:cNvPr>
          <p:cNvSpPr>
            <a:spLocks noGrp="1"/>
          </p:cNvSpPr>
          <p:nvPr>
            <p:ph idx="1"/>
          </p:nvPr>
        </p:nvSpPr>
        <p:spPr>
          <a:xfrm>
            <a:off x="980392" y="1290982"/>
            <a:ext cx="3547871" cy="5004300"/>
          </a:xfrm>
        </p:spPr>
        <p:txBody>
          <a:bodyPr vert="horz" lIns="45720" tIns="45720" rIns="45720" bIns="45720" rtlCol="0">
            <a:normAutofit lnSpcReduction="10000"/>
          </a:bodyPr>
          <a:lstStyle/>
          <a:p>
            <a:pPr marL="457200" indent="-457200">
              <a:buFont typeface="+mj-lt"/>
              <a:buAutoNum type="arabicPeriod"/>
            </a:pPr>
            <a:r>
              <a:rPr lang="en-US" sz="1600" dirty="0"/>
              <a:t>¿</a:t>
            </a:r>
            <a:r>
              <a:rPr lang="es-ES" sz="1600" dirty="0"/>
              <a:t>La cercanía a parques y colegios está correlacionada con un precio de venta más alto.</a:t>
            </a:r>
            <a:r>
              <a:rPr lang="en-US" sz="1600" dirty="0"/>
              <a:t>?</a:t>
            </a:r>
          </a:p>
          <a:p>
            <a:pPr marL="457200" indent="-457200">
              <a:buFont typeface="+mj-lt"/>
              <a:buAutoNum type="arabicPeriod"/>
            </a:pPr>
            <a:r>
              <a:rPr lang="en-US" sz="1600" dirty="0"/>
              <a:t>¿</a:t>
            </a:r>
            <a:r>
              <a:rPr lang="es-ES" sz="1600" dirty="0"/>
              <a:t>Ciertas comunas pueden tener un precio promedio más alto que otras debido a factores económicos o de demanda.</a:t>
            </a:r>
            <a:r>
              <a:rPr lang="en-US" sz="1600" dirty="0"/>
              <a:t>?</a:t>
            </a:r>
          </a:p>
          <a:p>
            <a:pPr marL="457200" indent="-457200">
              <a:buFont typeface="+mj-lt"/>
              <a:buAutoNum type="arabicPeriod"/>
            </a:pPr>
            <a:r>
              <a:rPr lang="en-US" sz="1600" dirty="0"/>
              <a:t>¿</a:t>
            </a:r>
            <a:r>
              <a:rPr lang="es-ES" sz="1600" dirty="0"/>
              <a:t>Se postula que propiedades con más dormitorios y baños tienen un precio de venta más alto.</a:t>
            </a:r>
            <a:r>
              <a:rPr lang="en-US" sz="1600" dirty="0"/>
              <a:t>?</a:t>
            </a:r>
          </a:p>
          <a:p>
            <a:pPr marL="457200" indent="-457200">
              <a:buFont typeface="+mj-lt"/>
              <a:buAutoNum type="arabicPeriod"/>
            </a:pPr>
            <a:r>
              <a:rPr lang="en-US" sz="1600" dirty="0"/>
              <a:t>¿</a:t>
            </a:r>
            <a:r>
              <a:rPr lang="es-ES" sz="1600" dirty="0"/>
              <a:t>Las propiedades en buen estado (nuevo) tendrán un precio más elevado que las usadas o en construcción.</a:t>
            </a:r>
            <a:r>
              <a:rPr lang="en-US" sz="1600" dirty="0"/>
              <a:t>?</a:t>
            </a:r>
          </a:p>
          <a:p>
            <a:pPr marL="457200" indent="-457200">
              <a:buFont typeface="+mj-lt"/>
              <a:buAutoNum type="arabicPeriod"/>
            </a:pPr>
            <a:r>
              <a:rPr lang="en-US" sz="1600" dirty="0"/>
              <a:t>¿</a:t>
            </a:r>
            <a:r>
              <a:rPr lang="es-ES" sz="1600" dirty="0"/>
              <a:t> La cantidad de estacionamientos se relaciona positivamente con el precio de venta</a:t>
            </a:r>
            <a:r>
              <a:rPr lang="en-US" sz="1600" dirty="0"/>
              <a:t>?</a:t>
            </a:r>
          </a:p>
          <a:p>
            <a:pPr marL="457200" indent="-457200">
              <a:buFont typeface="+mj-lt"/>
              <a:buAutoNum type="arabicPeriod"/>
            </a:pPr>
            <a:r>
              <a:rPr lang="es-ES" sz="1600" dirty="0"/>
              <a:t>¿Las propiedades de un solo piso tienen un precio promedio más bajo que las de múltiples pisos?</a:t>
            </a:r>
            <a:endParaRPr lang="en-US" sz="1600" dirty="0"/>
          </a:p>
          <a:p>
            <a:endParaRPr lang="en-US" sz="1600" dirty="0"/>
          </a:p>
        </p:txBody>
      </p:sp>
      <p:pic>
        <p:nvPicPr>
          <p:cNvPr id="6" name="Imagen 5">
            <a:extLst>
              <a:ext uri="{FF2B5EF4-FFF2-40B4-BE49-F238E27FC236}">
                <a16:creationId xmlns:a16="http://schemas.microsoft.com/office/drawing/2014/main" id="{FAA0B9BC-B76A-0318-A45C-EE3D7AF9EA6E}"/>
              </a:ext>
            </a:extLst>
          </p:cNvPr>
          <p:cNvPicPr>
            <a:picLocks noChangeAspect="1"/>
          </p:cNvPicPr>
          <p:nvPr/>
        </p:nvPicPr>
        <p:blipFill rotWithShape="1">
          <a:blip r:embed="rId2"/>
          <a:srcRect r="32282"/>
          <a:stretch/>
        </p:blipFill>
        <p:spPr>
          <a:xfrm>
            <a:off x="4898818" y="585216"/>
            <a:ext cx="7089982" cy="6159808"/>
          </a:xfrm>
          <a:prstGeom prst="rect">
            <a:avLst/>
          </a:prstGeom>
        </p:spPr>
      </p:pic>
      <p:sp>
        <p:nvSpPr>
          <p:cNvPr id="15" name="Marcador de número de diapositiva 14">
            <a:extLst>
              <a:ext uri="{FF2B5EF4-FFF2-40B4-BE49-F238E27FC236}">
                <a16:creationId xmlns:a16="http://schemas.microsoft.com/office/drawing/2014/main" id="{3B199C97-F175-437D-8311-DB662925C063}"/>
              </a:ext>
            </a:extLst>
          </p:cNvPr>
          <p:cNvSpPr>
            <a:spLocks noGrp="1"/>
          </p:cNvSpPr>
          <p:nvPr>
            <p:ph type="sldNum" sz="quarter" idx="12"/>
          </p:nvPr>
        </p:nvSpPr>
        <p:spPr>
          <a:xfrm>
            <a:off x="10837333" y="6470704"/>
            <a:ext cx="973667" cy="274320"/>
          </a:xfrm>
        </p:spPr>
        <p:txBody>
          <a:bodyPr vert="horz" lIns="91440" tIns="45720" rIns="91440" bIns="45720" rtlCol="0" anchor="ctr">
            <a:normAutofit/>
          </a:bodyPr>
          <a:lstStyle/>
          <a:p>
            <a:pPr defTabSz="914400">
              <a:spcAft>
                <a:spcPts val="600"/>
              </a:spcAft>
            </a:pPr>
            <a:fld id="{DBA1B0FB-D917-4C8C-928F-313BD683BF39}" type="slidenum">
              <a:rPr lang="en-US" smtClean="0"/>
              <a:pPr defTabSz="914400">
                <a:spcAft>
                  <a:spcPts val="600"/>
                </a:spcAft>
              </a:pPr>
              <a:t>5</a:t>
            </a:fld>
            <a:endParaRPr lang="en-US"/>
          </a:p>
        </p:txBody>
      </p:sp>
    </p:spTree>
    <p:extLst>
      <p:ext uri="{BB962C8B-B14F-4D97-AF65-F5344CB8AC3E}">
        <p14:creationId xmlns:p14="http://schemas.microsoft.com/office/powerpoint/2010/main" val="38724063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8CD2B798-7994-4548-A2BE-4AEF9C1A5F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s-CL"/>
          </a:p>
        </p:txBody>
      </p:sp>
      <p:sp>
        <p:nvSpPr>
          <p:cNvPr id="22" name="Oval 5">
            <a:extLst>
              <a:ext uri="{FF2B5EF4-FFF2-40B4-BE49-F238E27FC236}">
                <a16:creationId xmlns:a16="http://schemas.microsoft.com/office/drawing/2014/main" id="{E6162320-3B67-42BB-AF9D-939326E648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s-CL"/>
          </a:p>
        </p:txBody>
      </p:sp>
      <p:cxnSp>
        <p:nvCxnSpPr>
          <p:cNvPr id="24" name="Straight Connector 23">
            <a:extLst>
              <a:ext uri="{FF2B5EF4-FFF2-40B4-BE49-F238E27FC236}">
                <a16:creationId xmlns:a16="http://schemas.microsoft.com/office/drawing/2014/main" id="{6722E143-84C1-4F95-937C-78B92D2811C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pic>
        <p:nvPicPr>
          <p:cNvPr id="3" name="Imagen 2">
            <a:extLst>
              <a:ext uri="{FF2B5EF4-FFF2-40B4-BE49-F238E27FC236}">
                <a16:creationId xmlns:a16="http://schemas.microsoft.com/office/drawing/2014/main" id="{0605C551-1487-04AC-3B74-642B39386E98}"/>
              </a:ext>
            </a:extLst>
          </p:cNvPr>
          <p:cNvPicPr>
            <a:picLocks noChangeAspect="1"/>
          </p:cNvPicPr>
          <p:nvPr/>
        </p:nvPicPr>
        <p:blipFill rotWithShape="1">
          <a:blip r:embed="rId3"/>
          <a:srcRect l="1398" t="14056" r="7693"/>
          <a:stretch/>
        </p:blipFill>
        <p:spPr>
          <a:xfrm>
            <a:off x="20" y="10"/>
            <a:ext cx="12191980" cy="6857990"/>
          </a:xfrm>
          <a:prstGeom prst="rect">
            <a:avLst/>
          </a:prstGeom>
        </p:spPr>
      </p:pic>
      <p:sp>
        <p:nvSpPr>
          <p:cNvPr id="26" name="Rectangle 25">
            <a:extLst>
              <a:ext uri="{FF2B5EF4-FFF2-40B4-BE49-F238E27FC236}">
                <a16:creationId xmlns:a16="http://schemas.microsoft.com/office/drawing/2014/main" id="{CC1CA635-2D9C-4E3E-820F-5FE35AC143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59968"/>
            <a:ext cx="12192000" cy="2298032"/>
          </a:xfrm>
          <a:prstGeom prst="rect">
            <a:avLst/>
          </a:prstGeom>
          <a:solidFill>
            <a:schemeClr val="accent1">
              <a:lumMod val="75000"/>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15" name="Título 14">
            <a:extLst>
              <a:ext uri="{FF2B5EF4-FFF2-40B4-BE49-F238E27FC236}">
                <a16:creationId xmlns:a16="http://schemas.microsoft.com/office/drawing/2014/main" id="{40F1DF5B-353A-4270-8C10-6A1509441174}"/>
              </a:ext>
            </a:extLst>
          </p:cNvPr>
          <p:cNvSpPr>
            <a:spLocks noGrp="1"/>
          </p:cNvSpPr>
          <p:nvPr>
            <p:ph type="ctrTitle"/>
          </p:nvPr>
        </p:nvSpPr>
        <p:spPr>
          <a:xfrm>
            <a:off x="457200" y="4960137"/>
            <a:ext cx="7772400" cy="1463040"/>
          </a:xfrm>
        </p:spPr>
        <p:txBody>
          <a:bodyPr vert="horz" lIns="91440" tIns="45720" rIns="91440" bIns="45720" rtlCol="0" anchor="ctr" anchorCtr="0">
            <a:normAutofit/>
          </a:bodyPr>
          <a:lstStyle/>
          <a:p>
            <a:pPr algn="r"/>
            <a:r>
              <a:rPr lang="en-US" sz="5000" kern="1200" cap="all" spc="200" baseline="0">
                <a:solidFill>
                  <a:srgbClr val="FFFFFF"/>
                </a:solidFill>
                <a:latin typeface="+mj-lt"/>
                <a:ea typeface="+mj-ea"/>
                <a:cs typeface="+mj-cs"/>
              </a:rPr>
              <a:t>Análisis Exploratorio</a:t>
            </a:r>
          </a:p>
        </p:txBody>
      </p:sp>
      <p:cxnSp>
        <p:nvCxnSpPr>
          <p:cNvPr id="28" name="Straight Connector 27">
            <a:extLst>
              <a:ext uri="{FF2B5EF4-FFF2-40B4-BE49-F238E27FC236}">
                <a16:creationId xmlns:a16="http://schemas.microsoft.com/office/drawing/2014/main" id="{E0E62FBC-456F-48AE-91ED-3956405D76D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sp>
        <p:nvSpPr>
          <p:cNvPr id="4" name="Marcador de número de diapositiva 3">
            <a:extLst>
              <a:ext uri="{FF2B5EF4-FFF2-40B4-BE49-F238E27FC236}">
                <a16:creationId xmlns:a16="http://schemas.microsoft.com/office/drawing/2014/main" id="{E1E7D98D-6710-41D2-B258-E1A1059D29F8}"/>
              </a:ext>
            </a:extLst>
          </p:cNvPr>
          <p:cNvSpPr>
            <a:spLocks noGrp="1"/>
          </p:cNvSpPr>
          <p:nvPr>
            <p:ph type="sldNum" sz="quarter" idx="12"/>
          </p:nvPr>
        </p:nvSpPr>
        <p:spPr>
          <a:xfrm>
            <a:off x="10837333" y="6470704"/>
            <a:ext cx="973667" cy="274320"/>
          </a:xfrm>
        </p:spPr>
        <p:txBody>
          <a:bodyPr vert="horz" lIns="91440" tIns="45720" rIns="91440" bIns="45720" rtlCol="0" anchor="ctr">
            <a:normAutofit/>
          </a:bodyPr>
          <a:lstStyle/>
          <a:p>
            <a:pPr defTabSz="914400">
              <a:spcAft>
                <a:spcPts val="600"/>
              </a:spcAft>
            </a:pPr>
            <a:fld id="{DBA1B0FB-D917-4C8C-928F-313BD683BF39}" type="slidenum">
              <a:rPr lang="en-US">
                <a:solidFill>
                  <a:srgbClr val="FFFFFF">
                    <a:alpha val="80000"/>
                  </a:srgbClr>
                </a:solidFill>
              </a:rPr>
              <a:pPr defTabSz="914400">
                <a:spcAft>
                  <a:spcPts val="600"/>
                </a:spcAft>
              </a:pPr>
              <a:t>6</a:t>
            </a:fld>
            <a:endParaRPr lang="en-US">
              <a:solidFill>
                <a:srgbClr val="FFFFFF">
                  <a:alpha val="80000"/>
                </a:srgbClr>
              </a:solidFill>
            </a:endParaRPr>
          </a:p>
        </p:txBody>
      </p:sp>
    </p:spTree>
    <p:extLst>
      <p:ext uri="{BB962C8B-B14F-4D97-AF65-F5344CB8AC3E}">
        <p14:creationId xmlns:p14="http://schemas.microsoft.com/office/powerpoint/2010/main" val="5600218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C23416DF-B283-4D9F-A625-146552CA9E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s-CL"/>
          </a:p>
        </p:txBody>
      </p:sp>
      <p:sp>
        <p:nvSpPr>
          <p:cNvPr id="17" name="Oval 5">
            <a:extLst>
              <a:ext uri="{FF2B5EF4-FFF2-40B4-BE49-F238E27FC236}">
                <a16:creationId xmlns:a16="http://schemas.microsoft.com/office/drawing/2014/main" id="{73834904-4D9B-41F7-8DA6-0709FD9F7E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s-CL"/>
          </a:p>
        </p:txBody>
      </p:sp>
      <p:cxnSp>
        <p:nvCxnSpPr>
          <p:cNvPr id="19" name="Straight Connector 18">
            <a:extLst>
              <a:ext uri="{FF2B5EF4-FFF2-40B4-BE49-F238E27FC236}">
                <a16:creationId xmlns:a16="http://schemas.microsoft.com/office/drawing/2014/main" id="{C00D1207-ECAF-48E9-8834-2CE4D219823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1D2E3C52-528A-4049-BCAA-5460756BC0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59968"/>
            <a:ext cx="12192000" cy="2298032"/>
          </a:xfrm>
          <a:prstGeom prst="rect">
            <a:avLst/>
          </a:prstGeom>
          <a:solidFill>
            <a:schemeClr val="accent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7" name="Título 6">
            <a:extLst>
              <a:ext uri="{FF2B5EF4-FFF2-40B4-BE49-F238E27FC236}">
                <a16:creationId xmlns:a16="http://schemas.microsoft.com/office/drawing/2014/main" id="{3E174092-82D3-44E0-8948-4096232ED0A7}"/>
              </a:ext>
            </a:extLst>
          </p:cNvPr>
          <p:cNvSpPr>
            <a:spLocks noGrp="1"/>
          </p:cNvSpPr>
          <p:nvPr>
            <p:ph type="title"/>
          </p:nvPr>
        </p:nvSpPr>
        <p:spPr>
          <a:xfrm>
            <a:off x="457200" y="4960137"/>
            <a:ext cx="7772400" cy="1463040"/>
          </a:xfrm>
        </p:spPr>
        <p:txBody>
          <a:bodyPr vert="horz" lIns="91440" tIns="45720" rIns="91440" bIns="45720" rtlCol="0" anchor="ctr">
            <a:normAutofit/>
          </a:bodyPr>
          <a:lstStyle/>
          <a:p>
            <a:pPr algn="r"/>
            <a:r>
              <a:rPr lang="en-US" spc="200">
                <a:solidFill>
                  <a:srgbClr val="FFFFFF"/>
                </a:solidFill>
              </a:rPr>
              <a:t>Valor promedio viviendas</a:t>
            </a:r>
          </a:p>
        </p:txBody>
      </p:sp>
      <p:sp useBgFill="1">
        <p:nvSpPr>
          <p:cNvPr id="23" name="Rectangle 22">
            <a:extLst>
              <a:ext uri="{FF2B5EF4-FFF2-40B4-BE49-F238E27FC236}">
                <a16:creationId xmlns:a16="http://schemas.microsoft.com/office/drawing/2014/main" id="{CD5B542C-8183-4445-AF4D-B23AAE3299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Imagen 9">
            <a:extLst>
              <a:ext uri="{FF2B5EF4-FFF2-40B4-BE49-F238E27FC236}">
                <a16:creationId xmlns:a16="http://schemas.microsoft.com/office/drawing/2014/main" id="{404890C9-1B29-DCFF-0FEA-D1B08B4FBE1E}"/>
              </a:ext>
            </a:extLst>
          </p:cNvPr>
          <p:cNvPicPr>
            <a:picLocks noChangeAspect="1"/>
          </p:cNvPicPr>
          <p:nvPr/>
        </p:nvPicPr>
        <p:blipFill>
          <a:blip r:embed="rId2"/>
          <a:stretch>
            <a:fillRect/>
          </a:stretch>
        </p:blipFill>
        <p:spPr>
          <a:xfrm>
            <a:off x="484632" y="560914"/>
            <a:ext cx="5369052" cy="3449616"/>
          </a:xfrm>
          <a:prstGeom prst="rect">
            <a:avLst/>
          </a:prstGeom>
        </p:spPr>
      </p:pic>
      <p:cxnSp>
        <p:nvCxnSpPr>
          <p:cNvPr id="25" name="Straight Connector 24">
            <a:extLst>
              <a:ext uri="{FF2B5EF4-FFF2-40B4-BE49-F238E27FC236}">
                <a16:creationId xmlns:a16="http://schemas.microsoft.com/office/drawing/2014/main" id="{84ED9B5A-5577-4CA5-97AA-0E5E2EA975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60141" y="822682"/>
            <a:ext cx="0" cy="292608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pic>
        <p:nvPicPr>
          <p:cNvPr id="3" name="Imagen 2">
            <a:extLst>
              <a:ext uri="{FF2B5EF4-FFF2-40B4-BE49-F238E27FC236}">
                <a16:creationId xmlns:a16="http://schemas.microsoft.com/office/drawing/2014/main" id="{52AB2EDB-8669-11B4-065F-9BA52ADECF62}"/>
              </a:ext>
            </a:extLst>
          </p:cNvPr>
          <p:cNvPicPr>
            <a:picLocks noChangeAspect="1"/>
          </p:cNvPicPr>
          <p:nvPr/>
        </p:nvPicPr>
        <p:blipFill>
          <a:blip r:embed="rId3"/>
          <a:stretch>
            <a:fillRect/>
          </a:stretch>
        </p:blipFill>
        <p:spPr>
          <a:xfrm>
            <a:off x="7198745" y="484632"/>
            <a:ext cx="3620282" cy="3602181"/>
          </a:xfrm>
          <a:prstGeom prst="rect">
            <a:avLst/>
          </a:prstGeom>
        </p:spPr>
      </p:pic>
      <p:cxnSp>
        <p:nvCxnSpPr>
          <p:cNvPr id="27" name="Straight Connector 26">
            <a:extLst>
              <a:ext uri="{FF2B5EF4-FFF2-40B4-BE49-F238E27FC236}">
                <a16:creationId xmlns:a16="http://schemas.microsoft.com/office/drawing/2014/main" id="{2724283B-587C-4A0E-A50E-B8914975B48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
        <p:nvSpPr>
          <p:cNvPr id="6" name="Marcador de número de diapositiva 5">
            <a:extLst>
              <a:ext uri="{FF2B5EF4-FFF2-40B4-BE49-F238E27FC236}">
                <a16:creationId xmlns:a16="http://schemas.microsoft.com/office/drawing/2014/main" id="{705C33DF-36C9-49E9-B48D-A320B179C4D4}"/>
              </a:ext>
            </a:extLst>
          </p:cNvPr>
          <p:cNvSpPr>
            <a:spLocks noGrp="1"/>
          </p:cNvSpPr>
          <p:nvPr>
            <p:ph type="sldNum" sz="quarter" idx="12"/>
          </p:nvPr>
        </p:nvSpPr>
        <p:spPr>
          <a:xfrm>
            <a:off x="10837333" y="6470704"/>
            <a:ext cx="973667" cy="274320"/>
          </a:xfrm>
        </p:spPr>
        <p:txBody>
          <a:bodyPr vert="horz" lIns="91440" tIns="45720" rIns="91440" bIns="45720" rtlCol="0" anchor="ctr">
            <a:normAutofit/>
          </a:bodyPr>
          <a:lstStyle/>
          <a:p>
            <a:pPr>
              <a:spcAft>
                <a:spcPts val="600"/>
              </a:spcAft>
            </a:pPr>
            <a:fld id="{DBA1B0FB-D917-4C8C-928F-313BD683BF39}" type="slidenum">
              <a:rPr lang="en-US" kern="1200">
                <a:solidFill>
                  <a:srgbClr val="FFFFFF">
                    <a:alpha val="80000"/>
                  </a:srgbClr>
                </a:solidFill>
                <a:latin typeface="+mj-lt"/>
                <a:ea typeface="+mn-ea"/>
                <a:cs typeface="+mn-cs"/>
              </a:rPr>
              <a:pPr>
                <a:spcAft>
                  <a:spcPts val="600"/>
                </a:spcAft>
              </a:pPr>
              <a:t>7</a:t>
            </a:fld>
            <a:endParaRPr lang="en-US" kern="1200">
              <a:solidFill>
                <a:srgbClr val="FFFFFF">
                  <a:alpha val="80000"/>
                </a:srgbClr>
              </a:solidFill>
              <a:latin typeface="+mj-lt"/>
              <a:ea typeface="+mn-ea"/>
              <a:cs typeface="+mn-cs"/>
            </a:endParaRPr>
          </a:p>
        </p:txBody>
      </p:sp>
    </p:spTree>
    <p:extLst>
      <p:ext uri="{BB962C8B-B14F-4D97-AF65-F5344CB8AC3E}">
        <p14:creationId xmlns:p14="http://schemas.microsoft.com/office/powerpoint/2010/main" val="37402860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F12A19B-1105-17EA-40FA-DC3564B847C3}"/>
              </a:ext>
            </a:extLst>
          </p:cNvPr>
          <p:cNvSpPr>
            <a:spLocks noGrp="1"/>
          </p:cNvSpPr>
          <p:nvPr>
            <p:ph type="title"/>
          </p:nvPr>
        </p:nvSpPr>
        <p:spPr>
          <a:xfrm>
            <a:off x="1024128" y="585216"/>
            <a:ext cx="3133581" cy="1499616"/>
          </a:xfrm>
        </p:spPr>
        <p:txBody>
          <a:bodyPr>
            <a:normAutofit/>
          </a:bodyPr>
          <a:lstStyle/>
          <a:p>
            <a:r>
              <a:rPr lang="es-ES" sz="4000"/>
              <a:t>Variables significativas</a:t>
            </a:r>
            <a:endParaRPr lang="es-CL" sz="4000"/>
          </a:p>
        </p:txBody>
      </p:sp>
      <p:pic>
        <p:nvPicPr>
          <p:cNvPr id="9" name="Marcador de contenido 8">
            <a:extLst>
              <a:ext uri="{FF2B5EF4-FFF2-40B4-BE49-F238E27FC236}">
                <a16:creationId xmlns:a16="http://schemas.microsoft.com/office/drawing/2014/main" id="{9621812B-18CE-F62C-A8D9-CBAE8E014CED}"/>
              </a:ext>
            </a:extLst>
          </p:cNvPr>
          <p:cNvPicPr>
            <a:picLocks noGrp="1" noChangeAspect="1"/>
          </p:cNvPicPr>
          <p:nvPr>
            <p:ph idx="1"/>
          </p:nvPr>
        </p:nvPicPr>
        <p:blipFill>
          <a:blip r:embed="rId2"/>
          <a:stretch>
            <a:fillRect/>
          </a:stretch>
        </p:blipFill>
        <p:spPr>
          <a:xfrm>
            <a:off x="136680" y="1954204"/>
            <a:ext cx="4908475" cy="3749909"/>
          </a:xfrm>
        </p:spPr>
      </p:pic>
      <p:pic>
        <p:nvPicPr>
          <p:cNvPr id="7" name="Marcador de contenido 6">
            <a:extLst>
              <a:ext uri="{FF2B5EF4-FFF2-40B4-BE49-F238E27FC236}">
                <a16:creationId xmlns:a16="http://schemas.microsoft.com/office/drawing/2014/main" id="{0DA7E8A3-4F83-97AE-0C8F-E0B04CA114E0}"/>
              </a:ext>
            </a:extLst>
          </p:cNvPr>
          <p:cNvPicPr>
            <a:picLocks noChangeAspect="1"/>
          </p:cNvPicPr>
          <p:nvPr/>
        </p:nvPicPr>
        <p:blipFill>
          <a:blip r:embed="rId3"/>
          <a:stretch>
            <a:fillRect/>
          </a:stretch>
        </p:blipFill>
        <p:spPr>
          <a:xfrm>
            <a:off x="4945809" y="640080"/>
            <a:ext cx="6302643" cy="5577840"/>
          </a:xfrm>
          <a:prstGeom prst="rect">
            <a:avLst/>
          </a:prstGeom>
        </p:spPr>
      </p:pic>
      <p:sp>
        <p:nvSpPr>
          <p:cNvPr id="4" name="Marcador de fecha 3">
            <a:extLst>
              <a:ext uri="{FF2B5EF4-FFF2-40B4-BE49-F238E27FC236}">
                <a16:creationId xmlns:a16="http://schemas.microsoft.com/office/drawing/2014/main" id="{DB2D1B45-CB28-B5D3-BE0E-D8D812B31B09}"/>
              </a:ext>
            </a:extLst>
          </p:cNvPr>
          <p:cNvSpPr>
            <a:spLocks noGrp="1"/>
          </p:cNvSpPr>
          <p:nvPr>
            <p:ph type="dt" sz="half" idx="10"/>
          </p:nvPr>
        </p:nvSpPr>
        <p:spPr>
          <a:xfrm>
            <a:off x="1024129" y="6470704"/>
            <a:ext cx="2154143" cy="274320"/>
          </a:xfrm>
        </p:spPr>
        <p:txBody>
          <a:bodyPr>
            <a:normAutofit/>
          </a:bodyPr>
          <a:lstStyle/>
          <a:p>
            <a:pPr rtl="0">
              <a:spcAft>
                <a:spcPts val="600"/>
              </a:spcAft>
            </a:pPr>
            <a:r>
              <a:rPr lang="es-ES"/>
              <a:t>Martes, 2 de febrero de 20XX</a:t>
            </a:r>
          </a:p>
        </p:txBody>
      </p:sp>
      <p:sp>
        <p:nvSpPr>
          <p:cNvPr id="5" name="Marcador de pie de página 4">
            <a:extLst>
              <a:ext uri="{FF2B5EF4-FFF2-40B4-BE49-F238E27FC236}">
                <a16:creationId xmlns:a16="http://schemas.microsoft.com/office/drawing/2014/main" id="{7EE43EB9-C34C-FF90-18B2-D852F3C7672D}"/>
              </a:ext>
            </a:extLst>
          </p:cNvPr>
          <p:cNvSpPr>
            <a:spLocks noGrp="1"/>
          </p:cNvSpPr>
          <p:nvPr>
            <p:ph type="ftr" sz="quarter" idx="11"/>
          </p:nvPr>
        </p:nvSpPr>
        <p:spPr>
          <a:xfrm>
            <a:off x="4842932" y="6470704"/>
            <a:ext cx="5901459" cy="274320"/>
          </a:xfrm>
        </p:spPr>
        <p:txBody>
          <a:bodyPr>
            <a:normAutofit/>
          </a:bodyPr>
          <a:lstStyle/>
          <a:p>
            <a:pPr rtl="0">
              <a:spcAft>
                <a:spcPts val="600"/>
              </a:spcAft>
            </a:pPr>
            <a:r>
              <a:rPr lang="es-ES"/>
              <a:t>Ejemplo de Texto de pie de página</a:t>
            </a:r>
          </a:p>
        </p:txBody>
      </p:sp>
      <p:sp>
        <p:nvSpPr>
          <p:cNvPr id="6" name="Marcador de número de diapositiva 5">
            <a:extLst>
              <a:ext uri="{FF2B5EF4-FFF2-40B4-BE49-F238E27FC236}">
                <a16:creationId xmlns:a16="http://schemas.microsoft.com/office/drawing/2014/main" id="{5B8B0C98-F999-3C2F-5C08-A8A3219B8E09}"/>
              </a:ext>
            </a:extLst>
          </p:cNvPr>
          <p:cNvSpPr>
            <a:spLocks noGrp="1"/>
          </p:cNvSpPr>
          <p:nvPr>
            <p:ph type="sldNum" sz="quarter" idx="12"/>
          </p:nvPr>
        </p:nvSpPr>
        <p:spPr>
          <a:xfrm>
            <a:off x="10837333" y="6470704"/>
            <a:ext cx="973667" cy="274320"/>
          </a:xfrm>
        </p:spPr>
        <p:txBody>
          <a:bodyPr>
            <a:normAutofit/>
          </a:bodyPr>
          <a:lstStyle/>
          <a:p>
            <a:pPr rtl="0">
              <a:spcAft>
                <a:spcPts val="600"/>
              </a:spcAft>
            </a:pPr>
            <a:fld id="{DBA1B0FB-D917-4C8C-928F-313BD683BF39}" type="slidenum">
              <a:rPr lang="es-ES" smtClean="0"/>
              <a:pPr rtl="0">
                <a:spcAft>
                  <a:spcPts val="600"/>
                </a:spcAft>
              </a:pPr>
              <a:t>8</a:t>
            </a:fld>
            <a:endParaRPr lang="es-ES"/>
          </a:p>
        </p:txBody>
      </p:sp>
    </p:spTree>
    <p:extLst>
      <p:ext uri="{BB962C8B-B14F-4D97-AF65-F5344CB8AC3E}">
        <p14:creationId xmlns:p14="http://schemas.microsoft.com/office/powerpoint/2010/main" val="21014640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rcador de número de diapositiva 5" hidden="1">
            <a:extLst>
              <a:ext uri="{FF2B5EF4-FFF2-40B4-BE49-F238E27FC236}">
                <a16:creationId xmlns:a16="http://schemas.microsoft.com/office/drawing/2014/main" id="{705C33DF-36C9-49E9-B48D-A320B179C4D4}"/>
              </a:ext>
            </a:extLst>
          </p:cNvPr>
          <p:cNvSpPr>
            <a:spLocks noGrp="1"/>
          </p:cNvSpPr>
          <p:nvPr>
            <p:ph type="sldNum" sz="quarter" idx="4294967295"/>
          </p:nvPr>
        </p:nvSpPr>
        <p:spPr>
          <a:xfrm>
            <a:off x="10499725" y="6507163"/>
            <a:ext cx="1692275" cy="153987"/>
          </a:xfrm>
        </p:spPr>
        <p:txBody>
          <a:bodyPr rtlCol="0"/>
          <a:lstStyle/>
          <a:p>
            <a:pPr rtl="0">
              <a:spcAft>
                <a:spcPts val="600"/>
              </a:spcAft>
            </a:pPr>
            <a:fld id="{DBA1B0FB-D917-4C8C-928F-313BD683BF39}" type="slidenum">
              <a:rPr lang="es-ES" smtClean="0"/>
              <a:pPr rtl="0">
                <a:spcAft>
                  <a:spcPts val="600"/>
                </a:spcAft>
              </a:pPr>
              <a:t>9</a:t>
            </a:fld>
            <a:endParaRPr lang="es-ES"/>
          </a:p>
        </p:txBody>
      </p:sp>
      <p:sp>
        <p:nvSpPr>
          <p:cNvPr id="8" name="Marcador de contenido 12">
            <a:extLst>
              <a:ext uri="{FF2B5EF4-FFF2-40B4-BE49-F238E27FC236}">
                <a16:creationId xmlns:a16="http://schemas.microsoft.com/office/drawing/2014/main" id="{D7676B94-4E2C-9144-E2CB-85D81256A0C9}"/>
              </a:ext>
            </a:extLst>
          </p:cNvPr>
          <p:cNvSpPr txBox="1">
            <a:spLocks/>
          </p:cNvSpPr>
          <p:nvPr/>
        </p:nvSpPr>
        <p:spPr>
          <a:xfrm>
            <a:off x="7014161" y="1470001"/>
            <a:ext cx="4619015" cy="3302735"/>
          </a:xfrm>
          <a:prstGeom prst="rect">
            <a:avLst/>
          </a:prstGeom>
        </p:spPr>
        <p:txBody>
          <a:bodyPr vert="horz" wrap="square" lIns="0" tIns="0" rIns="0" bIns="0" rtlCol="0">
            <a:norm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s-ES" sz="1700" b="0" i="0" kern="1200" dirty="0">
                <a:effectLst/>
                <a:latin typeface="+mn-lt"/>
                <a:ea typeface="+mn-ea"/>
                <a:cs typeface="+mn-cs"/>
              </a:rPr>
              <a:t>Observamos que a medida que aumenta la cantidad de baños, generalmente tiende a aumentar el precio en UF</a:t>
            </a:r>
            <a:endParaRPr lang="es-ES" sz="1700" dirty="0"/>
          </a:p>
          <a:p>
            <a:pPr marL="0" indent="0">
              <a:lnSpc>
                <a:spcPct val="100000"/>
              </a:lnSpc>
              <a:buNone/>
            </a:pPr>
            <a:r>
              <a:rPr lang="es-ES" sz="1700" b="0" i="0" kern="1200" dirty="0">
                <a:effectLst/>
                <a:latin typeface="+mn-lt"/>
                <a:ea typeface="+mn-ea"/>
                <a:cs typeface="+mn-cs"/>
              </a:rPr>
              <a:t>además, podemos ver que hay una variabilidad en el precio en UF para cada cantidad de baños, lo que sugiere que la cantidad de baños es un factor que afecta el precio en UF de una propiedad.</a:t>
            </a:r>
          </a:p>
        </p:txBody>
      </p:sp>
      <p:pic>
        <p:nvPicPr>
          <p:cNvPr id="5" name="Imagen 4">
            <a:extLst>
              <a:ext uri="{FF2B5EF4-FFF2-40B4-BE49-F238E27FC236}">
                <a16:creationId xmlns:a16="http://schemas.microsoft.com/office/drawing/2014/main" id="{85698899-91C9-2AE4-6608-58367CBAAD8B}"/>
              </a:ext>
            </a:extLst>
          </p:cNvPr>
          <p:cNvPicPr>
            <a:picLocks noChangeAspect="1"/>
          </p:cNvPicPr>
          <p:nvPr/>
        </p:nvPicPr>
        <p:blipFill>
          <a:blip r:embed="rId2"/>
          <a:stretch>
            <a:fillRect/>
          </a:stretch>
        </p:blipFill>
        <p:spPr>
          <a:xfrm>
            <a:off x="761538" y="1353715"/>
            <a:ext cx="5591955" cy="4696480"/>
          </a:xfrm>
          <a:prstGeom prst="rect">
            <a:avLst/>
          </a:prstGeom>
        </p:spPr>
      </p:pic>
    </p:spTree>
    <p:extLst>
      <p:ext uri="{BB962C8B-B14F-4D97-AF65-F5344CB8AC3E}">
        <p14:creationId xmlns:p14="http://schemas.microsoft.com/office/powerpoint/2010/main" val="370971079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04751AB-E840-446F-8D49-E697067EC887}">
  <ds:schemaRefs>
    <ds:schemaRef ds:uri="http://schemas.microsoft.com/sharepoint/v3/contenttype/forms"/>
  </ds:schemaRefs>
</ds:datastoreItem>
</file>

<file path=customXml/itemProps3.xml><?xml version="1.0" encoding="utf-8"?>
<ds:datastoreItem xmlns:ds="http://schemas.openxmlformats.org/officeDocument/2006/customXml" ds:itemID="{50811A92-D464-4AC4-A396-BA73B10CEEA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Integral</Template>
  <TotalTime>160</TotalTime>
  <Words>733</Words>
  <Application>Microsoft Office PowerPoint</Application>
  <PresentationFormat>Panorámica</PresentationFormat>
  <Paragraphs>65</Paragraphs>
  <Slides>12</Slides>
  <Notes>4</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12</vt:i4>
      </vt:variant>
    </vt:vector>
  </HeadingPairs>
  <TitlesOfParts>
    <vt:vector size="20" baseType="lpstr">
      <vt:lpstr>Arial</vt:lpstr>
      <vt:lpstr>Calibri</vt:lpstr>
      <vt:lpstr>Symbol</vt:lpstr>
      <vt:lpstr>system-ui</vt:lpstr>
      <vt:lpstr>Tw Cen MT</vt:lpstr>
      <vt:lpstr>Tw Cen MT Condensed</vt:lpstr>
      <vt:lpstr>Wingdings 3</vt:lpstr>
      <vt:lpstr>Integral</vt:lpstr>
      <vt:lpstr>Análisis propiedades en venta diversas comunas Santiago de Chile</vt:lpstr>
      <vt:lpstr>Agenda</vt:lpstr>
      <vt:lpstr>Contexto</vt:lpstr>
      <vt:lpstr>Contenido </vt:lpstr>
      <vt:lpstr>Preguntas de Interés</vt:lpstr>
      <vt:lpstr>Análisis Exploratorio</vt:lpstr>
      <vt:lpstr>Valor promedio viviendas</vt:lpstr>
      <vt:lpstr>Variables significativas</vt:lpstr>
      <vt:lpstr>Presentación de PowerPoint</vt:lpstr>
      <vt:lpstr>Presentación de PowerPoint</vt:lpstr>
      <vt:lpstr>Insights</vt:lpstr>
      <vt:lpstr>Gracias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Modelo de Fijación de precios de Vehículos</dc:title>
  <dc:creator>Jenaro Alvarez</dc:creator>
  <cp:lastModifiedBy>FELIPE SANHUEZA CONCHA</cp:lastModifiedBy>
  <cp:revision>6</cp:revision>
  <dcterms:created xsi:type="dcterms:W3CDTF">2023-12-27T18:56:19Z</dcterms:created>
  <dcterms:modified xsi:type="dcterms:W3CDTF">2024-01-11T01:45:51Z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SIP_Label_9f4e9a4a-eb20-4aad-9a64-8872817c1a6f_Enabled">
    <vt:lpwstr>true</vt:lpwstr>
  </property>
  <property fmtid="{D5CDD505-2E9C-101B-9397-08002B2CF9AE}" pid="4" name="MSIP_Label_9f4e9a4a-eb20-4aad-9a64-8872817c1a6f_SetDate">
    <vt:lpwstr>2024-01-11T00:16:12Z</vt:lpwstr>
  </property>
  <property fmtid="{D5CDD505-2E9C-101B-9397-08002B2CF9AE}" pid="5" name="MSIP_Label_9f4e9a4a-eb20-4aad-9a64-8872817c1a6f_Method">
    <vt:lpwstr>Standard</vt:lpwstr>
  </property>
  <property fmtid="{D5CDD505-2E9C-101B-9397-08002B2CF9AE}" pid="6" name="MSIP_Label_9f4e9a4a-eb20-4aad-9a64-8872817c1a6f_Name">
    <vt:lpwstr>defa4170-0d19-0005-0004-bc88714345d2</vt:lpwstr>
  </property>
  <property fmtid="{D5CDD505-2E9C-101B-9397-08002B2CF9AE}" pid="7" name="MSIP_Label_9f4e9a4a-eb20-4aad-9a64-8872817c1a6f_SiteId">
    <vt:lpwstr>7a599002-001c-432c-846e-1ddca9f6b299</vt:lpwstr>
  </property>
  <property fmtid="{D5CDD505-2E9C-101B-9397-08002B2CF9AE}" pid="8" name="MSIP_Label_9f4e9a4a-eb20-4aad-9a64-8872817c1a6f_ActionId">
    <vt:lpwstr>49988888-3adb-48af-889b-898a683a9ee4</vt:lpwstr>
  </property>
  <property fmtid="{D5CDD505-2E9C-101B-9397-08002B2CF9AE}" pid="9" name="MSIP_Label_9f4e9a4a-eb20-4aad-9a64-8872817c1a6f_ContentBits">
    <vt:lpwstr>0</vt:lpwstr>
  </property>
</Properties>
</file>