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71" r:id="rId6"/>
    <p:sldId id="269" r:id="rId7"/>
    <p:sldId id="260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embeddedFontLst>
    <p:embeddedFont>
      <p:font typeface="Adumu Regular" panose="020B0604020202020204" charset="0"/>
      <p:regular r:id="rId14"/>
      <p:italic r:id="rId15"/>
    </p:embeddedFont>
    <p:embeddedFont>
      <p:font typeface="Butcherman Caps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orwester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125" d="100"/>
          <a:sy n="125" d="100"/>
        </p:scale>
        <p:origin x="1620" y="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862" y="1815266"/>
            <a:ext cx="8664275" cy="1329414"/>
            <a:chOff x="0" y="0"/>
            <a:chExt cx="11552367" cy="177255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552367" cy="1772552"/>
              <a:chOff x="0" y="0"/>
              <a:chExt cx="11993932" cy="184030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1993931" cy="1840304"/>
              </a:xfrm>
              <a:custGeom>
                <a:avLst/>
                <a:gdLst/>
                <a:ahLst/>
                <a:cxnLst/>
                <a:rect l="l" t="t" r="r" b="b"/>
                <a:pathLst>
                  <a:path w="11993931" h="1840304">
                    <a:moveTo>
                      <a:pt x="11993931" y="279400"/>
                    </a:moveTo>
                    <a:lnTo>
                      <a:pt x="11993931" y="0"/>
                    </a:lnTo>
                    <a:lnTo>
                      <a:pt x="0" y="0"/>
                    </a:lnTo>
                    <a:lnTo>
                      <a:pt x="0" y="1840304"/>
                    </a:lnTo>
                    <a:lnTo>
                      <a:pt x="11993931" y="1840304"/>
                    </a:lnTo>
                    <a:lnTo>
                      <a:pt x="11993931" y="279400"/>
                    </a:lnTo>
                    <a:close/>
                    <a:moveTo>
                      <a:pt x="11915191" y="279400"/>
                    </a:moveTo>
                    <a:lnTo>
                      <a:pt x="11915191" y="1761564"/>
                    </a:lnTo>
                    <a:lnTo>
                      <a:pt x="78740" y="1761564"/>
                    </a:lnTo>
                    <a:lnTo>
                      <a:pt x="78740" y="78740"/>
                    </a:lnTo>
                    <a:lnTo>
                      <a:pt x="11915191" y="78740"/>
                    </a:lnTo>
                    <a:lnTo>
                      <a:pt x="11915191" y="279400"/>
                    </a:lnTo>
                    <a:close/>
                  </a:path>
                </a:pathLst>
              </a:custGeom>
              <a:solidFill>
                <a:srgbClr val="FFAC17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70757" y="465479"/>
              <a:ext cx="10810852" cy="832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9"/>
                </a:lnSpc>
              </a:pPr>
              <a:r>
                <a:rPr lang="en-US" sz="4070" spc="207">
                  <a:solidFill>
                    <a:srgbClr val="FFFFFF"/>
                  </a:solidFill>
                  <a:latin typeface="Adumu Regular"/>
                </a:rPr>
                <a:t>FREEFIX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249192" y="5174400"/>
            <a:ext cx="3693616" cy="43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Adumu Regular"/>
              </a:rPr>
              <a:t>A Movie </a:t>
            </a:r>
            <a:r>
              <a:rPr lang="en-US" sz="2400" dirty="0" err="1">
                <a:solidFill>
                  <a:srgbClr val="FFFFFF"/>
                </a:solidFill>
                <a:latin typeface="Adumu Regular"/>
              </a:rPr>
              <a:t>Recommendator</a:t>
            </a:r>
            <a:endParaRPr lang="en-US" sz="2400" dirty="0">
              <a:solidFill>
                <a:srgbClr val="FFFFFF"/>
              </a:solidFill>
              <a:latin typeface="Adumu Regular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248A56FD-6B0C-4366-AF7C-50613A779156}"/>
              </a:ext>
            </a:extLst>
          </p:cNvPr>
          <p:cNvSpPr txBox="1"/>
          <p:nvPr/>
        </p:nvSpPr>
        <p:spPr>
          <a:xfrm>
            <a:off x="10515600" y="6443980"/>
            <a:ext cx="1676400" cy="394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Adumu Regular"/>
              </a:rPr>
              <a:t>Iv</a:t>
            </a:r>
            <a:r>
              <a:rPr lang="es-ES" sz="2400" dirty="0" err="1">
                <a:solidFill>
                  <a:srgbClr val="FFFFFF"/>
                </a:solidFill>
                <a:latin typeface="Adumu Regular"/>
              </a:rPr>
              <a:t>án</a:t>
            </a:r>
            <a:r>
              <a:rPr lang="es-ES" sz="2400" dirty="0">
                <a:solidFill>
                  <a:srgbClr val="FFFFFF"/>
                </a:solidFill>
                <a:latin typeface="Adumu Regular"/>
              </a:rPr>
              <a:t> Peña</a:t>
            </a:r>
            <a:endParaRPr lang="en-US" sz="2400" dirty="0">
              <a:solidFill>
                <a:srgbClr val="FFFFFF"/>
              </a:solidFill>
              <a:latin typeface="Adumu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rdenador png">
            <a:extLst>
              <a:ext uri="{FF2B5EF4-FFF2-40B4-BE49-F238E27FC236}">
                <a16:creationId xmlns:a16="http://schemas.microsoft.com/office/drawing/2014/main" id="{8DAFA4E4-25A0-4010-AF56-49E25252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97" y="152400"/>
            <a:ext cx="121783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B7CB09-0C48-46B7-809C-6F5087457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" t="682" r="6236"/>
          <a:stretch/>
        </p:blipFill>
        <p:spPr>
          <a:xfrm>
            <a:off x="781049" y="457200"/>
            <a:ext cx="10553700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186506-EEA7-4ECB-A725-24F1730A8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46"/>
          <a:stretch/>
        </p:blipFill>
        <p:spPr>
          <a:xfrm>
            <a:off x="781049" y="3276600"/>
            <a:ext cx="10553700" cy="288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3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ordenador png">
            <a:extLst>
              <a:ext uri="{FF2B5EF4-FFF2-40B4-BE49-F238E27FC236}">
                <a16:creationId xmlns:a16="http://schemas.microsoft.com/office/drawing/2014/main" id="{C0F30E73-465D-40DD-B8D6-067DCA21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97" y="152400"/>
            <a:ext cx="121783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4B63595-5406-41F6-97E3-93214A4460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" r="463"/>
          <a:stretch>
            <a:fillRect/>
          </a:stretch>
        </p:blipFill>
        <p:spPr>
          <a:xfrm>
            <a:off x="800100" y="502139"/>
            <a:ext cx="10591800" cy="308062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7BB2CB7-7C72-4E41-96E2-53DC75FCF7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0575" y="3537823"/>
            <a:ext cx="10563225" cy="25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2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B29C48-EE02-43FF-A978-2C03AC16BBAA}"/>
              </a:ext>
            </a:extLst>
          </p:cNvPr>
          <p:cNvGrpSpPr/>
          <p:nvPr/>
        </p:nvGrpSpPr>
        <p:grpSpPr>
          <a:xfrm>
            <a:off x="1981200" y="671598"/>
            <a:ext cx="7467600" cy="1447800"/>
            <a:chOff x="1981200" y="685800"/>
            <a:chExt cx="7467600" cy="1447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0A80A7-6AC6-4436-8C60-8EBBD0F95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685800"/>
              <a:ext cx="1454761" cy="14478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A1A9C784-EB37-4B79-B5FC-89479C3944F3}"/>
                </a:ext>
              </a:extLst>
            </p:cNvPr>
            <p:cNvSpPr txBox="1"/>
            <p:nvPr/>
          </p:nvSpPr>
          <p:spPr>
            <a:xfrm>
              <a:off x="3810000" y="955537"/>
              <a:ext cx="5638800" cy="9083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839"/>
                </a:lnSpc>
                <a:spcBef>
                  <a:spcPct val="0"/>
                </a:spcBef>
              </a:pPr>
              <a:r>
                <a:rPr lang="en-US" sz="5600" dirty="0">
                  <a:solidFill>
                    <a:srgbClr val="333333"/>
                  </a:solidFill>
                  <a:latin typeface="Adumu Regular"/>
                </a:rPr>
                <a:t>FINALS THOUGHT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1F3A78-4B36-48E7-8C71-B526B22BE667}"/>
              </a:ext>
            </a:extLst>
          </p:cNvPr>
          <p:cNvGrpSpPr/>
          <p:nvPr/>
        </p:nvGrpSpPr>
        <p:grpSpPr>
          <a:xfrm>
            <a:off x="1600200" y="3200400"/>
            <a:ext cx="2362200" cy="2667000"/>
            <a:chOff x="3505200" y="2743200"/>
            <a:chExt cx="2362200" cy="2667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3A0EDA-0921-449C-A65C-568686390947}"/>
                </a:ext>
              </a:extLst>
            </p:cNvPr>
            <p:cNvGrpSpPr/>
            <p:nvPr/>
          </p:nvGrpSpPr>
          <p:grpSpPr>
            <a:xfrm>
              <a:off x="3715501" y="2858193"/>
              <a:ext cx="1941598" cy="2437014"/>
              <a:chOff x="3733800" y="2845724"/>
              <a:chExt cx="1941598" cy="2437014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AAE1210-F405-47D1-9063-92C2AC26C2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4222" t="7111" r="18222" b="7557"/>
              <a:stretch/>
            </p:blipFill>
            <p:spPr>
              <a:xfrm>
                <a:off x="4572000" y="3888971"/>
                <a:ext cx="1103398" cy="1393767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E3B00AF-1281-43A9-8D1B-314EF4867D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340" t="17143" r="10769" b="22857"/>
              <a:stretch/>
            </p:blipFill>
            <p:spPr>
              <a:xfrm>
                <a:off x="3733800" y="2845724"/>
                <a:ext cx="1302483" cy="1066800"/>
              </a:xfrm>
              <a:prstGeom prst="rect">
                <a:avLst/>
              </a:prstGeom>
            </p:spPr>
          </p:pic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303F0A-487B-41BD-8338-30862BD7C9E6}"/>
                </a:ext>
              </a:extLst>
            </p:cNvPr>
            <p:cNvSpPr/>
            <p:nvPr/>
          </p:nvSpPr>
          <p:spPr>
            <a:xfrm>
              <a:off x="3505200" y="2743200"/>
              <a:ext cx="2362200" cy="2667000"/>
            </a:xfrm>
            <a:prstGeom prst="roundRect">
              <a:avLst/>
            </a:prstGeom>
            <a:noFill/>
            <a:ln>
              <a:solidFill>
                <a:srgbClr val="393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BFFE2C-231B-42E9-AA62-C32FFDD9178E}"/>
              </a:ext>
            </a:extLst>
          </p:cNvPr>
          <p:cNvGrpSpPr/>
          <p:nvPr/>
        </p:nvGrpSpPr>
        <p:grpSpPr>
          <a:xfrm>
            <a:off x="4039106" y="3200400"/>
            <a:ext cx="3276094" cy="2982502"/>
            <a:chOff x="4039106" y="3200400"/>
            <a:chExt cx="3276094" cy="298250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C57664-2452-4281-AEF1-3B9EF94B5F01}"/>
                </a:ext>
              </a:extLst>
            </p:cNvPr>
            <p:cNvGrpSpPr/>
            <p:nvPr/>
          </p:nvGrpSpPr>
          <p:grpSpPr>
            <a:xfrm>
              <a:off x="4953000" y="3200400"/>
              <a:ext cx="2362200" cy="2667000"/>
              <a:chOff x="3276600" y="3465022"/>
              <a:chExt cx="2362200" cy="26670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85CE0D5-0077-4392-AAB7-D3FC9B1698B1}"/>
                  </a:ext>
                </a:extLst>
              </p:cNvPr>
              <p:cNvSpPr/>
              <p:nvPr/>
            </p:nvSpPr>
            <p:spPr>
              <a:xfrm>
                <a:off x="3276600" y="3465022"/>
                <a:ext cx="2362200" cy="2667000"/>
              </a:xfrm>
              <a:prstGeom prst="roundRect">
                <a:avLst/>
              </a:prstGeom>
              <a:noFill/>
              <a:ln>
                <a:solidFill>
                  <a:srgbClr val="3939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F60B6F4-2A5E-4B25-8658-20326630EB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364" t="6528"/>
              <a:stretch/>
            </p:blipFill>
            <p:spPr>
              <a:xfrm>
                <a:off x="3428999" y="3677745"/>
                <a:ext cx="2104505" cy="2321273"/>
              </a:xfrm>
              <a:prstGeom prst="rect">
                <a:avLst/>
              </a:prstGeom>
            </p:spPr>
          </p:pic>
        </p:grpSp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A05A2BCA-C21A-4601-B2C0-E73C8843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rcRect/>
            <a:stretch>
              <a:fillRect/>
            </a:stretch>
          </p:blipFill>
          <p:spPr>
            <a:xfrm rot="19345039">
              <a:off x="4039106" y="5429474"/>
              <a:ext cx="911464" cy="75342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8BE76C2-2329-4430-BF3D-F8322C0FEB4C}"/>
              </a:ext>
            </a:extLst>
          </p:cNvPr>
          <p:cNvGrpSpPr/>
          <p:nvPr/>
        </p:nvGrpSpPr>
        <p:grpSpPr>
          <a:xfrm>
            <a:off x="7409813" y="2890245"/>
            <a:ext cx="3316664" cy="2977155"/>
            <a:chOff x="7409813" y="2890245"/>
            <a:chExt cx="3316664" cy="29771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8A18DDF-0805-4FAC-98E8-46EF138E613F}"/>
                </a:ext>
              </a:extLst>
            </p:cNvPr>
            <p:cNvGrpSpPr/>
            <p:nvPr/>
          </p:nvGrpSpPr>
          <p:grpSpPr>
            <a:xfrm>
              <a:off x="8364277" y="3200400"/>
              <a:ext cx="2362200" cy="2667000"/>
              <a:chOff x="5943600" y="3465022"/>
              <a:chExt cx="2362200" cy="266700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D7452DD-0058-4A77-A119-04AEC84BD557}"/>
                  </a:ext>
                </a:extLst>
              </p:cNvPr>
              <p:cNvSpPr/>
              <p:nvPr/>
            </p:nvSpPr>
            <p:spPr>
              <a:xfrm>
                <a:off x="5943600" y="3465022"/>
                <a:ext cx="2362200" cy="2667000"/>
              </a:xfrm>
              <a:prstGeom prst="roundRect">
                <a:avLst/>
              </a:prstGeom>
              <a:noFill/>
              <a:ln>
                <a:solidFill>
                  <a:srgbClr val="3939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8E6902D-62EF-4358-A7CD-12EBC3C0D1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2667" t="15586" r="4000" b="22558"/>
              <a:stretch/>
            </p:blipFill>
            <p:spPr>
              <a:xfrm>
                <a:off x="6019800" y="4191000"/>
                <a:ext cx="2209800" cy="947058"/>
              </a:xfrm>
              <a:prstGeom prst="rect">
                <a:avLst/>
              </a:prstGeom>
            </p:spPr>
          </p:pic>
        </p:grpSp>
        <p:pic>
          <p:nvPicPr>
            <p:cNvPr id="25" name="Picture 8">
              <a:extLst>
                <a:ext uri="{FF2B5EF4-FFF2-40B4-BE49-F238E27FC236}">
                  <a16:creationId xmlns:a16="http://schemas.microsoft.com/office/drawing/2014/main" id="{2DC20B1F-5C6C-4326-BC79-42498801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rcRect/>
            <a:stretch>
              <a:fillRect/>
            </a:stretch>
          </p:blipFill>
          <p:spPr>
            <a:xfrm rot="12902789" flipH="1">
              <a:off x="7409813" y="2890245"/>
              <a:ext cx="952297" cy="753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82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82" t="24387" b="3827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32027" y="2811375"/>
            <a:ext cx="7127947" cy="1111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3"/>
              </a:lnSpc>
              <a:spcBef>
                <a:spcPct val="0"/>
              </a:spcBef>
            </a:pPr>
            <a:r>
              <a:rPr lang="en-US" sz="6531" dirty="0">
                <a:solidFill>
                  <a:srgbClr val="FFFFFF"/>
                </a:solidFill>
                <a:latin typeface="Butcherman Caps"/>
              </a:rPr>
              <a:t>Getting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8333" b="723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276600" y="2209800"/>
            <a:ext cx="5638800" cy="952500"/>
          </a:xfrm>
          <a:prstGeom prst="rect">
            <a:avLst/>
          </a:prstGeom>
          <a:solidFill>
            <a:srgbClr val="95A800"/>
          </a:solidFill>
        </p:spPr>
      </p:sp>
      <p:sp>
        <p:nvSpPr>
          <p:cNvPr id="3" name="AutoShape 3"/>
          <p:cNvSpPr/>
          <p:nvPr/>
        </p:nvSpPr>
        <p:spPr>
          <a:xfrm>
            <a:off x="2552700" y="3619500"/>
            <a:ext cx="7086600" cy="952500"/>
          </a:xfrm>
          <a:prstGeom prst="rect">
            <a:avLst/>
          </a:prstGeom>
          <a:solidFill>
            <a:srgbClr val="5BB9EB"/>
          </a:solidFill>
        </p:spPr>
      </p:sp>
      <p:sp>
        <p:nvSpPr>
          <p:cNvPr id="4" name="TextBox 4"/>
          <p:cNvSpPr txBox="1"/>
          <p:nvPr/>
        </p:nvSpPr>
        <p:spPr>
          <a:xfrm>
            <a:off x="1459342" y="1973139"/>
            <a:ext cx="9273316" cy="2825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1"/>
              </a:lnSpc>
            </a:pPr>
            <a:r>
              <a:rPr lang="en-US" sz="10707" spc="107">
                <a:solidFill>
                  <a:srgbClr val="FFFFFF"/>
                </a:solidFill>
                <a:latin typeface="Norwester"/>
              </a:rPr>
              <a:t>ITEM</a:t>
            </a:r>
          </a:p>
          <a:p>
            <a:pPr algn="ctr">
              <a:lnSpc>
                <a:spcPts val="10921"/>
              </a:lnSpc>
            </a:pPr>
            <a:r>
              <a:rPr lang="en-US" sz="10707" spc="107">
                <a:solidFill>
                  <a:srgbClr val="FFFFFF"/>
                </a:solidFill>
                <a:latin typeface="Norwester"/>
              </a:rPr>
              <a:t>BASED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692900-DB49-431B-96F4-F76C9AF36795}"/>
              </a:ext>
            </a:extLst>
          </p:cNvPr>
          <p:cNvGrpSpPr/>
          <p:nvPr/>
        </p:nvGrpSpPr>
        <p:grpSpPr>
          <a:xfrm>
            <a:off x="15240" y="0"/>
            <a:ext cx="12192000" cy="6858000"/>
            <a:chOff x="0" y="0"/>
            <a:chExt cx="12192000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E919A2E-60D8-4729-983C-078DC1C48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512C7B-02CA-4D50-8599-8B3EB8307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r="22221"/>
            <a:stretch/>
          </p:blipFill>
          <p:spPr>
            <a:xfrm>
              <a:off x="6858000" y="0"/>
              <a:ext cx="5334000" cy="685800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8DAE1AD-8D8E-43B5-9E1D-8B10B91FD187}"/>
              </a:ext>
            </a:extLst>
          </p:cNvPr>
          <p:cNvSpPr/>
          <p:nvPr/>
        </p:nvSpPr>
        <p:spPr>
          <a:xfrm>
            <a:off x="0" y="2895600"/>
            <a:ext cx="12192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85FFB-5A34-45C3-916B-F0B75B8CC280}"/>
              </a:ext>
            </a:extLst>
          </p:cNvPr>
          <p:cNvSpPr txBox="1"/>
          <p:nvPr/>
        </p:nvSpPr>
        <p:spPr>
          <a:xfrm>
            <a:off x="0" y="2931160"/>
            <a:ext cx="1220724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600" dirty="0">
                <a:solidFill>
                  <a:schemeClr val="bg1"/>
                </a:solidFill>
                <a:latin typeface="Adumu Regular"/>
              </a:rPr>
              <a:t>DATA WRAGLING </a:t>
            </a:r>
          </a:p>
        </p:txBody>
      </p:sp>
    </p:spTree>
    <p:extLst>
      <p:ext uri="{BB962C8B-B14F-4D97-AF65-F5344CB8AC3E}">
        <p14:creationId xmlns:p14="http://schemas.microsoft.com/office/powerpoint/2010/main" val="251326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DAD93D-A657-4A31-8D1D-DDCEB66FCAE4}"/>
              </a:ext>
            </a:extLst>
          </p:cNvPr>
          <p:cNvSpPr/>
          <p:nvPr/>
        </p:nvSpPr>
        <p:spPr>
          <a:xfrm>
            <a:off x="0" y="3048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spc="207" dirty="0">
                <a:latin typeface="Adumu Regular"/>
              </a:rPr>
              <a:t>LIBRARIES</a:t>
            </a:r>
            <a:endParaRPr lang="en-US" sz="4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1588D-4807-478F-BC78-7C3409F827B9}"/>
              </a:ext>
            </a:extLst>
          </p:cNvPr>
          <p:cNvGrpSpPr/>
          <p:nvPr/>
        </p:nvGrpSpPr>
        <p:grpSpPr>
          <a:xfrm>
            <a:off x="357581" y="3337007"/>
            <a:ext cx="4351147" cy="553998"/>
            <a:chOff x="495975" y="3089245"/>
            <a:chExt cx="4351147" cy="553998"/>
          </a:xfrm>
        </p:grpSpPr>
        <p:pic>
          <p:nvPicPr>
            <p:cNvPr id="28" name="Picture 5">
              <a:extLst>
                <a:ext uri="{FF2B5EF4-FFF2-40B4-BE49-F238E27FC236}">
                  <a16:creationId xmlns:a16="http://schemas.microsoft.com/office/drawing/2014/main" id="{2BFCE5A0-9730-4F9F-88A6-8B7542364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495975" y="3218672"/>
              <a:ext cx="551671" cy="295144"/>
            </a:xfrm>
            <a:prstGeom prst="rect">
              <a:avLst/>
            </a:prstGeom>
          </p:spPr>
        </p:pic>
        <p:pic>
          <p:nvPicPr>
            <p:cNvPr id="29" name="Picture 6">
              <a:extLst>
                <a:ext uri="{FF2B5EF4-FFF2-40B4-BE49-F238E27FC236}">
                  <a16:creationId xmlns:a16="http://schemas.microsoft.com/office/drawing/2014/main" id="{4689E500-B7FB-4183-958A-FD6925788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2362200" y="3210056"/>
              <a:ext cx="551671" cy="29514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1C7A362-BB37-4FA7-A774-A5AC4214A586}"/>
                </a:ext>
              </a:extLst>
            </p:cNvPr>
            <p:cNvSpPr/>
            <p:nvPr/>
          </p:nvSpPr>
          <p:spPr>
            <a:xfrm>
              <a:off x="1009546" y="3089245"/>
              <a:ext cx="137152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3584"/>
                </a:lnSpc>
              </a:pPr>
              <a:r>
                <a:rPr lang="en-US" sz="3200" spc="163" dirty="0">
                  <a:latin typeface="Adumu Regular"/>
                </a:rPr>
                <a:t>SCIPY</a:t>
              </a:r>
              <a:endParaRPr lang="en-US" spc="163" dirty="0">
                <a:latin typeface="Adumu Regular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F52A77-864E-4475-8BFF-C097DAFAFC94}"/>
                </a:ext>
              </a:extLst>
            </p:cNvPr>
            <p:cNvSpPr/>
            <p:nvPr/>
          </p:nvSpPr>
          <p:spPr>
            <a:xfrm>
              <a:off x="2971800" y="3089245"/>
              <a:ext cx="187532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3584"/>
                </a:lnSpc>
              </a:pPr>
              <a:r>
                <a:rPr lang="en-US" sz="3200" spc="163" dirty="0">
                  <a:latin typeface="Adumu Regular"/>
                </a:rPr>
                <a:t>SPATIAL</a:t>
              </a:r>
              <a:endParaRPr lang="en-US" spc="163" dirty="0">
                <a:latin typeface="Adumu Regular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9B1C50-3475-44B3-8C29-4928C1BC3B98}"/>
              </a:ext>
            </a:extLst>
          </p:cNvPr>
          <p:cNvGrpSpPr/>
          <p:nvPr/>
        </p:nvGrpSpPr>
        <p:grpSpPr>
          <a:xfrm>
            <a:off x="357581" y="3962400"/>
            <a:ext cx="3128198" cy="553998"/>
            <a:chOff x="495975" y="4121434"/>
            <a:chExt cx="3128198" cy="553998"/>
          </a:xfrm>
        </p:grpSpPr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273208A6-12CF-4A21-B48D-E655088CE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495975" y="4232604"/>
              <a:ext cx="551671" cy="29514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15A865-F57D-4D65-823E-F89CF87C0D5F}"/>
                </a:ext>
              </a:extLst>
            </p:cNvPr>
            <p:cNvSpPr/>
            <p:nvPr/>
          </p:nvSpPr>
          <p:spPr>
            <a:xfrm>
              <a:off x="1009546" y="4121434"/>
              <a:ext cx="261462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3584"/>
                </a:lnSpc>
              </a:pPr>
              <a:r>
                <a:rPr lang="en-US" sz="3200" spc="163" dirty="0">
                  <a:latin typeface="Adumu Regular"/>
                </a:rPr>
                <a:t>WORDCLOUD</a:t>
              </a:r>
              <a:endParaRPr lang="en-US" spc="163" dirty="0">
                <a:latin typeface="Adumu Regular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296FCF-AC42-40BD-A6CA-CF2AC001B2AE}"/>
              </a:ext>
            </a:extLst>
          </p:cNvPr>
          <p:cNvGrpSpPr/>
          <p:nvPr/>
        </p:nvGrpSpPr>
        <p:grpSpPr>
          <a:xfrm>
            <a:off x="357581" y="4606809"/>
            <a:ext cx="5312962" cy="554379"/>
            <a:chOff x="495975" y="4718628"/>
            <a:chExt cx="5312962" cy="55437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77B57CF-6C0D-44DD-97AB-3CA39F50CC68}"/>
                </a:ext>
              </a:extLst>
            </p:cNvPr>
            <p:cNvGrpSpPr/>
            <p:nvPr/>
          </p:nvGrpSpPr>
          <p:grpSpPr>
            <a:xfrm>
              <a:off x="495975" y="4719009"/>
              <a:ext cx="3359607" cy="553998"/>
              <a:chOff x="228600" y="4778301"/>
              <a:chExt cx="3359607" cy="553998"/>
            </a:xfrm>
          </p:grpSpPr>
          <p:pic>
            <p:nvPicPr>
              <p:cNvPr id="39" name="Picture 4">
                <a:extLst>
                  <a:ext uri="{FF2B5EF4-FFF2-40B4-BE49-F238E27FC236}">
                    <a16:creationId xmlns:a16="http://schemas.microsoft.com/office/drawing/2014/main" id="{DC854211-F7C6-40A6-BA02-B75BF012C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>
                <a:off x="228600" y="4907728"/>
                <a:ext cx="551671" cy="295144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280A1C5-E257-4C7F-A683-8E9346697E1A}"/>
                  </a:ext>
                </a:extLst>
              </p:cNvPr>
              <p:cNvSpPr/>
              <p:nvPr/>
            </p:nvSpPr>
            <p:spPr>
              <a:xfrm>
                <a:off x="742171" y="4778301"/>
                <a:ext cx="284603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3584"/>
                  </a:lnSpc>
                </a:pPr>
                <a:r>
                  <a:rPr lang="en-US" sz="3200" spc="163" dirty="0">
                    <a:latin typeface="Adumu Regular"/>
                  </a:rPr>
                  <a:t>FUZZYWUZZY</a:t>
                </a:r>
                <a:endParaRPr lang="en-US" spc="163" dirty="0">
                  <a:latin typeface="Adumu Regular"/>
                </a:endParaRPr>
              </a:p>
            </p:txBody>
          </p:sp>
        </p:grpSp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20870E54-4EBB-4A4C-BF42-642C4CC8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4049114" y="4848436"/>
              <a:ext cx="551671" cy="295144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9A853E-8A91-4C83-9DDB-382C601D35EA}"/>
                </a:ext>
              </a:extLst>
            </p:cNvPr>
            <p:cNvSpPr/>
            <p:nvPr/>
          </p:nvSpPr>
          <p:spPr>
            <a:xfrm>
              <a:off x="4600785" y="4718628"/>
              <a:ext cx="120815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3584"/>
                </a:lnSpc>
              </a:pPr>
              <a:r>
                <a:rPr lang="en-US" sz="3200" spc="163" dirty="0">
                  <a:latin typeface="Adumu Regular"/>
                </a:rPr>
                <a:t>FUZZ</a:t>
              </a:r>
              <a:endParaRPr lang="en-US" spc="163" dirty="0">
                <a:latin typeface="Adumu Regular"/>
              </a:endParaRPr>
            </a:p>
          </p:txBody>
        </p:sp>
      </p:grpSp>
      <p:pic>
        <p:nvPicPr>
          <p:cNvPr id="4098" name="Picture 2" descr="https://cdn5.teebooks.com/3624-thickbox_default/estantes-para-libros-u-juego-de-6.jpg?_ga=2.6329398.527696151.1559864257-38617408.1559864257&amp;_gac=1.191282648.1559864257.Cj0KEQjw8-LnBRCyxtfMl-Cbu48BEiQA6eUMGtBvolu2kfDirdOdmfV645p5yFewXtl5C7R9AVqHSMAaAoKe8P8HAQ">
            <a:extLst>
              <a:ext uri="{FF2B5EF4-FFF2-40B4-BE49-F238E27FC236}">
                <a16:creationId xmlns:a16="http://schemas.microsoft.com/office/drawing/2014/main" id="{67E3727C-5CA1-4AF0-91FD-2287DD7BB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93106"/>
            <a:ext cx="6059294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D5B2388D-0F08-4436-BE5B-85813CF7CBB7}"/>
              </a:ext>
            </a:extLst>
          </p:cNvPr>
          <p:cNvGrpSpPr/>
          <p:nvPr/>
        </p:nvGrpSpPr>
        <p:grpSpPr>
          <a:xfrm>
            <a:off x="357581" y="2718296"/>
            <a:ext cx="1192255" cy="553998"/>
            <a:chOff x="-152400" y="2568449"/>
            <a:chExt cx="1192255" cy="55399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D7805-4279-4F84-80CC-E85204BB2AFD}"/>
                </a:ext>
              </a:extLst>
            </p:cNvPr>
            <p:cNvSpPr/>
            <p:nvPr/>
          </p:nvSpPr>
          <p:spPr>
            <a:xfrm>
              <a:off x="354219" y="2568449"/>
              <a:ext cx="68563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3584"/>
                </a:lnSpc>
              </a:pPr>
              <a:r>
                <a:rPr lang="en-US" sz="3200" spc="163" dirty="0">
                  <a:latin typeface="Adumu Regular"/>
                </a:rPr>
                <a:t>RE</a:t>
              </a:r>
              <a:endParaRPr lang="en-US" spc="163" dirty="0">
                <a:latin typeface="Adumu Regular"/>
              </a:endParaRPr>
            </a:p>
          </p:txBody>
        </p: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78116FB6-9612-4AF9-9754-E3DD8E08F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-152400" y="2672948"/>
              <a:ext cx="551671" cy="295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550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C6EBD58-5E4D-4AEE-86FB-CEBDB61F1E36}"/>
              </a:ext>
            </a:extLst>
          </p:cNvPr>
          <p:cNvGrpSpPr/>
          <p:nvPr/>
        </p:nvGrpSpPr>
        <p:grpSpPr>
          <a:xfrm>
            <a:off x="1005922" y="5652359"/>
            <a:ext cx="10059670" cy="762000"/>
            <a:chOff x="1016082" y="1844736"/>
            <a:chExt cx="1005967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90D37E2-E048-4A4B-BBC8-E48BC6986390}"/>
                </a:ext>
              </a:extLst>
            </p:cNvPr>
            <p:cNvGrpSpPr/>
            <p:nvPr/>
          </p:nvGrpSpPr>
          <p:grpSpPr>
            <a:xfrm>
              <a:off x="1016082" y="1844736"/>
              <a:ext cx="2906180" cy="762000"/>
              <a:chOff x="533400" y="838200"/>
              <a:chExt cx="2906180" cy="76200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1970398-D187-452D-9F42-09F7C11E0AB3}"/>
                  </a:ext>
                </a:extLst>
              </p:cNvPr>
              <p:cNvSpPr/>
              <p:nvPr/>
            </p:nvSpPr>
            <p:spPr>
              <a:xfrm>
                <a:off x="533400" y="838200"/>
                <a:ext cx="2906180" cy="762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13EE2F-1474-4C82-82BB-E5A02227C281}"/>
                  </a:ext>
                </a:extLst>
              </p:cNvPr>
              <p:cNvSpPr/>
              <p:nvPr/>
            </p:nvSpPr>
            <p:spPr>
              <a:xfrm>
                <a:off x="609600" y="1066800"/>
                <a:ext cx="28299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Adumu Regular"/>
                  </a:rPr>
                  <a:t># OF USERS RATINGS</a:t>
                </a:r>
                <a:endParaRPr lang="en-US" dirty="0"/>
              </a:p>
            </p:txBody>
          </p:sp>
        </p:grpSp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672F3038-A08D-43D6-9FE3-192BACBFD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4370156" y="1940677"/>
              <a:ext cx="1093800" cy="585183"/>
            </a:xfrm>
            <a:prstGeom prst="rect">
              <a:avLst/>
            </a:prstGeom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9BD04E0-74E1-48C2-BC03-0D3F83920918}"/>
                </a:ext>
              </a:extLst>
            </p:cNvPr>
            <p:cNvSpPr/>
            <p:nvPr/>
          </p:nvSpPr>
          <p:spPr>
            <a:xfrm>
              <a:off x="6067507" y="1862332"/>
              <a:ext cx="3810000" cy="625044"/>
            </a:xfrm>
            <a:prstGeom prst="roundRect">
              <a:avLst/>
            </a:prstGeom>
            <a:noFill/>
            <a:ln w="381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umu Regular"/>
                </a:rPr>
                <a:t>CREATING GROUOS 1 TO 6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EF8D8A4-D410-477F-BBC6-64C903DE09DA}"/>
                </a:ext>
              </a:extLst>
            </p:cNvPr>
            <p:cNvSpPr/>
            <p:nvPr/>
          </p:nvSpPr>
          <p:spPr>
            <a:xfrm>
              <a:off x="10161352" y="1906996"/>
              <a:ext cx="914400" cy="5803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dumu Regular"/>
                </a:rPr>
                <a:t>0.005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6B2FA15-B1DB-4B23-ABD4-CF44FA9451E0}"/>
              </a:ext>
            </a:extLst>
          </p:cNvPr>
          <p:cNvGrpSpPr/>
          <p:nvPr/>
        </p:nvGrpSpPr>
        <p:grpSpPr>
          <a:xfrm>
            <a:off x="1005922" y="1000909"/>
            <a:ext cx="10059670" cy="762000"/>
            <a:chOff x="1016082" y="3698262"/>
            <a:chExt cx="10059670" cy="762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573906-B05A-4C1B-B482-4E69E7DFAE74}"/>
                </a:ext>
              </a:extLst>
            </p:cNvPr>
            <p:cNvGrpSpPr/>
            <p:nvPr/>
          </p:nvGrpSpPr>
          <p:grpSpPr>
            <a:xfrm>
              <a:off x="1016082" y="3698262"/>
              <a:ext cx="2906180" cy="762000"/>
              <a:chOff x="533400" y="838200"/>
              <a:chExt cx="2906180" cy="762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8481FF3-A0FF-45A6-A8EA-C5DE730C6124}"/>
                  </a:ext>
                </a:extLst>
              </p:cNvPr>
              <p:cNvSpPr/>
              <p:nvPr/>
            </p:nvSpPr>
            <p:spPr>
              <a:xfrm>
                <a:off x="533400" y="838200"/>
                <a:ext cx="2906180" cy="762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FFEC69-3203-46B1-9E23-371B28BD4211}"/>
                  </a:ext>
                </a:extLst>
              </p:cNvPr>
              <p:cNvSpPr/>
              <p:nvPr/>
            </p:nvSpPr>
            <p:spPr>
              <a:xfrm>
                <a:off x="609600" y="1066800"/>
                <a:ext cx="28299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Adumu Regular"/>
                  </a:rPr>
                  <a:t>USER GIVEN TAX</a:t>
                </a:r>
                <a:endParaRPr lang="en-US" dirty="0"/>
              </a:p>
            </p:txBody>
          </p:sp>
        </p:grpSp>
        <p:pic>
          <p:nvPicPr>
            <p:cNvPr id="31" name="Picture 6">
              <a:extLst>
                <a:ext uri="{FF2B5EF4-FFF2-40B4-BE49-F238E27FC236}">
                  <a16:creationId xmlns:a16="http://schemas.microsoft.com/office/drawing/2014/main" id="{1D99A12C-6B6D-46D5-9CAF-E186ADE55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4370156" y="3818936"/>
              <a:ext cx="1093800" cy="585183"/>
            </a:xfrm>
            <a:prstGeom prst="rect">
              <a:avLst/>
            </a:prstGeom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8CC4325-8FED-4BC2-A6D6-1901BEE67B01}"/>
                </a:ext>
              </a:extLst>
            </p:cNvPr>
            <p:cNvSpPr/>
            <p:nvPr/>
          </p:nvSpPr>
          <p:spPr>
            <a:xfrm>
              <a:off x="5943600" y="3818936"/>
              <a:ext cx="3810000" cy="625044"/>
            </a:xfrm>
            <a:prstGeom prst="roundRect">
              <a:avLst/>
            </a:prstGeom>
            <a:noFill/>
            <a:ln w="381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umu Regular"/>
                </a:rPr>
                <a:t>KEYWORDS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6006267-1880-4BC3-9D35-967E0A9C3DAD}"/>
                </a:ext>
              </a:extLst>
            </p:cNvPr>
            <p:cNvSpPr/>
            <p:nvPr/>
          </p:nvSpPr>
          <p:spPr>
            <a:xfrm>
              <a:off x="10161352" y="3832570"/>
              <a:ext cx="914400" cy="5803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dumu Regular"/>
                </a:rPr>
                <a:t>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CD304D-EE71-4748-8552-49BFC872960B}"/>
              </a:ext>
            </a:extLst>
          </p:cNvPr>
          <p:cNvGrpSpPr/>
          <p:nvPr/>
        </p:nvGrpSpPr>
        <p:grpSpPr>
          <a:xfrm>
            <a:off x="1005922" y="3804643"/>
            <a:ext cx="10059670" cy="762000"/>
            <a:chOff x="1016082" y="920295"/>
            <a:chExt cx="10059670" cy="762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43D6BF-6700-48B6-A3BD-61BE1573F16E}"/>
                </a:ext>
              </a:extLst>
            </p:cNvPr>
            <p:cNvGrpSpPr/>
            <p:nvPr/>
          </p:nvGrpSpPr>
          <p:grpSpPr>
            <a:xfrm>
              <a:off x="1016082" y="920295"/>
              <a:ext cx="2982380" cy="762000"/>
              <a:chOff x="533400" y="838200"/>
              <a:chExt cx="2982380" cy="76200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C5FA5A6-8F91-4120-9AD8-528720A021A1}"/>
                  </a:ext>
                </a:extLst>
              </p:cNvPr>
              <p:cNvSpPr/>
              <p:nvPr/>
            </p:nvSpPr>
            <p:spPr>
              <a:xfrm>
                <a:off x="533400" y="838200"/>
                <a:ext cx="2906180" cy="762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4AD08-D840-4F67-951F-23CD84AB47ED}"/>
                  </a:ext>
                </a:extLst>
              </p:cNvPr>
              <p:cNvSpPr/>
              <p:nvPr/>
            </p:nvSpPr>
            <p:spPr>
              <a:xfrm>
                <a:off x="609600" y="1066800"/>
                <a:ext cx="2906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dumu Regular"/>
                  </a:rPr>
                  <a:t>ADVERAGE USER RATINGS </a:t>
                </a:r>
                <a:endParaRPr lang="en-US" dirty="0"/>
              </a:p>
            </p:txBody>
          </p:sp>
        </p:grpSp>
        <p:pic>
          <p:nvPicPr>
            <p:cNvPr id="29" name="Picture 6">
              <a:extLst>
                <a:ext uri="{FF2B5EF4-FFF2-40B4-BE49-F238E27FC236}">
                  <a16:creationId xmlns:a16="http://schemas.microsoft.com/office/drawing/2014/main" id="{5D709FA9-FCE3-4AB5-BE16-26386906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4370156" y="1007062"/>
              <a:ext cx="1093800" cy="585183"/>
            </a:xfrm>
            <a:prstGeom prst="rect">
              <a:avLst/>
            </a:prstGeom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CDDBF8D-51B9-4997-BC3C-DBEC19B231E7}"/>
                </a:ext>
              </a:extLst>
            </p:cNvPr>
            <p:cNvSpPr/>
            <p:nvPr/>
          </p:nvSpPr>
          <p:spPr>
            <a:xfrm>
              <a:off x="6061157" y="990024"/>
              <a:ext cx="3810000" cy="625044"/>
            </a:xfrm>
            <a:prstGeom prst="roundRect">
              <a:avLst/>
            </a:prstGeom>
            <a:noFill/>
            <a:ln w="381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umu Regular"/>
                </a:rPr>
                <a:t>GROUP OF USER BY MOVIE ID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B94891B-42C7-48DA-A930-CEE1CD7ADE9C}"/>
                </a:ext>
              </a:extLst>
            </p:cNvPr>
            <p:cNvSpPr/>
            <p:nvPr/>
          </p:nvSpPr>
          <p:spPr>
            <a:xfrm>
              <a:off x="10161352" y="1034688"/>
              <a:ext cx="914400" cy="5803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dumu Regular"/>
                </a:rPr>
                <a:t>0.2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FE17066-23E1-4F10-B934-0197E39154BA}"/>
              </a:ext>
            </a:extLst>
          </p:cNvPr>
          <p:cNvGrpSpPr/>
          <p:nvPr/>
        </p:nvGrpSpPr>
        <p:grpSpPr>
          <a:xfrm>
            <a:off x="1005922" y="2877693"/>
            <a:ext cx="10059670" cy="762000"/>
            <a:chOff x="1016082" y="2754850"/>
            <a:chExt cx="10059670" cy="762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23B6F3D-7851-4F3E-B94F-9B2712E55AE4}"/>
                </a:ext>
              </a:extLst>
            </p:cNvPr>
            <p:cNvGrpSpPr/>
            <p:nvPr/>
          </p:nvGrpSpPr>
          <p:grpSpPr>
            <a:xfrm>
              <a:off x="1016082" y="2754850"/>
              <a:ext cx="2906180" cy="762000"/>
              <a:chOff x="533400" y="807998"/>
              <a:chExt cx="2906180" cy="7620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031E284-33FA-440A-A5A9-6A75021890CC}"/>
                  </a:ext>
                </a:extLst>
              </p:cNvPr>
              <p:cNvSpPr/>
              <p:nvPr/>
            </p:nvSpPr>
            <p:spPr>
              <a:xfrm>
                <a:off x="533400" y="807998"/>
                <a:ext cx="2906180" cy="762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AD675CB-E3D2-4EB7-B275-2CDAA109CE76}"/>
                  </a:ext>
                </a:extLst>
              </p:cNvPr>
              <p:cNvSpPr/>
              <p:nvPr/>
            </p:nvSpPr>
            <p:spPr>
              <a:xfrm>
                <a:off x="533400" y="1039078"/>
                <a:ext cx="29061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Adumu Regular"/>
                  </a:rPr>
                  <a:t>GENRES SIMILARITY</a:t>
                </a:r>
                <a:endParaRPr lang="en-US" dirty="0"/>
              </a:p>
            </p:txBody>
          </p:sp>
        </p:grpSp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540423FC-4E45-4C2D-B4A8-F036E1B2B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4370156" y="2874293"/>
              <a:ext cx="1093800" cy="585183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4ACFCB3-289D-440F-BDD6-1C90BD1A0275}"/>
                </a:ext>
              </a:extLst>
            </p:cNvPr>
            <p:cNvSpPr/>
            <p:nvPr/>
          </p:nvSpPr>
          <p:spPr>
            <a:xfrm>
              <a:off x="6035757" y="2818060"/>
              <a:ext cx="3810000" cy="625044"/>
            </a:xfrm>
            <a:prstGeom prst="roundRect">
              <a:avLst/>
            </a:prstGeom>
            <a:noFill/>
            <a:ln w="381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umu Regular"/>
                </a:rPr>
                <a:t>ONE HOT ENCODING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2B77CD8-1B47-4F71-88D6-11DA797B445E}"/>
                </a:ext>
              </a:extLst>
            </p:cNvPr>
            <p:cNvSpPr/>
            <p:nvPr/>
          </p:nvSpPr>
          <p:spPr>
            <a:xfrm>
              <a:off x="10161352" y="2865463"/>
              <a:ext cx="914400" cy="5803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dumu Regular"/>
                </a:rPr>
                <a:t>0.8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8F49A0-CAC1-4B93-A5D7-1F0BDAC7BE1C}"/>
              </a:ext>
            </a:extLst>
          </p:cNvPr>
          <p:cNvGrpSpPr/>
          <p:nvPr/>
        </p:nvGrpSpPr>
        <p:grpSpPr>
          <a:xfrm>
            <a:off x="1005922" y="1908274"/>
            <a:ext cx="10059670" cy="762000"/>
            <a:chOff x="1016082" y="4699856"/>
            <a:chExt cx="10059670" cy="762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D676A37-8BEC-4435-88E0-1AA493C8C30A}"/>
                </a:ext>
              </a:extLst>
            </p:cNvPr>
            <p:cNvGrpSpPr/>
            <p:nvPr/>
          </p:nvGrpSpPr>
          <p:grpSpPr>
            <a:xfrm>
              <a:off x="1016082" y="4699856"/>
              <a:ext cx="2906180" cy="762000"/>
              <a:chOff x="533400" y="838200"/>
              <a:chExt cx="2906180" cy="76200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FA8B2F2-9E3B-4479-939D-0C9A0580B1A2}"/>
                  </a:ext>
                </a:extLst>
              </p:cNvPr>
              <p:cNvSpPr/>
              <p:nvPr/>
            </p:nvSpPr>
            <p:spPr>
              <a:xfrm>
                <a:off x="533400" y="838200"/>
                <a:ext cx="2906180" cy="762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F92E0E-EC3E-4489-A477-F8D92E855AA4}"/>
                  </a:ext>
                </a:extLst>
              </p:cNvPr>
              <p:cNvSpPr/>
              <p:nvPr/>
            </p:nvSpPr>
            <p:spPr>
              <a:xfrm>
                <a:off x="609600" y="1066800"/>
                <a:ext cx="28299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Adumu Regular"/>
                  </a:rPr>
                  <a:t>TITLE SIMILARITY</a:t>
                </a:r>
                <a:endParaRPr lang="en-US" dirty="0"/>
              </a:p>
            </p:txBody>
          </p:sp>
        </p:grpSp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C7C3CCEB-0643-45B7-8B92-29CC2ACDC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4370156" y="4788264"/>
              <a:ext cx="1093800" cy="585183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5A1E2CE-6623-4413-961F-30EACBAE08EA}"/>
                </a:ext>
              </a:extLst>
            </p:cNvPr>
            <p:cNvSpPr/>
            <p:nvPr/>
          </p:nvSpPr>
          <p:spPr>
            <a:xfrm>
              <a:off x="5943600" y="4835472"/>
              <a:ext cx="3810000" cy="625044"/>
            </a:xfrm>
            <a:prstGeom prst="roundRect">
              <a:avLst/>
            </a:prstGeom>
            <a:noFill/>
            <a:ln w="381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umu Regular"/>
                </a:rPr>
                <a:t>KEYWORDS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596F480-8464-46B7-8BA1-F3D08EB6D44E}"/>
                </a:ext>
              </a:extLst>
            </p:cNvPr>
            <p:cNvSpPr/>
            <p:nvPr/>
          </p:nvSpPr>
          <p:spPr>
            <a:xfrm>
              <a:off x="10161352" y="4880136"/>
              <a:ext cx="914400" cy="5803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dumu Regular"/>
                </a:rPr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7505C6A-ED07-414C-8FAB-27499EA4E106}"/>
              </a:ext>
            </a:extLst>
          </p:cNvPr>
          <p:cNvGrpSpPr/>
          <p:nvPr/>
        </p:nvGrpSpPr>
        <p:grpSpPr>
          <a:xfrm>
            <a:off x="1005922" y="4705193"/>
            <a:ext cx="10059670" cy="762000"/>
            <a:chOff x="1016082" y="5690456"/>
            <a:chExt cx="10059670" cy="762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D7082F-9270-43B8-8455-C28908BA12EA}"/>
                </a:ext>
              </a:extLst>
            </p:cNvPr>
            <p:cNvGrpSpPr/>
            <p:nvPr/>
          </p:nvGrpSpPr>
          <p:grpSpPr>
            <a:xfrm>
              <a:off x="1016082" y="5690456"/>
              <a:ext cx="2906180" cy="762000"/>
              <a:chOff x="533400" y="838200"/>
              <a:chExt cx="2906180" cy="7620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BA8A285-5079-499D-9ED4-CB52099647B1}"/>
                  </a:ext>
                </a:extLst>
              </p:cNvPr>
              <p:cNvSpPr/>
              <p:nvPr/>
            </p:nvSpPr>
            <p:spPr>
              <a:xfrm>
                <a:off x="533400" y="838200"/>
                <a:ext cx="2906180" cy="76200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BD10310-FEA2-4C01-B732-5556D7C26A58}"/>
                  </a:ext>
                </a:extLst>
              </p:cNvPr>
              <p:cNvSpPr/>
              <p:nvPr/>
            </p:nvSpPr>
            <p:spPr>
              <a:xfrm>
                <a:off x="609600" y="1066800"/>
                <a:ext cx="27590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Adumu Regular"/>
                  </a:rPr>
                  <a:t>MOVIE YEAR</a:t>
                </a:r>
                <a:endParaRPr lang="en-US" dirty="0"/>
              </a:p>
            </p:txBody>
          </p:sp>
        </p:grpSp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7F2617E7-783E-4219-9D84-14A69567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4370156" y="5867273"/>
              <a:ext cx="1093800" cy="585183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0493D91-4BE1-4F0C-BF61-25D4CB7D6278}"/>
                </a:ext>
              </a:extLst>
            </p:cNvPr>
            <p:cNvSpPr/>
            <p:nvPr/>
          </p:nvSpPr>
          <p:spPr>
            <a:xfrm>
              <a:off x="5943600" y="5791200"/>
              <a:ext cx="3810000" cy="625044"/>
            </a:xfrm>
            <a:prstGeom prst="roundRect">
              <a:avLst/>
            </a:prstGeom>
            <a:noFill/>
            <a:ln w="381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umu Regular"/>
                </a:rPr>
                <a:t>SEPARATING BY MOVIE YEAR DISTANCE 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18BA6B-2200-45D3-9BDC-55320D6E8888}"/>
                </a:ext>
              </a:extLst>
            </p:cNvPr>
            <p:cNvSpPr/>
            <p:nvPr/>
          </p:nvSpPr>
          <p:spPr>
            <a:xfrm>
              <a:off x="10161352" y="5791200"/>
              <a:ext cx="914400" cy="5803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dumu Regular"/>
                </a:rPr>
                <a:t>0.1</a:t>
              </a:r>
            </a:p>
          </p:txBody>
        </p:sp>
      </p:grpSp>
      <p:sp>
        <p:nvSpPr>
          <p:cNvPr id="51" name="TextBox 4">
            <a:extLst>
              <a:ext uri="{FF2B5EF4-FFF2-40B4-BE49-F238E27FC236}">
                <a16:creationId xmlns:a16="http://schemas.microsoft.com/office/drawing/2014/main" id="{52D96873-623E-4508-8C73-D3DB3DC2D9D5}"/>
              </a:ext>
            </a:extLst>
          </p:cNvPr>
          <p:cNvSpPr txBox="1"/>
          <p:nvPr/>
        </p:nvSpPr>
        <p:spPr>
          <a:xfrm>
            <a:off x="0" y="42035"/>
            <a:ext cx="121920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600" dirty="0">
                <a:latin typeface="Adumu Regular"/>
              </a:rPr>
              <a:t>FEAUTURES</a:t>
            </a:r>
          </a:p>
        </p:txBody>
      </p:sp>
    </p:spTree>
    <p:extLst>
      <p:ext uri="{BB962C8B-B14F-4D97-AF65-F5344CB8AC3E}">
        <p14:creationId xmlns:p14="http://schemas.microsoft.com/office/powerpoint/2010/main" val="1713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r="1565" b="5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1B005A4-7DEE-4DAE-9261-14D3A3D30A41}"/>
              </a:ext>
            </a:extLst>
          </p:cNvPr>
          <p:cNvGrpSpPr/>
          <p:nvPr/>
        </p:nvGrpSpPr>
        <p:grpSpPr>
          <a:xfrm>
            <a:off x="0" y="-25400"/>
            <a:ext cx="13258800" cy="7035800"/>
            <a:chOff x="0" y="-25400"/>
            <a:chExt cx="13258800" cy="7035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39DB85-50B4-40A4-80A4-CC6E92FF9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560" b="5560"/>
            <a:stretch/>
          </p:blipFill>
          <p:spPr>
            <a:xfrm>
              <a:off x="0" y="0"/>
              <a:ext cx="10527846" cy="70104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5E86F7-74C0-48ED-A0E2-7700D6E08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560" r="74060" b="5560"/>
            <a:stretch/>
          </p:blipFill>
          <p:spPr>
            <a:xfrm>
              <a:off x="10527846" y="-25400"/>
              <a:ext cx="2730954" cy="7010400"/>
            </a:xfrm>
            <a:prstGeom prst="rect">
              <a:avLst/>
            </a:prstGeom>
          </p:spPr>
        </p:pic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DC6B91C2-3BFC-4DB7-8477-7F5A5BF39B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362" r="806"/>
          <a:stretch/>
        </p:blipFill>
        <p:spPr>
          <a:xfrm>
            <a:off x="1634530" y="1066799"/>
            <a:ext cx="10100270" cy="48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7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FBFBB0-AFBD-4EF3-9CC9-49D5EA7536E3}"/>
              </a:ext>
            </a:extLst>
          </p:cNvPr>
          <p:cNvSpPr txBox="1"/>
          <p:nvPr/>
        </p:nvSpPr>
        <p:spPr>
          <a:xfrm>
            <a:off x="4652124" y="722650"/>
            <a:ext cx="3199011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600" dirty="0">
                <a:latin typeface="Adumu Regular"/>
              </a:rPr>
              <a:t>Rankings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EF1AA-C907-4A32-AB37-AB6FC4DF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67000" y="268734"/>
            <a:ext cx="1816157" cy="1816157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57EBF82-52C5-4830-B3EF-4AC5A818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2" b="172"/>
          <a:stretch>
            <a:fillRect/>
          </a:stretch>
        </p:blipFill>
        <p:spPr>
          <a:xfrm>
            <a:off x="381000" y="2189208"/>
            <a:ext cx="3318682" cy="3289443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9AB10613-4D3E-4E9E-9984-7D31C2457A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05625" y="2514600"/>
            <a:ext cx="8186375" cy="26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8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68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Butcherman Caps</vt:lpstr>
      <vt:lpstr>Calibri</vt:lpstr>
      <vt:lpstr>Adumu Regular</vt:lpstr>
      <vt:lpstr>Arial</vt:lpstr>
      <vt:lpstr>Norwester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Creative Process</dc:title>
  <cp:lastModifiedBy>Ivan Jesus</cp:lastModifiedBy>
  <cp:revision>8</cp:revision>
  <dcterms:created xsi:type="dcterms:W3CDTF">2006-08-16T00:00:00Z</dcterms:created>
  <dcterms:modified xsi:type="dcterms:W3CDTF">2019-06-07T00:04:14Z</dcterms:modified>
  <dc:identifier>DADb-PXHPMA</dc:identifier>
</cp:coreProperties>
</file>