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7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PTHI CASTELINO" userId="752a18985ab13984" providerId="LiveId" clId="{D58F436D-5E0C-46D5-AE70-C7E43CDA44A2}"/>
    <pc:docChg chg="undo redo custSel addSld delSld modSld sldOrd">
      <pc:chgData name="DIPTHI CASTELINO" userId="752a18985ab13984" providerId="LiveId" clId="{D58F436D-5E0C-46D5-AE70-C7E43CDA44A2}" dt="2024-04-11T20:43:58.370" v="3717" actId="1582"/>
      <pc:docMkLst>
        <pc:docMk/>
      </pc:docMkLst>
      <pc:sldChg chg="modSp mod modNotes">
        <pc:chgData name="DIPTHI CASTELINO" userId="752a18985ab13984" providerId="LiveId" clId="{D58F436D-5E0C-46D5-AE70-C7E43CDA44A2}" dt="2024-04-11T15:45:08.633" v="111" actId="1076"/>
        <pc:sldMkLst>
          <pc:docMk/>
          <pc:sldMk cId="0" sldId="256"/>
        </pc:sldMkLst>
        <pc:spChg chg="mod">
          <ac:chgData name="DIPTHI CASTELINO" userId="752a18985ab13984" providerId="LiveId" clId="{D58F436D-5E0C-46D5-AE70-C7E43CDA44A2}" dt="2024-04-11T15:45:08.633" v="111" actId="1076"/>
          <ac:spMkLst>
            <pc:docMk/>
            <pc:sldMk cId="0" sldId="256"/>
            <ac:spMk id="277" creationId="{00000000-0000-0000-0000-000000000000}"/>
          </ac:spMkLst>
        </pc:spChg>
      </pc:sldChg>
      <pc:sldChg chg="modSp mod">
        <pc:chgData name="DIPTHI CASTELINO" userId="752a18985ab13984" providerId="LiveId" clId="{D58F436D-5E0C-46D5-AE70-C7E43CDA44A2}" dt="2024-04-11T19:25:01.055" v="3081" actId="20577"/>
        <pc:sldMkLst>
          <pc:docMk/>
          <pc:sldMk cId="0" sldId="257"/>
        </pc:sldMkLst>
        <pc:spChg chg="mod">
          <ac:chgData name="DIPTHI CASTELINO" userId="752a18985ab13984" providerId="LiveId" clId="{D58F436D-5E0C-46D5-AE70-C7E43CDA44A2}" dt="2024-04-11T19:25:01.055" v="3081" actId="20577"/>
          <ac:spMkLst>
            <pc:docMk/>
            <pc:sldMk cId="0" sldId="257"/>
            <ac:spMk id="284" creationId="{00000000-0000-0000-0000-000000000000}"/>
          </ac:spMkLst>
        </pc:spChg>
        <pc:spChg chg="mod">
          <ac:chgData name="DIPTHI CASTELINO" userId="752a18985ab13984" providerId="LiveId" clId="{D58F436D-5E0C-46D5-AE70-C7E43CDA44A2}" dt="2024-04-11T19:23:49.260" v="3036" actId="20577"/>
          <ac:spMkLst>
            <pc:docMk/>
            <pc:sldMk cId="0" sldId="257"/>
            <ac:spMk id="285" creationId="{00000000-0000-0000-0000-000000000000}"/>
          </ac:spMkLst>
        </pc:spChg>
        <pc:picChg chg="mod">
          <ac:chgData name="DIPTHI CASTELINO" userId="752a18985ab13984" providerId="LiveId" clId="{D58F436D-5E0C-46D5-AE70-C7E43CDA44A2}" dt="2024-04-11T15:45:21.727" v="113" actId="1076"/>
          <ac:picMkLst>
            <pc:docMk/>
            <pc:sldMk cId="0" sldId="257"/>
            <ac:picMk id="286" creationId="{00000000-0000-0000-0000-000000000000}"/>
          </ac:picMkLst>
        </pc:picChg>
        <pc:picChg chg="mod">
          <ac:chgData name="DIPTHI CASTELINO" userId="752a18985ab13984" providerId="LiveId" clId="{D58F436D-5E0C-46D5-AE70-C7E43CDA44A2}" dt="2024-04-11T15:45:23.746" v="114" actId="1076"/>
          <ac:picMkLst>
            <pc:docMk/>
            <pc:sldMk cId="0" sldId="257"/>
            <ac:picMk id="287" creationId="{00000000-0000-0000-0000-000000000000}"/>
          </ac:picMkLst>
        </pc:picChg>
        <pc:picChg chg="mod">
          <ac:chgData name="DIPTHI CASTELINO" userId="752a18985ab13984" providerId="LiveId" clId="{D58F436D-5E0C-46D5-AE70-C7E43CDA44A2}" dt="2024-04-11T15:45:27.446" v="115" actId="1076"/>
          <ac:picMkLst>
            <pc:docMk/>
            <pc:sldMk cId="0" sldId="257"/>
            <ac:picMk id="289" creationId="{00000000-0000-0000-0000-000000000000}"/>
          </ac:picMkLst>
        </pc:picChg>
      </pc:sldChg>
      <pc:sldChg chg="modSp mod">
        <pc:chgData name="DIPTHI CASTELINO" userId="752a18985ab13984" providerId="LiveId" clId="{D58F436D-5E0C-46D5-AE70-C7E43CDA44A2}" dt="2024-04-11T19:25:09.570" v="3083" actId="255"/>
        <pc:sldMkLst>
          <pc:docMk/>
          <pc:sldMk cId="0" sldId="258"/>
        </pc:sldMkLst>
        <pc:spChg chg="mod">
          <ac:chgData name="DIPTHI CASTELINO" userId="752a18985ab13984" providerId="LiveId" clId="{D58F436D-5E0C-46D5-AE70-C7E43CDA44A2}" dt="2024-04-11T19:25:09.570" v="3083" actId="255"/>
          <ac:spMkLst>
            <pc:docMk/>
            <pc:sldMk cId="0" sldId="258"/>
            <ac:spMk id="294" creationId="{00000000-0000-0000-0000-000000000000}"/>
          </ac:spMkLst>
        </pc:spChg>
        <pc:picChg chg="mod">
          <ac:chgData name="DIPTHI CASTELINO" userId="752a18985ab13984" providerId="LiveId" clId="{D58F436D-5E0C-46D5-AE70-C7E43CDA44A2}" dt="2024-04-11T19:24:22.862" v="3038" actId="1582"/>
          <ac:picMkLst>
            <pc:docMk/>
            <pc:sldMk cId="0" sldId="258"/>
            <ac:picMk id="295" creationId="{00000000-0000-0000-0000-000000000000}"/>
          </ac:picMkLst>
        </pc:picChg>
      </pc:sldChg>
      <pc:sldChg chg="modSp mod modAnim">
        <pc:chgData name="DIPTHI CASTELINO" userId="752a18985ab13984" providerId="LiveId" clId="{D58F436D-5E0C-46D5-AE70-C7E43CDA44A2}" dt="2024-04-11T19:25:35.134" v="3123" actId="20577"/>
        <pc:sldMkLst>
          <pc:docMk/>
          <pc:sldMk cId="0" sldId="259"/>
        </pc:sldMkLst>
        <pc:spChg chg="mod">
          <ac:chgData name="DIPTHI CASTELINO" userId="752a18985ab13984" providerId="LiveId" clId="{D58F436D-5E0C-46D5-AE70-C7E43CDA44A2}" dt="2024-04-11T19:25:16.332" v="3084" actId="255"/>
          <ac:spMkLst>
            <pc:docMk/>
            <pc:sldMk cId="0" sldId="259"/>
            <ac:spMk id="301" creationId="{00000000-0000-0000-0000-000000000000}"/>
          </ac:spMkLst>
        </pc:spChg>
        <pc:spChg chg="mod">
          <ac:chgData name="DIPTHI CASTELINO" userId="752a18985ab13984" providerId="LiveId" clId="{D58F436D-5E0C-46D5-AE70-C7E43CDA44A2}" dt="2024-04-11T12:53:26.656" v="65" actId="20577"/>
          <ac:spMkLst>
            <pc:docMk/>
            <pc:sldMk cId="0" sldId="259"/>
            <ac:spMk id="309" creationId="{00000000-0000-0000-0000-000000000000}"/>
          </ac:spMkLst>
        </pc:spChg>
        <pc:spChg chg="mod">
          <ac:chgData name="DIPTHI CASTELINO" userId="752a18985ab13984" providerId="LiveId" clId="{D58F436D-5E0C-46D5-AE70-C7E43CDA44A2}" dt="2024-04-11T19:25:35.134" v="3123" actId="20577"/>
          <ac:spMkLst>
            <pc:docMk/>
            <pc:sldMk cId="0" sldId="259"/>
            <ac:spMk id="317" creationId="{00000000-0000-0000-0000-000000000000}"/>
          </ac:spMkLst>
        </pc:spChg>
      </pc:sldChg>
      <pc:sldChg chg="addSp modSp mod modNotes">
        <pc:chgData name="DIPTHI CASTELINO" userId="752a18985ab13984" providerId="LiveId" clId="{D58F436D-5E0C-46D5-AE70-C7E43CDA44A2}" dt="2024-04-11T20:43:58.370" v="3717" actId="1582"/>
        <pc:sldMkLst>
          <pc:docMk/>
          <pc:sldMk cId="0" sldId="260"/>
        </pc:sldMkLst>
        <pc:spChg chg="mod">
          <ac:chgData name="DIPTHI CASTELINO" userId="752a18985ab13984" providerId="LiveId" clId="{D58F436D-5E0C-46D5-AE70-C7E43CDA44A2}" dt="2024-04-11T20:43:40.629" v="3714" actId="14100"/>
          <ac:spMkLst>
            <pc:docMk/>
            <pc:sldMk cId="0" sldId="260"/>
            <ac:spMk id="339" creationId="{00000000-0000-0000-0000-000000000000}"/>
          </ac:spMkLst>
        </pc:spChg>
        <pc:picChg chg="add mod">
          <ac:chgData name="DIPTHI CASTELINO" userId="752a18985ab13984" providerId="LiveId" clId="{D58F436D-5E0C-46D5-AE70-C7E43CDA44A2}" dt="2024-04-11T12:56:31.670" v="91" actId="1076"/>
          <ac:picMkLst>
            <pc:docMk/>
            <pc:sldMk cId="0" sldId="260"/>
            <ac:picMk id="2050" creationId="{83555720-8BD0-2CE5-7C5B-9BF23C026D46}"/>
          </ac:picMkLst>
        </pc:picChg>
        <pc:cxnChg chg="add mod">
          <ac:chgData name="DIPTHI CASTELINO" userId="752a18985ab13984" providerId="LiveId" clId="{D58F436D-5E0C-46D5-AE70-C7E43CDA44A2}" dt="2024-04-11T20:43:28.791" v="3712" actId="1582"/>
          <ac:cxnSpMkLst>
            <pc:docMk/>
            <pc:sldMk cId="0" sldId="260"/>
            <ac:cxnSpMk id="3" creationId="{06532F68-08B5-7C48-490E-85C65B287088}"/>
          </ac:cxnSpMkLst>
        </pc:cxnChg>
        <pc:cxnChg chg="mod">
          <ac:chgData name="DIPTHI CASTELINO" userId="752a18985ab13984" providerId="LiveId" clId="{D58F436D-5E0C-46D5-AE70-C7E43CDA44A2}" dt="2024-04-11T20:43:34.624" v="3713" actId="1582"/>
          <ac:cxnSpMkLst>
            <pc:docMk/>
            <pc:sldMk cId="0" sldId="260"/>
            <ac:cxnSpMk id="354" creationId="{00000000-0000-0000-0000-000000000000}"/>
          </ac:cxnSpMkLst>
        </pc:cxnChg>
        <pc:cxnChg chg="mod">
          <ac:chgData name="DIPTHI CASTELINO" userId="752a18985ab13984" providerId="LiveId" clId="{D58F436D-5E0C-46D5-AE70-C7E43CDA44A2}" dt="2024-04-11T20:43:58.370" v="3717" actId="1582"/>
          <ac:cxnSpMkLst>
            <pc:docMk/>
            <pc:sldMk cId="0" sldId="260"/>
            <ac:cxnSpMk id="355" creationId="{00000000-0000-0000-0000-000000000000}"/>
          </ac:cxnSpMkLst>
        </pc:cxnChg>
        <pc:cxnChg chg="mod">
          <ac:chgData name="DIPTHI CASTELINO" userId="752a18985ab13984" providerId="LiveId" clId="{D58F436D-5E0C-46D5-AE70-C7E43CDA44A2}" dt="2024-04-11T20:43:51.823" v="3716" actId="1582"/>
          <ac:cxnSpMkLst>
            <pc:docMk/>
            <pc:sldMk cId="0" sldId="260"/>
            <ac:cxnSpMk id="356" creationId="{00000000-0000-0000-0000-000000000000}"/>
          </ac:cxnSpMkLst>
        </pc:cxnChg>
      </pc:sldChg>
      <pc:sldChg chg="addSp delSp modSp mod">
        <pc:chgData name="DIPTHI CASTELINO" userId="752a18985ab13984" providerId="LiveId" clId="{D58F436D-5E0C-46D5-AE70-C7E43CDA44A2}" dt="2024-04-11T19:29:04.743" v="3432" actId="20577"/>
        <pc:sldMkLst>
          <pc:docMk/>
          <pc:sldMk cId="0" sldId="261"/>
        </pc:sldMkLst>
        <pc:spChg chg="add del">
          <ac:chgData name="DIPTHI CASTELINO" userId="752a18985ab13984" providerId="LiveId" clId="{D58F436D-5E0C-46D5-AE70-C7E43CDA44A2}" dt="2024-04-11T19:28:17.344" v="3392" actId="478"/>
          <ac:spMkLst>
            <pc:docMk/>
            <pc:sldMk cId="0" sldId="261"/>
            <ac:spMk id="2" creationId="{D377ED47-6EDD-AB33-A693-4A2BB3BECF04}"/>
          </ac:spMkLst>
        </pc:spChg>
        <pc:spChg chg="add mod">
          <ac:chgData name="DIPTHI CASTELINO" userId="752a18985ab13984" providerId="LiveId" clId="{D58F436D-5E0C-46D5-AE70-C7E43CDA44A2}" dt="2024-04-11T19:28:33.097" v="3396" actId="14100"/>
          <ac:spMkLst>
            <pc:docMk/>
            <pc:sldMk cId="0" sldId="261"/>
            <ac:spMk id="3" creationId="{87A4744D-C001-C9E5-D65D-E4DB010E6C4C}"/>
          </ac:spMkLst>
        </pc:spChg>
        <pc:spChg chg="mod">
          <ac:chgData name="DIPTHI CASTELINO" userId="752a18985ab13984" providerId="LiveId" clId="{D58F436D-5E0C-46D5-AE70-C7E43CDA44A2}" dt="2024-04-11T19:26:11.178" v="3141"/>
          <ac:spMkLst>
            <pc:docMk/>
            <pc:sldMk cId="0" sldId="261"/>
            <ac:spMk id="361" creationId="{00000000-0000-0000-0000-000000000000}"/>
          </ac:spMkLst>
        </pc:spChg>
        <pc:spChg chg="mod">
          <ac:chgData name="DIPTHI CASTELINO" userId="752a18985ab13984" providerId="LiveId" clId="{D58F436D-5E0C-46D5-AE70-C7E43CDA44A2}" dt="2024-04-11T19:29:04.743" v="3432" actId="20577"/>
          <ac:spMkLst>
            <pc:docMk/>
            <pc:sldMk cId="0" sldId="261"/>
            <ac:spMk id="362" creationId="{00000000-0000-0000-0000-000000000000}"/>
          </ac:spMkLst>
        </pc:spChg>
        <pc:picChg chg="mod">
          <ac:chgData name="DIPTHI CASTELINO" userId="752a18985ab13984" providerId="LiveId" clId="{D58F436D-5E0C-46D5-AE70-C7E43CDA44A2}" dt="2024-04-11T19:28:00.727" v="3390" actId="14100"/>
          <ac:picMkLst>
            <pc:docMk/>
            <pc:sldMk cId="0" sldId="261"/>
            <ac:picMk id="363" creationId="{00000000-0000-0000-0000-000000000000}"/>
          </ac:picMkLst>
        </pc:picChg>
      </pc:sldChg>
      <pc:sldChg chg="modSp mod">
        <pc:chgData name="DIPTHI CASTELINO" userId="752a18985ab13984" providerId="LiveId" clId="{D58F436D-5E0C-46D5-AE70-C7E43CDA44A2}" dt="2024-04-11T20:28:16.730" v="3650" actId="20577"/>
        <pc:sldMkLst>
          <pc:docMk/>
          <pc:sldMk cId="0" sldId="262"/>
        </pc:sldMkLst>
        <pc:spChg chg="mod">
          <ac:chgData name="DIPTHI CASTELINO" userId="752a18985ab13984" providerId="LiveId" clId="{D58F436D-5E0C-46D5-AE70-C7E43CDA44A2}" dt="2024-04-11T19:28:50.745" v="3398"/>
          <ac:spMkLst>
            <pc:docMk/>
            <pc:sldMk cId="0" sldId="262"/>
            <ac:spMk id="368" creationId="{00000000-0000-0000-0000-000000000000}"/>
          </ac:spMkLst>
        </pc:spChg>
        <pc:spChg chg="mod">
          <ac:chgData name="DIPTHI CASTELINO" userId="752a18985ab13984" providerId="LiveId" clId="{D58F436D-5E0C-46D5-AE70-C7E43CDA44A2}" dt="2024-04-11T20:28:16.730" v="3650" actId="20577"/>
          <ac:spMkLst>
            <pc:docMk/>
            <pc:sldMk cId="0" sldId="262"/>
            <ac:spMk id="369" creationId="{00000000-0000-0000-0000-000000000000}"/>
          </ac:spMkLst>
        </pc:spChg>
      </pc:sldChg>
      <pc:sldChg chg="modSp mod">
        <pc:chgData name="DIPTHI CASTELINO" userId="752a18985ab13984" providerId="LiveId" clId="{D58F436D-5E0C-46D5-AE70-C7E43CDA44A2}" dt="2024-04-11T19:29:23.011" v="3434"/>
        <pc:sldMkLst>
          <pc:docMk/>
          <pc:sldMk cId="0" sldId="263"/>
        </pc:sldMkLst>
        <pc:spChg chg="mod">
          <ac:chgData name="DIPTHI CASTELINO" userId="752a18985ab13984" providerId="LiveId" clId="{D58F436D-5E0C-46D5-AE70-C7E43CDA44A2}" dt="2024-04-11T19:29:23.011" v="3434"/>
          <ac:spMkLst>
            <pc:docMk/>
            <pc:sldMk cId="0" sldId="263"/>
            <ac:spMk id="375" creationId="{00000000-0000-0000-0000-000000000000}"/>
          </ac:spMkLst>
        </pc:spChg>
        <pc:spChg chg="mod">
          <ac:chgData name="DIPTHI CASTELINO" userId="752a18985ab13984" providerId="LiveId" clId="{D58F436D-5E0C-46D5-AE70-C7E43CDA44A2}" dt="2024-04-11T12:54:26.075" v="72" actId="255"/>
          <ac:spMkLst>
            <pc:docMk/>
            <pc:sldMk cId="0" sldId="263"/>
            <ac:spMk id="377" creationId="{00000000-0000-0000-0000-000000000000}"/>
          </ac:spMkLst>
        </pc:spChg>
      </pc:sldChg>
      <pc:sldChg chg="modSp mod">
        <pc:chgData name="DIPTHI CASTELINO" userId="752a18985ab13984" providerId="LiveId" clId="{D58F436D-5E0C-46D5-AE70-C7E43CDA44A2}" dt="2024-04-11T20:41:43.524" v="3700" actId="20577"/>
        <pc:sldMkLst>
          <pc:docMk/>
          <pc:sldMk cId="0" sldId="264"/>
        </pc:sldMkLst>
        <pc:spChg chg="mod">
          <ac:chgData name="DIPTHI CASTELINO" userId="752a18985ab13984" providerId="LiveId" clId="{D58F436D-5E0C-46D5-AE70-C7E43CDA44A2}" dt="2024-04-11T20:41:03.324" v="3682" actId="20577"/>
          <ac:spMkLst>
            <pc:docMk/>
            <pc:sldMk cId="0" sldId="264"/>
            <ac:spMk id="383" creationId="{00000000-0000-0000-0000-000000000000}"/>
          </ac:spMkLst>
        </pc:spChg>
        <pc:spChg chg="mod">
          <ac:chgData name="DIPTHI CASTELINO" userId="752a18985ab13984" providerId="LiveId" clId="{D58F436D-5E0C-46D5-AE70-C7E43CDA44A2}" dt="2024-04-11T20:41:43.524" v="3700" actId="20577"/>
          <ac:spMkLst>
            <pc:docMk/>
            <pc:sldMk cId="0" sldId="264"/>
            <ac:spMk id="384" creationId="{00000000-0000-0000-0000-000000000000}"/>
          </ac:spMkLst>
        </pc:spChg>
        <pc:picChg chg="mod">
          <ac:chgData name="DIPTHI CASTELINO" userId="752a18985ab13984" providerId="LiveId" clId="{D58F436D-5E0C-46D5-AE70-C7E43CDA44A2}" dt="2024-04-11T20:41:39.283" v="3697" actId="14100"/>
          <ac:picMkLst>
            <pc:docMk/>
            <pc:sldMk cId="0" sldId="264"/>
            <ac:picMk id="385" creationId="{00000000-0000-0000-0000-000000000000}"/>
          </ac:picMkLst>
        </pc:picChg>
      </pc:sldChg>
      <pc:sldChg chg="del">
        <pc:chgData name="DIPTHI CASTELINO" userId="752a18985ab13984" providerId="LiveId" clId="{D58F436D-5E0C-46D5-AE70-C7E43CDA44A2}" dt="2024-04-11T12:51:03.656" v="29" actId="47"/>
        <pc:sldMkLst>
          <pc:docMk/>
          <pc:sldMk cId="0" sldId="265"/>
        </pc:sldMkLst>
      </pc:sldChg>
      <pc:sldChg chg="delSp modSp add del mod">
        <pc:chgData name="DIPTHI CASTELINO" userId="752a18985ab13984" providerId="LiveId" clId="{D58F436D-5E0C-46D5-AE70-C7E43CDA44A2}" dt="2024-04-11T17:42:59.379" v="1790" actId="47"/>
        <pc:sldMkLst>
          <pc:docMk/>
          <pc:sldMk cId="2456884079" sldId="265"/>
        </pc:sldMkLst>
        <pc:spChg chg="mod">
          <ac:chgData name="DIPTHI CASTELINO" userId="752a18985ab13984" providerId="LiveId" clId="{D58F436D-5E0C-46D5-AE70-C7E43CDA44A2}" dt="2024-04-11T17:34:27.175" v="1647" actId="21"/>
          <ac:spMkLst>
            <pc:docMk/>
            <pc:sldMk cId="2456884079" sldId="265"/>
            <ac:spMk id="12" creationId="{074330FA-E32B-1593-FFDF-B285E2157EE3}"/>
          </ac:spMkLst>
        </pc:spChg>
        <pc:spChg chg="mod">
          <ac:chgData name="DIPTHI CASTELINO" userId="752a18985ab13984" providerId="LiveId" clId="{D58F436D-5E0C-46D5-AE70-C7E43CDA44A2}" dt="2024-04-11T17:35:05.488" v="1666" actId="21"/>
          <ac:spMkLst>
            <pc:docMk/>
            <pc:sldMk cId="2456884079" sldId="265"/>
            <ac:spMk id="13" creationId="{46800C3C-60DA-0050-D7AB-4DD024E769F8}"/>
          </ac:spMkLst>
        </pc:spChg>
        <pc:picChg chg="del">
          <ac:chgData name="DIPTHI CASTELINO" userId="752a18985ab13984" providerId="LiveId" clId="{D58F436D-5E0C-46D5-AE70-C7E43CDA44A2}" dt="2024-04-11T17:32:36.472" v="1615" actId="21"/>
          <ac:picMkLst>
            <pc:docMk/>
            <pc:sldMk cId="2456884079" sldId="265"/>
            <ac:picMk id="4" creationId="{227D07CF-98E0-449D-A693-13921FD8D1BE}"/>
          </ac:picMkLst>
        </pc:picChg>
        <pc:picChg chg="del">
          <ac:chgData name="DIPTHI CASTELINO" userId="752a18985ab13984" providerId="LiveId" clId="{D58F436D-5E0C-46D5-AE70-C7E43CDA44A2}" dt="2024-04-11T17:33:10.215" v="1625" actId="21"/>
          <ac:picMkLst>
            <pc:docMk/>
            <pc:sldMk cId="2456884079" sldId="265"/>
            <ac:picMk id="6" creationId="{07F1F787-3DEA-2504-4588-0AB55A235062}"/>
          </ac:picMkLst>
        </pc:picChg>
        <pc:picChg chg="del">
          <ac:chgData name="DIPTHI CASTELINO" userId="752a18985ab13984" providerId="LiveId" clId="{D58F436D-5E0C-46D5-AE70-C7E43CDA44A2}" dt="2024-04-11T17:33:43.681" v="1635" actId="21"/>
          <ac:picMkLst>
            <pc:docMk/>
            <pc:sldMk cId="2456884079" sldId="265"/>
            <ac:picMk id="8" creationId="{96637EB9-7D10-978A-984B-D3FEA1954EED}"/>
          </ac:picMkLst>
        </pc:picChg>
      </pc:sldChg>
      <pc:sldChg chg="modSp mod">
        <pc:chgData name="DIPTHI CASTELINO" userId="752a18985ab13984" providerId="LiveId" clId="{D58F436D-5E0C-46D5-AE70-C7E43CDA44A2}" dt="2024-04-11T19:32:15.754" v="3587" actId="1076"/>
        <pc:sldMkLst>
          <pc:docMk/>
          <pc:sldMk cId="0" sldId="266"/>
        </pc:sldMkLst>
        <pc:spChg chg="mod">
          <ac:chgData name="DIPTHI CASTELINO" userId="752a18985ab13984" providerId="LiveId" clId="{D58F436D-5E0C-46D5-AE70-C7E43CDA44A2}" dt="2024-04-11T19:30:57.769" v="3463" actId="1076"/>
          <ac:spMkLst>
            <pc:docMk/>
            <pc:sldMk cId="0" sldId="266"/>
            <ac:spMk id="403" creationId="{00000000-0000-0000-0000-000000000000}"/>
          </ac:spMkLst>
        </pc:spChg>
        <pc:spChg chg="mod">
          <ac:chgData name="DIPTHI CASTELINO" userId="752a18985ab13984" providerId="LiveId" clId="{D58F436D-5E0C-46D5-AE70-C7E43CDA44A2}" dt="2024-04-11T19:32:15.754" v="3587" actId="1076"/>
          <ac:spMkLst>
            <pc:docMk/>
            <pc:sldMk cId="0" sldId="266"/>
            <ac:spMk id="404" creationId="{00000000-0000-0000-0000-000000000000}"/>
          </ac:spMkLst>
        </pc:spChg>
        <pc:picChg chg="mod">
          <ac:chgData name="DIPTHI CASTELINO" userId="752a18985ab13984" providerId="LiveId" clId="{D58F436D-5E0C-46D5-AE70-C7E43CDA44A2}" dt="2024-04-11T19:31:22.640" v="3551" actId="1076"/>
          <ac:picMkLst>
            <pc:docMk/>
            <pc:sldMk cId="0" sldId="266"/>
            <ac:picMk id="405" creationId="{00000000-0000-0000-0000-000000000000}"/>
          </ac:picMkLst>
        </pc:picChg>
      </pc:sldChg>
      <pc:sldChg chg="modSp mod">
        <pc:chgData name="DIPTHI CASTELINO" userId="752a18985ab13984" providerId="LiveId" clId="{D58F436D-5E0C-46D5-AE70-C7E43CDA44A2}" dt="2024-04-11T19:33:09.502" v="3604" actId="20577"/>
        <pc:sldMkLst>
          <pc:docMk/>
          <pc:sldMk cId="0" sldId="267"/>
        </pc:sldMkLst>
        <pc:spChg chg="mod">
          <ac:chgData name="DIPTHI CASTELINO" userId="752a18985ab13984" providerId="LiveId" clId="{D58F436D-5E0C-46D5-AE70-C7E43CDA44A2}" dt="2024-04-11T19:32:27.118" v="3589" actId="255"/>
          <ac:spMkLst>
            <pc:docMk/>
            <pc:sldMk cId="0" sldId="267"/>
            <ac:spMk id="410" creationId="{00000000-0000-0000-0000-000000000000}"/>
          </ac:spMkLst>
        </pc:spChg>
        <pc:spChg chg="mod">
          <ac:chgData name="DIPTHI CASTELINO" userId="752a18985ab13984" providerId="LiveId" clId="{D58F436D-5E0C-46D5-AE70-C7E43CDA44A2}" dt="2024-04-11T19:33:09.502" v="3604" actId="20577"/>
          <ac:spMkLst>
            <pc:docMk/>
            <pc:sldMk cId="0" sldId="267"/>
            <ac:spMk id="411" creationId="{00000000-0000-0000-0000-000000000000}"/>
          </ac:spMkLst>
        </pc:spChg>
      </pc:sldChg>
      <pc:sldChg chg="addSp delSp modSp mod modAnim">
        <pc:chgData name="DIPTHI CASTELINO" userId="752a18985ab13984" providerId="LiveId" clId="{D58F436D-5E0C-46D5-AE70-C7E43CDA44A2}" dt="2024-04-11T18:38:57.225" v="2683"/>
        <pc:sldMkLst>
          <pc:docMk/>
          <pc:sldMk cId="0" sldId="268"/>
        </pc:sldMkLst>
        <pc:spChg chg="add mod">
          <ac:chgData name="DIPTHI CASTELINO" userId="752a18985ab13984" providerId="LiveId" clId="{D58F436D-5E0C-46D5-AE70-C7E43CDA44A2}" dt="2024-04-11T18:35:39.032" v="2653" actId="33987"/>
          <ac:spMkLst>
            <pc:docMk/>
            <pc:sldMk cId="0" sldId="268"/>
            <ac:spMk id="2" creationId="{6248E9B9-16ED-5346-F45B-1F8D35676099}"/>
          </ac:spMkLst>
        </pc:spChg>
        <pc:spChg chg="add mod">
          <ac:chgData name="DIPTHI CASTELINO" userId="752a18985ab13984" providerId="LiveId" clId="{D58F436D-5E0C-46D5-AE70-C7E43CDA44A2}" dt="2024-04-11T18:37:26.920" v="2668" actId="1076"/>
          <ac:spMkLst>
            <pc:docMk/>
            <pc:sldMk cId="0" sldId="268"/>
            <ac:spMk id="3" creationId="{75A0E636-09D1-EF8F-FB2F-E790F4A00023}"/>
          </ac:spMkLst>
        </pc:spChg>
        <pc:spChg chg="del">
          <ac:chgData name="DIPTHI CASTELINO" userId="752a18985ab13984" providerId="LiveId" clId="{D58F436D-5E0C-46D5-AE70-C7E43CDA44A2}" dt="2024-04-11T18:36:52.995" v="2661" actId="478"/>
          <ac:spMkLst>
            <pc:docMk/>
            <pc:sldMk cId="0" sldId="268"/>
            <ac:spMk id="417" creationId="{00000000-0000-0000-0000-000000000000}"/>
          </ac:spMkLst>
        </pc:spChg>
        <pc:spChg chg="del">
          <ac:chgData name="DIPTHI CASTELINO" userId="752a18985ab13984" providerId="LiveId" clId="{D58F436D-5E0C-46D5-AE70-C7E43CDA44A2}" dt="2024-04-11T18:36:48.657" v="2660" actId="478"/>
          <ac:spMkLst>
            <pc:docMk/>
            <pc:sldMk cId="0" sldId="268"/>
            <ac:spMk id="418" creationId="{00000000-0000-0000-0000-000000000000}"/>
          </ac:spMkLst>
        </pc:spChg>
        <pc:spChg chg="del mod">
          <ac:chgData name="DIPTHI CASTELINO" userId="752a18985ab13984" providerId="LiveId" clId="{D58F436D-5E0C-46D5-AE70-C7E43CDA44A2}" dt="2024-04-11T18:36:45.040" v="2659" actId="478"/>
          <ac:spMkLst>
            <pc:docMk/>
            <pc:sldMk cId="0" sldId="268"/>
            <ac:spMk id="419" creationId="{00000000-0000-0000-0000-000000000000}"/>
          </ac:spMkLst>
        </pc:spChg>
      </pc:sldChg>
      <pc:sldChg chg="addSp delSp modSp new mod">
        <pc:chgData name="DIPTHI CASTELINO" userId="752a18985ab13984" providerId="LiveId" clId="{D58F436D-5E0C-46D5-AE70-C7E43CDA44A2}" dt="2024-04-11T19:30:34.187" v="3459" actId="255"/>
        <pc:sldMkLst>
          <pc:docMk/>
          <pc:sldMk cId="909093656" sldId="269"/>
        </pc:sldMkLst>
        <pc:spChg chg="mod">
          <ac:chgData name="DIPTHI CASTELINO" userId="752a18985ab13984" providerId="LiveId" clId="{D58F436D-5E0C-46D5-AE70-C7E43CDA44A2}" dt="2024-04-11T19:30:34.187" v="3459" actId="255"/>
          <ac:spMkLst>
            <pc:docMk/>
            <pc:sldMk cId="909093656" sldId="269"/>
            <ac:spMk id="2" creationId="{24E3ADCD-94FF-E786-BD64-E59D2AA6ADF8}"/>
          </ac:spMkLst>
        </pc:spChg>
        <pc:spChg chg="add del">
          <ac:chgData name="DIPTHI CASTELINO" userId="752a18985ab13984" providerId="LiveId" clId="{D58F436D-5E0C-46D5-AE70-C7E43CDA44A2}" dt="2024-04-11T12:51:10.979" v="32" actId="22"/>
          <ac:spMkLst>
            <pc:docMk/>
            <pc:sldMk cId="909093656" sldId="269"/>
            <ac:spMk id="5" creationId="{EEFB9D58-EE07-74FD-BF2A-94CD721D7955}"/>
          </ac:spMkLst>
        </pc:spChg>
        <pc:spChg chg="add del">
          <ac:chgData name="DIPTHI CASTELINO" userId="752a18985ab13984" providerId="LiveId" clId="{D58F436D-5E0C-46D5-AE70-C7E43CDA44A2}" dt="2024-04-11T12:51:13.464" v="34" actId="22"/>
          <ac:spMkLst>
            <pc:docMk/>
            <pc:sldMk cId="909093656" sldId="269"/>
            <ac:spMk id="7" creationId="{0F0F62EA-D8A8-AB5F-6656-B52923CFE089}"/>
          </ac:spMkLst>
        </pc:spChg>
        <pc:spChg chg="add">
          <ac:chgData name="DIPTHI CASTELINO" userId="752a18985ab13984" providerId="LiveId" clId="{D58F436D-5E0C-46D5-AE70-C7E43CDA44A2}" dt="2024-04-11T12:51:13.480" v="35" actId="22"/>
          <ac:spMkLst>
            <pc:docMk/>
            <pc:sldMk cId="909093656" sldId="269"/>
            <ac:spMk id="9" creationId="{046FF5B8-D66C-DECF-9E3A-F986BE3DCFA5}"/>
          </ac:spMkLst>
        </pc:spChg>
        <pc:picChg chg="add mod">
          <ac:chgData name="DIPTHI CASTELINO" userId="752a18985ab13984" providerId="LiveId" clId="{D58F436D-5E0C-46D5-AE70-C7E43CDA44A2}" dt="2024-04-11T12:52:02.160" v="39" actId="1076"/>
          <ac:picMkLst>
            <pc:docMk/>
            <pc:sldMk cId="909093656" sldId="269"/>
            <ac:picMk id="11" creationId="{84CAD00D-B41A-C851-C79D-712A23F35D6C}"/>
          </ac:picMkLst>
        </pc:picChg>
        <pc:picChg chg="add mod">
          <ac:chgData name="DIPTHI CASTELINO" userId="752a18985ab13984" providerId="LiveId" clId="{D58F436D-5E0C-46D5-AE70-C7E43CDA44A2}" dt="2024-04-11T12:53:04.435" v="60" actId="1076"/>
          <ac:picMkLst>
            <pc:docMk/>
            <pc:sldMk cId="909093656" sldId="269"/>
            <ac:picMk id="1026" creationId="{61BCB537-156A-DA24-E9ED-EA59AEF51263}"/>
          </ac:picMkLst>
        </pc:picChg>
      </pc:sldChg>
      <pc:sldChg chg="modSp add mod">
        <pc:chgData name="DIPTHI CASTELINO" userId="752a18985ab13984" providerId="LiveId" clId="{D58F436D-5E0C-46D5-AE70-C7E43CDA44A2}" dt="2024-04-11T15:49:12.833" v="125" actId="113"/>
        <pc:sldMkLst>
          <pc:docMk/>
          <pc:sldMk cId="1174472412" sldId="270"/>
        </pc:sldMkLst>
        <pc:spChg chg="mod">
          <ac:chgData name="DIPTHI CASTELINO" userId="752a18985ab13984" providerId="LiveId" clId="{D58F436D-5E0C-46D5-AE70-C7E43CDA44A2}" dt="2024-04-11T15:49:07.516" v="124"/>
          <ac:spMkLst>
            <pc:docMk/>
            <pc:sldMk cId="1174472412" sldId="270"/>
            <ac:spMk id="2" creationId="{D245E772-3CE4-9CE4-64D0-8C0E09068757}"/>
          </ac:spMkLst>
        </pc:spChg>
        <pc:spChg chg="mod">
          <ac:chgData name="DIPTHI CASTELINO" userId="752a18985ab13984" providerId="LiveId" clId="{D58F436D-5E0C-46D5-AE70-C7E43CDA44A2}" dt="2024-04-11T15:49:12.833" v="125" actId="113"/>
          <ac:spMkLst>
            <pc:docMk/>
            <pc:sldMk cId="1174472412" sldId="270"/>
            <ac:spMk id="3" creationId="{BB37AD06-EADE-90A1-8FB6-BF6FA8049968}"/>
          </ac:spMkLst>
        </pc:spChg>
      </pc:sldChg>
      <pc:sldChg chg="addSp modSp add mod">
        <pc:chgData name="DIPTHI CASTELINO" userId="752a18985ab13984" providerId="LiveId" clId="{D58F436D-5E0C-46D5-AE70-C7E43CDA44A2}" dt="2024-04-11T15:52:14.630" v="268" actId="1076"/>
        <pc:sldMkLst>
          <pc:docMk/>
          <pc:sldMk cId="3248401143" sldId="271"/>
        </pc:sldMkLst>
        <pc:spChg chg="mod">
          <ac:chgData name="DIPTHI CASTELINO" userId="752a18985ab13984" providerId="LiveId" clId="{D58F436D-5E0C-46D5-AE70-C7E43CDA44A2}" dt="2024-04-11T15:52:14.630" v="268" actId="1076"/>
          <ac:spMkLst>
            <pc:docMk/>
            <pc:sldMk cId="3248401143" sldId="271"/>
            <ac:spMk id="2" creationId="{FF4BBEB2-1DAD-2C93-652A-CC95FAF6DE41}"/>
          </ac:spMkLst>
        </pc:spChg>
        <pc:spChg chg="mod">
          <ac:chgData name="DIPTHI CASTELINO" userId="752a18985ab13984" providerId="LiveId" clId="{D58F436D-5E0C-46D5-AE70-C7E43CDA44A2}" dt="2024-04-11T15:50:38.360" v="249" actId="21"/>
          <ac:spMkLst>
            <pc:docMk/>
            <pc:sldMk cId="3248401143" sldId="271"/>
            <ac:spMk id="3" creationId="{471A9AAD-E831-FF16-0A71-ACDEBBD35A5F}"/>
          </ac:spMkLst>
        </pc:spChg>
        <pc:graphicFrameChg chg="add mod modGraphic">
          <ac:chgData name="DIPTHI CASTELINO" userId="752a18985ab13984" providerId="LiveId" clId="{D58F436D-5E0C-46D5-AE70-C7E43CDA44A2}" dt="2024-04-11T15:51:57.766" v="264" actId="1076"/>
          <ac:graphicFrameMkLst>
            <pc:docMk/>
            <pc:sldMk cId="3248401143" sldId="271"/>
            <ac:graphicFrameMk id="4" creationId="{454E6E51-E33E-E6B2-1F0C-AE0C34F9D8F0}"/>
          </ac:graphicFrameMkLst>
        </pc:graphicFrameChg>
      </pc:sldChg>
      <pc:sldChg chg="delSp modSp add del mod">
        <pc:chgData name="DIPTHI CASTELINO" userId="752a18985ab13984" providerId="LiveId" clId="{D58F436D-5E0C-46D5-AE70-C7E43CDA44A2}" dt="2024-04-11T15:55:21.285" v="332" actId="47"/>
        <pc:sldMkLst>
          <pc:docMk/>
          <pc:sldMk cId="1895813937" sldId="272"/>
        </pc:sldMkLst>
        <pc:spChg chg="del mod">
          <ac:chgData name="DIPTHI CASTELINO" userId="752a18985ab13984" providerId="LiveId" clId="{D58F436D-5E0C-46D5-AE70-C7E43CDA44A2}" dt="2024-04-11T15:55:20.636" v="331"/>
          <ac:spMkLst>
            <pc:docMk/>
            <pc:sldMk cId="1895813937" sldId="272"/>
            <ac:spMk id="5" creationId="{82A09AA9-F1AF-450E-FE86-733106220195}"/>
          </ac:spMkLst>
        </pc:spChg>
      </pc:sldChg>
      <pc:sldChg chg="delSp modSp add del mod">
        <pc:chgData name="DIPTHI CASTELINO" userId="752a18985ab13984" providerId="LiveId" clId="{D58F436D-5E0C-46D5-AE70-C7E43CDA44A2}" dt="2024-04-11T16:18:50.851" v="587" actId="47"/>
        <pc:sldMkLst>
          <pc:docMk/>
          <pc:sldMk cId="1071376279" sldId="273"/>
        </pc:sldMkLst>
        <pc:spChg chg="del mod">
          <ac:chgData name="DIPTHI CASTELINO" userId="752a18985ab13984" providerId="LiveId" clId="{D58F436D-5E0C-46D5-AE70-C7E43CDA44A2}" dt="2024-04-11T16:05:44.823" v="449"/>
          <ac:spMkLst>
            <pc:docMk/>
            <pc:sldMk cId="1071376279" sldId="273"/>
            <ac:spMk id="5" creationId="{B6EEAC30-8B27-7980-0D26-A853A5CDA179}"/>
          </ac:spMkLst>
        </pc:spChg>
        <pc:spChg chg="del mod">
          <ac:chgData name="DIPTHI CASTELINO" userId="752a18985ab13984" providerId="LiveId" clId="{D58F436D-5E0C-46D5-AE70-C7E43CDA44A2}" dt="2024-04-11T16:07:59.733" v="469"/>
          <ac:spMkLst>
            <pc:docMk/>
            <pc:sldMk cId="1071376279" sldId="273"/>
            <ac:spMk id="8" creationId="{9E99A4C8-6B68-7EEF-01A6-3FA6D1BE2431}"/>
          </ac:spMkLst>
        </pc:spChg>
        <pc:spChg chg="del">
          <ac:chgData name="DIPTHI CASTELINO" userId="752a18985ab13984" providerId="LiveId" clId="{D58F436D-5E0C-46D5-AE70-C7E43CDA44A2}" dt="2024-04-11T16:11:28.405" v="512" actId="478"/>
          <ac:spMkLst>
            <pc:docMk/>
            <pc:sldMk cId="1071376279" sldId="273"/>
            <ac:spMk id="11" creationId="{47BED0B9-76C3-723C-3C1F-01D014A6766F}"/>
          </ac:spMkLst>
        </pc:spChg>
        <pc:spChg chg="del mod">
          <ac:chgData name="DIPTHI CASTELINO" userId="752a18985ab13984" providerId="LiveId" clId="{D58F436D-5E0C-46D5-AE70-C7E43CDA44A2}" dt="2024-04-11T16:16:09.364" v="565"/>
          <ac:spMkLst>
            <pc:docMk/>
            <pc:sldMk cId="1071376279" sldId="273"/>
            <ac:spMk id="16" creationId="{6E5F724C-3955-B170-DDE2-F290F1F49545}"/>
          </ac:spMkLst>
        </pc:spChg>
        <pc:spChg chg="del mod">
          <ac:chgData name="DIPTHI CASTELINO" userId="752a18985ab13984" providerId="LiveId" clId="{D58F436D-5E0C-46D5-AE70-C7E43CDA44A2}" dt="2024-04-11T16:17:30.537" v="578"/>
          <ac:spMkLst>
            <pc:docMk/>
            <pc:sldMk cId="1071376279" sldId="273"/>
            <ac:spMk id="23" creationId="{24C0929B-1046-99AA-346E-5E17560D774C}"/>
          </ac:spMkLst>
        </pc:spChg>
        <pc:picChg chg="del">
          <ac:chgData name="DIPTHI CASTELINO" userId="752a18985ab13984" providerId="LiveId" clId="{D58F436D-5E0C-46D5-AE70-C7E43CDA44A2}" dt="2024-04-11T16:09:05.981" v="480" actId="478"/>
          <ac:picMkLst>
            <pc:docMk/>
            <pc:sldMk cId="1071376279" sldId="273"/>
            <ac:picMk id="7" creationId="{D2B2BD73-1314-3616-89CC-629013BE6081}"/>
          </ac:picMkLst>
        </pc:picChg>
        <pc:picChg chg="del">
          <ac:chgData name="DIPTHI CASTELINO" userId="752a18985ab13984" providerId="LiveId" clId="{D58F436D-5E0C-46D5-AE70-C7E43CDA44A2}" dt="2024-04-11T16:18:48.427" v="586" actId="478"/>
          <ac:picMkLst>
            <pc:docMk/>
            <pc:sldMk cId="1071376279" sldId="273"/>
            <ac:picMk id="10" creationId="{8F554A01-25AA-6EFB-584E-F85328E7DC9C}"/>
          </ac:picMkLst>
        </pc:picChg>
        <pc:picChg chg="del">
          <ac:chgData name="DIPTHI CASTELINO" userId="752a18985ab13984" providerId="LiveId" clId="{D58F436D-5E0C-46D5-AE70-C7E43CDA44A2}" dt="2024-04-11T16:11:56.137" v="518" actId="21"/>
          <ac:picMkLst>
            <pc:docMk/>
            <pc:sldMk cId="1071376279" sldId="273"/>
            <ac:picMk id="13" creationId="{49AEF2D1-00D7-3727-D4C9-6130E2DF5240}"/>
          </ac:picMkLst>
        </pc:picChg>
        <pc:picChg chg="del">
          <ac:chgData name="DIPTHI CASTELINO" userId="752a18985ab13984" providerId="LiveId" clId="{D58F436D-5E0C-46D5-AE70-C7E43CDA44A2}" dt="2024-04-11T16:17:09.482" v="572" actId="21"/>
          <ac:picMkLst>
            <pc:docMk/>
            <pc:sldMk cId="1071376279" sldId="273"/>
            <ac:picMk id="20" creationId="{A12D2356-CB99-88ED-5EA4-75E17A656223}"/>
          </ac:picMkLst>
        </pc:picChg>
      </pc:sldChg>
      <pc:sldChg chg="addSp delSp modSp add del mod">
        <pc:chgData name="DIPTHI CASTELINO" userId="752a18985ab13984" providerId="LiveId" clId="{D58F436D-5E0C-46D5-AE70-C7E43CDA44A2}" dt="2024-04-11T16:52:59.337" v="858" actId="47"/>
        <pc:sldMkLst>
          <pc:docMk/>
          <pc:sldMk cId="952263821" sldId="274"/>
        </pc:sldMkLst>
        <pc:spChg chg="add del mod">
          <ac:chgData name="DIPTHI CASTELINO" userId="752a18985ab13984" providerId="LiveId" clId="{D58F436D-5E0C-46D5-AE70-C7E43CDA44A2}" dt="2024-04-11T16:48:43.258" v="805" actId="478"/>
          <ac:spMkLst>
            <pc:docMk/>
            <pc:sldMk cId="952263821" sldId="274"/>
            <ac:spMk id="2" creationId="{A58A6457-981B-E417-A752-B93BEC2C4690}"/>
          </ac:spMkLst>
        </pc:spChg>
        <pc:spChg chg="del">
          <ac:chgData name="DIPTHI CASTELINO" userId="752a18985ab13984" providerId="LiveId" clId="{D58F436D-5E0C-46D5-AE70-C7E43CDA44A2}" dt="2024-04-11T16:52:05.449" v="846" actId="478"/>
          <ac:spMkLst>
            <pc:docMk/>
            <pc:sldMk cId="952263821" sldId="274"/>
            <ac:spMk id="3" creationId="{A36CB452-4FFD-03F3-BCFC-38F565D35230}"/>
          </ac:spMkLst>
        </pc:spChg>
        <pc:spChg chg="del">
          <ac:chgData name="DIPTHI CASTELINO" userId="752a18985ab13984" providerId="LiveId" clId="{D58F436D-5E0C-46D5-AE70-C7E43CDA44A2}" dt="2024-04-11T16:50:32.010" v="830" actId="21"/>
          <ac:spMkLst>
            <pc:docMk/>
            <pc:sldMk cId="952263821" sldId="274"/>
            <ac:spMk id="6" creationId="{C834A983-3C4A-3F12-7547-2FE3D3EAFCEC}"/>
          </ac:spMkLst>
        </pc:spChg>
        <pc:spChg chg="del">
          <ac:chgData name="DIPTHI CASTELINO" userId="752a18985ab13984" providerId="LiveId" clId="{D58F436D-5E0C-46D5-AE70-C7E43CDA44A2}" dt="2024-04-11T16:52:02.502" v="844" actId="21"/>
          <ac:spMkLst>
            <pc:docMk/>
            <pc:sldMk cId="952263821" sldId="274"/>
            <ac:spMk id="13" creationId="{13E12920-50D2-35D3-5DB4-9502C820CB3A}"/>
          </ac:spMkLst>
        </pc:spChg>
        <pc:spChg chg="del">
          <ac:chgData name="DIPTHI CASTELINO" userId="752a18985ab13984" providerId="LiveId" clId="{D58F436D-5E0C-46D5-AE70-C7E43CDA44A2}" dt="2024-04-11T16:52:57.773" v="857" actId="21"/>
          <ac:spMkLst>
            <pc:docMk/>
            <pc:sldMk cId="952263821" sldId="274"/>
            <ac:spMk id="20" creationId="{8CBC5B4D-D047-A615-5F27-54B652A16D65}"/>
          </ac:spMkLst>
        </pc:spChg>
        <pc:picChg chg="add del">
          <ac:chgData name="DIPTHI CASTELINO" userId="752a18985ab13984" providerId="LiveId" clId="{D58F436D-5E0C-46D5-AE70-C7E43CDA44A2}" dt="2024-04-11T16:44:56.226" v="776" actId="21"/>
          <ac:picMkLst>
            <pc:docMk/>
            <pc:sldMk cId="952263821" sldId="274"/>
            <ac:picMk id="5" creationId="{3FAD0DA2-CEF6-B870-D556-18481EEFCDFA}"/>
          </ac:picMkLst>
        </pc:picChg>
        <pc:picChg chg="del">
          <ac:chgData name="DIPTHI CASTELINO" userId="752a18985ab13984" providerId="LiveId" clId="{D58F436D-5E0C-46D5-AE70-C7E43CDA44A2}" dt="2024-04-11T16:52:03.618" v="845" actId="478"/>
          <ac:picMkLst>
            <pc:docMk/>
            <pc:sldMk cId="952263821" sldId="274"/>
            <ac:picMk id="10" creationId="{5B3E09C0-F185-6E29-3688-D22A1BB0B0E6}"/>
          </ac:picMkLst>
        </pc:picChg>
        <pc:picChg chg="del">
          <ac:chgData name="DIPTHI CASTELINO" userId="752a18985ab13984" providerId="LiveId" clId="{D58F436D-5E0C-46D5-AE70-C7E43CDA44A2}" dt="2024-04-11T16:49:32.740" v="815" actId="21"/>
          <ac:picMkLst>
            <pc:docMk/>
            <pc:sldMk cId="952263821" sldId="274"/>
            <ac:picMk id="17" creationId="{25F0AFC1-E100-5AC8-3EE1-4C5A7A0C5120}"/>
          </ac:picMkLst>
        </pc:picChg>
      </pc:sldChg>
      <pc:sldChg chg="delSp modSp add del mod">
        <pc:chgData name="DIPTHI CASTELINO" userId="752a18985ab13984" providerId="LiveId" clId="{D58F436D-5E0C-46D5-AE70-C7E43CDA44A2}" dt="2024-04-11T16:59:07.655" v="923" actId="47"/>
        <pc:sldMkLst>
          <pc:docMk/>
          <pc:sldMk cId="4128793933" sldId="275"/>
        </pc:sldMkLst>
        <pc:spChg chg="del mod">
          <ac:chgData name="DIPTHI CASTELINO" userId="752a18985ab13984" providerId="LiveId" clId="{D58F436D-5E0C-46D5-AE70-C7E43CDA44A2}" dt="2024-04-11T16:57:57.795" v="904"/>
          <ac:spMkLst>
            <pc:docMk/>
            <pc:sldMk cId="4128793933" sldId="275"/>
            <ac:spMk id="4" creationId="{9DD316B9-BF12-CCF3-31F7-8D9A06238204}"/>
          </ac:spMkLst>
        </pc:spChg>
        <pc:spChg chg="del mod">
          <ac:chgData name="DIPTHI CASTELINO" userId="752a18985ab13984" providerId="LiveId" clId="{D58F436D-5E0C-46D5-AE70-C7E43CDA44A2}" dt="2024-04-11T16:59:06.341" v="922"/>
          <ac:spMkLst>
            <pc:docMk/>
            <pc:sldMk cId="4128793933" sldId="275"/>
            <ac:spMk id="7" creationId="{C274B4D7-B892-F3D9-8297-F9BF9A29B36C}"/>
          </ac:spMkLst>
        </pc:spChg>
        <pc:picChg chg="del">
          <ac:chgData name="DIPTHI CASTELINO" userId="752a18985ab13984" providerId="LiveId" clId="{D58F436D-5E0C-46D5-AE70-C7E43CDA44A2}" dt="2024-04-11T16:58:26.297" v="910" actId="21"/>
          <ac:picMkLst>
            <pc:docMk/>
            <pc:sldMk cId="4128793933" sldId="275"/>
            <ac:picMk id="6" creationId="{646F67BE-66B6-9B6B-3309-981755093D01}"/>
          </ac:picMkLst>
        </pc:picChg>
      </pc:sldChg>
      <pc:sldChg chg="modSp add del mod">
        <pc:chgData name="DIPTHI CASTELINO" userId="752a18985ab13984" providerId="LiveId" clId="{D58F436D-5E0C-46D5-AE70-C7E43CDA44A2}" dt="2024-04-11T17:15:52.183" v="1312" actId="47"/>
        <pc:sldMkLst>
          <pc:docMk/>
          <pc:sldMk cId="1127826885" sldId="276"/>
        </pc:sldMkLst>
        <pc:spChg chg="mod">
          <ac:chgData name="DIPTHI CASTELINO" userId="752a18985ab13984" providerId="LiveId" clId="{D58F436D-5E0C-46D5-AE70-C7E43CDA44A2}" dt="2024-04-11T15:48:45.029" v="121" actId="27636"/>
          <ac:spMkLst>
            <pc:docMk/>
            <pc:sldMk cId="1127826885" sldId="276"/>
            <ac:spMk id="2" creationId="{0D657ACF-2458-38AC-3C2D-1EC2C14AA98F}"/>
          </ac:spMkLst>
        </pc:spChg>
      </pc:sldChg>
      <pc:sldChg chg="add del">
        <pc:chgData name="DIPTHI CASTELINO" userId="752a18985ab13984" providerId="LiveId" clId="{D58F436D-5E0C-46D5-AE70-C7E43CDA44A2}" dt="2024-04-11T17:15:59.974" v="1313" actId="47"/>
        <pc:sldMkLst>
          <pc:docMk/>
          <pc:sldMk cId="2881648037" sldId="277"/>
        </pc:sldMkLst>
      </pc:sldChg>
      <pc:sldChg chg="delSp modSp add del mod">
        <pc:chgData name="DIPTHI CASTELINO" userId="752a18985ab13984" providerId="LiveId" clId="{D58F436D-5E0C-46D5-AE70-C7E43CDA44A2}" dt="2024-04-11T17:32:07.799" v="1614" actId="47"/>
        <pc:sldMkLst>
          <pc:docMk/>
          <pc:sldMk cId="2712337137" sldId="278"/>
        </pc:sldMkLst>
        <pc:spChg chg="mod">
          <ac:chgData name="DIPTHI CASTELINO" userId="752a18985ab13984" providerId="LiveId" clId="{D58F436D-5E0C-46D5-AE70-C7E43CDA44A2}" dt="2024-04-11T17:25:03.157" v="1491" actId="21"/>
          <ac:spMkLst>
            <pc:docMk/>
            <pc:sldMk cId="2712337137" sldId="278"/>
            <ac:spMk id="12" creationId="{4E99F0A7-A066-E87C-9633-E57D1CAE1228}"/>
          </ac:spMkLst>
        </pc:spChg>
        <pc:picChg chg="del mod">
          <ac:chgData name="DIPTHI CASTELINO" userId="752a18985ab13984" providerId="LiveId" clId="{D58F436D-5E0C-46D5-AE70-C7E43CDA44A2}" dt="2024-04-11T17:29:51.101" v="1588" actId="21"/>
          <ac:picMkLst>
            <pc:docMk/>
            <pc:sldMk cId="2712337137" sldId="278"/>
            <ac:picMk id="9" creationId="{D32223E7-A796-E0A6-7544-6F22B47A5747}"/>
          </ac:picMkLst>
        </pc:picChg>
        <pc:picChg chg="del mod">
          <ac:chgData name="DIPTHI CASTELINO" userId="752a18985ab13984" providerId="LiveId" clId="{D58F436D-5E0C-46D5-AE70-C7E43CDA44A2}" dt="2024-04-11T17:30:05.162" v="1592" actId="21"/>
          <ac:picMkLst>
            <pc:docMk/>
            <pc:sldMk cId="2712337137" sldId="278"/>
            <ac:picMk id="11" creationId="{292D9E76-8476-44EE-DB07-8DDAD7AAFC6C}"/>
          </ac:picMkLst>
        </pc:picChg>
        <pc:picChg chg="del mod">
          <ac:chgData name="DIPTHI CASTELINO" userId="752a18985ab13984" providerId="LiveId" clId="{D58F436D-5E0C-46D5-AE70-C7E43CDA44A2}" dt="2024-04-11T17:30:12.775" v="1594" actId="21"/>
          <ac:picMkLst>
            <pc:docMk/>
            <pc:sldMk cId="2712337137" sldId="278"/>
            <ac:picMk id="15" creationId="{4342A041-04C9-557C-11D2-E25E93638413}"/>
          </ac:picMkLst>
        </pc:picChg>
      </pc:sldChg>
      <pc:sldChg chg="delSp modSp add del mod">
        <pc:chgData name="DIPTHI CASTELINO" userId="752a18985ab13984" providerId="LiveId" clId="{D58F436D-5E0C-46D5-AE70-C7E43CDA44A2}" dt="2024-04-11T17:48:58.853" v="1867" actId="47"/>
        <pc:sldMkLst>
          <pc:docMk/>
          <pc:sldMk cId="1101837184" sldId="279"/>
        </pc:sldMkLst>
        <pc:spChg chg="mod">
          <ac:chgData name="DIPTHI CASTELINO" userId="752a18985ab13984" providerId="LiveId" clId="{D58F436D-5E0C-46D5-AE70-C7E43CDA44A2}" dt="2024-04-11T17:46:12.893" v="1815" actId="21"/>
          <ac:spMkLst>
            <pc:docMk/>
            <pc:sldMk cId="1101837184" sldId="279"/>
            <ac:spMk id="13" creationId="{404EE960-F7FB-B754-A4CA-34D383FF5199}"/>
          </ac:spMkLst>
        </pc:spChg>
        <pc:spChg chg="mod">
          <ac:chgData name="DIPTHI CASTELINO" userId="752a18985ab13984" providerId="LiveId" clId="{D58F436D-5E0C-46D5-AE70-C7E43CDA44A2}" dt="2024-04-11T17:45:28.669" v="1804" actId="21"/>
          <ac:spMkLst>
            <pc:docMk/>
            <pc:sldMk cId="1101837184" sldId="279"/>
            <ac:spMk id="14" creationId="{D1C61679-B46A-5315-63EA-345F32F4644E}"/>
          </ac:spMkLst>
        </pc:spChg>
        <pc:picChg chg="del">
          <ac:chgData name="DIPTHI CASTELINO" userId="752a18985ab13984" providerId="LiveId" clId="{D58F436D-5E0C-46D5-AE70-C7E43CDA44A2}" dt="2024-04-11T17:47:36.950" v="1846" actId="21"/>
          <ac:picMkLst>
            <pc:docMk/>
            <pc:sldMk cId="1101837184" sldId="279"/>
            <ac:picMk id="5" creationId="{6DD469C8-35AB-8C72-4458-9F02D79A4929}"/>
          </ac:picMkLst>
        </pc:picChg>
        <pc:picChg chg="del">
          <ac:chgData name="DIPTHI CASTELINO" userId="752a18985ab13984" providerId="LiveId" clId="{D58F436D-5E0C-46D5-AE70-C7E43CDA44A2}" dt="2024-04-11T17:46:41.831" v="1829" actId="21"/>
          <ac:picMkLst>
            <pc:docMk/>
            <pc:sldMk cId="1101837184" sldId="279"/>
            <ac:picMk id="8" creationId="{305F0695-DA53-08E4-48A3-76F97786D9F0}"/>
          </ac:picMkLst>
        </pc:picChg>
        <pc:picChg chg="del">
          <ac:chgData name="DIPTHI CASTELINO" userId="752a18985ab13984" providerId="LiveId" clId="{D58F436D-5E0C-46D5-AE70-C7E43CDA44A2}" dt="2024-04-11T17:47:07.073" v="1837" actId="21"/>
          <ac:picMkLst>
            <pc:docMk/>
            <pc:sldMk cId="1101837184" sldId="279"/>
            <ac:picMk id="10" creationId="{B6436533-0739-70D6-7249-A30419CAE746}"/>
          </ac:picMkLst>
        </pc:picChg>
      </pc:sldChg>
      <pc:sldChg chg="delSp modSp add del mod">
        <pc:chgData name="DIPTHI CASTELINO" userId="752a18985ab13984" providerId="LiveId" clId="{D58F436D-5E0C-46D5-AE70-C7E43CDA44A2}" dt="2024-04-11T17:52:21.689" v="1913" actId="47"/>
        <pc:sldMkLst>
          <pc:docMk/>
          <pc:sldMk cId="3540919680" sldId="280"/>
        </pc:sldMkLst>
        <pc:spChg chg="mod">
          <ac:chgData name="DIPTHI CASTELINO" userId="752a18985ab13984" providerId="LiveId" clId="{D58F436D-5E0C-46D5-AE70-C7E43CDA44A2}" dt="2024-04-11T17:51:25.569" v="1899" actId="21"/>
          <ac:spMkLst>
            <pc:docMk/>
            <pc:sldMk cId="3540919680" sldId="280"/>
            <ac:spMk id="13" creationId="{D081CAA3-998A-D89B-F8E7-D1996746F70C}"/>
          </ac:spMkLst>
        </pc:spChg>
        <pc:picChg chg="del">
          <ac:chgData name="DIPTHI CASTELINO" userId="752a18985ab13984" providerId="LiveId" clId="{D58F436D-5E0C-46D5-AE70-C7E43CDA44A2}" dt="2024-04-11T17:49:27.473" v="1870" actId="21"/>
          <ac:picMkLst>
            <pc:docMk/>
            <pc:sldMk cId="3540919680" sldId="280"/>
            <ac:picMk id="7" creationId="{73BF8265-38E4-6168-930C-3C79752D0473}"/>
          </ac:picMkLst>
        </pc:picChg>
        <pc:picChg chg="del">
          <ac:chgData name="DIPTHI CASTELINO" userId="752a18985ab13984" providerId="LiveId" clId="{D58F436D-5E0C-46D5-AE70-C7E43CDA44A2}" dt="2024-04-11T17:50:02.488" v="1878" actId="21"/>
          <ac:picMkLst>
            <pc:docMk/>
            <pc:sldMk cId="3540919680" sldId="280"/>
            <ac:picMk id="21" creationId="{060CB47C-485A-4E22-F393-AB2AF9FC973B}"/>
          </ac:picMkLst>
        </pc:picChg>
      </pc:sldChg>
      <pc:sldChg chg="delSp modSp add del mod">
        <pc:chgData name="DIPTHI CASTELINO" userId="752a18985ab13984" providerId="LiveId" clId="{D58F436D-5E0C-46D5-AE70-C7E43CDA44A2}" dt="2024-04-11T17:56:12.453" v="2021" actId="47"/>
        <pc:sldMkLst>
          <pc:docMk/>
          <pc:sldMk cId="2199537458" sldId="281"/>
        </pc:sldMkLst>
        <pc:spChg chg="del mod">
          <ac:chgData name="DIPTHI CASTELINO" userId="752a18985ab13984" providerId="LiveId" clId="{D58F436D-5E0C-46D5-AE70-C7E43CDA44A2}" dt="2024-04-11T17:55:21.988" v="2009"/>
          <ac:spMkLst>
            <pc:docMk/>
            <pc:sldMk cId="2199537458" sldId="281"/>
            <ac:spMk id="17" creationId="{7486335D-C809-EB1B-7438-0133E2852469}"/>
          </ac:spMkLst>
        </pc:spChg>
        <pc:picChg chg="del">
          <ac:chgData name="DIPTHI CASTELINO" userId="752a18985ab13984" providerId="LiveId" clId="{D58F436D-5E0C-46D5-AE70-C7E43CDA44A2}" dt="2024-04-11T17:53:18.077" v="1954" actId="21"/>
          <ac:picMkLst>
            <pc:docMk/>
            <pc:sldMk cId="2199537458" sldId="281"/>
            <ac:picMk id="9" creationId="{67E14308-6737-A12A-FAF6-073459DF5469}"/>
          </ac:picMkLst>
        </pc:picChg>
        <pc:picChg chg="del">
          <ac:chgData name="DIPTHI CASTELINO" userId="752a18985ab13984" providerId="LiveId" clId="{D58F436D-5E0C-46D5-AE70-C7E43CDA44A2}" dt="2024-04-11T17:53:11.478" v="1953" actId="478"/>
          <ac:picMkLst>
            <pc:docMk/>
            <pc:sldMk cId="2199537458" sldId="281"/>
            <ac:picMk id="14" creationId="{FF6D387B-0D7A-28D0-8F62-8F484946D6B6}"/>
          </ac:picMkLst>
        </pc:picChg>
        <pc:picChg chg="del">
          <ac:chgData name="DIPTHI CASTELINO" userId="752a18985ab13984" providerId="LiveId" clId="{D58F436D-5E0C-46D5-AE70-C7E43CDA44A2}" dt="2024-04-11T17:54:04.145" v="1965" actId="21"/>
          <ac:picMkLst>
            <pc:docMk/>
            <pc:sldMk cId="2199537458" sldId="281"/>
            <ac:picMk id="16" creationId="{FB6D076C-8B88-C564-CA73-6730C582A78E}"/>
          </ac:picMkLst>
        </pc:picChg>
      </pc:sldChg>
      <pc:sldChg chg="delSp modSp add del mod">
        <pc:chgData name="DIPTHI CASTELINO" userId="752a18985ab13984" providerId="LiveId" clId="{D58F436D-5E0C-46D5-AE70-C7E43CDA44A2}" dt="2024-04-11T18:03:41.505" v="2259" actId="47"/>
        <pc:sldMkLst>
          <pc:docMk/>
          <pc:sldMk cId="3234563982" sldId="282"/>
        </pc:sldMkLst>
        <pc:spChg chg="del mod">
          <ac:chgData name="DIPTHI CASTELINO" userId="752a18985ab13984" providerId="LiveId" clId="{D58F436D-5E0C-46D5-AE70-C7E43CDA44A2}" dt="2024-04-11T17:58:59.185" v="2036"/>
          <ac:spMkLst>
            <pc:docMk/>
            <pc:sldMk cId="3234563982" sldId="282"/>
            <ac:spMk id="17" creationId="{797C2790-2AD0-90DE-5F03-051DA906C01F}"/>
          </ac:spMkLst>
        </pc:spChg>
        <pc:spChg chg="del mod">
          <ac:chgData name="DIPTHI CASTELINO" userId="752a18985ab13984" providerId="LiveId" clId="{D58F436D-5E0C-46D5-AE70-C7E43CDA44A2}" dt="2024-04-11T18:03:18.900" v="2185"/>
          <ac:spMkLst>
            <pc:docMk/>
            <pc:sldMk cId="3234563982" sldId="282"/>
            <ac:spMk id="19" creationId="{849962CF-461F-CD66-B602-77A67DADE3DE}"/>
          </ac:spMkLst>
        </pc:spChg>
        <pc:picChg chg="del">
          <ac:chgData name="DIPTHI CASTELINO" userId="752a18985ab13984" providerId="LiveId" clId="{D58F436D-5E0C-46D5-AE70-C7E43CDA44A2}" dt="2024-04-11T18:01:23.781" v="2155" actId="21"/>
          <ac:picMkLst>
            <pc:docMk/>
            <pc:sldMk cId="3234563982" sldId="282"/>
            <ac:picMk id="5" creationId="{836ED7DC-11CA-89B9-3C87-C41C2388517E}"/>
          </ac:picMkLst>
        </pc:picChg>
        <pc:picChg chg="del">
          <ac:chgData name="DIPTHI CASTELINO" userId="752a18985ab13984" providerId="LiveId" clId="{D58F436D-5E0C-46D5-AE70-C7E43CDA44A2}" dt="2024-04-11T18:02:10.782" v="2165" actId="21"/>
          <ac:picMkLst>
            <pc:docMk/>
            <pc:sldMk cId="3234563982" sldId="282"/>
            <ac:picMk id="11" creationId="{319F32F1-09B1-6F28-B99F-DCCDD028743E}"/>
          </ac:picMkLst>
        </pc:picChg>
      </pc:sldChg>
      <pc:sldChg chg="delSp add del mod">
        <pc:chgData name="DIPTHI CASTELINO" userId="752a18985ab13984" providerId="LiveId" clId="{D58F436D-5E0C-46D5-AE70-C7E43CDA44A2}" dt="2024-04-11T18:05:54.993" v="2304" actId="47"/>
        <pc:sldMkLst>
          <pc:docMk/>
          <pc:sldMk cId="4138033614" sldId="283"/>
        </pc:sldMkLst>
        <pc:graphicFrameChg chg="del">
          <ac:chgData name="DIPTHI CASTELINO" userId="752a18985ab13984" providerId="LiveId" clId="{D58F436D-5E0C-46D5-AE70-C7E43CDA44A2}" dt="2024-04-11T18:04:27.292" v="2267" actId="21"/>
          <ac:graphicFrameMkLst>
            <pc:docMk/>
            <pc:sldMk cId="4138033614" sldId="283"/>
            <ac:graphicFrameMk id="2" creationId="{726A40EC-165F-BF6C-DB74-E0A4E4401C71}"/>
          </ac:graphicFrameMkLst>
        </pc:graphicFrameChg>
      </pc:sldChg>
      <pc:sldChg chg="delSp modSp add del mod">
        <pc:chgData name="DIPTHI CASTELINO" userId="752a18985ab13984" providerId="LiveId" clId="{D58F436D-5E0C-46D5-AE70-C7E43CDA44A2}" dt="2024-04-11T18:13:22.865" v="2395" actId="47"/>
        <pc:sldMkLst>
          <pc:docMk/>
          <pc:sldMk cId="4102460247" sldId="284"/>
        </pc:sldMkLst>
        <pc:spChg chg="del mod">
          <ac:chgData name="DIPTHI CASTELINO" userId="752a18985ab13984" providerId="LiveId" clId="{D58F436D-5E0C-46D5-AE70-C7E43CDA44A2}" dt="2024-04-11T18:10:41.638" v="2358"/>
          <ac:spMkLst>
            <pc:docMk/>
            <pc:sldMk cId="4102460247" sldId="284"/>
            <ac:spMk id="3" creationId="{A87EC023-379D-FFBB-640C-5D3971D8FAA8}"/>
          </ac:spMkLst>
        </pc:spChg>
      </pc:sldChg>
      <pc:sldChg chg="addSp delSp modSp mod">
        <pc:chgData name="DIPTHI CASTELINO" userId="752a18985ab13984" providerId="LiveId" clId="{D58F436D-5E0C-46D5-AE70-C7E43CDA44A2}" dt="2024-04-11T15:55:03.500" v="328" actId="1076"/>
        <pc:sldMkLst>
          <pc:docMk/>
          <pc:sldMk cId="2360631857" sldId="285"/>
        </pc:sldMkLst>
        <pc:spChg chg="mod">
          <ac:chgData name="DIPTHI CASTELINO" userId="752a18985ab13984" providerId="LiveId" clId="{D58F436D-5E0C-46D5-AE70-C7E43CDA44A2}" dt="2024-04-11T15:54:57.712" v="325" actId="1076"/>
          <ac:spMkLst>
            <pc:docMk/>
            <pc:sldMk cId="2360631857" sldId="285"/>
            <ac:spMk id="2" creationId="{D245E772-3CE4-9CE4-64D0-8C0E09068757}"/>
          </ac:spMkLst>
        </pc:spChg>
        <pc:spChg chg="del mod">
          <ac:chgData name="DIPTHI CASTELINO" userId="752a18985ab13984" providerId="LiveId" clId="{D58F436D-5E0C-46D5-AE70-C7E43CDA44A2}" dt="2024-04-11T15:53:52.719" v="313" actId="478"/>
          <ac:spMkLst>
            <pc:docMk/>
            <pc:sldMk cId="2360631857" sldId="285"/>
            <ac:spMk id="3" creationId="{BB37AD06-EADE-90A1-8FB6-BF6FA8049968}"/>
          </ac:spMkLst>
        </pc:spChg>
        <pc:picChg chg="add mod">
          <ac:chgData name="DIPTHI CASTELINO" userId="752a18985ab13984" providerId="LiveId" clId="{D58F436D-5E0C-46D5-AE70-C7E43CDA44A2}" dt="2024-04-11T15:55:03.500" v="328" actId="1076"/>
          <ac:picMkLst>
            <pc:docMk/>
            <pc:sldMk cId="2360631857" sldId="285"/>
            <ac:picMk id="1026" creationId="{4363D87F-5662-4C60-5F92-DA277F8E7DC7}"/>
          </ac:picMkLst>
        </pc:picChg>
      </pc:sldChg>
      <pc:sldChg chg="addSp delSp modSp new mod">
        <pc:chgData name="DIPTHI CASTELINO" userId="752a18985ab13984" providerId="LiveId" clId="{D58F436D-5E0C-46D5-AE70-C7E43CDA44A2}" dt="2024-04-11T19:13:00.074" v="2816" actId="1076"/>
        <pc:sldMkLst>
          <pc:docMk/>
          <pc:sldMk cId="832913087" sldId="286"/>
        </pc:sldMkLst>
        <pc:spChg chg="mod">
          <ac:chgData name="DIPTHI CASTELINO" userId="752a18985ab13984" providerId="LiveId" clId="{D58F436D-5E0C-46D5-AE70-C7E43CDA44A2}" dt="2024-04-11T19:12:12.486" v="2808" actId="1076"/>
          <ac:spMkLst>
            <pc:docMk/>
            <pc:sldMk cId="832913087" sldId="286"/>
            <ac:spMk id="2" creationId="{EF0498E5-3322-CB80-918D-415A1FA462A9}"/>
          </ac:spMkLst>
        </pc:spChg>
        <pc:spChg chg="mod">
          <ac:chgData name="DIPTHI CASTELINO" userId="752a18985ab13984" providerId="LiveId" clId="{D58F436D-5E0C-46D5-AE70-C7E43CDA44A2}" dt="2024-04-11T19:12:47.572" v="2814" actId="2710"/>
          <ac:spMkLst>
            <pc:docMk/>
            <pc:sldMk cId="832913087" sldId="286"/>
            <ac:spMk id="3" creationId="{670D25A7-3346-D830-EE31-414C9303D27D}"/>
          </ac:spMkLst>
        </pc:spChg>
        <pc:picChg chg="add del mod">
          <ac:chgData name="DIPTHI CASTELINO" userId="752a18985ab13984" providerId="LiveId" clId="{D58F436D-5E0C-46D5-AE70-C7E43CDA44A2}" dt="2024-04-11T19:11:40.698" v="2804" actId="478"/>
          <ac:picMkLst>
            <pc:docMk/>
            <pc:sldMk cId="832913087" sldId="286"/>
            <ac:picMk id="4" creationId="{F1289079-20A9-E305-4EF2-4067D576C69A}"/>
          </ac:picMkLst>
        </pc:picChg>
        <pc:picChg chg="add del mod">
          <ac:chgData name="DIPTHI CASTELINO" userId="752a18985ab13984" providerId="LiveId" clId="{D58F436D-5E0C-46D5-AE70-C7E43CDA44A2}" dt="2024-04-11T16:03:36.590" v="442" actId="478"/>
          <ac:picMkLst>
            <pc:docMk/>
            <pc:sldMk cId="832913087" sldId="286"/>
            <ac:picMk id="5" creationId="{76C931C8-C240-18FD-1CB1-9ED750990BC1}"/>
          </ac:picMkLst>
        </pc:picChg>
        <pc:picChg chg="add del mod">
          <ac:chgData name="DIPTHI CASTELINO" userId="752a18985ab13984" providerId="LiveId" clId="{D58F436D-5E0C-46D5-AE70-C7E43CDA44A2}" dt="2024-04-11T16:03:27.713" v="438" actId="478"/>
          <ac:picMkLst>
            <pc:docMk/>
            <pc:sldMk cId="832913087" sldId="286"/>
            <ac:picMk id="6" creationId="{0D3D7623-643C-34DE-CF3F-C8D43C946090}"/>
          </ac:picMkLst>
        </pc:picChg>
        <pc:picChg chg="add del mod">
          <ac:chgData name="DIPTHI CASTELINO" userId="752a18985ab13984" providerId="LiveId" clId="{D58F436D-5E0C-46D5-AE70-C7E43CDA44A2}" dt="2024-04-11T16:03:32.299" v="440" actId="478"/>
          <ac:picMkLst>
            <pc:docMk/>
            <pc:sldMk cId="832913087" sldId="286"/>
            <ac:picMk id="7" creationId="{7D51B313-3D57-0163-698A-B2E135E6CEA1}"/>
          </ac:picMkLst>
        </pc:picChg>
        <pc:picChg chg="add del mod">
          <ac:chgData name="DIPTHI CASTELINO" userId="752a18985ab13984" providerId="LiveId" clId="{D58F436D-5E0C-46D5-AE70-C7E43CDA44A2}" dt="2024-04-11T16:03:33.985" v="441" actId="478"/>
          <ac:picMkLst>
            <pc:docMk/>
            <pc:sldMk cId="832913087" sldId="286"/>
            <ac:picMk id="8" creationId="{BD9054E1-FF43-9D60-E654-DB57F25F6205}"/>
          </ac:picMkLst>
        </pc:picChg>
        <pc:picChg chg="add del mod">
          <ac:chgData name="DIPTHI CASTELINO" userId="752a18985ab13984" providerId="LiveId" clId="{D58F436D-5E0C-46D5-AE70-C7E43CDA44A2}" dt="2024-04-11T16:03:29.827" v="439" actId="478"/>
          <ac:picMkLst>
            <pc:docMk/>
            <pc:sldMk cId="832913087" sldId="286"/>
            <ac:picMk id="9" creationId="{89DAAC28-36E4-6152-A8AE-824E249640AF}"/>
          </ac:picMkLst>
        </pc:picChg>
        <pc:picChg chg="add mod">
          <ac:chgData name="DIPTHI CASTELINO" userId="752a18985ab13984" providerId="LiveId" clId="{D58F436D-5E0C-46D5-AE70-C7E43CDA44A2}" dt="2024-04-11T19:12:19.352" v="2810" actId="14100"/>
          <ac:picMkLst>
            <pc:docMk/>
            <pc:sldMk cId="832913087" sldId="286"/>
            <ac:picMk id="2050" creationId="{C0AB6241-6510-BA25-27DE-72D68CDFBFF4}"/>
          </ac:picMkLst>
        </pc:picChg>
        <pc:picChg chg="add mod">
          <ac:chgData name="DIPTHI CASTELINO" userId="752a18985ab13984" providerId="LiveId" clId="{D58F436D-5E0C-46D5-AE70-C7E43CDA44A2}" dt="2024-04-11T19:13:00.074" v="2816" actId="1076"/>
          <ac:picMkLst>
            <pc:docMk/>
            <pc:sldMk cId="832913087" sldId="286"/>
            <ac:picMk id="2052" creationId="{ECB285DE-F4AE-A877-EE40-EEA9122464BC}"/>
          </ac:picMkLst>
        </pc:picChg>
      </pc:sldChg>
      <pc:sldChg chg="new del">
        <pc:chgData name="DIPTHI CASTELINO" userId="752a18985ab13984" providerId="LiveId" clId="{D58F436D-5E0C-46D5-AE70-C7E43CDA44A2}" dt="2024-04-11T15:55:39.925" v="336" actId="680"/>
        <pc:sldMkLst>
          <pc:docMk/>
          <pc:sldMk cId="3243695187" sldId="286"/>
        </pc:sldMkLst>
      </pc:sldChg>
      <pc:sldChg chg="addSp delSp modSp new mod">
        <pc:chgData name="DIPTHI CASTELINO" userId="752a18985ab13984" providerId="LiveId" clId="{D58F436D-5E0C-46D5-AE70-C7E43CDA44A2}" dt="2024-04-11T19:41:24.607" v="3632" actId="14100"/>
        <pc:sldMkLst>
          <pc:docMk/>
          <pc:sldMk cId="1758742427" sldId="287"/>
        </pc:sldMkLst>
        <pc:spChg chg="mod">
          <ac:chgData name="DIPTHI CASTELINO" userId="752a18985ab13984" providerId="LiveId" clId="{D58F436D-5E0C-46D5-AE70-C7E43CDA44A2}" dt="2024-04-11T18:18:15.403" v="2503" actId="1076"/>
          <ac:spMkLst>
            <pc:docMk/>
            <pc:sldMk cId="1758742427" sldId="287"/>
            <ac:spMk id="2" creationId="{C014C030-1525-7E13-BFDF-9EC45B5C5F67}"/>
          </ac:spMkLst>
        </pc:spChg>
        <pc:spChg chg="del">
          <ac:chgData name="DIPTHI CASTELINO" userId="752a18985ab13984" providerId="LiveId" clId="{D58F436D-5E0C-46D5-AE70-C7E43CDA44A2}" dt="2024-04-11T16:06:02.038" v="456" actId="478"/>
          <ac:spMkLst>
            <pc:docMk/>
            <pc:sldMk cId="1758742427" sldId="287"/>
            <ac:spMk id="3" creationId="{482A0D23-3134-C0CC-B384-8A7CD801A0BC}"/>
          </ac:spMkLst>
        </pc:spChg>
        <pc:spChg chg="add del mod ord">
          <ac:chgData name="DIPTHI CASTELINO" userId="752a18985ab13984" providerId="LiveId" clId="{D58F436D-5E0C-46D5-AE70-C7E43CDA44A2}" dt="2024-04-11T16:33:51.270" v="629" actId="11529"/>
          <ac:spMkLst>
            <pc:docMk/>
            <pc:sldMk cId="1758742427" sldId="287"/>
            <ac:spMk id="10" creationId="{1970D01D-785F-92D6-FFDC-F78B668C7AFD}"/>
          </ac:spMkLst>
        </pc:spChg>
        <pc:graphicFrameChg chg="add mod modGraphic">
          <ac:chgData name="DIPTHI CASTELINO" userId="752a18985ab13984" providerId="LiveId" clId="{D58F436D-5E0C-46D5-AE70-C7E43CDA44A2}" dt="2024-04-11T19:40:35.522" v="3618"/>
          <ac:graphicFrameMkLst>
            <pc:docMk/>
            <pc:sldMk cId="1758742427" sldId="287"/>
            <ac:graphicFrameMk id="4" creationId="{E05B5693-50BA-FC83-4970-CD3986870878}"/>
          </ac:graphicFrameMkLst>
        </pc:graphicFrameChg>
        <pc:picChg chg="add mod">
          <ac:chgData name="DIPTHI CASTELINO" userId="752a18985ab13984" providerId="LiveId" clId="{D58F436D-5E0C-46D5-AE70-C7E43CDA44A2}" dt="2024-04-11T18:27:00.428" v="2605" actId="1582"/>
          <ac:picMkLst>
            <pc:docMk/>
            <pc:sldMk cId="1758742427" sldId="287"/>
            <ac:picMk id="5" creationId="{78B1B784-933C-2F71-70BD-D356B7C2AA28}"/>
          </ac:picMkLst>
        </pc:picChg>
        <pc:picChg chg="add mod">
          <ac:chgData name="DIPTHI CASTELINO" userId="752a18985ab13984" providerId="LiveId" clId="{D58F436D-5E0C-46D5-AE70-C7E43CDA44A2}" dt="2024-04-11T18:26:46.285" v="2603" actId="1582"/>
          <ac:picMkLst>
            <pc:docMk/>
            <pc:sldMk cId="1758742427" sldId="287"/>
            <ac:picMk id="6" creationId="{72693E6D-72D7-C6EE-AFAA-B8D85B6AC066}"/>
          </ac:picMkLst>
        </pc:picChg>
        <pc:picChg chg="add mod">
          <ac:chgData name="DIPTHI CASTELINO" userId="752a18985ab13984" providerId="LiveId" clId="{D58F436D-5E0C-46D5-AE70-C7E43CDA44A2}" dt="2024-04-11T18:27:05.526" v="2607" actId="1582"/>
          <ac:picMkLst>
            <pc:docMk/>
            <pc:sldMk cId="1758742427" sldId="287"/>
            <ac:picMk id="7" creationId="{882D3D1D-26CB-84F8-6AF5-887CDBDB3B20}"/>
          </ac:picMkLst>
        </pc:picChg>
        <pc:picChg chg="add del mod">
          <ac:chgData name="DIPTHI CASTELINO" userId="752a18985ab13984" providerId="LiveId" clId="{D58F436D-5E0C-46D5-AE70-C7E43CDA44A2}" dt="2024-04-11T19:40:25.088" v="3617" actId="478"/>
          <ac:picMkLst>
            <pc:docMk/>
            <pc:sldMk cId="1758742427" sldId="287"/>
            <ac:picMk id="9" creationId="{E524F83E-C305-33D2-53E9-C2A1D74580CC}"/>
          </ac:picMkLst>
        </pc:picChg>
        <pc:picChg chg="add mod">
          <ac:chgData name="DIPTHI CASTELINO" userId="752a18985ab13984" providerId="LiveId" clId="{D58F436D-5E0C-46D5-AE70-C7E43CDA44A2}" dt="2024-04-11T19:41:24.607" v="3632" actId="14100"/>
          <ac:picMkLst>
            <pc:docMk/>
            <pc:sldMk cId="1758742427" sldId="287"/>
            <ac:picMk id="12" creationId="{8F77AD8A-20DE-A297-B88A-624C757FE920}"/>
          </ac:picMkLst>
        </pc:picChg>
      </pc:sldChg>
      <pc:sldChg chg="new del">
        <pc:chgData name="DIPTHI CASTELINO" userId="752a18985ab13984" providerId="LiveId" clId="{D58F436D-5E0C-46D5-AE70-C7E43CDA44A2}" dt="2024-04-11T15:55:39.053" v="335" actId="680"/>
        <pc:sldMkLst>
          <pc:docMk/>
          <pc:sldMk cId="2297089732" sldId="287"/>
        </pc:sldMkLst>
      </pc:sldChg>
      <pc:sldChg chg="addSp delSp modSp new del mod">
        <pc:chgData name="DIPTHI CASTELINO" userId="752a18985ab13984" providerId="LiveId" clId="{D58F436D-5E0C-46D5-AE70-C7E43CDA44A2}" dt="2024-04-11T16:41:43.831" v="769" actId="47"/>
        <pc:sldMkLst>
          <pc:docMk/>
          <pc:sldMk cId="1313016312" sldId="288"/>
        </pc:sldMkLst>
        <pc:spChg chg="del mod">
          <ac:chgData name="DIPTHI CASTELINO" userId="752a18985ab13984" providerId="LiveId" clId="{D58F436D-5E0C-46D5-AE70-C7E43CDA44A2}" dt="2024-04-11T16:27:45.175" v="608" actId="478"/>
          <ac:spMkLst>
            <pc:docMk/>
            <pc:sldMk cId="1313016312" sldId="288"/>
            <ac:spMk id="2" creationId="{CE671897-8D02-3C59-41F7-B90B8931ACF9}"/>
          </ac:spMkLst>
        </pc:spChg>
        <pc:spChg chg="del">
          <ac:chgData name="DIPTHI CASTELINO" userId="752a18985ab13984" providerId="LiveId" clId="{D58F436D-5E0C-46D5-AE70-C7E43CDA44A2}" dt="2024-04-11T16:27:53.973" v="609" actId="478"/>
          <ac:spMkLst>
            <pc:docMk/>
            <pc:sldMk cId="1313016312" sldId="288"/>
            <ac:spMk id="3" creationId="{87A1B79D-43BE-56B3-88BF-C74F69005E77}"/>
          </ac:spMkLst>
        </pc:spChg>
        <pc:spChg chg="del">
          <ac:chgData name="DIPTHI CASTELINO" userId="752a18985ab13984" providerId="LiveId" clId="{D58F436D-5E0C-46D5-AE70-C7E43CDA44A2}" dt="2024-04-11T16:27:42.997" v="606" actId="478"/>
          <ac:spMkLst>
            <pc:docMk/>
            <pc:sldMk cId="1313016312" sldId="288"/>
            <ac:spMk id="4" creationId="{7FF0054D-4D7D-C68E-1755-5313D9317485}"/>
          </ac:spMkLst>
        </pc:spChg>
        <pc:picChg chg="add mod">
          <ac:chgData name="DIPTHI CASTELINO" userId="752a18985ab13984" providerId="LiveId" clId="{D58F436D-5E0C-46D5-AE70-C7E43CDA44A2}" dt="2024-04-11T16:28:17.132" v="615" actId="14100"/>
          <ac:picMkLst>
            <pc:docMk/>
            <pc:sldMk cId="1313016312" sldId="288"/>
            <ac:picMk id="5" creationId="{1CE184B1-6360-1CAF-0CD0-8BA7DE38B55C}"/>
          </ac:picMkLst>
        </pc:picChg>
      </pc:sldChg>
      <pc:sldChg chg="addSp delSp modSp new mod">
        <pc:chgData name="DIPTHI CASTELINO" userId="752a18985ab13984" providerId="LiveId" clId="{D58F436D-5E0C-46D5-AE70-C7E43CDA44A2}" dt="2024-04-11T18:28:45.460" v="2623" actId="14100"/>
        <pc:sldMkLst>
          <pc:docMk/>
          <pc:sldMk cId="2751483360" sldId="288"/>
        </pc:sldMkLst>
        <pc:spChg chg="del">
          <ac:chgData name="DIPTHI CASTELINO" userId="752a18985ab13984" providerId="LiveId" clId="{D58F436D-5E0C-46D5-AE70-C7E43CDA44A2}" dt="2024-04-11T16:45:07.191" v="779" actId="478"/>
          <ac:spMkLst>
            <pc:docMk/>
            <pc:sldMk cId="2751483360" sldId="288"/>
            <ac:spMk id="2" creationId="{8CFD9789-6E28-EF3E-C265-336ED76076DC}"/>
          </ac:spMkLst>
        </pc:spChg>
        <pc:spChg chg="del">
          <ac:chgData name="DIPTHI CASTELINO" userId="752a18985ab13984" providerId="LiveId" clId="{D58F436D-5E0C-46D5-AE70-C7E43CDA44A2}" dt="2024-04-11T16:45:03.388" v="778" actId="478"/>
          <ac:spMkLst>
            <pc:docMk/>
            <pc:sldMk cId="2751483360" sldId="288"/>
            <ac:spMk id="3" creationId="{A203B44E-C93E-8106-2A18-2E1F88E671A0}"/>
          </ac:spMkLst>
        </pc:spChg>
        <pc:spChg chg="add mod">
          <ac:chgData name="DIPTHI CASTELINO" userId="752a18985ab13984" providerId="LiveId" clId="{D58F436D-5E0C-46D5-AE70-C7E43CDA44A2}" dt="2024-04-11T16:48:08.420" v="801"/>
          <ac:spMkLst>
            <pc:docMk/>
            <pc:sldMk cId="2751483360" sldId="288"/>
            <ac:spMk id="6" creationId="{D9911DBC-06AF-DEAF-D326-67F7CE049734}"/>
          </ac:spMkLst>
        </pc:spChg>
        <pc:spChg chg="add mod">
          <ac:chgData name="DIPTHI CASTELINO" userId="752a18985ab13984" providerId="LiveId" clId="{D58F436D-5E0C-46D5-AE70-C7E43CDA44A2}" dt="2024-04-11T18:28:45.460" v="2623" actId="14100"/>
          <ac:spMkLst>
            <pc:docMk/>
            <pc:sldMk cId="2751483360" sldId="288"/>
            <ac:spMk id="9" creationId="{C834A983-3C4A-3F12-7547-2FE3D3EAFCEC}"/>
          </ac:spMkLst>
        </pc:spChg>
        <pc:spChg chg="add mod">
          <ac:chgData name="DIPTHI CASTELINO" userId="752a18985ab13984" providerId="LiveId" clId="{D58F436D-5E0C-46D5-AE70-C7E43CDA44A2}" dt="2024-04-11T16:54:27.378" v="870" actId="1076"/>
          <ac:spMkLst>
            <pc:docMk/>
            <pc:sldMk cId="2751483360" sldId="288"/>
            <ac:spMk id="10" creationId="{98497580-C94F-1F22-74CE-AAB0D43B2314}"/>
          </ac:spMkLst>
        </pc:spChg>
        <pc:spChg chg="add mod">
          <ac:chgData name="DIPTHI CASTELINO" userId="752a18985ab13984" providerId="LiveId" clId="{D58F436D-5E0C-46D5-AE70-C7E43CDA44A2}" dt="2024-04-11T18:28:23.888" v="2620" actId="1582"/>
          <ac:spMkLst>
            <pc:docMk/>
            <pc:sldMk cId="2751483360" sldId="288"/>
            <ac:spMk id="13" creationId="{13E12920-50D2-35D3-5DB4-9502C820CB3A}"/>
          </ac:spMkLst>
        </pc:spChg>
        <pc:spChg chg="add mod">
          <ac:chgData name="DIPTHI CASTELINO" userId="752a18985ab13984" providerId="LiveId" clId="{D58F436D-5E0C-46D5-AE70-C7E43CDA44A2}" dt="2024-04-11T18:28:33.206" v="2622" actId="1582"/>
          <ac:spMkLst>
            <pc:docMk/>
            <pc:sldMk cId="2751483360" sldId="288"/>
            <ac:spMk id="20" creationId="{8CBC5B4D-D047-A615-5F27-54B652A16D65}"/>
          </ac:spMkLst>
        </pc:spChg>
        <pc:graphicFrameChg chg="add del mod modGraphic">
          <ac:chgData name="DIPTHI CASTELINO" userId="752a18985ab13984" providerId="LiveId" clId="{D58F436D-5E0C-46D5-AE70-C7E43CDA44A2}" dt="2024-04-11T16:47:11.581" v="789" actId="478"/>
          <ac:graphicFrameMkLst>
            <pc:docMk/>
            <pc:sldMk cId="2751483360" sldId="288"/>
            <ac:graphicFrameMk id="4" creationId="{B5C86792-AD75-B22B-5A53-8823C5C90162}"/>
          </ac:graphicFrameMkLst>
        </pc:graphicFrameChg>
        <pc:graphicFrameChg chg="add del mod modGraphic">
          <ac:chgData name="DIPTHI CASTELINO" userId="752a18985ab13984" providerId="LiveId" clId="{D58F436D-5E0C-46D5-AE70-C7E43CDA44A2}" dt="2024-04-11T16:49:02.032" v="808" actId="478"/>
          <ac:graphicFrameMkLst>
            <pc:docMk/>
            <pc:sldMk cId="2751483360" sldId="288"/>
            <ac:graphicFrameMk id="5" creationId="{4407852C-787E-DC4C-A953-F858E5DC5C5F}"/>
          </ac:graphicFrameMkLst>
        </pc:graphicFrameChg>
        <pc:picChg chg="add mod">
          <ac:chgData name="DIPTHI CASTELINO" userId="752a18985ab13984" providerId="LiveId" clId="{D58F436D-5E0C-46D5-AE70-C7E43CDA44A2}" dt="2024-04-11T18:28:09.730" v="2617" actId="1582"/>
          <ac:picMkLst>
            <pc:docMk/>
            <pc:sldMk cId="2751483360" sldId="288"/>
            <ac:picMk id="7" creationId="{088C4E5A-AB71-AF10-7F20-097449FA9C16}"/>
          </ac:picMkLst>
        </pc:picChg>
        <pc:picChg chg="add mod">
          <ac:chgData name="DIPTHI CASTELINO" userId="752a18985ab13984" providerId="LiveId" clId="{D58F436D-5E0C-46D5-AE70-C7E43CDA44A2}" dt="2024-04-11T18:28:19.030" v="2619" actId="1582"/>
          <ac:picMkLst>
            <pc:docMk/>
            <pc:sldMk cId="2751483360" sldId="288"/>
            <ac:picMk id="8" creationId="{566FA5B2-0E16-39E3-528C-70FED70CD215}"/>
          </ac:picMkLst>
        </pc:picChg>
        <pc:picChg chg="add mod">
          <ac:chgData name="DIPTHI CASTELINO" userId="752a18985ab13984" providerId="LiveId" clId="{D58F436D-5E0C-46D5-AE70-C7E43CDA44A2}" dt="2024-04-11T18:28:28.435" v="2621" actId="1582"/>
          <ac:picMkLst>
            <pc:docMk/>
            <pc:sldMk cId="2751483360" sldId="288"/>
            <ac:picMk id="17" creationId="{25F0AFC1-E100-5AC8-3EE1-4C5A7A0C5120}"/>
          </ac:picMkLst>
        </pc:picChg>
      </pc:sldChg>
      <pc:sldChg chg="addSp delSp modSp mod">
        <pc:chgData name="DIPTHI CASTELINO" userId="752a18985ab13984" providerId="LiveId" clId="{D58F436D-5E0C-46D5-AE70-C7E43CDA44A2}" dt="2024-04-11T19:15:35.002" v="2915" actId="20577"/>
        <pc:sldMkLst>
          <pc:docMk/>
          <pc:sldMk cId="1115471882" sldId="289"/>
        </pc:sldMkLst>
        <pc:spChg chg="add mod">
          <ac:chgData name="DIPTHI CASTELINO" userId="752a18985ab13984" providerId="LiveId" clId="{D58F436D-5E0C-46D5-AE70-C7E43CDA44A2}" dt="2024-04-11T19:15:03.186" v="2898" actId="14100"/>
          <ac:spMkLst>
            <pc:docMk/>
            <pc:sldMk cId="1115471882" sldId="289"/>
            <ac:spMk id="3" creationId="{4575598E-2EBB-7916-90C5-50AB7D38DAF9}"/>
          </ac:spMkLst>
        </pc:spChg>
        <pc:spChg chg="mod">
          <ac:chgData name="DIPTHI CASTELINO" userId="752a18985ab13984" providerId="LiveId" clId="{D58F436D-5E0C-46D5-AE70-C7E43CDA44A2}" dt="2024-04-11T19:15:35.002" v="2915" actId="20577"/>
          <ac:spMkLst>
            <pc:docMk/>
            <pc:sldMk cId="1115471882" sldId="289"/>
            <ac:spMk id="9" creationId="{C834A983-3C4A-3F12-7547-2FE3D3EAFCEC}"/>
          </ac:spMkLst>
        </pc:spChg>
        <pc:spChg chg="mod">
          <ac:chgData name="DIPTHI CASTELINO" userId="752a18985ab13984" providerId="LiveId" clId="{D58F436D-5E0C-46D5-AE70-C7E43CDA44A2}" dt="2024-04-11T19:13:23.716" v="2817" actId="20577"/>
          <ac:spMkLst>
            <pc:docMk/>
            <pc:sldMk cId="1115471882" sldId="289"/>
            <ac:spMk id="13" creationId="{13E12920-50D2-35D3-5DB4-9502C820CB3A}"/>
          </ac:spMkLst>
        </pc:spChg>
        <pc:spChg chg="del mod">
          <ac:chgData name="DIPTHI CASTELINO" userId="752a18985ab13984" providerId="LiveId" clId="{D58F436D-5E0C-46D5-AE70-C7E43CDA44A2}" dt="2024-04-11T16:58:46.273" v="918" actId="478"/>
          <ac:spMkLst>
            <pc:docMk/>
            <pc:sldMk cId="1115471882" sldId="289"/>
            <ac:spMk id="20" creationId="{8CBC5B4D-D047-A615-5F27-54B652A16D65}"/>
          </ac:spMkLst>
        </pc:spChg>
        <pc:picChg chg="add mod">
          <ac:chgData name="DIPTHI CASTELINO" userId="752a18985ab13984" providerId="LiveId" clId="{D58F436D-5E0C-46D5-AE70-C7E43CDA44A2}" dt="2024-04-11T18:28:57.513" v="2624" actId="1582"/>
          <ac:picMkLst>
            <pc:docMk/>
            <pc:sldMk cId="1115471882" sldId="289"/>
            <ac:picMk id="2" creationId="{928213BD-B8A6-285C-2296-B86C96964569}"/>
          </ac:picMkLst>
        </pc:picChg>
        <pc:picChg chg="add mod">
          <ac:chgData name="DIPTHI CASTELINO" userId="752a18985ab13984" providerId="LiveId" clId="{D58F436D-5E0C-46D5-AE70-C7E43CDA44A2}" dt="2024-04-11T18:29:07.294" v="2626" actId="1582"/>
          <ac:picMkLst>
            <pc:docMk/>
            <pc:sldMk cId="1115471882" sldId="289"/>
            <ac:picMk id="6" creationId="{646F67BE-66B6-9B6B-3309-981755093D01}"/>
          </ac:picMkLst>
        </pc:picChg>
        <pc:picChg chg="del">
          <ac:chgData name="DIPTHI CASTELINO" userId="752a18985ab13984" providerId="LiveId" clId="{D58F436D-5E0C-46D5-AE70-C7E43CDA44A2}" dt="2024-04-11T16:57:39.604" v="897" actId="478"/>
          <ac:picMkLst>
            <pc:docMk/>
            <pc:sldMk cId="1115471882" sldId="289"/>
            <ac:picMk id="7" creationId="{088C4E5A-AB71-AF10-7F20-097449FA9C16}"/>
          </ac:picMkLst>
        </pc:picChg>
        <pc:picChg chg="del">
          <ac:chgData name="DIPTHI CASTELINO" userId="752a18985ab13984" providerId="LiveId" clId="{D58F436D-5E0C-46D5-AE70-C7E43CDA44A2}" dt="2024-04-11T16:58:21.074" v="909" actId="478"/>
          <ac:picMkLst>
            <pc:docMk/>
            <pc:sldMk cId="1115471882" sldId="289"/>
            <ac:picMk id="8" creationId="{566FA5B2-0E16-39E3-528C-70FED70CD215}"/>
          </ac:picMkLst>
        </pc:picChg>
        <pc:picChg chg="del">
          <ac:chgData name="DIPTHI CASTELINO" userId="752a18985ab13984" providerId="LiveId" clId="{D58F436D-5E0C-46D5-AE70-C7E43CDA44A2}" dt="2024-04-11T16:58:41.733" v="916" actId="478"/>
          <ac:picMkLst>
            <pc:docMk/>
            <pc:sldMk cId="1115471882" sldId="289"/>
            <ac:picMk id="17" creationId="{25F0AFC1-E100-5AC8-3EE1-4C5A7A0C5120}"/>
          </ac:picMkLst>
        </pc:picChg>
      </pc:sldChg>
      <pc:sldChg chg="addSp delSp modSp new mod">
        <pc:chgData name="DIPTHI CASTELINO" userId="752a18985ab13984" providerId="LiveId" clId="{D58F436D-5E0C-46D5-AE70-C7E43CDA44A2}" dt="2024-04-11T19:42:59.158" v="3638" actId="20577"/>
        <pc:sldMkLst>
          <pc:docMk/>
          <pc:sldMk cId="4224975612" sldId="290"/>
        </pc:sldMkLst>
        <pc:spChg chg="mod">
          <ac:chgData name="DIPTHI CASTELINO" userId="752a18985ab13984" providerId="LiveId" clId="{D58F436D-5E0C-46D5-AE70-C7E43CDA44A2}" dt="2024-04-11T19:42:59.158" v="3638" actId="20577"/>
          <ac:spMkLst>
            <pc:docMk/>
            <pc:sldMk cId="4224975612" sldId="290"/>
            <ac:spMk id="2" creationId="{7230D67E-7A67-6949-C1FE-A8C155271428}"/>
          </ac:spMkLst>
        </pc:spChg>
        <pc:spChg chg="del">
          <ac:chgData name="DIPTHI CASTELINO" userId="752a18985ab13984" providerId="LiveId" clId="{D58F436D-5E0C-46D5-AE70-C7E43CDA44A2}" dt="2024-04-11T17:03:22.012" v="944" actId="478"/>
          <ac:spMkLst>
            <pc:docMk/>
            <pc:sldMk cId="4224975612" sldId="290"/>
            <ac:spMk id="3" creationId="{CB8E5797-246A-3F25-B9C1-393CA2AFB00E}"/>
          </ac:spMkLst>
        </pc:spChg>
        <pc:graphicFrameChg chg="add mod modGraphic">
          <ac:chgData name="DIPTHI CASTELINO" userId="752a18985ab13984" providerId="LiveId" clId="{D58F436D-5E0C-46D5-AE70-C7E43CDA44A2}" dt="2024-04-11T17:15:26.008" v="1311" actId="20577"/>
          <ac:graphicFrameMkLst>
            <pc:docMk/>
            <pc:sldMk cId="4224975612" sldId="290"/>
            <ac:graphicFrameMk id="4" creationId="{E751F90F-AF0F-76C3-0B55-88E48964E6C2}"/>
          </ac:graphicFrameMkLst>
        </pc:graphicFrameChg>
      </pc:sldChg>
      <pc:sldChg chg="addSp delSp modSp new mod">
        <pc:chgData name="DIPTHI CASTELINO" userId="752a18985ab13984" providerId="LiveId" clId="{D58F436D-5E0C-46D5-AE70-C7E43CDA44A2}" dt="2024-04-11T19:18:11.003" v="2933" actId="1076"/>
        <pc:sldMkLst>
          <pc:docMk/>
          <pc:sldMk cId="1657922462" sldId="291"/>
        </pc:sldMkLst>
        <pc:spChg chg="mod">
          <ac:chgData name="DIPTHI CASTELINO" userId="752a18985ab13984" providerId="LiveId" clId="{D58F436D-5E0C-46D5-AE70-C7E43CDA44A2}" dt="2024-04-11T17:16:28.652" v="1342" actId="1076"/>
          <ac:spMkLst>
            <pc:docMk/>
            <pc:sldMk cId="1657922462" sldId="291"/>
            <ac:spMk id="2" creationId="{7C832F47-CC98-8C5C-AE7C-97A632AC781A}"/>
          </ac:spMkLst>
        </pc:spChg>
        <pc:spChg chg="del">
          <ac:chgData name="DIPTHI CASTELINO" userId="752a18985ab13984" providerId="LiveId" clId="{D58F436D-5E0C-46D5-AE70-C7E43CDA44A2}" dt="2024-04-11T17:16:32.516" v="1343" actId="478"/>
          <ac:spMkLst>
            <pc:docMk/>
            <pc:sldMk cId="1657922462" sldId="291"/>
            <ac:spMk id="3" creationId="{CD4C108D-EE02-70DD-FE75-9E0225C281CA}"/>
          </ac:spMkLst>
        </pc:spChg>
        <pc:spChg chg="add mod">
          <ac:chgData name="DIPTHI CASTELINO" userId="752a18985ab13984" providerId="LiveId" clId="{D58F436D-5E0C-46D5-AE70-C7E43CDA44A2}" dt="2024-04-11T17:17:50.757" v="1364" actId="1076"/>
          <ac:spMkLst>
            <pc:docMk/>
            <pc:sldMk cId="1657922462" sldId="291"/>
            <ac:spMk id="5" creationId="{C5900DAA-9274-382A-76AD-5A158EE59707}"/>
          </ac:spMkLst>
        </pc:spChg>
        <pc:spChg chg="add mod">
          <ac:chgData name="DIPTHI CASTELINO" userId="752a18985ab13984" providerId="LiveId" clId="{D58F436D-5E0C-46D5-AE70-C7E43CDA44A2}" dt="2024-04-11T17:23:04.532" v="1482" actId="20577"/>
          <ac:spMkLst>
            <pc:docMk/>
            <pc:sldMk cId="1657922462" sldId="291"/>
            <ac:spMk id="6" creationId="{9FDFDEE1-4A6D-579D-2E31-E13F98094DD9}"/>
          </ac:spMkLst>
        </pc:spChg>
        <pc:spChg chg="mod">
          <ac:chgData name="DIPTHI CASTELINO" userId="752a18985ab13984" providerId="LiveId" clId="{D58F436D-5E0C-46D5-AE70-C7E43CDA44A2}" dt="2024-04-11T17:18:13.634" v="1368"/>
          <ac:spMkLst>
            <pc:docMk/>
            <pc:sldMk cId="1657922462" sldId="291"/>
            <ac:spMk id="8" creationId="{75634D98-79B4-6261-CB54-D858B7E31ADF}"/>
          </ac:spMkLst>
        </pc:spChg>
        <pc:spChg chg="mod">
          <ac:chgData name="DIPTHI CASTELINO" userId="752a18985ab13984" providerId="LiveId" clId="{D58F436D-5E0C-46D5-AE70-C7E43CDA44A2}" dt="2024-04-11T17:23:00.160" v="1479" actId="20577"/>
          <ac:spMkLst>
            <pc:docMk/>
            <pc:sldMk cId="1657922462" sldId="291"/>
            <ac:spMk id="9" creationId="{F154F30E-BBB9-18EB-5CA5-348A74706FFF}"/>
          </ac:spMkLst>
        </pc:spChg>
        <pc:spChg chg="mod">
          <ac:chgData name="DIPTHI CASTELINO" userId="752a18985ab13984" providerId="LiveId" clId="{D58F436D-5E0C-46D5-AE70-C7E43CDA44A2}" dt="2024-04-11T17:18:42.743" v="1412" actId="1076"/>
          <ac:spMkLst>
            <pc:docMk/>
            <pc:sldMk cId="1657922462" sldId="291"/>
            <ac:spMk id="11" creationId="{46ABABE5-4AF6-580E-E457-C5C1C9AE7C78}"/>
          </ac:spMkLst>
        </pc:spChg>
        <pc:spChg chg="mod">
          <ac:chgData name="DIPTHI CASTELINO" userId="752a18985ab13984" providerId="LiveId" clId="{D58F436D-5E0C-46D5-AE70-C7E43CDA44A2}" dt="2024-04-11T17:19:48.399" v="1436" actId="6549"/>
          <ac:spMkLst>
            <pc:docMk/>
            <pc:sldMk cId="1657922462" sldId="291"/>
            <ac:spMk id="12" creationId="{097BE676-42E2-15C3-956E-DFAA25C5FA8B}"/>
          </ac:spMkLst>
        </pc:spChg>
        <pc:spChg chg="mod">
          <ac:chgData name="DIPTHI CASTELINO" userId="752a18985ab13984" providerId="LiveId" clId="{D58F436D-5E0C-46D5-AE70-C7E43CDA44A2}" dt="2024-04-11T17:20:07.195" v="1440" actId="1076"/>
          <ac:spMkLst>
            <pc:docMk/>
            <pc:sldMk cId="1657922462" sldId="291"/>
            <ac:spMk id="14" creationId="{D90E699F-FAA5-CB57-44CA-B86E4444E2C8}"/>
          </ac:spMkLst>
        </pc:spChg>
        <pc:spChg chg="mod">
          <ac:chgData name="DIPTHI CASTELINO" userId="752a18985ab13984" providerId="LiveId" clId="{D58F436D-5E0C-46D5-AE70-C7E43CDA44A2}" dt="2024-04-11T18:18:32.037" v="2504" actId="20577"/>
          <ac:spMkLst>
            <pc:docMk/>
            <pc:sldMk cId="1657922462" sldId="291"/>
            <ac:spMk id="15" creationId="{5C65E440-008A-EF25-CEB8-D09D7731A933}"/>
          </ac:spMkLst>
        </pc:spChg>
        <pc:spChg chg="add mod">
          <ac:chgData name="DIPTHI CASTELINO" userId="752a18985ab13984" providerId="LiveId" clId="{D58F436D-5E0C-46D5-AE70-C7E43CDA44A2}" dt="2024-04-11T17:22:23.733" v="1472" actId="1076"/>
          <ac:spMkLst>
            <pc:docMk/>
            <pc:sldMk cId="1657922462" sldId="291"/>
            <ac:spMk id="16" creationId="{1D96BC72-10DD-5A40-DFE7-EC00CB9B59B1}"/>
          </ac:spMkLst>
        </pc:spChg>
        <pc:spChg chg="mod">
          <ac:chgData name="DIPTHI CASTELINO" userId="752a18985ab13984" providerId="LiveId" clId="{D58F436D-5E0C-46D5-AE70-C7E43CDA44A2}" dt="2024-04-11T17:22:26.832" v="1473"/>
          <ac:spMkLst>
            <pc:docMk/>
            <pc:sldMk cId="1657922462" sldId="291"/>
            <ac:spMk id="18" creationId="{1299ADE0-8CCA-DA8B-2C69-B9521DC89FA3}"/>
          </ac:spMkLst>
        </pc:spChg>
        <pc:spChg chg="mod">
          <ac:chgData name="DIPTHI CASTELINO" userId="752a18985ab13984" providerId="LiveId" clId="{D58F436D-5E0C-46D5-AE70-C7E43CDA44A2}" dt="2024-04-11T17:22:26.832" v="1473"/>
          <ac:spMkLst>
            <pc:docMk/>
            <pc:sldMk cId="1657922462" sldId="291"/>
            <ac:spMk id="19" creationId="{B3B21DD4-1A2A-9FCB-8C17-02DC67EFB130}"/>
          </ac:spMkLst>
        </pc:spChg>
        <pc:spChg chg="add mod">
          <ac:chgData name="DIPTHI CASTELINO" userId="752a18985ab13984" providerId="LiveId" clId="{D58F436D-5E0C-46D5-AE70-C7E43CDA44A2}" dt="2024-04-11T17:22:43.467" v="1475" actId="1076"/>
          <ac:spMkLst>
            <pc:docMk/>
            <pc:sldMk cId="1657922462" sldId="291"/>
            <ac:spMk id="20" creationId="{BF95DB8B-C744-9290-D6F1-7C5F89A69A71}"/>
          </ac:spMkLst>
        </pc:spChg>
        <pc:grpChg chg="add mod">
          <ac:chgData name="DIPTHI CASTELINO" userId="752a18985ab13984" providerId="LiveId" clId="{D58F436D-5E0C-46D5-AE70-C7E43CDA44A2}" dt="2024-04-11T17:20:24.638" v="1456" actId="14100"/>
          <ac:grpSpMkLst>
            <pc:docMk/>
            <pc:sldMk cId="1657922462" sldId="291"/>
            <ac:grpSpMk id="4" creationId="{AB73E944-3618-B35C-AC8A-676815CD4020}"/>
          </ac:grpSpMkLst>
        </pc:grpChg>
        <pc:grpChg chg="add mod">
          <ac:chgData name="DIPTHI CASTELINO" userId="752a18985ab13984" providerId="LiveId" clId="{D58F436D-5E0C-46D5-AE70-C7E43CDA44A2}" dt="2024-04-11T17:21:58.094" v="1470" actId="465"/>
          <ac:grpSpMkLst>
            <pc:docMk/>
            <pc:sldMk cId="1657922462" sldId="291"/>
            <ac:grpSpMk id="7" creationId="{9DCD8D9D-D532-64B4-07F8-EEA6649A4D60}"/>
          </ac:grpSpMkLst>
        </pc:grpChg>
        <pc:grpChg chg="add del mod">
          <ac:chgData name="DIPTHI CASTELINO" userId="752a18985ab13984" providerId="LiveId" clId="{D58F436D-5E0C-46D5-AE70-C7E43CDA44A2}" dt="2024-04-11T17:19:52.927" v="1437" actId="478"/>
          <ac:grpSpMkLst>
            <pc:docMk/>
            <pc:sldMk cId="1657922462" sldId="291"/>
            <ac:grpSpMk id="10" creationId="{303E804A-F393-87E8-3AF8-2A757304FCB2}"/>
          </ac:grpSpMkLst>
        </pc:grpChg>
        <pc:grpChg chg="add mod">
          <ac:chgData name="DIPTHI CASTELINO" userId="752a18985ab13984" providerId="LiveId" clId="{D58F436D-5E0C-46D5-AE70-C7E43CDA44A2}" dt="2024-04-11T17:20:51.525" v="1463" actId="1076"/>
          <ac:grpSpMkLst>
            <pc:docMk/>
            <pc:sldMk cId="1657922462" sldId="291"/>
            <ac:grpSpMk id="13" creationId="{89C27B54-DE52-EEDE-DDE7-80CA586D684E}"/>
          </ac:grpSpMkLst>
        </pc:grpChg>
        <pc:grpChg chg="add mod">
          <ac:chgData name="DIPTHI CASTELINO" userId="752a18985ab13984" providerId="LiveId" clId="{D58F436D-5E0C-46D5-AE70-C7E43CDA44A2}" dt="2024-04-11T17:22:26.832" v="1473"/>
          <ac:grpSpMkLst>
            <pc:docMk/>
            <pc:sldMk cId="1657922462" sldId="291"/>
            <ac:grpSpMk id="17" creationId="{0BE2600E-F5C9-C7DF-CE5B-B4911AFE9EC6}"/>
          </ac:grpSpMkLst>
        </pc:grpChg>
        <pc:picChg chg="add mod">
          <ac:chgData name="DIPTHI CASTELINO" userId="752a18985ab13984" providerId="LiveId" clId="{D58F436D-5E0C-46D5-AE70-C7E43CDA44A2}" dt="2024-04-11T19:16:38.143" v="2920" actId="1076"/>
          <ac:picMkLst>
            <pc:docMk/>
            <pc:sldMk cId="1657922462" sldId="291"/>
            <ac:picMk id="6146" creationId="{13D47EA4-7611-AA31-7188-D5D81D4A23E3}"/>
          </ac:picMkLst>
        </pc:picChg>
        <pc:picChg chg="add mod">
          <ac:chgData name="DIPTHI CASTELINO" userId="752a18985ab13984" providerId="LiveId" clId="{D58F436D-5E0C-46D5-AE70-C7E43CDA44A2}" dt="2024-04-11T19:18:11.003" v="2933" actId="1076"/>
          <ac:picMkLst>
            <pc:docMk/>
            <pc:sldMk cId="1657922462" sldId="291"/>
            <ac:picMk id="6148" creationId="{92EFFBAA-8038-9535-751A-39CECDD731AC}"/>
          </ac:picMkLst>
        </pc:picChg>
        <pc:picChg chg="add mod">
          <ac:chgData name="DIPTHI CASTELINO" userId="752a18985ab13984" providerId="LiveId" clId="{D58F436D-5E0C-46D5-AE70-C7E43CDA44A2}" dt="2024-04-11T19:18:08.891" v="2932" actId="1076"/>
          <ac:picMkLst>
            <pc:docMk/>
            <pc:sldMk cId="1657922462" sldId="291"/>
            <ac:picMk id="6150" creationId="{4A39A038-0DFE-0B88-58C9-1C65ED605510}"/>
          </ac:picMkLst>
        </pc:picChg>
      </pc:sldChg>
      <pc:sldChg chg="new del">
        <pc:chgData name="DIPTHI CASTELINO" userId="752a18985ab13984" providerId="LiveId" clId="{D58F436D-5E0C-46D5-AE70-C7E43CDA44A2}" dt="2024-04-11T17:24:25.086" v="1489" actId="680"/>
        <pc:sldMkLst>
          <pc:docMk/>
          <pc:sldMk cId="799642249" sldId="292"/>
        </pc:sldMkLst>
      </pc:sldChg>
      <pc:sldChg chg="addSp delSp modSp new mod">
        <pc:chgData name="DIPTHI CASTELINO" userId="752a18985ab13984" providerId="LiveId" clId="{D58F436D-5E0C-46D5-AE70-C7E43CDA44A2}" dt="2024-04-11T19:43:25.490" v="3639" actId="20577"/>
        <pc:sldMkLst>
          <pc:docMk/>
          <pc:sldMk cId="3076396009" sldId="292"/>
        </pc:sldMkLst>
        <pc:spChg chg="mod">
          <ac:chgData name="DIPTHI CASTELINO" userId="752a18985ab13984" providerId="LiveId" clId="{D58F436D-5E0C-46D5-AE70-C7E43CDA44A2}" dt="2024-04-11T17:31:36.385" v="1612" actId="1076"/>
          <ac:spMkLst>
            <pc:docMk/>
            <pc:sldMk cId="3076396009" sldId="292"/>
            <ac:spMk id="2" creationId="{67B2CE87-A0EC-5837-31C1-50E16D0E30BA}"/>
          </ac:spMkLst>
        </pc:spChg>
        <pc:spChg chg="del">
          <ac:chgData name="DIPTHI CASTELINO" userId="752a18985ab13984" providerId="LiveId" clId="{D58F436D-5E0C-46D5-AE70-C7E43CDA44A2}" dt="2024-04-11T17:25:08.502" v="1492" actId="478"/>
          <ac:spMkLst>
            <pc:docMk/>
            <pc:sldMk cId="3076396009" sldId="292"/>
            <ac:spMk id="3" creationId="{96CFADF1-277B-DA48-2186-B2126C9CBD88}"/>
          </ac:spMkLst>
        </pc:spChg>
        <pc:graphicFrameChg chg="add mod modGraphic">
          <ac:chgData name="DIPTHI CASTELINO" userId="752a18985ab13984" providerId="LiveId" clId="{D58F436D-5E0C-46D5-AE70-C7E43CDA44A2}" dt="2024-04-11T17:40:41.798" v="1760" actId="1076"/>
          <ac:graphicFrameMkLst>
            <pc:docMk/>
            <pc:sldMk cId="3076396009" sldId="292"/>
            <ac:graphicFrameMk id="4" creationId="{1673AA41-1FCA-8B7D-956C-E1AC3A2888C6}"/>
          </ac:graphicFrameMkLst>
        </pc:graphicFrameChg>
        <pc:graphicFrameChg chg="add mod modGraphic">
          <ac:chgData name="DIPTHI CASTELINO" userId="752a18985ab13984" providerId="LiveId" clId="{D58F436D-5E0C-46D5-AE70-C7E43CDA44A2}" dt="2024-04-11T19:43:25.490" v="3639" actId="20577"/>
          <ac:graphicFrameMkLst>
            <pc:docMk/>
            <pc:sldMk cId="3076396009" sldId="292"/>
            <ac:graphicFrameMk id="5" creationId="{58A37048-2BAD-39C5-029D-06730C54ACB5}"/>
          </ac:graphicFrameMkLst>
        </pc:graphicFrameChg>
        <pc:picChg chg="add mod">
          <ac:chgData name="DIPTHI CASTELINO" userId="752a18985ab13984" providerId="LiveId" clId="{D58F436D-5E0C-46D5-AE70-C7E43CDA44A2}" dt="2024-04-11T18:29:24.134" v="2628" actId="1582"/>
          <ac:picMkLst>
            <pc:docMk/>
            <pc:sldMk cId="3076396009" sldId="292"/>
            <ac:picMk id="9" creationId="{D32223E7-A796-E0A6-7544-6F22B47A5747}"/>
          </ac:picMkLst>
        </pc:picChg>
        <pc:picChg chg="add mod">
          <ac:chgData name="DIPTHI CASTELINO" userId="752a18985ab13984" providerId="LiveId" clId="{D58F436D-5E0C-46D5-AE70-C7E43CDA44A2}" dt="2024-04-11T18:30:04.465" v="2635" actId="1582"/>
          <ac:picMkLst>
            <pc:docMk/>
            <pc:sldMk cId="3076396009" sldId="292"/>
            <ac:picMk id="11" creationId="{292D9E76-8476-44EE-DB07-8DDAD7AAFC6C}"/>
          </ac:picMkLst>
        </pc:picChg>
        <pc:picChg chg="add mod">
          <ac:chgData name="DIPTHI CASTELINO" userId="752a18985ab13984" providerId="LiveId" clId="{D58F436D-5E0C-46D5-AE70-C7E43CDA44A2}" dt="2024-04-11T18:29:37.373" v="2631" actId="1582"/>
          <ac:picMkLst>
            <pc:docMk/>
            <pc:sldMk cId="3076396009" sldId="292"/>
            <ac:picMk id="15" creationId="{4342A041-04C9-557C-11D2-E25E93638413}"/>
          </ac:picMkLst>
        </pc:picChg>
      </pc:sldChg>
      <pc:sldChg chg="addSp delSp modSp mod">
        <pc:chgData name="DIPTHI CASTELINO" userId="752a18985ab13984" providerId="LiveId" clId="{D58F436D-5E0C-46D5-AE70-C7E43CDA44A2}" dt="2024-04-11T18:30:20.809" v="2637" actId="1582"/>
        <pc:sldMkLst>
          <pc:docMk/>
          <pc:sldMk cId="2554567460" sldId="293"/>
        </pc:sldMkLst>
        <pc:graphicFrameChg chg="mod modGraphic">
          <ac:chgData name="DIPTHI CASTELINO" userId="752a18985ab13984" providerId="LiveId" clId="{D58F436D-5E0C-46D5-AE70-C7E43CDA44A2}" dt="2024-04-11T17:41:08.191" v="1765" actId="1076"/>
          <ac:graphicFrameMkLst>
            <pc:docMk/>
            <pc:sldMk cId="2554567460" sldId="293"/>
            <ac:graphicFrameMk id="4" creationId="{1673AA41-1FCA-8B7D-956C-E1AC3A2888C6}"/>
          </ac:graphicFrameMkLst>
        </pc:graphicFrameChg>
        <pc:graphicFrameChg chg="mod modGraphic">
          <ac:chgData name="DIPTHI CASTELINO" userId="752a18985ab13984" providerId="LiveId" clId="{D58F436D-5E0C-46D5-AE70-C7E43CDA44A2}" dt="2024-04-11T17:41:32.625" v="1769" actId="1076"/>
          <ac:graphicFrameMkLst>
            <pc:docMk/>
            <pc:sldMk cId="2554567460" sldId="293"/>
            <ac:graphicFrameMk id="5" creationId="{58A37048-2BAD-39C5-029D-06730C54ACB5}"/>
          </ac:graphicFrameMkLst>
        </pc:graphicFrameChg>
        <pc:picChg chg="add mod">
          <ac:chgData name="DIPTHI CASTELINO" userId="752a18985ab13984" providerId="LiveId" clId="{D58F436D-5E0C-46D5-AE70-C7E43CDA44A2}" dt="2024-04-11T18:29:51.616" v="2633" actId="208"/>
          <ac:picMkLst>
            <pc:docMk/>
            <pc:sldMk cId="2554567460" sldId="293"/>
            <ac:picMk id="3" creationId="{227D07CF-98E0-449D-A693-13921FD8D1BE}"/>
          </ac:picMkLst>
        </pc:picChg>
        <pc:picChg chg="add mod">
          <ac:chgData name="DIPTHI CASTELINO" userId="752a18985ab13984" providerId="LiveId" clId="{D58F436D-5E0C-46D5-AE70-C7E43CDA44A2}" dt="2024-04-11T18:30:16.196" v="2636" actId="1582"/>
          <ac:picMkLst>
            <pc:docMk/>
            <pc:sldMk cId="2554567460" sldId="293"/>
            <ac:picMk id="6" creationId="{07F1F787-3DEA-2504-4588-0AB55A235062}"/>
          </ac:picMkLst>
        </pc:picChg>
        <pc:picChg chg="add mod">
          <ac:chgData name="DIPTHI CASTELINO" userId="752a18985ab13984" providerId="LiveId" clId="{D58F436D-5E0C-46D5-AE70-C7E43CDA44A2}" dt="2024-04-11T18:30:20.809" v="2637" actId="1582"/>
          <ac:picMkLst>
            <pc:docMk/>
            <pc:sldMk cId="2554567460" sldId="293"/>
            <ac:picMk id="8" creationId="{96637EB9-7D10-978A-984B-D3FEA1954EED}"/>
          </ac:picMkLst>
        </pc:picChg>
        <pc:picChg chg="del">
          <ac:chgData name="DIPTHI CASTELINO" userId="752a18985ab13984" providerId="LiveId" clId="{D58F436D-5E0C-46D5-AE70-C7E43CDA44A2}" dt="2024-04-11T17:32:44.279" v="1618" actId="478"/>
          <ac:picMkLst>
            <pc:docMk/>
            <pc:sldMk cId="2554567460" sldId="293"/>
            <ac:picMk id="9" creationId="{D32223E7-A796-E0A6-7544-6F22B47A5747}"/>
          </ac:picMkLst>
        </pc:picChg>
        <pc:picChg chg="del">
          <ac:chgData name="DIPTHI CASTELINO" userId="752a18985ab13984" providerId="LiveId" clId="{D58F436D-5E0C-46D5-AE70-C7E43CDA44A2}" dt="2024-04-11T17:33:17.216" v="1627" actId="478"/>
          <ac:picMkLst>
            <pc:docMk/>
            <pc:sldMk cId="2554567460" sldId="293"/>
            <ac:picMk id="11" creationId="{292D9E76-8476-44EE-DB07-8DDAD7AAFC6C}"/>
          </ac:picMkLst>
        </pc:picChg>
        <pc:picChg chg="del">
          <ac:chgData name="DIPTHI CASTELINO" userId="752a18985ab13984" providerId="LiveId" clId="{D58F436D-5E0C-46D5-AE70-C7E43CDA44A2}" dt="2024-04-11T17:33:39.584" v="1634" actId="478"/>
          <ac:picMkLst>
            <pc:docMk/>
            <pc:sldMk cId="2554567460" sldId="293"/>
            <ac:picMk id="15" creationId="{4342A041-04C9-557C-11D2-E25E93638413}"/>
          </ac:picMkLst>
        </pc:picChg>
      </pc:sldChg>
      <pc:sldChg chg="addSp delSp modSp mod">
        <pc:chgData name="DIPTHI CASTELINO" userId="752a18985ab13984" providerId="LiveId" clId="{D58F436D-5E0C-46D5-AE70-C7E43CDA44A2}" dt="2024-04-11T19:19:13.770" v="2941" actId="20577"/>
        <pc:sldMkLst>
          <pc:docMk/>
          <pc:sldMk cId="3565594115" sldId="294"/>
        </pc:sldMkLst>
        <pc:spChg chg="mod">
          <ac:chgData name="DIPTHI CASTELINO" userId="752a18985ab13984" providerId="LiveId" clId="{D58F436D-5E0C-46D5-AE70-C7E43CDA44A2}" dt="2024-04-11T17:45:12.734" v="1803" actId="20577"/>
          <ac:spMkLst>
            <pc:docMk/>
            <pc:sldMk cId="3565594115" sldId="294"/>
            <ac:spMk id="2" creationId="{67B2CE87-A0EC-5837-31C1-50E16D0E30BA}"/>
          </ac:spMkLst>
        </pc:spChg>
        <pc:graphicFrameChg chg="mod modGraphic">
          <ac:chgData name="DIPTHI CASTELINO" userId="752a18985ab13984" providerId="LiveId" clId="{D58F436D-5E0C-46D5-AE70-C7E43CDA44A2}" dt="2024-04-11T17:46:34.580" v="1827" actId="20577"/>
          <ac:graphicFrameMkLst>
            <pc:docMk/>
            <pc:sldMk cId="3565594115" sldId="294"/>
            <ac:graphicFrameMk id="4" creationId="{1673AA41-1FCA-8B7D-956C-E1AC3A2888C6}"/>
          </ac:graphicFrameMkLst>
        </pc:graphicFrameChg>
        <pc:graphicFrameChg chg="mod modGraphic">
          <ac:chgData name="DIPTHI CASTELINO" userId="752a18985ab13984" providerId="LiveId" clId="{D58F436D-5E0C-46D5-AE70-C7E43CDA44A2}" dt="2024-04-11T19:19:13.770" v="2941" actId="20577"/>
          <ac:graphicFrameMkLst>
            <pc:docMk/>
            <pc:sldMk cId="3565594115" sldId="294"/>
            <ac:graphicFrameMk id="5" creationId="{58A37048-2BAD-39C5-029D-06730C54ACB5}"/>
          </ac:graphicFrameMkLst>
        </pc:graphicFrameChg>
        <pc:picChg chg="del">
          <ac:chgData name="DIPTHI CASTELINO" userId="752a18985ab13984" providerId="LiveId" clId="{D58F436D-5E0C-46D5-AE70-C7E43CDA44A2}" dt="2024-04-11T17:46:37.463" v="1828" actId="478"/>
          <ac:picMkLst>
            <pc:docMk/>
            <pc:sldMk cId="3565594115" sldId="294"/>
            <ac:picMk id="3" creationId="{227D07CF-98E0-449D-A693-13921FD8D1BE}"/>
          </ac:picMkLst>
        </pc:picChg>
        <pc:picChg chg="del">
          <ac:chgData name="DIPTHI CASTELINO" userId="752a18985ab13984" providerId="LiveId" clId="{D58F436D-5E0C-46D5-AE70-C7E43CDA44A2}" dt="2024-04-11T17:47:01.926" v="1836" actId="478"/>
          <ac:picMkLst>
            <pc:docMk/>
            <pc:sldMk cId="3565594115" sldId="294"/>
            <ac:picMk id="6" creationId="{07F1F787-3DEA-2504-4588-0AB55A235062}"/>
          </ac:picMkLst>
        </pc:picChg>
        <pc:picChg chg="add mod">
          <ac:chgData name="DIPTHI CASTELINO" userId="752a18985ab13984" providerId="LiveId" clId="{D58F436D-5E0C-46D5-AE70-C7E43CDA44A2}" dt="2024-04-11T18:30:32.964" v="2638" actId="1582"/>
          <ac:picMkLst>
            <pc:docMk/>
            <pc:sldMk cId="3565594115" sldId="294"/>
            <ac:picMk id="7" creationId="{305F0695-DA53-08E4-48A3-76F97786D9F0}"/>
          </ac:picMkLst>
        </pc:picChg>
        <pc:picChg chg="del">
          <ac:chgData name="DIPTHI CASTELINO" userId="752a18985ab13984" providerId="LiveId" clId="{D58F436D-5E0C-46D5-AE70-C7E43CDA44A2}" dt="2024-04-11T17:47:31.869" v="1845" actId="478"/>
          <ac:picMkLst>
            <pc:docMk/>
            <pc:sldMk cId="3565594115" sldId="294"/>
            <ac:picMk id="8" creationId="{96637EB9-7D10-978A-984B-D3FEA1954EED}"/>
          </ac:picMkLst>
        </pc:picChg>
        <pc:picChg chg="add mod">
          <ac:chgData name="DIPTHI CASTELINO" userId="752a18985ab13984" providerId="LiveId" clId="{D58F436D-5E0C-46D5-AE70-C7E43CDA44A2}" dt="2024-04-11T18:30:46.284" v="2640" actId="1582"/>
          <ac:picMkLst>
            <pc:docMk/>
            <pc:sldMk cId="3565594115" sldId="294"/>
            <ac:picMk id="9" creationId="{6DD469C8-35AB-8C72-4458-9F02D79A4929}"/>
          </ac:picMkLst>
        </pc:picChg>
        <pc:picChg chg="add mod">
          <ac:chgData name="DIPTHI CASTELINO" userId="752a18985ab13984" providerId="LiveId" clId="{D58F436D-5E0C-46D5-AE70-C7E43CDA44A2}" dt="2024-04-11T18:30:41.402" v="2639" actId="1582"/>
          <ac:picMkLst>
            <pc:docMk/>
            <pc:sldMk cId="3565594115" sldId="294"/>
            <ac:picMk id="10" creationId="{B6436533-0739-70D6-7249-A30419CAE746}"/>
          </ac:picMkLst>
        </pc:picChg>
      </pc:sldChg>
      <pc:sldChg chg="addSp delSp modSp mod">
        <pc:chgData name="DIPTHI CASTELINO" userId="752a18985ab13984" providerId="LiveId" clId="{D58F436D-5E0C-46D5-AE70-C7E43CDA44A2}" dt="2024-04-11T19:19:57.116" v="2944" actId="1076"/>
        <pc:sldMkLst>
          <pc:docMk/>
          <pc:sldMk cId="3215301039" sldId="295"/>
        </pc:sldMkLst>
        <pc:spChg chg="mod">
          <ac:chgData name="DIPTHI CASTELINO" userId="752a18985ab13984" providerId="LiveId" clId="{D58F436D-5E0C-46D5-AE70-C7E43CDA44A2}" dt="2024-04-11T17:52:18.011" v="1912" actId="1076"/>
          <ac:spMkLst>
            <pc:docMk/>
            <pc:sldMk cId="3215301039" sldId="295"/>
            <ac:spMk id="2" creationId="{67B2CE87-A0EC-5837-31C1-50E16D0E30BA}"/>
          </ac:spMkLst>
        </pc:spChg>
        <pc:graphicFrameChg chg="del">
          <ac:chgData name="DIPTHI CASTELINO" userId="752a18985ab13984" providerId="LiveId" clId="{D58F436D-5E0C-46D5-AE70-C7E43CDA44A2}" dt="2024-04-11T17:50:17.703" v="1880" actId="478"/>
          <ac:graphicFrameMkLst>
            <pc:docMk/>
            <pc:sldMk cId="3215301039" sldId="295"/>
            <ac:graphicFrameMk id="4" creationId="{1673AA41-1FCA-8B7D-956C-E1AC3A2888C6}"/>
          </ac:graphicFrameMkLst>
        </pc:graphicFrameChg>
        <pc:graphicFrameChg chg="mod modGraphic">
          <ac:chgData name="DIPTHI CASTELINO" userId="752a18985ab13984" providerId="LiveId" clId="{D58F436D-5E0C-46D5-AE70-C7E43CDA44A2}" dt="2024-04-11T17:52:10.338" v="1911" actId="1076"/>
          <ac:graphicFrameMkLst>
            <pc:docMk/>
            <pc:sldMk cId="3215301039" sldId="295"/>
            <ac:graphicFrameMk id="5" creationId="{58A37048-2BAD-39C5-029D-06730C54ACB5}"/>
          </ac:graphicFrameMkLst>
        </pc:graphicFrameChg>
        <pc:picChg chg="add mod">
          <ac:chgData name="DIPTHI CASTELINO" userId="752a18985ab13984" providerId="LiveId" clId="{D58F436D-5E0C-46D5-AE70-C7E43CDA44A2}" dt="2024-04-11T18:35:48.530" v="2655" actId="208"/>
          <ac:picMkLst>
            <pc:docMk/>
            <pc:sldMk cId="3215301039" sldId="295"/>
            <ac:picMk id="3" creationId="{73BF8265-38E4-6168-930C-3C79752D0473}"/>
          </ac:picMkLst>
        </pc:picChg>
        <pc:picChg chg="del">
          <ac:chgData name="DIPTHI CASTELINO" userId="752a18985ab13984" providerId="LiveId" clId="{D58F436D-5E0C-46D5-AE70-C7E43CDA44A2}" dt="2024-04-11T17:49:20.672" v="1868" actId="478"/>
          <ac:picMkLst>
            <pc:docMk/>
            <pc:sldMk cId="3215301039" sldId="295"/>
            <ac:picMk id="7" creationId="{305F0695-DA53-08E4-48A3-76F97786D9F0}"/>
          </ac:picMkLst>
        </pc:picChg>
        <pc:picChg chg="del">
          <ac:chgData name="DIPTHI CASTELINO" userId="752a18985ab13984" providerId="LiveId" clId="{D58F436D-5E0C-46D5-AE70-C7E43CDA44A2}" dt="2024-04-11T17:50:08.265" v="1879" actId="478"/>
          <ac:picMkLst>
            <pc:docMk/>
            <pc:sldMk cId="3215301039" sldId="295"/>
            <ac:picMk id="9" creationId="{6DD469C8-35AB-8C72-4458-9F02D79A4929}"/>
          </ac:picMkLst>
        </pc:picChg>
        <pc:picChg chg="del">
          <ac:chgData name="DIPTHI CASTELINO" userId="752a18985ab13984" providerId="LiveId" clId="{D58F436D-5E0C-46D5-AE70-C7E43CDA44A2}" dt="2024-04-11T17:49:22.435" v="1869" actId="478"/>
          <ac:picMkLst>
            <pc:docMk/>
            <pc:sldMk cId="3215301039" sldId="295"/>
            <ac:picMk id="10" creationId="{B6436533-0739-70D6-7249-A30419CAE746}"/>
          </ac:picMkLst>
        </pc:picChg>
        <pc:picChg chg="add mod">
          <ac:chgData name="DIPTHI CASTELINO" userId="752a18985ab13984" providerId="LiveId" clId="{D58F436D-5E0C-46D5-AE70-C7E43CDA44A2}" dt="2024-04-11T19:19:57.116" v="2944" actId="1076"/>
          <ac:picMkLst>
            <pc:docMk/>
            <pc:sldMk cId="3215301039" sldId="295"/>
            <ac:picMk id="21" creationId="{060CB47C-485A-4E22-F393-AB2AF9FC973B}"/>
          </ac:picMkLst>
        </pc:picChg>
      </pc:sldChg>
      <pc:sldChg chg="addSp delSp modSp mod">
        <pc:chgData name="DIPTHI CASTELINO" userId="752a18985ab13984" providerId="LiveId" clId="{D58F436D-5E0C-46D5-AE70-C7E43CDA44A2}" dt="2024-04-11T18:31:17.782" v="2646" actId="1582"/>
        <pc:sldMkLst>
          <pc:docMk/>
          <pc:sldMk cId="2259173156" sldId="296"/>
        </pc:sldMkLst>
        <pc:spChg chg="mod">
          <ac:chgData name="DIPTHI CASTELINO" userId="752a18985ab13984" providerId="LiveId" clId="{D58F436D-5E0C-46D5-AE70-C7E43CDA44A2}" dt="2024-04-11T17:52:44.684" v="1946" actId="20577"/>
          <ac:spMkLst>
            <pc:docMk/>
            <pc:sldMk cId="2259173156" sldId="296"/>
            <ac:spMk id="2" creationId="{67B2CE87-A0EC-5837-31C1-50E16D0E30BA}"/>
          </ac:spMkLst>
        </pc:spChg>
        <pc:graphicFrameChg chg="mod modGraphic">
          <ac:chgData name="DIPTHI CASTELINO" userId="752a18985ab13984" providerId="LiveId" clId="{D58F436D-5E0C-46D5-AE70-C7E43CDA44A2}" dt="2024-04-11T18:00:31.504" v="2144" actId="20577"/>
          <ac:graphicFrameMkLst>
            <pc:docMk/>
            <pc:sldMk cId="2259173156" sldId="296"/>
            <ac:graphicFrameMk id="5" creationId="{58A37048-2BAD-39C5-029D-06730C54ACB5}"/>
          </ac:graphicFrameMkLst>
        </pc:graphicFrameChg>
        <pc:picChg chg="del">
          <ac:chgData name="DIPTHI CASTELINO" userId="752a18985ab13984" providerId="LiveId" clId="{D58F436D-5E0C-46D5-AE70-C7E43CDA44A2}" dt="2024-04-11T17:52:56.545" v="1948" actId="478"/>
          <ac:picMkLst>
            <pc:docMk/>
            <pc:sldMk cId="2259173156" sldId="296"/>
            <ac:picMk id="3" creationId="{73BF8265-38E4-6168-930C-3C79752D0473}"/>
          </ac:picMkLst>
        </pc:picChg>
        <pc:picChg chg="add mod">
          <ac:chgData name="DIPTHI CASTELINO" userId="752a18985ab13984" providerId="LiveId" clId="{D58F436D-5E0C-46D5-AE70-C7E43CDA44A2}" dt="2024-04-11T18:31:08.521" v="2644" actId="1582"/>
          <ac:picMkLst>
            <pc:docMk/>
            <pc:sldMk cId="2259173156" sldId="296"/>
            <ac:picMk id="4" creationId="{A43422D2-4B33-9B65-5332-EDDA94B2B171}"/>
          </ac:picMkLst>
        </pc:picChg>
        <pc:picChg chg="add mod">
          <ac:chgData name="DIPTHI CASTELINO" userId="752a18985ab13984" providerId="LiveId" clId="{D58F436D-5E0C-46D5-AE70-C7E43CDA44A2}" dt="2024-04-11T18:31:12.414" v="2645" actId="1582"/>
          <ac:picMkLst>
            <pc:docMk/>
            <pc:sldMk cId="2259173156" sldId="296"/>
            <ac:picMk id="9" creationId="{67E14308-6737-A12A-FAF6-073459DF5469}"/>
          </ac:picMkLst>
        </pc:picChg>
        <pc:picChg chg="add mod">
          <ac:chgData name="DIPTHI CASTELINO" userId="752a18985ab13984" providerId="LiveId" clId="{D58F436D-5E0C-46D5-AE70-C7E43CDA44A2}" dt="2024-04-11T18:31:17.782" v="2646" actId="1582"/>
          <ac:picMkLst>
            <pc:docMk/>
            <pc:sldMk cId="2259173156" sldId="296"/>
            <ac:picMk id="16" creationId="{FB6D076C-8B88-C564-CA73-6730C582A78E}"/>
          </ac:picMkLst>
        </pc:picChg>
        <pc:picChg chg="del">
          <ac:chgData name="DIPTHI CASTELINO" userId="752a18985ab13984" providerId="LiveId" clId="{D58F436D-5E0C-46D5-AE70-C7E43CDA44A2}" dt="2024-04-11T17:53:21.785" v="1955" actId="478"/>
          <ac:picMkLst>
            <pc:docMk/>
            <pc:sldMk cId="2259173156" sldId="296"/>
            <ac:picMk id="21" creationId="{060CB47C-485A-4E22-F393-AB2AF9FC973B}"/>
          </ac:picMkLst>
        </pc:picChg>
      </pc:sldChg>
      <pc:sldChg chg="addSp delSp modSp mod">
        <pc:chgData name="DIPTHI CASTELINO" userId="752a18985ab13984" providerId="LiveId" clId="{D58F436D-5E0C-46D5-AE70-C7E43CDA44A2}" dt="2024-04-11T18:31:29.910" v="2648" actId="1582"/>
        <pc:sldMkLst>
          <pc:docMk/>
          <pc:sldMk cId="1766843165" sldId="297"/>
        </pc:sldMkLst>
        <pc:spChg chg="add del">
          <ac:chgData name="DIPTHI CASTELINO" userId="752a18985ab13984" providerId="LiveId" clId="{D58F436D-5E0C-46D5-AE70-C7E43CDA44A2}" dt="2024-04-11T18:03:52.514" v="2261" actId="22"/>
          <ac:spMkLst>
            <pc:docMk/>
            <pc:sldMk cId="1766843165" sldId="297"/>
            <ac:spMk id="8" creationId="{F0152B4F-F8F7-BA2F-6B66-589860640EB6}"/>
          </ac:spMkLst>
        </pc:spChg>
        <pc:graphicFrameChg chg="mod modGraphic">
          <ac:chgData name="DIPTHI CASTELINO" userId="752a18985ab13984" providerId="LiveId" clId="{D58F436D-5E0C-46D5-AE70-C7E43CDA44A2}" dt="2024-04-11T18:01:45.780" v="2161" actId="20577"/>
          <ac:graphicFrameMkLst>
            <pc:docMk/>
            <pc:sldMk cId="1766843165" sldId="297"/>
            <ac:graphicFrameMk id="5" creationId="{58A37048-2BAD-39C5-029D-06730C54ACB5}"/>
          </ac:graphicFrameMkLst>
        </pc:graphicFrameChg>
        <pc:graphicFrameChg chg="add mod modGraphic">
          <ac:chgData name="DIPTHI CASTELINO" userId="752a18985ab13984" providerId="LiveId" clId="{D58F436D-5E0C-46D5-AE70-C7E43CDA44A2}" dt="2024-04-11T18:03:36.292" v="2258" actId="20577"/>
          <ac:graphicFrameMkLst>
            <pc:docMk/>
            <pc:sldMk cId="1766843165" sldId="297"/>
            <ac:graphicFrameMk id="6" creationId="{CFB0C239-B737-F29F-8CCD-31D7D626027B}"/>
          </ac:graphicFrameMkLst>
        </pc:graphicFrameChg>
        <pc:picChg chg="add mod">
          <ac:chgData name="DIPTHI CASTELINO" userId="752a18985ab13984" providerId="LiveId" clId="{D58F436D-5E0C-46D5-AE70-C7E43CDA44A2}" dt="2024-04-11T18:31:24.787" v="2647" actId="1582"/>
          <ac:picMkLst>
            <pc:docMk/>
            <pc:sldMk cId="1766843165" sldId="297"/>
            <ac:picMk id="3" creationId="{836ED7DC-11CA-89B9-3C87-C41C2388517E}"/>
          </ac:picMkLst>
        </pc:picChg>
        <pc:picChg chg="del">
          <ac:chgData name="DIPTHI CASTELINO" userId="752a18985ab13984" providerId="LiveId" clId="{D58F436D-5E0C-46D5-AE70-C7E43CDA44A2}" dt="2024-04-11T18:01:13.918" v="2153" actId="478"/>
          <ac:picMkLst>
            <pc:docMk/>
            <pc:sldMk cId="1766843165" sldId="297"/>
            <ac:picMk id="4" creationId="{A43422D2-4B33-9B65-5332-EDDA94B2B171}"/>
          </ac:picMkLst>
        </pc:picChg>
        <pc:picChg chg="del">
          <ac:chgData name="DIPTHI CASTELINO" userId="752a18985ab13984" providerId="LiveId" clId="{D58F436D-5E0C-46D5-AE70-C7E43CDA44A2}" dt="2024-04-11T18:01:15.789" v="2154" actId="478"/>
          <ac:picMkLst>
            <pc:docMk/>
            <pc:sldMk cId="1766843165" sldId="297"/>
            <ac:picMk id="9" creationId="{67E14308-6737-A12A-FAF6-073459DF5469}"/>
          </ac:picMkLst>
        </pc:picChg>
        <pc:picChg chg="add del mod">
          <ac:chgData name="DIPTHI CASTELINO" userId="752a18985ab13984" providerId="LiveId" clId="{D58F436D-5E0C-46D5-AE70-C7E43CDA44A2}" dt="2024-04-11T18:31:29.910" v="2648" actId="1582"/>
          <ac:picMkLst>
            <pc:docMk/>
            <pc:sldMk cId="1766843165" sldId="297"/>
            <ac:picMk id="11" creationId="{319F32F1-09B1-6F28-B99F-DCCDD028743E}"/>
          </ac:picMkLst>
        </pc:picChg>
        <pc:picChg chg="add del mod">
          <ac:chgData name="DIPTHI CASTELINO" userId="752a18985ab13984" providerId="LiveId" clId="{D58F436D-5E0C-46D5-AE70-C7E43CDA44A2}" dt="2024-04-11T18:20:16.817" v="2549" actId="478"/>
          <ac:picMkLst>
            <pc:docMk/>
            <pc:sldMk cId="1766843165" sldId="297"/>
            <ac:picMk id="12" creationId="{6C1D0C18-E5BD-9D9C-BD0C-41146C027A0F}"/>
          </ac:picMkLst>
        </pc:picChg>
        <pc:picChg chg="del">
          <ac:chgData name="DIPTHI CASTELINO" userId="752a18985ab13984" providerId="LiveId" clId="{D58F436D-5E0C-46D5-AE70-C7E43CDA44A2}" dt="2024-04-11T17:59:16.821" v="2040" actId="478"/>
          <ac:picMkLst>
            <pc:docMk/>
            <pc:sldMk cId="1766843165" sldId="297"/>
            <ac:picMk id="16" creationId="{FB6D076C-8B88-C564-CA73-6730C582A78E}"/>
          </ac:picMkLst>
        </pc:picChg>
      </pc:sldChg>
      <pc:sldChg chg="addSp delSp modSp mod">
        <pc:chgData name="DIPTHI CASTELINO" userId="752a18985ab13984" providerId="LiveId" clId="{D58F436D-5E0C-46D5-AE70-C7E43CDA44A2}" dt="2024-04-11T18:21:21.204" v="2557" actId="255"/>
        <pc:sldMkLst>
          <pc:docMk/>
          <pc:sldMk cId="417933642" sldId="298"/>
        </pc:sldMkLst>
        <pc:spChg chg="mod">
          <ac:chgData name="DIPTHI CASTELINO" userId="752a18985ab13984" providerId="LiveId" clId="{D58F436D-5E0C-46D5-AE70-C7E43CDA44A2}" dt="2024-04-11T18:05:03.037" v="2301" actId="1076"/>
          <ac:spMkLst>
            <pc:docMk/>
            <pc:sldMk cId="417933642" sldId="298"/>
            <ac:spMk id="2" creationId="{67B2CE87-A0EC-5837-31C1-50E16D0E30BA}"/>
          </ac:spMkLst>
        </pc:spChg>
        <pc:graphicFrameChg chg="add mod modGraphic">
          <ac:chgData name="DIPTHI CASTELINO" userId="752a18985ab13984" providerId="LiveId" clId="{D58F436D-5E0C-46D5-AE70-C7E43CDA44A2}" dt="2024-04-11T18:21:21.204" v="2557" actId="255"/>
          <ac:graphicFrameMkLst>
            <pc:docMk/>
            <pc:sldMk cId="417933642" sldId="298"/>
            <ac:graphicFrameMk id="4" creationId="{726A40EC-165F-BF6C-DB74-E0A4E4401C71}"/>
          </ac:graphicFrameMkLst>
        </pc:graphicFrameChg>
        <pc:graphicFrameChg chg="del modGraphic">
          <ac:chgData name="DIPTHI CASTELINO" userId="752a18985ab13984" providerId="LiveId" clId="{D58F436D-5E0C-46D5-AE70-C7E43CDA44A2}" dt="2024-04-11T18:04:09.365" v="2265" actId="478"/>
          <ac:graphicFrameMkLst>
            <pc:docMk/>
            <pc:sldMk cId="417933642" sldId="298"/>
            <ac:graphicFrameMk id="5" creationId="{58A37048-2BAD-39C5-029D-06730C54ACB5}"/>
          </ac:graphicFrameMkLst>
        </pc:graphicFrameChg>
        <pc:graphicFrameChg chg="del">
          <ac:chgData name="DIPTHI CASTELINO" userId="752a18985ab13984" providerId="LiveId" clId="{D58F436D-5E0C-46D5-AE70-C7E43CDA44A2}" dt="2024-04-11T18:04:12.815" v="2266" actId="478"/>
          <ac:graphicFrameMkLst>
            <pc:docMk/>
            <pc:sldMk cId="417933642" sldId="298"/>
            <ac:graphicFrameMk id="6" creationId="{CFB0C239-B737-F29F-8CCD-31D7D626027B}"/>
          </ac:graphicFrameMkLst>
        </pc:graphicFrameChg>
        <pc:picChg chg="del">
          <ac:chgData name="DIPTHI CASTELINO" userId="752a18985ab13984" providerId="LiveId" clId="{D58F436D-5E0C-46D5-AE70-C7E43CDA44A2}" dt="2024-04-11T18:04:01.526" v="2262" actId="478"/>
          <ac:picMkLst>
            <pc:docMk/>
            <pc:sldMk cId="417933642" sldId="298"/>
            <ac:picMk id="3" creationId="{836ED7DC-11CA-89B9-3C87-C41C2388517E}"/>
          </ac:picMkLst>
        </pc:picChg>
        <pc:picChg chg="del">
          <ac:chgData name="DIPTHI CASTELINO" userId="752a18985ab13984" providerId="LiveId" clId="{D58F436D-5E0C-46D5-AE70-C7E43CDA44A2}" dt="2024-04-11T18:04:03.138" v="2263" actId="478"/>
          <ac:picMkLst>
            <pc:docMk/>
            <pc:sldMk cId="417933642" sldId="298"/>
            <ac:picMk id="11" creationId="{319F32F1-09B1-6F28-B99F-DCCDD028743E}"/>
          </ac:picMkLst>
        </pc:picChg>
      </pc:sldChg>
      <pc:sldChg chg="addSp delSp modSp new mod">
        <pc:chgData name="DIPTHI CASTELINO" userId="752a18985ab13984" providerId="LiveId" clId="{D58F436D-5E0C-46D5-AE70-C7E43CDA44A2}" dt="2024-04-11T18:25:58.625" v="2599" actId="1076"/>
        <pc:sldMkLst>
          <pc:docMk/>
          <pc:sldMk cId="3142082865" sldId="299"/>
        </pc:sldMkLst>
        <pc:spChg chg="mod">
          <ac:chgData name="DIPTHI CASTELINO" userId="752a18985ab13984" providerId="LiveId" clId="{D58F436D-5E0C-46D5-AE70-C7E43CDA44A2}" dt="2024-04-11T18:13:17.373" v="2394" actId="1076"/>
          <ac:spMkLst>
            <pc:docMk/>
            <pc:sldMk cId="3142082865" sldId="299"/>
            <ac:spMk id="2" creationId="{B78D04C5-0376-888A-C208-7BED14C30A54}"/>
          </ac:spMkLst>
        </pc:spChg>
        <pc:spChg chg="add del mod">
          <ac:chgData name="DIPTHI CASTELINO" userId="752a18985ab13984" providerId="LiveId" clId="{D58F436D-5E0C-46D5-AE70-C7E43CDA44A2}" dt="2024-04-11T18:25:03.617" v="2584" actId="478"/>
          <ac:spMkLst>
            <pc:docMk/>
            <pc:sldMk cId="3142082865" sldId="299"/>
            <ac:spMk id="3" creationId="{55DA264C-D90B-A258-7DE3-51E5AE2368C6}"/>
          </ac:spMkLst>
        </pc:spChg>
        <pc:spChg chg="add mod">
          <ac:chgData name="DIPTHI CASTELINO" userId="752a18985ab13984" providerId="LiveId" clId="{D58F436D-5E0C-46D5-AE70-C7E43CDA44A2}" dt="2024-04-11T18:25:58.625" v="2599" actId="1076"/>
          <ac:spMkLst>
            <pc:docMk/>
            <pc:sldMk cId="3142082865" sldId="299"/>
            <ac:spMk id="4" creationId="{D88A2138-CB4D-4C6B-BC67-138D4A7C80C8}"/>
          </ac:spMkLst>
        </pc:spChg>
        <pc:spChg chg="add mod">
          <ac:chgData name="DIPTHI CASTELINO" userId="752a18985ab13984" providerId="LiveId" clId="{D58F436D-5E0C-46D5-AE70-C7E43CDA44A2}" dt="2024-04-11T18:24:58.323" v="2581" actId="478"/>
          <ac:spMkLst>
            <pc:docMk/>
            <pc:sldMk cId="3142082865" sldId="299"/>
            <ac:spMk id="5" creationId="{C5DEAC0F-CFAC-2CAC-0C16-30067D2CE856}"/>
          </ac:spMkLst>
        </pc:spChg>
        <pc:spChg chg="add mod">
          <ac:chgData name="DIPTHI CASTELINO" userId="752a18985ab13984" providerId="LiveId" clId="{D58F436D-5E0C-46D5-AE70-C7E43CDA44A2}" dt="2024-04-11T18:25:01.779" v="2583" actId="478"/>
          <ac:spMkLst>
            <pc:docMk/>
            <pc:sldMk cId="3142082865" sldId="299"/>
            <ac:spMk id="6" creationId="{F7006342-CD57-E084-28B7-FF9E4F5882FB}"/>
          </ac:spMkLst>
        </pc:spChg>
        <pc:spChg chg="add mod">
          <ac:chgData name="DIPTHI CASTELINO" userId="752a18985ab13984" providerId="LiveId" clId="{D58F436D-5E0C-46D5-AE70-C7E43CDA44A2}" dt="2024-04-11T18:25:45.379" v="2597" actId="13822"/>
          <ac:spMkLst>
            <pc:docMk/>
            <pc:sldMk cId="3142082865" sldId="299"/>
            <ac:spMk id="7" creationId="{22101F57-2193-B133-63B1-CB891876D25D}"/>
          </ac:spMkLst>
        </pc:spChg>
        <pc:spChg chg="add mod">
          <ac:chgData name="DIPTHI CASTELINO" userId="752a18985ab13984" providerId="LiveId" clId="{D58F436D-5E0C-46D5-AE70-C7E43CDA44A2}" dt="2024-04-11T18:25:36.650" v="2593" actId="1076"/>
          <ac:spMkLst>
            <pc:docMk/>
            <pc:sldMk cId="3142082865" sldId="299"/>
            <ac:spMk id="8" creationId="{595B9664-F10B-3C24-BB06-9151A7244083}"/>
          </ac:spMkLst>
        </pc:spChg>
        <pc:picChg chg="add mod">
          <ac:chgData name="DIPTHI CASTELINO" userId="752a18985ab13984" providerId="LiveId" clId="{D58F436D-5E0C-46D5-AE70-C7E43CDA44A2}" dt="2024-04-11T18:24:33.842" v="2577" actId="1076"/>
          <ac:picMkLst>
            <pc:docMk/>
            <pc:sldMk cId="3142082865" sldId="299"/>
            <ac:picMk id="5122" creationId="{4A6FCCEB-473A-5A31-9EE8-8A808084F37F}"/>
          </ac:picMkLst>
        </pc:picChg>
        <pc:picChg chg="add del">
          <ac:chgData name="DIPTHI CASTELINO" userId="752a18985ab13984" providerId="LiveId" clId="{D58F436D-5E0C-46D5-AE70-C7E43CDA44A2}" dt="2024-04-11T18:25:03.617" v="2584" actId="478"/>
          <ac:picMkLst>
            <pc:docMk/>
            <pc:sldMk cId="3142082865" sldId="299"/>
            <ac:picMk id="5124" creationId="{5DA5C850-66FA-889C-4E9A-366DCA64F2B3}"/>
          </ac:picMkLst>
        </pc:picChg>
      </pc:sldChg>
      <pc:sldChg chg="addSp delSp modSp add mod">
        <pc:chgData name="DIPTHI CASTELINO" userId="752a18985ab13984" providerId="LiveId" clId="{D58F436D-5E0C-46D5-AE70-C7E43CDA44A2}" dt="2024-04-11T18:14:45.889" v="2438" actId="1076"/>
        <pc:sldMkLst>
          <pc:docMk/>
          <pc:sldMk cId="823761121" sldId="300"/>
        </pc:sldMkLst>
        <pc:spChg chg="mod">
          <ac:chgData name="DIPTHI CASTELINO" userId="752a18985ab13984" providerId="LiveId" clId="{D58F436D-5E0C-46D5-AE70-C7E43CDA44A2}" dt="2024-04-11T18:14:45.889" v="2438" actId="1076"/>
          <ac:spMkLst>
            <pc:docMk/>
            <pc:sldMk cId="823761121" sldId="300"/>
            <ac:spMk id="2" creationId="{D245E772-3CE4-9CE4-64D0-8C0E09068757}"/>
          </ac:spMkLst>
        </pc:spChg>
        <pc:picChg chg="del">
          <ac:chgData name="DIPTHI CASTELINO" userId="752a18985ab13984" providerId="LiveId" clId="{D58F436D-5E0C-46D5-AE70-C7E43CDA44A2}" dt="2024-04-11T18:13:48.863" v="2433" actId="478"/>
          <ac:picMkLst>
            <pc:docMk/>
            <pc:sldMk cId="823761121" sldId="300"/>
            <ac:picMk id="1026" creationId="{4363D87F-5662-4C60-5F92-DA277F8E7DC7}"/>
          </ac:picMkLst>
        </pc:picChg>
        <pc:picChg chg="add mod">
          <ac:chgData name="DIPTHI CASTELINO" userId="752a18985ab13984" providerId="LiveId" clId="{D58F436D-5E0C-46D5-AE70-C7E43CDA44A2}" dt="2024-04-11T18:14:41.942" v="2437" actId="1076"/>
          <ac:picMkLst>
            <pc:docMk/>
            <pc:sldMk cId="823761121" sldId="300"/>
            <ac:picMk id="3074" creationId="{76F895EF-54F3-D244-6B01-EA8B0FD7103D}"/>
          </ac:picMkLst>
        </pc:picChg>
      </pc:sldChg>
      <pc:sldChg chg="addSp delSp modSp add mod">
        <pc:chgData name="DIPTHI CASTELINO" userId="752a18985ab13984" providerId="LiveId" clId="{D58F436D-5E0C-46D5-AE70-C7E43CDA44A2}" dt="2024-04-11T18:16:42.246" v="2502" actId="1076"/>
        <pc:sldMkLst>
          <pc:docMk/>
          <pc:sldMk cId="3497946943" sldId="301"/>
        </pc:sldMkLst>
        <pc:spChg chg="mod">
          <ac:chgData name="DIPTHI CASTELINO" userId="752a18985ab13984" providerId="LiveId" clId="{D58F436D-5E0C-46D5-AE70-C7E43CDA44A2}" dt="2024-04-11T18:15:27.467" v="2497" actId="20577"/>
          <ac:spMkLst>
            <pc:docMk/>
            <pc:sldMk cId="3497946943" sldId="301"/>
            <ac:spMk id="2" creationId="{D245E772-3CE4-9CE4-64D0-8C0E09068757}"/>
          </ac:spMkLst>
        </pc:spChg>
        <pc:picChg chg="del">
          <ac:chgData name="DIPTHI CASTELINO" userId="752a18985ab13984" providerId="LiveId" clId="{D58F436D-5E0C-46D5-AE70-C7E43CDA44A2}" dt="2024-04-11T18:15:29.274" v="2498" actId="478"/>
          <ac:picMkLst>
            <pc:docMk/>
            <pc:sldMk cId="3497946943" sldId="301"/>
            <ac:picMk id="3074" creationId="{76F895EF-54F3-D244-6B01-EA8B0FD7103D}"/>
          </ac:picMkLst>
        </pc:picChg>
        <pc:picChg chg="add mod">
          <ac:chgData name="DIPTHI CASTELINO" userId="752a18985ab13984" providerId="LiveId" clId="{D58F436D-5E0C-46D5-AE70-C7E43CDA44A2}" dt="2024-04-11T18:16:42.246" v="2502" actId="1076"/>
          <ac:picMkLst>
            <pc:docMk/>
            <pc:sldMk cId="3497946943" sldId="301"/>
            <ac:picMk id="4098" creationId="{12B96BB0-B968-F2CB-2D2D-32717F49E240}"/>
          </ac:picMkLst>
        </pc:picChg>
      </pc:sldChg>
      <pc:sldChg chg="delSp modSp add del mod">
        <pc:chgData name="DIPTHI CASTELINO" userId="752a18985ab13984" providerId="LiveId" clId="{D58F436D-5E0C-46D5-AE70-C7E43CDA44A2}" dt="2024-04-11T19:01:32.892" v="2696" actId="47"/>
        <pc:sldMkLst>
          <pc:docMk/>
          <pc:sldMk cId="4035816240" sldId="302"/>
        </pc:sldMkLst>
        <pc:spChg chg="mod">
          <ac:chgData name="DIPTHI CASTELINO" userId="752a18985ab13984" providerId="LiveId" clId="{D58F436D-5E0C-46D5-AE70-C7E43CDA44A2}" dt="2024-04-11T19:01:31.621" v="2695" actId="21"/>
          <ac:spMkLst>
            <pc:docMk/>
            <pc:sldMk cId="4035816240" sldId="302"/>
            <ac:spMk id="2" creationId="{8AA3CF71-10B8-AF6C-1C1D-F1D533C27E37}"/>
          </ac:spMkLst>
        </pc:spChg>
        <pc:picChg chg="del">
          <ac:chgData name="DIPTHI CASTELINO" userId="752a18985ab13984" providerId="LiveId" clId="{D58F436D-5E0C-46D5-AE70-C7E43CDA44A2}" dt="2024-04-11T19:01:16.316" v="2691" actId="21"/>
          <ac:picMkLst>
            <pc:docMk/>
            <pc:sldMk cId="4035816240" sldId="302"/>
            <ac:picMk id="4" creationId="{C14CC76E-8631-43B7-8627-181FACB6897D}"/>
          </ac:picMkLst>
        </pc:picChg>
      </pc:sldChg>
      <pc:sldChg chg="delSp modSp add del mod ord">
        <pc:chgData name="DIPTHI CASTELINO" userId="752a18985ab13984" providerId="LiveId" clId="{D58F436D-5E0C-46D5-AE70-C7E43CDA44A2}" dt="2024-04-11T19:05:02.686" v="2747" actId="47"/>
        <pc:sldMkLst>
          <pc:docMk/>
          <pc:sldMk cId="2320225751" sldId="303"/>
        </pc:sldMkLst>
        <pc:spChg chg="mod">
          <ac:chgData name="DIPTHI CASTELINO" userId="752a18985ab13984" providerId="LiveId" clId="{D58F436D-5E0C-46D5-AE70-C7E43CDA44A2}" dt="2024-04-11T19:04:52.302" v="2744" actId="21"/>
          <ac:spMkLst>
            <pc:docMk/>
            <pc:sldMk cId="2320225751" sldId="303"/>
            <ac:spMk id="2" creationId="{23BF2FE7-06B3-6826-A147-56C530267F01}"/>
          </ac:spMkLst>
        </pc:spChg>
        <pc:spChg chg="mod">
          <ac:chgData name="DIPTHI CASTELINO" userId="752a18985ab13984" providerId="LiveId" clId="{D58F436D-5E0C-46D5-AE70-C7E43CDA44A2}" dt="2024-04-11T19:03:52.709" v="2726" actId="27636"/>
          <ac:spMkLst>
            <pc:docMk/>
            <pc:sldMk cId="2320225751" sldId="303"/>
            <ac:spMk id="8" creationId="{8B4047B7-8B3C-2314-99D8-9F170BFED3E7}"/>
          </ac:spMkLst>
        </pc:spChg>
        <pc:graphicFrameChg chg="del">
          <ac:chgData name="DIPTHI CASTELINO" userId="752a18985ab13984" providerId="LiveId" clId="{D58F436D-5E0C-46D5-AE70-C7E43CDA44A2}" dt="2024-04-11T19:02:46.758" v="2714" actId="21"/>
          <ac:graphicFrameMkLst>
            <pc:docMk/>
            <pc:sldMk cId="2320225751" sldId="303"/>
            <ac:graphicFrameMk id="7" creationId="{1CAA4668-0750-3643-0945-DC5FDE835524}"/>
          </ac:graphicFrameMkLst>
        </pc:graphicFrameChg>
      </pc:sldChg>
      <pc:sldChg chg="delSp modSp add del mod">
        <pc:chgData name="DIPTHI CASTELINO" userId="752a18985ab13984" providerId="LiveId" clId="{D58F436D-5E0C-46D5-AE70-C7E43CDA44A2}" dt="2024-04-11T19:06:48.531" v="2771" actId="47"/>
        <pc:sldMkLst>
          <pc:docMk/>
          <pc:sldMk cId="2811985523" sldId="304"/>
        </pc:sldMkLst>
        <pc:spChg chg="mod">
          <ac:chgData name="DIPTHI CASTELINO" userId="752a18985ab13984" providerId="LiveId" clId="{D58F436D-5E0C-46D5-AE70-C7E43CDA44A2}" dt="2024-04-11T19:01:06.582" v="2689" actId="27636"/>
          <ac:spMkLst>
            <pc:docMk/>
            <pc:sldMk cId="2811985523" sldId="304"/>
            <ac:spMk id="2" creationId="{D0ED8009-0CC2-EFA0-3715-E99D756E8231}"/>
          </ac:spMkLst>
        </pc:spChg>
        <pc:spChg chg="mod">
          <ac:chgData name="DIPTHI CASTELINO" userId="752a18985ab13984" providerId="LiveId" clId="{D58F436D-5E0C-46D5-AE70-C7E43CDA44A2}" dt="2024-04-11T19:05:19.716" v="2749" actId="21"/>
          <ac:spMkLst>
            <pc:docMk/>
            <pc:sldMk cId="2811985523" sldId="304"/>
            <ac:spMk id="3" creationId="{FFCBD90D-8EE2-F709-C740-791AD98247F0}"/>
          </ac:spMkLst>
        </pc:spChg>
        <pc:graphicFrameChg chg="del">
          <ac:chgData name="DIPTHI CASTELINO" userId="752a18985ab13984" providerId="LiveId" clId="{D58F436D-5E0C-46D5-AE70-C7E43CDA44A2}" dt="2024-04-11T19:06:39.164" v="2762" actId="21"/>
          <ac:graphicFrameMkLst>
            <pc:docMk/>
            <pc:sldMk cId="2811985523" sldId="304"/>
            <ac:graphicFrameMk id="4" creationId="{DB71DBCB-F54B-2789-DD56-45CECABB2157}"/>
          </ac:graphicFrameMkLst>
        </pc:graphicFrameChg>
      </pc:sldChg>
      <pc:sldChg chg="new del">
        <pc:chgData name="DIPTHI CASTELINO" userId="752a18985ab13984" providerId="LiveId" clId="{D58F436D-5E0C-46D5-AE70-C7E43CDA44A2}" dt="2024-04-11T19:01:20.234" v="2692" actId="47"/>
        <pc:sldMkLst>
          <pc:docMk/>
          <pc:sldMk cId="1728766435" sldId="305"/>
        </pc:sldMkLst>
      </pc:sldChg>
      <pc:sldChg chg="addSp delSp modSp new mod">
        <pc:chgData name="DIPTHI CASTELINO" userId="752a18985ab13984" providerId="LiveId" clId="{D58F436D-5E0C-46D5-AE70-C7E43CDA44A2}" dt="2024-04-11T19:02:24.760" v="2712" actId="1076"/>
        <pc:sldMkLst>
          <pc:docMk/>
          <pc:sldMk cId="4282258178" sldId="305"/>
        </pc:sldMkLst>
        <pc:spChg chg="mod">
          <ac:chgData name="DIPTHI CASTELINO" userId="752a18985ab13984" providerId="LiveId" clId="{D58F436D-5E0C-46D5-AE70-C7E43CDA44A2}" dt="2024-04-11T19:01:56.300" v="2703" actId="1076"/>
          <ac:spMkLst>
            <pc:docMk/>
            <pc:sldMk cId="4282258178" sldId="305"/>
            <ac:spMk id="2" creationId="{60CB34FA-EB73-B334-7364-841006459700}"/>
          </ac:spMkLst>
        </pc:spChg>
        <pc:spChg chg="del">
          <ac:chgData name="DIPTHI CASTELINO" userId="752a18985ab13984" providerId="LiveId" clId="{D58F436D-5E0C-46D5-AE70-C7E43CDA44A2}" dt="2024-04-11T19:02:10.642" v="2707" actId="478"/>
          <ac:spMkLst>
            <pc:docMk/>
            <pc:sldMk cId="4282258178" sldId="305"/>
            <ac:spMk id="3" creationId="{6267718B-CA70-7CC6-4F95-476DF884D86C}"/>
          </ac:spMkLst>
        </pc:spChg>
        <pc:picChg chg="add del mod">
          <ac:chgData name="DIPTHI CASTELINO" userId="752a18985ab13984" providerId="LiveId" clId="{D58F436D-5E0C-46D5-AE70-C7E43CDA44A2}" dt="2024-04-11T19:02:24.760" v="2712" actId="1076"/>
          <ac:picMkLst>
            <pc:docMk/>
            <pc:sldMk cId="4282258178" sldId="305"/>
            <ac:picMk id="4" creationId="{C14CC76E-8631-43B7-8627-181FACB6897D}"/>
          </ac:picMkLst>
        </pc:picChg>
      </pc:sldChg>
      <pc:sldChg chg="addSp delSp modSp add mod modAnim">
        <pc:chgData name="DIPTHI CASTELINO" userId="752a18985ab13984" providerId="LiveId" clId="{D58F436D-5E0C-46D5-AE70-C7E43CDA44A2}" dt="2024-04-11T19:23:00.413" v="2954"/>
        <pc:sldMkLst>
          <pc:docMk/>
          <pc:sldMk cId="3515639789" sldId="306"/>
        </pc:sldMkLst>
        <pc:spChg chg="mod">
          <ac:chgData name="DIPTHI CASTELINO" userId="752a18985ab13984" providerId="LiveId" clId="{D58F436D-5E0C-46D5-AE70-C7E43CDA44A2}" dt="2024-04-11T19:05:00.473" v="2746"/>
          <ac:spMkLst>
            <pc:docMk/>
            <pc:sldMk cId="3515639789" sldId="306"/>
            <ac:spMk id="2" creationId="{60CB34FA-EB73-B334-7364-841006459700}"/>
          </ac:spMkLst>
        </pc:spChg>
        <pc:spChg chg="add del mod">
          <ac:chgData name="DIPTHI CASTELINO" userId="752a18985ab13984" providerId="LiveId" clId="{D58F436D-5E0C-46D5-AE70-C7E43CDA44A2}" dt="2024-04-11T19:04:28.014" v="2740" actId="478"/>
          <ac:spMkLst>
            <pc:docMk/>
            <pc:sldMk cId="3515639789" sldId="306"/>
            <ac:spMk id="5" creationId="{07A3B044-7876-6969-2CA1-189060BD9B60}"/>
          </ac:spMkLst>
        </pc:spChg>
        <pc:spChg chg="add mod">
          <ac:chgData name="DIPTHI CASTELINO" userId="752a18985ab13984" providerId="LiveId" clId="{D58F436D-5E0C-46D5-AE70-C7E43CDA44A2}" dt="2024-04-11T19:21:58.411" v="2949" actId="1582"/>
          <ac:spMkLst>
            <pc:docMk/>
            <pc:sldMk cId="3515639789" sldId="306"/>
            <ac:spMk id="8" creationId="{AAD99099-84B9-7830-024B-81E2ACE0F319}"/>
          </ac:spMkLst>
        </pc:spChg>
        <pc:graphicFrameChg chg="add mod modGraphic">
          <ac:chgData name="DIPTHI CASTELINO" userId="752a18985ab13984" providerId="LiveId" clId="{D58F436D-5E0C-46D5-AE70-C7E43CDA44A2}" dt="2024-04-11T19:10:50.963" v="2801"/>
          <ac:graphicFrameMkLst>
            <pc:docMk/>
            <pc:sldMk cId="3515639789" sldId="306"/>
            <ac:graphicFrameMk id="6" creationId="{0756B305-9469-1DBA-BCB7-1B409222A3DF}"/>
          </ac:graphicFrameMkLst>
        </pc:graphicFrameChg>
        <pc:graphicFrameChg chg="add mod modGraphic">
          <ac:chgData name="DIPTHI CASTELINO" userId="752a18985ab13984" providerId="LiveId" clId="{D58F436D-5E0C-46D5-AE70-C7E43CDA44A2}" dt="2024-04-11T19:11:22.037" v="2803" actId="255"/>
          <ac:graphicFrameMkLst>
            <pc:docMk/>
            <pc:sldMk cId="3515639789" sldId="306"/>
            <ac:graphicFrameMk id="7" creationId="{1CAA4668-0750-3643-0945-DC5FDE835524}"/>
          </ac:graphicFrameMkLst>
        </pc:graphicFrameChg>
        <pc:picChg chg="del">
          <ac:chgData name="DIPTHI CASTELINO" userId="752a18985ab13984" providerId="LiveId" clId="{D58F436D-5E0C-46D5-AE70-C7E43CDA44A2}" dt="2024-04-11T19:02:49.526" v="2715" actId="478"/>
          <ac:picMkLst>
            <pc:docMk/>
            <pc:sldMk cId="3515639789" sldId="306"/>
            <ac:picMk id="4" creationId="{C14CC76E-8631-43B7-8627-181FACB6897D}"/>
          </ac:picMkLst>
        </pc:picChg>
      </pc:sldChg>
      <pc:sldChg chg="addSp delSp modSp add mod modAnim">
        <pc:chgData name="DIPTHI CASTELINO" userId="752a18985ab13984" providerId="LiveId" clId="{D58F436D-5E0C-46D5-AE70-C7E43CDA44A2}" dt="2024-04-11T19:22:53.489" v="2953"/>
        <pc:sldMkLst>
          <pc:docMk/>
          <pc:sldMk cId="298620502" sldId="307"/>
        </pc:sldMkLst>
        <pc:spChg chg="mod">
          <ac:chgData name="DIPTHI CASTELINO" userId="752a18985ab13984" providerId="LiveId" clId="{D58F436D-5E0C-46D5-AE70-C7E43CDA44A2}" dt="2024-04-11T19:06:46.239" v="2770" actId="20577"/>
          <ac:spMkLst>
            <pc:docMk/>
            <pc:sldMk cId="298620502" sldId="307"/>
            <ac:spMk id="2" creationId="{60CB34FA-EB73-B334-7364-841006459700}"/>
          </ac:spMkLst>
        </pc:spChg>
        <pc:spChg chg="add del mod">
          <ac:chgData name="DIPTHI CASTELINO" userId="752a18985ab13984" providerId="LiveId" clId="{D58F436D-5E0C-46D5-AE70-C7E43CDA44A2}" dt="2024-04-11T19:06:33.098" v="2761"/>
          <ac:spMkLst>
            <pc:docMk/>
            <pc:sldMk cId="298620502" sldId="307"/>
            <ac:spMk id="4" creationId="{EB392E95-B608-8271-AF0B-A56F05A05E2F}"/>
          </ac:spMkLst>
        </pc:spChg>
        <pc:spChg chg="add del mod ord">
          <ac:chgData name="DIPTHI CASTELINO" userId="752a18985ab13984" providerId="LiveId" clId="{D58F436D-5E0C-46D5-AE70-C7E43CDA44A2}" dt="2024-04-11T19:09:42.873" v="2793" actId="478"/>
          <ac:spMkLst>
            <pc:docMk/>
            <pc:sldMk cId="298620502" sldId="307"/>
            <ac:spMk id="8" creationId="{8323E37B-A836-7809-1F6E-F5BA69F9F436}"/>
          </ac:spMkLst>
        </pc:spChg>
        <pc:spChg chg="add mod">
          <ac:chgData name="DIPTHI CASTELINO" userId="752a18985ab13984" providerId="LiveId" clId="{D58F436D-5E0C-46D5-AE70-C7E43CDA44A2}" dt="2024-04-11T19:22:08.428" v="2950" actId="1582"/>
          <ac:spMkLst>
            <pc:docMk/>
            <pc:sldMk cId="298620502" sldId="307"/>
            <ac:spMk id="9" creationId="{84FB22A2-ED2D-AA93-5776-3937DE5CE88C}"/>
          </ac:spMkLst>
        </pc:spChg>
        <pc:graphicFrameChg chg="add mod modGraphic">
          <ac:chgData name="DIPTHI CASTELINO" userId="752a18985ab13984" providerId="LiveId" clId="{D58F436D-5E0C-46D5-AE70-C7E43CDA44A2}" dt="2024-04-11T19:07:25.849" v="2775" actId="207"/>
          <ac:graphicFrameMkLst>
            <pc:docMk/>
            <pc:sldMk cId="298620502" sldId="307"/>
            <ac:graphicFrameMk id="5" creationId="{DB71DBCB-F54B-2789-DD56-45CECABB2157}"/>
          </ac:graphicFrameMkLst>
        </pc:graphicFrameChg>
        <pc:graphicFrameChg chg="mod modGraphic">
          <ac:chgData name="DIPTHI CASTELINO" userId="752a18985ab13984" providerId="LiveId" clId="{D58F436D-5E0C-46D5-AE70-C7E43CDA44A2}" dt="2024-04-11T19:22:33.854" v="2952" actId="20577"/>
          <ac:graphicFrameMkLst>
            <pc:docMk/>
            <pc:sldMk cId="298620502" sldId="307"/>
            <ac:graphicFrameMk id="6" creationId="{0756B305-9469-1DBA-BCB7-1B409222A3DF}"/>
          </ac:graphicFrameMkLst>
        </pc:graphicFrameChg>
        <pc:graphicFrameChg chg="del modGraphic">
          <ac:chgData name="DIPTHI CASTELINO" userId="752a18985ab13984" providerId="LiveId" clId="{D58F436D-5E0C-46D5-AE70-C7E43CDA44A2}" dt="2024-04-11T19:05:43.028" v="2751" actId="478"/>
          <ac:graphicFrameMkLst>
            <pc:docMk/>
            <pc:sldMk cId="298620502" sldId="307"/>
            <ac:graphicFrameMk id="7" creationId="{1CAA4668-0750-3643-0945-DC5FDE835524}"/>
          </ac:graphicFrameMkLst>
        </pc:graphicFrameChg>
      </pc:sldChg>
      <pc:sldMasterChg chg="delSldLayout">
        <pc:chgData name="DIPTHI CASTELINO" userId="752a18985ab13984" providerId="LiveId" clId="{D58F436D-5E0C-46D5-AE70-C7E43CDA44A2}" dt="2024-04-11T16:41:43.831" v="769" actId="47"/>
        <pc:sldMasterMkLst>
          <pc:docMk/>
          <pc:sldMasterMk cId="0" sldId="2147483659"/>
        </pc:sldMasterMkLst>
        <pc:sldLayoutChg chg="del">
          <pc:chgData name="DIPTHI CASTELINO" userId="752a18985ab13984" providerId="LiveId" clId="{D58F436D-5E0C-46D5-AE70-C7E43CDA44A2}" dt="2024-04-11T16:41:43.831" v="769" actId="47"/>
          <pc:sldLayoutMkLst>
            <pc:docMk/>
            <pc:sldMasterMk cId="0" sldId="2147483659"/>
            <pc:sldLayoutMk cId="0" sldId="214748365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8316AE-8992-45BB-A8A0-56617DCBE0DF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8D633B3-1072-468F-A42E-CFEA3F3F24A5}">
      <dgm:prSet phldrT="[Text]" custT="1"/>
      <dgm:spPr>
        <a:ln w="12700">
          <a:solidFill>
            <a:schemeClr val="bg2"/>
          </a:solidFill>
        </a:ln>
      </dgm:spPr>
      <dgm:t>
        <a:bodyPr/>
        <a:lstStyle/>
        <a:p>
          <a:pPr algn="l"/>
          <a:r>
            <a:rPr lang="en-US" sz="1400" dirty="0">
              <a:solidFill>
                <a:schemeClr val="bg1"/>
              </a:solidFill>
              <a:latin typeface="Aileron"/>
            </a:rPr>
            <a:t>Eliminated 9671 rows having ambiguous start/</a:t>
          </a:r>
          <a:r>
            <a:rPr lang="en-US" sz="1400" dirty="0" err="1">
              <a:solidFill>
                <a:schemeClr val="bg1"/>
              </a:solidFill>
              <a:latin typeface="Aileron"/>
            </a:rPr>
            <a:t>vehicle_purchase</a:t>
          </a:r>
          <a:r>
            <a:rPr lang="en-US" sz="1400" dirty="0">
              <a:solidFill>
                <a:schemeClr val="bg1"/>
              </a:solidFill>
              <a:latin typeface="Aileron"/>
            </a:rPr>
            <a:t> _date</a:t>
          </a:r>
          <a:endParaRPr lang="en-GB" sz="1400" dirty="0">
            <a:solidFill>
              <a:schemeClr val="bg1"/>
            </a:solidFill>
          </a:endParaRPr>
        </a:p>
      </dgm:t>
    </dgm:pt>
    <dgm:pt modelId="{6762DAE2-C0E8-4BD6-9E40-F729399C19C1}" type="parTrans" cxnId="{ADF484FD-0EF2-4E2F-BBF9-4D7907B60ED1}">
      <dgm:prSet/>
      <dgm:spPr/>
      <dgm:t>
        <a:bodyPr/>
        <a:lstStyle/>
        <a:p>
          <a:endParaRPr lang="en-GB"/>
        </a:p>
      </dgm:t>
    </dgm:pt>
    <dgm:pt modelId="{48641EEC-719D-4E90-B9F6-1FFC65B026B9}" type="sibTrans" cxnId="{ADF484FD-0EF2-4E2F-BBF9-4D7907B60ED1}">
      <dgm:prSet/>
      <dgm:spPr/>
      <dgm:t>
        <a:bodyPr/>
        <a:lstStyle/>
        <a:p>
          <a:endParaRPr lang="en-GB"/>
        </a:p>
      </dgm:t>
    </dgm:pt>
    <dgm:pt modelId="{18FC801F-7E2C-4C86-BE4C-B13AFA076926}">
      <dgm:prSet custT="1"/>
      <dgm:spPr>
        <a:ln w="12700">
          <a:solidFill>
            <a:schemeClr val="bg2">
              <a:lumMod val="50000"/>
            </a:schemeClr>
          </a:solidFill>
        </a:ln>
      </dgm:spPr>
      <dgm:t>
        <a:bodyPr/>
        <a:lstStyle/>
        <a:p>
          <a:pPr algn="l"/>
          <a:r>
            <a:rPr lang="en-US" sz="1400" dirty="0">
              <a:solidFill>
                <a:schemeClr val="bg1"/>
              </a:solidFill>
              <a:latin typeface="Aileron"/>
            </a:rPr>
            <a:t>Eliminated 5 rows with ambiguous age and residency years</a:t>
          </a:r>
          <a:endParaRPr lang="en-GB" sz="1400" dirty="0">
            <a:solidFill>
              <a:schemeClr val="bg1"/>
            </a:solidFill>
          </a:endParaRPr>
        </a:p>
      </dgm:t>
    </dgm:pt>
    <dgm:pt modelId="{B9909060-050E-40FD-8657-97EBC24597D3}" type="parTrans" cxnId="{A92DEC30-A168-47BA-9141-26B2DB3438D8}">
      <dgm:prSet/>
      <dgm:spPr/>
      <dgm:t>
        <a:bodyPr/>
        <a:lstStyle/>
        <a:p>
          <a:endParaRPr lang="en-GB"/>
        </a:p>
      </dgm:t>
    </dgm:pt>
    <dgm:pt modelId="{86B922B8-E3AD-4CF3-BE22-D49DA95EDE29}" type="sibTrans" cxnId="{A92DEC30-A168-47BA-9141-26B2DB3438D8}">
      <dgm:prSet/>
      <dgm:spPr/>
      <dgm:t>
        <a:bodyPr/>
        <a:lstStyle/>
        <a:p>
          <a:endParaRPr lang="en-GB"/>
        </a:p>
      </dgm:t>
    </dgm:pt>
    <dgm:pt modelId="{31A99087-260D-4520-9BCF-B7CA7D7539B5}">
      <dgm:prSet custT="1"/>
      <dgm:spPr>
        <a:ln w="12700">
          <a:solidFill>
            <a:schemeClr val="bg2">
              <a:lumMod val="50000"/>
            </a:schemeClr>
          </a:solidFill>
        </a:ln>
      </dgm:spPr>
      <dgm:t>
        <a:bodyPr/>
        <a:lstStyle/>
        <a:p>
          <a:pPr algn="l"/>
          <a:r>
            <a:rPr lang="en-US" sz="1200" dirty="0">
              <a:solidFill>
                <a:schemeClr val="bg1"/>
              </a:solidFill>
              <a:latin typeface="Aileron"/>
            </a:rPr>
            <a:t>Imputed values in ‘</a:t>
          </a:r>
          <a:r>
            <a:rPr lang="en-US" sz="1200" dirty="0" err="1">
              <a:solidFill>
                <a:schemeClr val="bg1"/>
              </a:solidFill>
              <a:latin typeface="Aileron"/>
            </a:rPr>
            <a:t>net_earned_premium</a:t>
          </a:r>
          <a:r>
            <a:rPr lang="en-US" sz="1200" dirty="0">
              <a:solidFill>
                <a:schemeClr val="bg1"/>
              </a:solidFill>
              <a:latin typeface="Aileron"/>
            </a:rPr>
            <a:t>’ as ‘</a:t>
          </a:r>
          <a:r>
            <a:rPr lang="en-US" sz="1200" dirty="0" err="1">
              <a:solidFill>
                <a:schemeClr val="bg1"/>
              </a:solidFill>
              <a:latin typeface="Aileron"/>
            </a:rPr>
            <a:t>net_written</a:t>
          </a:r>
          <a:r>
            <a:rPr lang="en-US" sz="1200" dirty="0">
              <a:solidFill>
                <a:schemeClr val="bg1"/>
              </a:solidFill>
              <a:latin typeface="Aileron"/>
            </a:rPr>
            <a:t> _premium * exposure</a:t>
          </a:r>
          <a:r>
            <a:rPr lang="en-US" sz="1100" dirty="0">
              <a:solidFill>
                <a:schemeClr val="bg1"/>
              </a:solidFill>
              <a:latin typeface="Aileron"/>
            </a:rPr>
            <a:t>’(Rectified 5509 rows)</a:t>
          </a:r>
          <a:endParaRPr lang="en-GB" sz="1100" dirty="0">
            <a:solidFill>
              <a:schemeClr val="bg1"/>
            </a:solidFill>
          </a:endParaRPr>
        </a:p>
      </dgm:t>
    </dgm:pt>
    <dgm:pt modelId="{8EEF70BD-FECB-4136-8415-E89FD491D9AE}" type="parTrans" cxnId="{C22BDDAB-5CD4-4579-8419-3E749B3B7BDA}">
      <dgm:prSet/>
      <dgm:spPr/>
      <dgm:t>
        <a:bodyPr/>
        <a:lstStyle/>
        <a:p>
          <a:endParaRPr lang="en-GB"/>
        </a:p>
      </dgm:t>
    </dgm:pt>
    <dgm:pt modelId="{73532634-4FA0-44A3-A070-30D922796763}" type="sibTrans" cxnId="{C22BDDAB-5CD4-4579-8419-3E749B3B7BDA}">
      <dgm:prSet/>
      <dgm:spPr/>
      <dgm:t>
        <a:bodyPr/>
        <a:lstStyle/>
        <a:p>
          <a:endParaRPr lang="en-GB"/>
        </a:p>
      </dgm:t>
    </dgm:pt>
    <dgm:pt modelId="{4E6F9BF6-B50E-4923-9325-41CEE6F4E6C7}">
      <dgm:prSet custT="1"/>
      <dgm:spPr>
        <a:ln w="12700">
          <a:solidFill>
            <a:schemeClr val="bg2">
              <a:lumMod val="50000"/>
            </a:schemeClr>
          </a:solidFill>
        </a:ln>
      </dgm:spPr>
      <dgm:t>
        <a:bodyPr/>
        <a:lstStyle/>
        <a:p>
          <a:pPr algn="l"/>
          <a:r>
            <a:rPr lang="en-US" sz="1200" dirty="0">
              <a:solidFill>
                <a:schemeClr val="bg1"/>
              </a:solidFill>
              <a:latin typeface="Aileron"/>
            </a:rPr>
            <a:t>Dropped 3388 rows with </a:t>
          </a:r>
          <a:r>
            <a:rPr lang="en-US" sz="1200" dirty="0" err="1">
              <a:solidFill>
                <a:schemeClr val="bg1"/>
              </a:solidFill>
              <a:latin typeface="Aileron"/>
            </a:rPr>
            <a:t>net_written_premium</a:t>
          </a:r>
          <a:r>
            <a:rPr lang="en-US" sz="1200" dirty="0">
              <a:solidFill>
                <a:schemeClr val="bg1"/>
              </a:solidFill>
              <a:latin typeface="Aileron"/>
            </a:rPr>
            <a:t> = 0 as a written policy should always have a decided premium</a:t>
          </a:r>
          <a:endParaRPr lang="en-GB" sz="1200" dirty="0">
            <a:solidFill>
              <a:schemeClr val="bg1"/>
            </a:solidFill>
          </a:endParaRPr>
        </a:p>
      </dgm:t>
    </dgm:pt>
    <dgm:pt modelId="{90DB842D-E2A2-4F7B-B8B7-8893C41339A8}" type="parTrans" cxnId="{1413E2B8-EE5C-411C-AFCF-5EF3DE84D358}">
      <dgm:prSet/>
      <dgm:spPr/>
      <dgm:t>
        <a:bodyPr/>
        <a:lstStyle/>
        <a:p>
          <a:endParaRPr lang="en-GB"/>
        </a:p>
      </dgm:t>
    </dgm:pt>
    <dgm:pt modelId="{3BA14529-B3E3-493A-8C8F-DD8E0CE453A5}" type="sibTrans" cxnId="{1413E2B8-EE5C-411C-AFCF-5EF3DE84D358}">
      <dgm:prSet/>
      <dgm:spPr/>
      <dgm:t>
        <a:bodyPr/>
        <a:lstStyle/>
        <a:p>
          <a:endParaRPr lang="en-GB"/>
        </a:p>
      </dgm:t>
    </dgm:pt>
    <dgm:pt modelId="{068571D5-A3CC-4DA9-9BCA-F021E1572ECE}" type="pres">
      <dgm:prSet presAssocID="{928316AE-8992-45BB-A8A0-56617DCBE0DF}" presName="matrix" presStyleCnt="0">
        <dgm:presLayoutVars>
          <dgm:chMax val="1"/>
          <dgm:dir/>
          <dgm:resizeHandles val="exact"/>
        </dgm:presLayoutVars>
      </dgm:prSet>
      <dgm:spPr/>
    </dgm:pt>
    <dgm:pt modelId="{DE7B5AFB-1FC3-454A-939E-FB0780DFB7CC}" type="pres">
      <dgm:prSet presAssocID="{928316AE-8992-45BB-A8A0-56617DCBE0DF}" presName="axisShape" presStyleLbl="bgShp" presStyleIdx="0" presStyleCnt="1" custScaleX="172962"/>
      <dgm:spPr/>
    </dgm:pt>
    <dgm:pt modelId="{D1FC8AB2-CDCB-4A26-BED9-C6002878371C}" type="pres">
      <dgm:prSet presAssocID="{928316AE-8992-45BB-A8A0-56617DCBE0DF}" presName="rect1" presStyleLbl="node1" presStyleIdx="0" presStyleCnt="4" custScaleX="197418" custScaleY="29570" custLinFactNeighborX="-51225" custLinFactNeighborY="34419">
        <dgm:presLayoutVars>
          <dgm:chMax val="0"/>
          <dgm:chPref val="0"/>
          <dgm:bulletEnabled val="1"/>
        </dgm:presLayoutVars>
      </dgm:prSet>
      <dgm:spPr/>
    </dgm:pt>
    <dgm:pt modelId="{1826E3BD-FB5C-417A-9378-5789DF6E38C3}" type="pres">
      <dgm:prSet presAssocID="{928316AE-8992-45BB-A8A0-56617DCBE0DF}" presName="rect2" presStyleLbl="node1" presStyleIdx="1" presStyleCnt="4" custScaleX="190080" custScaleY="28169" custLinFactNeighborX="50610" custLinFactNeighborY="34559">
        <dgm:presLayoutVars>
          <dgm:chMax val="0"/>
          <dgm:chPref val="0"/>
          <dgm:bulletEnabled val="1"/>
        </dgm:presLayoutVars>
      </dgm:prSet>
      <dgm:spPr/>
    </dgm:pt>
    <dgm:pt modelId="{7EAA435F-EF4B-446D-A611-C4AFEA5A6ECD}" type="pres">
      <dgm:prSet presAssocID="{928316AE-8992-45BB-A8A0-56617DCBE0DF}" presName="rect3" presStyleLbl="node1" presStyleIdx="2" presStyleCnt="4" custScaleX="197005" custScaleY="27212" custLinFactNeighborX="-49536" custLinFactNeighborY="42451">
        <dgm:presLayoutVars>
          <dgm:chMax val="0"/>
          <dgm:chPref val="0"/>
          <dgm:bulletEnabled val="1"/>
        </dgm:presLayoutVars>
      </dgm:prSet>
      <dgm:spPr/>
    </dgm:pt>
    <dgm:pt modelId="{A0A85901-E1F6-4A45-A3B9-32EA7684BDC7}" type="pres">
      <dgm:prSet presAssocID="{928316AE-8992-45BB-A8A0-56617DCBE0DF}" presName="rect4" presStyleLbl="node1" presStyleIdx="3" presStyleCnt="4" custScaleX="199809" custScaleY="26343" custLinFactNeighborX="53200" custLinFactNeighborY="42759">
        <dgm:presLayoutVars>
          <dgm:chMax val="0"/>
          <dgm:chPref val="0"/>
          <dgm:bulletEnabled val="1"/>
        </dgm:presLayoutVars>
      </dgm:prSet>
      <dgm:spPr/>
    </dgm:pt>
  </dgm:ptLst>
  <dgm:cxnLst>
    <dgm:cxn modelId="{A92DEC30-A168-47BA-9141-26B2DB3438D8}" srcId="{928316AE-8992-45BB-A8A0-56617DCBE0DF}" destId="{18FC801F-7E2C-4C86-BE4C-B13AFA076926}" srcOrd="1" destOrd="0" parTransId="{B9909060-050E-40FD-8657-97EBC24597D3}" sibTransId="{86B922B8-E3AD-4CF3-BE22-D49DA95EDE29}"/>
    <dgm:cxn modelId="{FF821861-2804-44CF-B5E7-18241C8117B5}" type="presOf" srcId="{4E6F9BF6-B50E-4923-9325-41CEE6F4E6C7}" destId="{A0A85901-E1F6-4A45-A3B9-32EA7684BDC7}" srcOrd="0" destOrd="0" presId="urn:microsoft.com/office/officeart/2005/8/layout/matrix2"/>
    <dgm:cxn modelId="{D508E243-DFE2-4CEF-A049-B17D0F36E345}" type="presOf" srcId="{68D633B3-1072-468F-A42E-CFEA3F3F24A5}" destId="{D1FC8AB2-CDCB-4A26-BED9-C6002878371C}" srcOrd="0" destOrd="0" presId="urn:microsoft.com/office/officeart/2005/8/layout/matrix2"/>
    <dgm:cxn modelId="{9B7D2E6A-2E4A-4F9E-84BB-6697FB1E6FDF}" type="presOf" srcId="{31A99087-260D-4520-9BCF-B7CA7D7539B5}" destId="{7EAA435F-EF4B-446D-A611-C4AFEA5A6ECD}" srcOrd="0" destOrd="0" presId="urn:microsoft.com/office/officeart/2005/8/layout/matrix2"/>
    <dgm:cxn modelId="{C22BDDAB-5CD4-4579-8419-3E749B3B7BDA}" srcId="{928316AE-8992-45BB-A8A0-56617DCBE0DF}" destId="{31A99087-260D-4520-9BCF-B7CA7D7539B5}" srcOrd="2" destOrd="0" parTransId="{8EEF70BD-FECB-4136-8415-E89FD491D9AE}" sibTransId="{73532634-4FA0-44A3-A070-30D922796763}"/>
    <dgm:cxn modelId="{839662B3-02F9-4CC0-BED6-3097086F1AE0}" type="presOf" srcId="{18FC801F-7E2C-4C86-BE4C-B13AFA076926}" destId="{1826E3BD-FB5C-417A-9378-5789DF6E38C3}" srcOrd="0" destOrd="0" presId="urn:microsoft.com/office/officeart/2005/8/layout/matrix2"/>
    <dgm:cxn modelId="{1413E2B8-EE5C-411C-AFCF-5EF3DE84D358}" srcId="{928316AE-8992-45BB-A8A0-56617DCBE0DF}" destId="{4E6F9BF6-B50E-4923-9325-41CEE6F4E6C7}" srcOrd="3" destOrd="0" parTransId="{90DB842D-E2A2-4F7B-B8B7-8893C41339A8}" sibTransId="{3BA14529-B3E3-493A-8C8F-DD8E0CE453A5}"/>
    <dgm:cxn modelId="{4C0237C5-5C38-4753-8B6D-DE9615AAB467}" type="presOf" srcId="{928316AE-8992-45BB-A8A0-56617DCBE0DF}" destId="{068571D5-A3CC-4DA9-9BCA-F021E1572ECE}" srcOrd="0" destOrd="0" presId="urn:microsoft.com/office/officeart/2005/8/layout/matrix2"/>
    <dgm:cxn modelId="{ADF484FD-0EF2-4E2F-BBF9-4D7907B60ED1}" srcId="{928316AE-8992-45BB-A8A0-56617DCBE0DF}" destId="{68D633B3-1072-468F-A42E-CFEA3F3F24A5}" srcOrd="0" destOrd="0" parTransId="{6762DAE2-C0E8-4BD6-9E40-F729399C19C1}" sibTransId="{48641EEC-719D-4E90-B9F6-1FFC65B026B9}"/>
    <dgm:cxn modelId="{210F6A81-B614-4E4F-962F-D6AAD0C7C91F}" type="presParOf" srcId="{068571D5-A3CC-4DA9-9BCA-F021E1572ECE}" destId="{DE7B5AFB-1FC3-454A-939E-FB0780DFB7CC}" srcOrd="0" destOrd="0" presId="urn:microsoft.com/office/officeart/2005/8/layout/matrix2"/>
    <dgm:cxn modelId="{F4237863-4981-4462-9DC3-22EF5F81A327}" type="presParOf" srcId="{068571D5-A3CC-4DA9-9BCA-F021E1572ECE}" destId="{D1FC8AB2-CDCB-4A26-BED9-C6002878371C}" srcOrd="1" destOrd="0" presId="urn:microsoft.com/office/officeart/2005/8/layout/matrix2"/>
    <dgm:cxn modelId="{B8B0B6B4-04A2-4FEF-80DA-EE92F58B362E}" type="presParOf" srcId="{068571D5-A3CC-4DA9-9BCA-F021E1572ECE}" destId="{1826E3BD-FB5C-417A-9378-5789DF6E38C3}" srcOrd="2" destOrd="0" presId="urn:microsoft.com/office/officeart/2005/8/layout/matrix2"/>
    <dgm:cxn modelId="{A548932C-FA74-44CD-9F03-836C0770EFD6}" type="presParOf" srcId="{068571D5-A3CC-4DA9-9BCA-F021E1572ECE}" destId="{7EAA435F-EF4B-446D-A611-C4AFEA5A6ECD}" srcOrd="3" destOrd="0" presId="urn:microsoft.com/office/officeart/2005/8/layout/matrix2"/>
    <dgm:cxn modelId="{75538849-E56D-4D73-9ADA-AB468F5316F9}" type="presParOf" srcId="{068571D5-A3CC-4DA9-9BCA-F021E1572ECE}" destId="{A0A85901-E1F6-4A45-A3B9-32EA7684BDC7}" srcOrd="4" destOrd="0" presId="urn:microsoft.com/office/officeart/2005/8/layout/matrix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03D1C7-79C9-43D0-9698-9BBD77241149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634AAD3-64BF-4CE0-9528-EBB4691635D3}">
      <dgm:prSet phldrT="[Text]"/>
      <dgm:spPr/>
      <dgm:t>
        <a:bodyPr/>
        <a:lstStyle/>
        <a:p>
          <a:r>
            <a:rPr lang="en-GB" dirty="0"/>
            <a:t>Number Of Policies</a:t>
          </a:r>
        </a:p>
        <a:p>
          <a:r>
            <a:rPr lang="en-GB" dirty="0"/>
            <a:t> 86.18K</a:t>
          </a:r>
        </a:p>
      </dgm:t>
    </dgm:pt>
    <dgm:pt modelId="{15FB82F1-8D4F-413D-AE1E-1756CBC53B93}" type="parTrans" cxnId="{70A0FFD4-DDCE-4287-8BC6-B0038795F69B}">
      <dgm:prSet/>
      <dgm:spPr/>
      <dgm:t>
        <a:bodyPr/>
        <a:lstStyle/>
        <a:p>
          <a:endParaRPr lang="en-GB"/>
        </a:p>
      </dgm:t>
    </dgm:pt>
    <dgm:pt modelId="{F7B52977-1688-46F6-82F7-313F17984104}" type="sibTrans" cxnId="{70A0FFD4-DDCE-4287-8BC6-B0038795F69B}">
      <dgm:prSet/>
      <dgm:spPr/>
      <dgm:t>
        <a:bodyPr/>
        <a:lstStyle/>
        <a:p>
          <a:endParaRPr lang="en-GB"/>
        </a:p>
      </dgm:t>
    </dgm:pt>
    <dgm:pt modelId="{7E2FD96B-836A-4813-BACA-BBB83CEBA424}">
      <dgm:prSet phldrT="[Text]"/>
      <dgm:spPr/>
      <dgm:t>
        <a:bodyPr/>
        <a:lstStyle/>
        <a:p>
          <a:r>
            <a:rPr lang="en-GB" dirty="0"/>
            <a:t>Total Claim Amount</a:t>
          </a:r>
        </a:p>
        <a:p>
          <a:r>
            <a:rPr lang="en-GB" dirty="0"/>
            <a:t>£18.49M</a:t>
          </a:r>
        </a:p>
      </dgm:t>
    </dgm:pt>
    <dgm:pt modelId="{3159E917-73C2-4421-A144-4F11F4523B64}" type="parTrans" cxnId="{F2021182-92B9-411E-B542-FEC02054F23F}">
      <dgm:prSet/>
      <dgm:spPr/>
      <dgm:t>
        <a:bodyPr/>
        <a:lstStyle/>
        <a:p>
          <a:endParaRPr lang="en-GB"/>
        </a:p>
      </dgm:t>
    </dgm:pt>
    <dgm:pt modelId="{C012F243-D880-4BE2-A609-0C1BE0027D0F}" type="sibTrans" cxnId="{F2021182-92B9-411E-B542-FEC02054F23F}">
      <dgm:prSet/>
      <dgm:spPr/>
      <dgm:t>
        <a:bodyPr/>
        <a:lstStyle/>
        <a:p>
          <a:endParaRPr lang="en-GB"/>
        </a:p>
      </dgm:t>
    </dgm:pt>
    <dgm:pt modelId="{A409ABD5-497C-4DD4-8B04-04505F9C4C9B}">
      <dgm:prSet phldrT="[Text]"/>
      <dgm:spPr/>
      <dgm:t>
        <a:bodyPr/>
        <a:lstStyle/>
        <a:p>
          <a:r>
            <a:rPr lang="en-GB" dirty="0"/>
            <a:t>Number Of Claims</a:t>
          </a:r>
        </a:p>
        <a:p>
          <a:r>
            <a:rPr lang="en-GB" dirty="0"/>
            <a:t>7175</a:t>
          </a:r>
        </a:p>
      </dgm:t>
    </dgm:pt>
    <dgm:pt modelId="{D25BFC58-5ACA-4B9A-8983-0F2FB7A171F7}" type="parTrans" cxnId="{A897221C-35B2-4FEA-8B64-5F59DEA21092}">
      <dgm:prSet/>
      <dgm:spPr/>
      <dgm:t>
        <a:bodyPr/>
        <a:lstStyle/>
        <a:p>
          <a:endParaRPr lang="en-GB"/>
        </a:p>
      </dgm:t>
    </dgm:pt>
    <dgm:pt modelId="{A9D1EC95-4160-43EB-B627-212C0239EDE2}" type="sibTrans" cxnId="{A897221C-35B2-4FEA-8B64-5F59DEA21092}">
      <dgm:prSet/>
      <dgm:spPr/>
      <dgm:t>
        <a:bodyPr/>
        <a:lstStyle/>
        <a:p>
          <a:endParaRPr lang="en-GB"/>
        </a:p>
      </dgm:t>
    </dgm:pt>
    <dgm:pt modelId="{194C52DC-97A5-44E2-99A3-4FB4D184D9E1}">
      <dgm:prSet phldrT="[Text]"/>
      <dgm:spPr/>
      <dgm:t>
        <a:bodyPr/>
        <a:lstStyle/>
        <a:p>
          <a:r>
            <a:rPr lang="en-GB" dirty="0"/>
            <a:t>Total Capped Claim Amount</a:t>
          </a:r>
        </a:p>
        <a:p>
          <a:r>
            <a:rPr lang="en-GB" dirty="0"/>
            <a:t>£16.95M</a:t>
          </a:r>
        </a:p>
      </dgm:t>
    </dgm:pt>
    <dgm:pt modelId="{87D49063-F127-464A-9FF2-031D0FF9D14A}" type="parTrans" cxnId="{B5FC7B8E-FEE5-4473-AFCE-1B246EF91BAC}">
      <dgm:prSet/>
      <dgm:spPr/>
      <dgm:t>
        <a:bodyPr/>
        <a:lstStyle/>
        <a:p>
          <a:endParaRPr lang="en-GB"/>
        </a:p>
      </dgm:t>
    </dgm:pt>
    <dgm:pt modelId="{1287CE82-DD34-4333-84C5-7CA70284982C}" type="sibTrans" cxnId="{B5FC7B8E-FEE5-4473-AFCE-1B246EF91BAC}">
      <dgm:prSet/>
      <dgm:spPr/>
      <dgm:t>
        <a:bodyPr/>
        <a:lstStyle/>
        <a:p>
          <a:endParaRPr lang="en-GB"/>
        </a:p>
      </dgm:t>
    </dgm:pt>
    <dgm:pt modelId="{DE092D0B-44FE-4BCC-987F-A64B1ECFB049}">
      <dgm:prSet phldrT="[Text]"/>
      <dgm:spPr/>
      <dgm:t>
        <a:bodyPr/>
        <a:lstStyle/>
        <a:p>
          <a:r>
            <a:rPr lang="en-GB" dirty="0"/>
            <a:t>Average Claim Value</a:t>
          </a:r>
        </a:p>
        <a:p>
          <a:r>
            <a:rPr lang="en-GB" dirty="0"/>
            <a:t>£2.58K</a:t>
          </a:r>
        </a:p>
      </dgm:t>
    </dgm:pt>
    <dgm:pt modelId="{01F70AD5-9EFF-4832-AF37-99C5796B208C}" type="parTrans" cxnId="{83E2D6FD-72E7-42BF-82E2-18C71C876523}">
      <dgm:prSet/>
      <dgm:spPr/>
      <dgm:t>
        <a:bodyPr/>
        <a:lstStyle/>
        <a:p>
          <a:endParaRPr lang="en-GB"/>
        </a:p>
      </dgm:t>
    </dgm:pt>
    <dgm:pt modelId="{0162979A-89D8-4EF1-A5C5-8EBB9022F07D}" type="sibTrans" cxnId="{83E2D6FD-72E7-42BF-82E2-18C71C876523}">
      <dgm:prSet/>
      <dgm:spPr/>
      <dgm:t>
        <a:bodyPr/>
        <a:lstStyle/>
        <a:p>
          <a:endParaRPr lang="en-GB"/>
        </a:p>
      </dgm:t>
    </dgm:pt>
    <dgm:pt modelId="{C2C784C3-3976-414E-A2BB-AA4F71C8AB52}">
      <dgm:prSet phldrT="[Text]"/>
      <dgm:spPr/>
      <dgm:t>
        <a:bodyPr/>
        <a:lstStyle/>
        <a:p>
          <a:r>
            <a:rPr lang="en-GB" dirty="0"/>
            <a:t>Profit %</a:t>
          </a:r>
        </a:p>
        <a:p>
          <a:r>
            <a:rPr lang="en-GB" dirty="0"/>
            <a:t>26.73%</a:t>
          </a:r>
        </a:p>
      </dgm:t>
    </dgm:pt>
    <dgm:pt modelId="{E554317B-313F-436A-B79F-96F90EC94CD6}" type="parTrans" cxnId="{10C1A1C8-83F9-415A-9FC5-D4F67AE971C6}">
      <dgm:prSet/>
      <dgm:spPr/>
      <dgm:t>
        <a:bodyPr/>
        <a:lstStyle/>
        <a:p>
          <a:endParaRPr lang="en-GB"/>
        </a:p>
      </dgm:t>
    </dgm:pt>
    <dgm:pt modelId="{3CA13F87-17CC-4B8B-BF44-A797208F9EF0}" type="sibTrans" cxnId="{10C1A1C8-83F9-415A-9FC5-D4F67AE971C6}">
      <dgm:prSet/>
      <dgm:spPr/>
      <dgm:t>
        <a:bodyPr/>
        <a:lstStyle/>
        <a:p>
          <a:endParaRPr lang="en-GB"/>
        </a:p>
      </dgm:t>
    </dgm:pt>
    <dgm:pt modelId="{99CE833B-75C0-4BF8-B279-3C77DF973FC3}">
      <dgm:prSet phldrT="[Text]"/>
      <dgm:spPr/>
      <dgm:t>
        <a:bodyPr/>
        <a:lstStyle/>
        <a:p>
          <a:r>
            <a:rPr lang="en-GB" dirty="0"/>
            <a:t>Total Net Earned Premium</a:t>
          </a:r>
        </a:p>
        <a:p>
          <a:r>
            <a:rPr lang="en-GB" dirty="0"/>
            <a:t>£23.14M</a:t>
          </a:r>
        </a:p>
      </dgm:t>
    </dgm:pt>
    <dgm:pt modelId="{B597F38A-F02B-4C16-A80E-E9F7AB9DF160}" type="parTrans" cxnId="{BEB82C57-6203-40E9-AC97-E61E6E0DE409}">
      <dgm:prSet/>
      <dgm:spPr/>
      <dgm:t>
        <a:bodyPr/>
        <a:lstStyle/>
        <a:p>
          <a:endParaRPr lang="en-GB"/>
        </a:p>
      </dgm:t>
    </dgm:pt>
    <dgm:pt modelId="{F1C5ECC2-3CEA-49C4-99C6-AA6F8A1FA866}" type="sibTrans" cxnId="{BEB82C57-6203-40E9-AC97-E61E6E0DE409}">
      <dgm:prSet/>
      <dgm:spPr/>
      <dgm:t>
        <a:bodyPr/>
        <a:lstStyle/>
        <a:p>
          <a:endParaRPr lang="en-GB"/>
        </a:p>
      </dgm:t>
    </dgm:pt>
    <dgm:pt modelId="{AF94777A-95F1-4B59-8AD2-AF85D8CC5739}">
      <dgm:prSet phldrT="[Text]"/>
      <dgm:spPr/>
      <dgm:t>
        <a:bodyPr/>
        <a:lstStyle/>
        <a:p>
          <a:r>
            <a:rPr lang="en-GB" dirty="0"/>
            <a:t>Profit</a:t>
          </a:r>
        </a:p>
        <a:p>
          <a:r>
            <a:rPr lang="en-GB" dirty="0"/>
            <a:t>£6.18M </a:t>
          </a:r>
        </a:p>
      </dgm:t>
    </dgm:pt>
    <dgm:pt modelId="{83F80B28-4110-4BEA-B346-95E89C382D89}" type="parTrans" cxnId="{2C42D5CC-7898-4FED-8455-FE9D0DD01270}">
      <dgm:prSet/>
      <dgm:spPr/>
      <dgm:t>
        <a:bodyPr/>
        <a:lstStyle/>
        <a:p>
          <a:endParaRPr lang="en-GB"/>
        </a:p>
      </dgm:t>
    </dgm:pt>
    <dgm:pt modelId="{04972316-FF1E-49D6-A731-9D7540912F69}" type="sibTrans" cxnId="{2C42D5CC-7898-4FED-8455-FE9D0DD01270}">
      <dgm:prSet/>
      <dgm:spPr/>
      <dgm:t>
        <a:bodyPr/>
        <a:lstStyle/>
        <a:p>
          <a:endParaRPr lang="en-GB"/>
        </a:p>
      </dgm:t>
    </dgm:pt>
    <dgm:pt modelId="{F616E0DC-8741-4E5B-852F-BE3C6CF83440}" type="pres">
      <dgm:prSet presAssocID="{B603D1C7-79C9-43D0-9698-9BBD77241149}" presName="diagram" presStyleCnt="0">
        <dgm:presLayoutVars>
          <dgm:dir/>
          <dgm:resizeHandles val="exact"/>
        </dgm:presLayoutVars>
      </dgm:prSet>
      <dgm:spPr/>
    </dgm:pt>
    <dgm:pt modelId="{B72A9F5E-0B09-430B-AFF8-F7E56BE2550A}" type="pres">
      <dgm:prSet presAssocID="{D634AAD3-64BF-4CE0-9528-EBB4691635D3}" presName="node" presStyleLbl="node1" presStyleIdx="0" presStyleCnt="8" custScaleY="38987">
        <dgm:presLayoutVars>
          <dgm:bulletEnabled val="1"/>
        </dgm:presLayoutVars>
      </dgm:prSet>
      <dgm:spPr/>
    </dgm:pt>
    <dgm:pt modelId="{D0252336-C9E4-4D38-B54D-B52B11D2ABA2}" type="pres">
      <dgm:prSet presAssocID="{F7B52977-1688-46F6-82F7-313F17984104}" presName="sibTrans" presStyleCnt="0"/>
      <dgm:spPr/>
    </dgm:pt>
    <dgm:pt modelId="{693ACCE7-F031-4907-A05B-F94DADEF45CC}" type="pres">
      <dgm:prSet presAssocID="{7E2FD96B-836A-4813-BACA-BBB83CEBA424}" presName="node" presStyleLbl="node1" presStyleIdx="1" presStyleCnt="8" custScaleY="36638" custLinFactNeighborX="-827" custLinFactNeighborY="48430">
        <dgm:presLayoutVars>
          <dgm:bulletEnabled val="1"/>
        </dgm:presLayoutVars>
      </dgm:prSet>
      <dgm:spPr/>
    </dgm:pt>
    <dgm:pt modelId="{CE651374-8460-426E-AC8B-1335A4624745}" type="pres">
      <dgm:prSet presAssocID="{C012F243-D880-4BE2-A609-0C1BE0027D0F}" presName="sibTrans" presStyleCnt="0"/>
      <dgm:spPr/>
    </dgm:pt>
    <dgm:pt modelId="{05E7B921-389A-4704-9167-290EEEBE8C26}" type="pres">
      <dgm:prSet presAssocID="{99CE833B-75C0-4BF8-B279-3C77DF973FC3}" presName="node" presStyleLbl="node1" presStyleIdx="2" presStyleCnt="8" custScaleY="36572" custLinFactX="10358" custLinFactNeighborX="100000" custLinFactNeighborY="-54950">
        <dgm:presLayoutVars>
          <dgm:bulletEnabled val="1"/>
        </dgm:presLayoutVars>
      </dgm:prSet>
      <dgm:spPr/>
    </dgm:pt>
    <dgm:pt modelId="{688B8AAD-3171-4196-82F0-521723047524}" type="pres">
      <dgm:prSet presAssocID="{F1C5ECC2-3CEA-49C4-99C6-AA6F8A1FA866}" presName="sibTrans" presStyleCnt="0"/>
      <dgm:spPr/>
    </dgm:pt>
    <dgm:pt modelId="{0643475E-6972-4149-8E2E-19C9C9A4D88E}" type="pres">
      <dgm:prSet presAssocID="{A409ABD5-497C-4DD4-8B04-04505F9C4C9B}" presName="node" presStyleLbl="node1" presStyleIdx="3" presStyleCnt="8" custScaleY="37646" custLinFactX="-10815" custLinFactNeighborX="-100000" custLinFactNeighborY="-4706">
        <dgm:presLayoutVars>
          <dgm:bulletEnabled val="1"/>
        </dgm:presLayoutVars>
      </dgm:prSet>
      <dgm:spPr/>
    </dgm:pt>
    <dgm:pt modelId="{B352FC8E-A191-49C1-85D9-B4AD41450CE5}" type="pres">
      <dgm:prSet presAssocID="{A9D1EC95-4160-43EB-B627-212C0239EDE2}" presName="sibTrans" presStyleCnt="0"/>
      <dgm:spPr/>
    </dgm:pt>
    <dgm:pt modelId="{47081641-D3E8-407F-BF39-1F3AA5AFD2A0}" type="pres">
      <dgm:prSet presAssocID="{194C52DC-97A5-44E2-99A3-4FB4D184D9E1}" presName="node" presStyleLbl="node1" presStyleIdx="4" presStyleCnt="8" custScaleY="37105" custLinFactX="9457" custLinFactNeighborX="100000" custLinFactNeighborY="-7155">
        <dgm:presLayoutVars>
          <dgm:bulletEnabled val="1"/>
        </dgm:presLayoutVars>
      </dgm:prSet>
      <dgm:spPr/>
    </dgm:pt>
    <dgm:pt modelId="{47EA8E0C-701D-4DB0-AE60-A44140408FD3}" type="pres">
      <dgm:prSet presAssocID="{1287CE82-DD34-4333-84C5-7CA70284982C}" presName="sibTrans" presStyleCnt="0"/>
      <dgm:spPr/>
    </dgm:pt>
    <dgm:pt modelId="{F3784422-1611-4B1F-AB09-5E8D1C3E5583}" type="pres">
      <dgm:prSet presAssocID="{DE092D0B-44FE-4BCC-987F-A64B1ECFB049}" presName="node" presStyleLbl="node1" presStyleIdx="5" presStyleCnt="8" custScaleY="38021" custLinFactX="-9961" custLinFactNeighborX="-100000" custLinFactNeighborY="-4830">
        <dgm:presLayoutVars>
          <dgm:bulletEnabled val="1"/>
        </dgm:presLayoutVars>
      </dgm:prSet>
      <dgm:spPr/>
    </dgm:pt>
    <dgm:pt modelId="{B61BECDC-00E3-4384-932A-DA2A5C880134}" type="pres">
      <dgm:prSet presAssocID="{0162979A-89D8-4EF1-A5C5-8EBB9022F07D}" presName="sibTrans" presStyleCnt="0"/>
      <dgm:spPr/>
    </dgm:pt>
    <dgm:pt modelId="{863E681C-6912-47DF-A17C-0D388554547F}" type="pres">
      <dgm:prSet presAssocID="{C2C784C3-3976-414E-A2BB-AA4F71C8AB52}" presName="node" presStyleLbl="node1" presStyleIdx="6" presStyleCnt="8" custScaleY="38061" custLinFactNeighborX="39" custLinFactNeighborY="-11231">
        <dgm:presLayoutVars>
          <dgm:bulletEnabled val="1"/>
        </dgm:presLayoutVars>
      </dgm:prSet>
      <dgm:spPr/>
    </dgm:pt>
    <dgm:pt modelId="{94C5E928-5423-4613-9B6D-D02070E6FC58}" type="pres">
      <dgm:prSet presAssocID="{3CA13F87-17CC-4B8B-BF44-A797208F9EF0}" presName="sibTrans" presStyleCnt="0"/>
      <dgm:spPr/>
    </dgm:pt>
    <dgm:pt modelId="{C15A51CE-40D0-47D3-91D8-444F186C7B07}" type="pres">
      <dgm:prSet presAssocID="{AF94777A-95F1-4B59-8AD2-AF85D8CC5739}" presName="node" presStyleLbl="node1" presStyleIdx="7" presStyleCnt="8" custScaleY="35330" custLinFactNeighborX="-258" custLinFactNeighborY="-9251">
        <dgm:presLayoutVars>
          <dgm:bulletEnabled val="1"/>
        </dgm:presLayoutVars>
      </dgm:prSet>
      <dgm:spPr/>
    </dgm:pt>
  </dgm:ptLst>
  <dgm:cxnLst>
    <dgm:cxn modelId="{6D58BE18-1FCA-4229-A72C-7F1656DA5803}" type="presOf" srcId="{194C52DC-97A5-44E2-99A3-4FB4D184D9E1}" destId="{47081641-D3E8-407F-BF39-1F3AA5AFD2A0}" srcOrd="0" destOrd="0" presId="urn:microsoft.com/office/officeart/2005/8/layout/default"/>
    <dgm:cxn modelId="{A320991A-F86E-439A-A6BB-78FB5BD1F743}" type="presOf" srcId="{AF94777A-95F1-4B59-8AD2-AF85D8CC5739}" destId="{C15A51CE-40D0-47D3-91D8-444F186C7B07}" srcOrd="0" destOrd="0" presId="urn:microsoft.com/office/officeart/2005/8/layout/default"/>
    <dgm:cxn modelId="{A897221C-35B2-4FEA-8B64-5F59DEA21092}" srcId="{B603D1C7-79C9-43D0-9698-9BBD77241149}" destId="{A409ABD5-497C-4DD4-8B04-04505F9C4C9B}" srcOrd="3" destOrd="0" parTransId="{D25BFC58-5ACA-4B9A-8983-0F2FB7A171F7}" sibTransId="{A9D1EC95-4160-43EB-B627-212C0239EDE2}"/>
    <dgm:cxn modelId="{61AF061E-F8EB-4EDD-A839-6130C9A630F4}" type="presOf" srcId="{7E2FD96B-836A-4813-BACA-BBB83CEBA424}" destId="{693ACCE7-F031-4907-A05B-F94DADEF45CC}" srcOrd="0" destOrd="0" presId="urn:microsoft.com/office/officeart/2005/8/layout/default"/>
    <dgm:cxn modelId="{5C06DA22-267A-4868-81F4-679FA87270C4}" type="presOf" srcId="{99CE833B-75C0-4BF8-B279-3C77DF973FC3}" destId="{05E7B921-389A-4704-9167-290EEEBE8C26}" srcOrd="0" destOrd="0" presId="urn:microsoft.com/office/officeart/2005/8/layout/default"/>
    <dgm:cxn modelId="{12F0F227-584B-48BA-8C8D-2343E2B56B97}" type="presOf" srcId="{DE092D0B-44FE-4BCC-987F-A64B1ECFB049}" destId="{F3784422-1611-4B1F-AB09-5E8D1C3E5583}" srcOrd="0" destOrd="0" presId="urn:microsoft.com/office/officeart/2005/8/layout/default"/>
    <dgm:cxn modelId="{F8C80C49-B590-497E-9A65-C9A3DCC73A47}" type="presOf" srcId="{B603D1C7-79C9-43D0-9698-9BBD77241149}" destId="{F616E0DC-8741-4E5B-852F-BE3C6CF83440}" srcOrd="0" destOrd="0" presId="urn:microsoft.com/office/officeart/2005/8/layout/default"/>
    <dgm:cxn modelId="{BEB82C57-6203-40E9-AC97-E61E6E0DE409}" srcId="{B603D1C7-79C9-43D0-9698-9BBD77241149}" destId="{99CE833B-75C0-4BF8-B279-3C77DF973FC3}" srcOrd="2" destOrd="0" parTransId="{B597F38A-F02B-4C16-A80E-E9F7AB9DF160}" sibTransId="{F1C5ECC2-3CEA-49C4-99C6-AA6F8A1FA866}"/>
    <dgm:cxn modelId="{F2021182-92B9-411E-B542-FEC02054F23F}" srcId="{B603D1C7-79C9-43D0-9698-9BBD77241149}" destId="{7E2FD96B-836A-4813-BACA-BBB83CEBA424}" srcOrd="1" destOrd="0" parTransId="{3159E917-73C2-4421-A144-4F11F4523B64}" sibTransId="{C012F243-D880-4BE2-A609-0C1BE0027D0F}"/>
    <dgm:cxn modelId="{089EF483-DE77-4C7A-AFC1-51427525E378}" type="presOf" srcId="{C2C784C3-3976-414E-A2BB-AA4F71C8AB52}" destId="{863E681C-6912-47DF-A17C-0D388554547F}" srcOrd="0" destOrd="0" presId="urn:microsoft.com/office/officeart/2005/8/layout/default"/>
    <dgm:cxn modelId="{26B0E086-B69C-497C-957F-846E73755297}" type="presOf" srcId="{A409ABD5-497C-4DD4-8B04-04505F9C4C9B}" destId="{0643475E-6972-4149-8E2E-19C9C9A4D88E}" srcOrd="0" destOrd="0" presId="urn:microsoft.com/office/officeart/2005/8/layout/default"/>
    <dgm:cxn modelId="{B5FC7B8E-FEE5-4473-AFCE-1B246EF91BAC}" srcId="{B603D1C7-79C9-43D0-9698-9BBD77241149}" destId="{194C52DC-97A5-44E2-99A3-4FB4D184D9E1}" srcOrd="4" destOrd="0" parTransId="{87D49063-F127-464A-9FF2-031D0FF9D14A}" sibTransId="{1287CE82-DD34-4333-84C5-7CA70284982C}"/>
    <dgm:cxn modelId="{9DA1EDC0-2736-4F67-A1CF-F4A556C9500F}" type="presOf" srcId="{D634AAD3-64BF-4CE0-9528-EBB4691635D3}" destId="{B72A9F5E-0B09-430B-AFF8-F7E56BE2550A}" srcOrd="0" destOrd="0" presId="urn:microsoft.com/office/officeart/2005/8/layout/default"/>
    <dgm:cxn modelId="{10C1A1C8-83F9-415A-9FC5-D4F67AE971C6}" srcId="{B603D1C7-79C9-43D0-9698-9BBD77241149}" destId="{C2C784C3-3976-414E-A2BB-AA4F71C8AB52}" srcOrd="6" destOrd="0" parTransId="{E554317B-313F-436A-B79F-96F90EC94CD6}" sibTransId="{3CA13F87-17CC-4B8B-BF44-A797208F9EF0}"/>
    <dgm:cxn modelId="{2C42D5CC-7898-4FED-8455-FE9D0DD01270}" srcId="{B603D1C7-79C9-43D0-9698-9BBD77241149}" destId="{AF94777A-95F1-4B59-8AD2-AF85D8CC5739}" srcOrd="7" destOrd="0" parTransId="{83F80B28-4110-4BEA-B346-95E89C382D89}" sibTransId="{04972316-FF1E-49D6-A731-9D7540912F69}"/>
    <dgm:cxn modelId="{70A0FFD4-DDCE-4287-8BC6-B0038795F69B}" srcId="{B603D1C7-79C9-43D0-9698-9BBD77241149}" destId="{D634AAD3-64BF-4CE0-9528-EBB4691635D3}" srcOrd="0" destOrd="0" parTransId="{15FB82F1-8D4F-413D-AE1E-1756CBC53B93}" sibTransId="{F7B52977-1688-46F6-82F7-313F17984104}"/>
    <dgm:cxn modelId="{83E2D6FD-72E7-42BF-82E2-18C71C876523}" srcId="{B603D1C7-79C9-43D0-9698-9BBD77241149}" destId="{DE092D0B-44FE-4BCC-987F-A64B1ECFB049}" srcOrd="5" destOrd="0" parTransId="{01F70AD5-9EFF-4832-AF37-99C5796B208C}" sibTransId="{0162979A-89D8-4EF1-A5C5-8EBB9022F07D}"/>
    <dgm:cxn modelId="{27F34FEF-2DFB-4AEA-8828-FEBFEBA753D2}" type="presParOf" srcId="{F616E0DC-8741-4E5B-852F-BE3C6CF83440}" destId="{B72A9F5E-0B09-430B-AFF8-F7E56BE2550A}" srcOrd="0" destOrd="0" presId="urn:microsoft.com/office/officeart/2005/8/layout/default"/>
    <dgm:cxn modelId="{35BC6ABC-8D49-420D-85F4-5BF54D1A48B4}" type="presParOf" srcId="{F616E0DC-8741-4E5B-852F-BE3C6CF83440}" destId="{D0252336-C9E4-4D38-B54D-B52B11D2ABA2}" srcOrd="1" destOrd="0" presId="urn:microsoft.com/office/officeart/2005/8/layout/default"/>
    <dgm:cxn modelId="{DFE15299-6416-4C00-9AAE-C1B0F544C682}" type="presParOf" srcId="{F616E0DC-8741-4E5B-852F-BE3C6CF83440}" destId="{693ACCE7-F031-4907-A05B-F94DADEF45CC}" srcOrd="2" destOrd="0" presId="urn:microsoft.com/office/officeart/2005/8/layout/default"/>
    <dgm:cxn modelId="{8F282895-B43D-4C33-9141-E06E4CEECECC}" type="presParOf" srcId="{F616E0DC-8741-4E5B-852F-BE3C6CF83440}" destId="{CE651374-8460-426E-AC8B-1335A4624745}" srcOrd="3" destOrd="0" presId="urn:microsoft.com/office/officeart/2005/8/layout/default"/>
    <dgm:cxn modelId="{A95ADCA0-9CC5-4C5B-B485-E7621A72977B}" type="presParOf" srcId="{F616E0DC-8741-4E5B-852F-BE3C6CF83440}" destId="{05E7B921-389A-4704-9167-290EEEBE8C26}" srcOrd="4" destOrd="0" presId="urn:microsoft.com/office/officeart/2005/8/layout/default"/>
    <dgm:cxn modelId="{0EB65C44-183F-4FDE-95C5-C174B221B3A4}" type="presParOf" srcId="{F616E0DC-8741-4E5B-852F-BE3C6CF83440}" destId="{688B8AAD-3171-4196-82F0-521723047524}" srcOrd="5" destOrd="0" presId="urn:microsoft.com/office/officeart/2005/8/layout/default"/>
    <dgm:cxn modelId="{6500967F-2B20-464A-B11B-F7C41A165ED6}" type="presParOf" srcId="{F616E0DC-8741-4E5B-852F-BE3C6CF83440}" destId="{0643475E-6972-4149-8E2E-19C9C9A4D88E}" srcOrd="6" destOrd="0" presId="urn:microsoft.com/office/officeart/2005/8/layout/default"/>
    <dgm:cxn modelId="{EFD1841A-BA7E-41C8-BE03-A02BA917C076}" type="presParOf" srcId="{F616E0DC-8741-4E5B-852F-BE3C6CF83440}" destId="{B352FC8E-A191-49C1-85D9-B4AD41450CE5}" srcOrd="7" destOrd="0" presId="urn:microsoft.com/office/officeart/2005/8/layout/default"/>
    <dgm:cxn modelId="{E94F1E99-B415-4E9C-8269-44FEA645250D}" type="presParOf" srcId="{F616E0DC-8741-4E5B-852F-BE3C6CF83440}" destId="{47081641-D3E8-407F-BF39-1F3AA5AFD2A0}" srcOrd="8" destOrd="0" presId="urn:microsoft.com/office/officeart/2005/8/layout/default"/>
    <dgm:cxn modelId="{C31BF6CB-2256-45E1-9CFD-26C3050A49D2}" type="presParOf" srcId="{F616E0DC-8741-4E5B-852F-BE3C6CF83440}" destId="{47EA8E0C-701D-4DB0-AE60-A44140408FD3}" srcOrd="9" destOrd="0" presId="urn:microsoft.com/office/officeart/2005/8/layout/default"/>
    <dgm:cxn modelId="{A0604C64-756F-439B-9704-6239179CC705}" type="presParOf" srcId="{F616E0DC-8741-4E5B-852F-BE3C6CF83440}" destId="{F3784422-1611-4B1F-AB09-5E8D1C3E5583}" srcOrd="10" destOrd="0" presId="urn:microsoft.com/office/officeart/2005/8/layout/default"/>
    <dgm:cxn modelId="{ED0E4445-627F-4E6A-A80C-F90459E2EBF4}" type="presParOf" srcId="{F616E0DC-8741-4E5B-852F-BE3C6CF83440}" destId="{B61BECDC-00E3-4384-932A-DA2A5C880134}" srcOrd="11" destOrd="0" presId="urn:microsoft.com/office/officeart/2005/8/layout/default"/>
    <dgm:cxn modelId="{E90A4A4E-31CF-440A-8109-A04D4BFDDB93}" type="presParOf" srcId="{F616E0DC-8741-4E5B-852F-BE3C6CF83440}" destId="{863E681C-6912-47DF-A17C-0D388554547F}" srcOrd="12" destOrd="0" presId="urn:microsoft.com/office/officeart/2005/8/layout/default"/>
    <dgm:cxn modelId="{44E9D953-66DF-4611-B8BA-9093FA6EA584}" type="presParOf" srcId="{F616E0DC-8741-4E5B-852F-BE3C6CF83440}" destId="{94C5E928-5423-4613-9B6D-D02070E6FC58}" srcOrd="13" destOrd="0" presId="urn:microsoft.com/office/officeart/2005/8/layout/default"/>
    <dgm:cxn modelId="{E7F5AE76-2222-496D-8D41-EAA5372F7018}" type="presParOf" srcId="{F616E0DC-8741-4E5B-852F-BE3C6CF83440}" destId="{C15A51CE-40D0-47D3-91D8-444F186C7B0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B5AFB-1FC3-454A-939E-FB0780DFB7CC}">
      <dsp:nvSpPr>
        <dsp:cNvPr id="0" name=""/>
        <dsp:cNvSpPr/>
      </dsp:nvSpPr>
      <dsp:spPr>
        <a:xfrm>
          <a:off x="149929" y="0"/>
          <a:ext cx="7877981" cy="455474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C8AB2-CDCB-4A26-BED9-C6002878371C}">
      <dsp:nvSpPr>
        <dsp:cNvPr id="0" name=""/>
        <dsp:cNvSpPr/>
      </dsp:nvSpPr>
      <dsp:spPr>
        <a:xfrm>
          <a:off x="286909" y="1564719"/>
          <a:ext cx="3596756" cy="538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Aileron"/>
            </a:rPr>
            <a:t>Eliminated 9671 rows having ambiguous start/</a:t>
          </a:r>
          <a:r>
            <a:rPr lang="en-US" sz="1400" kern="1200" dirty="0" err="1">
              <a:solidFill>
                <a:schemeClr val="bg1"/>
              </a:solidFill>
              <a:latin typeface="Aileron"/>
            </a:rPr>
            <a:t>vehicle_purchase</a:t>
          </a:r>
          <a:r>
            <a:rPr lang="en-US" sz="1400" kern="1200" dirty="0">
              <a:solidFill>
                <a:schemeClr val="bg1"/>
              </a:solidFill>
              <a:latin typeface="Aileron"/>
            </a:rPr>
            <a:t> _date</a:t>
          </a:r>
          <a:endParaRPr lang="en-GB" sz="1400" kern="1200" dirty="0">
            <a:solidFill>
              <a:schemeClr val="bg1"/>
            </a:solidFill>
          </a:endParaRPr>
        </a:p>
      </dsp:txBody>
      <dsp:txXfrm>
        <a:off x="313208" y="1591018"/>
        <a:ext cx="3544158" cy="486137"/>
      </dsp:txXfrm>
    </dsp:sp>
    <dsp:sp modelId="{1826E3BD-FB5C-417A-9378-5789DF6E38C3}">
      <dsp:nvSpPr>
        <dsp:cNvPr id="0" name=""/>
        <dsp:cNvSpPr/>
      </dsp:nvSpPr>
      <dsp:spPr>
        <a:xfrm>
          <a:off x="4349816" y="1580032"/>
          <a:ext cx="3463065" cy="5132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Aileron"/>
            </a:rPr>
            <a:t>Eliminated 5 rows with ambiguous age and residency years</a:t>
          </a:r>
          <a:endParaRPr lang="en-GB" sz="1400" kern="1200" dirty="0">
            <a:solidFill>
              <a:schemeClr val="bg1"/>
            </a:solidFill>
          </a:endParaRPr>
        </a:p>
      </dsp:txBody>
      <dsp:txXfrm>
        <a:off x="4374869" y="1605085"/>
        <a:ext cx="3412959" cy="463104"/>
      </dsp:txXfrm>
    </dsp:sp>
    <dsp:sp modelId="{7EAA435F-EF4B-446D-A611-C4AFEA5A6ECD}">
      <dsp:nvSpPr>
        <dsp:cNvPr id="0" name=""/>
        <dsp:cNvSpPr/>
      </dsp:nvSpPr>
      <dsp:spPr>
        <a:xfrm>
          <a:off x="321443" y="3873265"/>
          <a:ext cx="3589231" cy="495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  <a:latin typeface="Aileron"/>
            </a:rPr>
            <a:t>Imputed values in ‘</a:t>
          </a:r>
          <a:r>
            <a:rPr lang="en-US" sz="1200" kern="1200" dirty="0" err="1">
              <a:solidFill>
                <a:schemeClr val="bg1"/>
              </a:solidFill>
              <a:latin typeface="Aileron"/>
            </a:rPr>
            <a:t>net_earned_premium</a:t>
          </a:r>
          <a:r>
            <a:rPr lang="en-US" sz="1200" kern="1200" dirty="0">
              <a:solidFill>
                <a:schemeClr val="bg1"/>
              </a:solidFill>
              <a:latin typeface="Aileron"/>
            </a:rPr>
            <a:t>’ as ‘</a:t>
          </a:r>
          <a:r>
            <a:rPr lang="en-US" sz="1200" kern="1200" dirty="0" err="1">
              <a:solidFill>
                <a:schemeClr val="bg1"/>
              </a:solidFill>
              <a:latin typeface="Aileron"/>
            </a:rPr>
            <a:t>net_written</a:t>
          </a:r>
          <a:r>
            <a:rPr lang="en-US" sz="1200" kern="1200" dirty="0">
              <a:solidFill>
                <a:schemeClr val="bg1"/>
              </a:solidFill>
              <a:latin typeface="Aileron"/>
            </a:rPr>
            <a:t> _premium * exposure</a:t>
          </a:r>
          <a:r>
            <a:rPr lang="en-US" sz="1100" kern="1200" dirty="0">
              <a:solidFill>
                <a:schemeClr val="bg1"/>
              </a:solidFill>
              <a:latin typeface="Aileron"/>
            </a:rPr>
            <a:t>’(Rectified 5509 rows)</a:t>
          </a:r>
          <a:endParaRPr lang="en-GB" sz="1100" kern="1200" dirty="0">
            <a:solidFill>
              <a:schemeClr val="bg1"/>
            </a:solidFill>
          </a:endParaRPr>
        </a:p>
      </dsp:txBody>
      <dsp:txXfrm>
        <a:off x="345645" y="3897467"/>
        <a:ext cx="3540827" cy="447371"/>
      </dsp:txXfrm>
    </dsp:sp>
    <dsp:sp modelId="{A0A85901-E1F6-4A45-A3B9-32EA7684BDC7}">
      <dsp:nvSpPr>
        <dsp:cNvPr id="0" name=""/>
        <dsp:cNvSpPr/>
      </dsp:nvSpPr>
      <dsp:spPr>
        <a:xfrm>
          <a:off x="4308377" y="3886793"/>
          <a:ext cx="3640317" cy="4799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  <a:latin typeface="Aileron"/>
            </a:rPr>
            <a:t>Dropped 3388 rows with </a:t>
          </a:r>
          <a:r>
            <a:rPr lang="en-US" sz="1200" kern="1200" dirty="0" err="1">
              <a:solidFill>
                <a:schemeClr val="bg1"/>
              </a:solidFill>
              <a:latin typeface="Aileron"/>
            </a:rPr>
            <a:t>net_written_premium</a:t>
          </a:r>
          <a:r>
            <a:rPr lang="en-US" sz="1200" kern="1200" dirty="0">
              <a:solidFill>
                <a:schemeClr val="bg1"/>
              </a:solidFill>
              <a:latin typeface="Aileron"/>
            </a:rPr>
            <a:t> = 0 as a written policy should always have a decided premium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4331806" y="3910222"/>
        <a:ext cx="3593459" cy="4330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A9F5E-0B09-430B-AFF8-F7E56BE2550A}">
      <dsp:nvSpPr>
        <dsp:cNvPr id="0" name=""/>
        <dsp:cNvSpPr/>
      </dsp:nvSpPr>
      <dsp:spPr>
        <a:xfrm>
          <a:off x="778" y="172067"/>
          <a:ext cx="3036304" cy="710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Number Of Policies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 86.18K</a:t>
          </a:r>
        </a:p>
      </dsp:txBody>
      <dsp:txXfrm>
        <a:off x="778" y="172067"/>
        <a:ext cx="3036304" cy="710258"/>
      </dsp:txXfrm>
    </dsp:sp>
    <dsp:sp modelId="{693ACCE7-F031-4907-A05B-F94DADEF45CC}">
      <dsp:nvSpPr>
        <dsp:cNvPr id="0" name=""/>
        <dsp:cNvSpPr/>
      </dsp:nvSpPr>
      <dsp:spPr>
        <a:xfrm>
          <a:off x="3315602" y="1075753"/>
          <a:ext cx="3036304" cy="667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Total Claim Amount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£18.49M</a:t>
          </a:r>
        </a:p>
      </dsp:txBody>
      <dsp:txXfrm>
        <a:off x="3315602" y="1075753"/>
        <a:ext cx="3036304" cy="667464"/>
      </dsp:txXfrm>
    </dsp:sp>
    <dsp:sp modelId="{05E7B921-389A-4704-9167-290EEEBE8C26}">
      <dsp:nvSpPr>
        <dsp:cNvPr id="0" name=""/>
        <dsp:cNvSpPr/>
      </dsp:nvSpPr>
      <dsp:spPr>
        <a:xfrm>
          <a:off x="3341491" y="194670"/>
          <a:ext cx="3036304" cy="666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Total Net Earned Premium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£23.14M</a:t>
          </a:r>
        </a:p>
      </dsp:txBody>
      <dsp:txXfrm>
        <a:off x="3341491" y="194670"/>
        <a:ext cx="3036304" cy="666262"/>
      </dsp:txXfrm>
    </dsp:sp>
    <dsp:sp modelId="{0643475E-6972-4149-8E2E-19C9C9A4D88E}">
      <dsp:nvSpPr>
        <dsp:cNvPr id="0" name=""/>
        <dsp:cNvSpPr/>
      </dsp:nvSpPr>
      <dsp:spPr>
        <a:xfrm>
          <a:off x="0" y="1100223"/>
          <a:ext cx="3036304" cy="685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Number Of Claims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7175</a:t>
          </a:r>
        </a:p>
      </dsp:txBody>
      <dsp:txXfrm>
        <a:off x="0" y="1100223"/>
        <a:ext cx="3036304" cy="685828"/>
      </dsp:txXfrm>
    </dsp:sp>
    <dsp:sp modelId="{47081641-D3E8-407F-BF39-1F3AA5AFD2A0}">
      <dsp:nvSpPr>
        <dsp:cNvPr id="0" name=""/>
        <dsp:cNvSpPr/>
      </dsp:nvSpPr>
      <dsp:spPr>
        <a:xfrm>
          <a:off x="3324226" y="2053410"/>
          <a:ext cx="3036304" cy="675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Total Capped Claim Amount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£16.95M</a:t>
          </a:r>
        </a:p>
      </dsp:txBody>
      <dsp:txXfrm>
        <a:off x="3324226" y="2053410"/>
        <a:ext cx="3036304" cy="675972"/>
      </dsp:txXfrm>
    </dsp:sp>
    <dsp:sp modelId="{F3784422-1611-4B1F-AB09-5E8D1C3E5583}">
      <dsp:nvSpPr>
        <dsp:cNvPr id="0" name=""/>
        <dsp:cNvSpPr/>
      </dsp:nvSpPr>
      <dsp:spPr>
        <a:xfrm>
          <a:off x="1962" y="2087423"/>
          <a:ext cx="3036304" cy="69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Average Claim Value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£2.58K</a:t>
          </a:r>
        </a:p>
      </dsp:txBody>
      <dsp:txXfrm>
        <a:off x="1962" y="2087423"/>
        <a:ext cx="3036304" cy="692659"/>
      </dsp:txXfrm>
    </dsp:sp>
    <dsp:sp modelId="{863E681C-6912-47DF-A17C-0D388554547F}">
      <dsp:nvSpPr>
        <dsp:cNvPr id="0" name=""/>
        <dsp:cNvSpPr/>
      </dsp:nvSpPr>
      <dsp:spPr>
        <a:xfrm>
          <a:off x="1962" y="2967101"/>
          <a:ext cx="3036304" cy="693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Profit %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26.73%</a:t>
          </a:r>
        </a:p>
      </dsp:txBody>
      <dsp:txXfrm>
        <a:off x="1962" y="2967101"/>
        <a:ext cx="3036304" cy="693388"/>
      </dsp:txXfrm>
    </dsp:sp>
    <dsp:sp modelId="{C15A51CE-40D0-47D3-91D8-444F186C7B07}">
      <dsp:nvSpPr>
        <dsp:cNvPr id="0" name=""/>
        <dsp:cNvSpPr/>
      </dsp:nvSpPr>
      <dsp:spPr>
        <a:xfrm>
          <a:off x="3332879" y="3028048"/>
          <a:ext cx="3036304" cy="6436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Profit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£6.18M </a:t>
          </a:r>
        </a:p>
      </dsp:txBody>
      <dsp:txXfrm>
        <a:off x="3332879" y="3028048"/>
        <a:ext cx="3036304" cy="643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73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585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90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517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60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98E5-3322-CB80-918D-415A1FA4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68" y="388790"/>
            <a:ext cx="7030500" cy="642396"/>
          </a:xfrm>
        </p:spPr>
        <p:txBody>
          <a:bodyPr>
            <a:noAutofit/>
          </a:bodyPr>
          <a:lstStyle/>
          <a:p>
            <a:r>
              <a:rPr lang="en-GB" sz="36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D25A7-3346-D830-EE31-414C9303D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68" y="1425497"/>
            <a:ext cx="7030500" cy="2541600"/>
          </a:xfrm>
        </p:spPr>
        <p:txBody>
          <a:bodyPr/>
          <a:lstStyle/>
          <a:p>
            <a:pPr marL="285750" indent="-285750">
              <a:lnSpc>
                <a:spcPct val="200000"/>
              </a:lnSpc>
            </a:pPr>
            <a:r>
              <a:rPr lang="en-US" sz="1400" dirty="0">
                <a:solidFill>
                  <a:srgbClr val="3C3C3C"/>
                </a:solidFill>
                <a:latin typeface="Nunito" pitchFamily="2" charset="0"/>
              </a:rPr>
              <a:t>Dataset comprises of Car Insurance policy details in the United Kingdom.</a:t>
            </a:r>
          </a:p>
          <a:p>
            <a:pPr marL="285750" indent="-285750">
              <a:lnSpc>
                <a:spcPct val="200000"/>
              </a:lnSpc>
            </a:pPr>
            <a:r>
              <a:rPr lang="en-US" sz="1400" dirty="0">
                <a:solidFill>
                  <a:srgbClr val="3C3C3C"/>
                </a:solidFill>
                <a:latin typeface="Nunito" pitchFamily="2" charset="0"/>
              </a:rPr>
              <a:t>Consists of </a:t>
            </a:r>
            <a:r>
              <a:rPr lang="en-US" sz="1400" b="1" dirty="0">
                <a:solidFill>
                  <a:srgbClr val="3C3C3C"/>
                </a:solidFill>
                <a:latin typeface="Nunito" pitchFamily="2" charset="0"/>
              </a:rPr>
              <a:t>40 Columns x 100000 rows</a:t>
            </a:r>
            <a:r>
              <a:rPr lang="en-US" sz="1400" dirty="0">
                <a:solidFill>
                  <a:srgbClr val="3C3C3C"/>
                </a:solidFill>
                <a:latin typeface="Nunito" pitchFamily="2" charset="0"/>
              </a:rPr>
              <a:t>.</a:t>
            </a:r>
          </a:p>
          <a:p>
            <a:pPr marL="285750" indent="-285750">
              <a:lnSpc>
                <a:spcPct val="200000"/>
              </a:lnSpc>
            </a:pPr>
            <a:r>
              <a:rPr lang="en-US" sz="1400" dirty="0">
                <a:solidFill>
                  <a:srgbClr val="3C3C3C"/>
                </a:solidFill>
                <a:latin typeface="Nunito" pitchFamily="2" charset="0"/>
              </a:rPr>
              <a:t>The period of written policies is between the </a:t>
            </a:r>
            <a:r>
              <a:rPr lang="en-US" sz="1400" b="1" dirty="0">
                <a:solidFill>
                  <a:srgbClr val="3C3C3C"/>
                </a:solidFill>
                <a:latin typeface="Nunito" pitchFamily="2" charset="0"/>
              </a:rPr>
              <a:t>April 2018 to March 2020 </a:t>
            </a:r>
            <a:r>
              <a:rPr lang="en-US" sz="1400" dirty="0">
                <a:solidFill>
                  <a:srgbClr val="3C3C3C"/>
                </a:solidFill>
                <a:latin typeface="Nunito" pitchFamily="2" charset="0"/>
              </a:rPr>
              <a:t>and claims is between </a:t>
            </a:r>
            <a:r>
              <a:rPr lang="en-US" sz="1400" b="1" dirty="0">
                <a:solidFill>
                  <a:srgbClr val="3C3C3C"/>
                </a:solidFill>
                <a:latin typeface="Nunito" pitchFamily="2" charset="0"/>
              </a:rPr>
              <a:t>April 2018 to September 2020. </a:t>
            </a:r>
          </a:p>
          <a:p>
            <a:endParaRPr lang="en-GB" dirty="0"/>
          </a:p>
        </p:txBody>
      </p:sp>
      <p:pic>
        <p:nvPicPr>
          <p:cNvPr id="2050" name="Picture 2" descr="Premium Vector | Car insurance concept ...">
            <a:extLst>
              <a:ext uri="{FF2B5EF4-FFF2-40B4-BE49-F238E27FC236}">
                <a16:creationId xmlns:a16="http://schemas.microsoft.com/office/drawing/2014/main" id="{C0AB6241-6510-BA25-27DE-72D68CDFB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512" y="3290207"/>
            <a:ext cx="2628899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get cheap car insurance ...">
            <a:extLst>
              <a:ext uri="{FF2B5EF4-FFF2-40B4-BE49-F238E27FC236}">
                <a16:creationId xmlns:a16="http://schemas.microsoft.com/office/drawing/2014/main" id="{ECB285DE-F4AE-A877-EE40-EEA912246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0425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91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CE87-A0EC-5837-31C1-50E16D0E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63" y="84979"/>
            <a:ext cx="7030500" cy="583839"/>
          </a:xfrm>
        </p:spPr>
        <p:txBody>
          <a:bodyPr>
            <a:noAutofit/>
          </a:bodyPr>
          <a:lstStyle/>
          <a:p>
            <a:r>
              <a:rPr lang="en-GB" sz="3600" dirty="0"/>
              <a:t>CUSTOMER INSIGHTS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A37048-2BAD-39C5-029D-06730C54A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00689"/>
              </p:ext>
            </p:extLst>
          </p:nvPr>
        </p:nvGraphicFramePr>
        <p:xfrm>
          <a:off x="5302822" y="739643"/>
          <a:ext cx="360242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421">
                  <a:extLst>
                    <a:ext uri="{9D8B030D-6E8A-4147-A177-3AD203B41FA5}">
                      <a16:colId xmlns:a16="http://schemas.microsoft.com/office/drawing/2014/main" val="3146927477"/>
                    </a:ext>
                  </a:extLst>
                </a:gridCol>
              </a:tblGrid>
              <a:tr h="222974">
                <a:tc>
                  <a:txBody>
                    <a:bodyPr/>
                    <a:lstStyle/>
                    <a:p>
                      <a:r>
                        <a:rPr lang="en-GB" sz="1200" dirty="0"/>
                        <a:t>PRICING 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9849"/>
                  </a:ext>
                </a:extLst>
              </a:tr>
              <a:tr h="946962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‘London’ region has an average claim size lesser than ‘Yorkshire’ and </a:t>
                      </a:r>
                      <a:r>
                        <a:rPr lang="en-US" sz="1200">
                          <a:solidFill>
                            <a:srgbClr val="3C3C3C"/>
                          </a:solidFill>
                          <a:latin typeface="Aileron"/>
                        </a:rPr>
                        <a:t>‘North-East’ yet </a:t>
                      </a: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has higher premiums (~25% and ~14%  respectively). Restructuring of pricing is needed here.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CTM sells the greatest number of Policies. Yet the average policy value is way lower than some other aggregators, thereby causing a fall in the net average. Need to go over the commissions to improve net written premium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9411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3BF8265-38E4-6168-930C-3C79752D0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71" y="741922"/>
            <a:ext cx="4337791" cy="2010069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0CB47C-485A-4E22-F393-AB2AF9FC9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083" y="2822148"/>
            <a:ext cx="5990896" cy="2250528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0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CE87-A0EC-5837-31C1-50E16D0E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63" y="84979"/>
            <a:ext cx="7030500" cy="583839"/>
          </a:xfrm>
        </p:spPr>
        <p:txBody>
          <a:bodyPr>
            <a:noAutofit/>
          </a:bodyPr>
          <a:lstStyle/>
          <a:p>
            <a:r>
              <a:rPr lang="en-GB" sz="3600" dirty="0"/>
              <a:t>CLAIM PREDICTORS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A37048-2BAD-39C5-029D-06730C54A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11495"/>
              </p:ext>
            </p:extLst>
          </p:nvPr>
        </p:nvGraphicFramePr>
        <p:xfrm>
          <a:off x="4632788" y="3113174"/>
          <a:ext cx="396730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7302">
                  <a:extLst>
                    <a:ext uri="{9D8B030D-6E8A-4147-A177-3AD203B41FA5}">
                      <a16:colId xmlns:a16="http://schemas.microsoft.com/office/drawing/2014/main" val="3146927477"/>
                    </a:ext>
                  </a:extLst>
                </a:gridCol>
              </a:tblGrid>
              <a:tr h="455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Aileron"/>
                        </a:rPr>
                        <a:t>Predictors chosen here are ‘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ileron"/>
                        </a:rPr>
                        <a:t>ncd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ileron"/>
                        </a:rPr>
                        <a:t>’,’overnight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latin typeface="Aileron"/>
                        </a:rPr>
                        <a:t>location’,’gender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ileron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9849"/>
                  </a:ext>
                </a:extLst>
              </a:tr>
              <a:tr h="1184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latin typeface="Aileron"/>
                        </a:rPr>
                        <a:t>Apart from the predictors’ relationship with the average claim size, also chose these because :-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Smaller ‘</a:t>
                      </a:r>
                      <a:r>
                        <a:rPr lang="en-US" sz="1200" dirty="0" err="1">
                          <a:solidFill>
                            <a:srgbClr val="3C3C3C"/>
                          </a:solidFill>
                          <a:latin typeface="Aileron"/>
                        </a:rPr>
                        <a:t>ncd</a:t>
                      </a: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’ count could be because of past claims. Somebody with a history of claims is susceptible to future claims.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Parking on the road could result in unknown hit and runs causing higher frequency of claims.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9411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43422D2-4B33-9B65-5332-EDDA94B2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7" y="739643"/>
            <a:ext cx="3678974" cy="2110369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E14308-6737-A12A-FAF6-073459DF5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788" y="739643"/>
            <a:ext cx="3901964" cy="2110369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6D076C-8B88-C564-CA73-6730C582A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48" y="2948152"/>
            <a:ext cx="3678974" cy="2110369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917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CE87-A0EC-5837-31C1-50E16D0E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63" y="84979"/>
            <a:ext cx="7030500" cy="583839"/>
          </a:xfrm>
        </p:spPr>
        <p:txBody>
          <a:bodyPr>
            <a:noAutofit/>
          </a:bodyPr>
          <a:lstStyle/>
          <a:p>
            <a:r>
              <a:rPr lang="en-GB" sz="3600" dirty="0"/>
              <a:t>CLAIM PREDICTORS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A37048-2BAD-39C5-029D-06730C54A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36419"/>
              </p:ext>
            </p:extLst>
          </p:nvPr>
        </p:nvGraphicFramePr>
        <p:xfrm>
          <a:off x="4971747" y="962904"/>
          <a:ext cx="3967302" cy="1870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7302">
                  <a:extLst>
                    <a:ext uri="{9D8B030D-6E8A-4147-A177-3AD203B41FA5}">
                      <a16:colId xmlns:a16="http://schemas.microsoft.com/office/drawing/2014/main" val="3146927477"/>
                    </a:ext>
                  </a:extLst>
                </a:gridCol>
              </a:tblGrid>
              <a:tr h="31582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ileron"/>
                        </a:rPr>
                        <a:t>Predictors chosen here – ‘Entitlement’ and ‘Cover’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9849"/>
                  </a:ext>
                </a:extLst>
              </a:tr>
              <a:tr h="1184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latin typeface="Aileron"/>
                        </a:rPr>
                        <a:t>Apart from their relationship with ‘Average Claim size’. Chose them because :-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‘Insured and Parent’ gave me an impression that the customer wanted to share the liabilities with an elder, if there were any.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Most of the policies were of ‘Comprehensive’ type. Besides they also cover 3</a:t>
                      </a:r>
                      <a:r>
                        <a:rPr lang="en-US" sz="1200" baseline="30000" dirty="0">
                          <a:solidFill>
                            <a:srgbClr val="3C3C3C"/>
                          </a:solidFill>
                          <a:latin typeface="Aileron"/>
                        </a:rPr>
                        <a:t>rd</a:t>
                      </a: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 party charges, hence larger claims.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9411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36ED7DC-11CA-89B9-3C87-C41C2388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51" y="725214"/>
            <a:ext cx="4572000" cy="2274969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9F32F1-09B1-6F28-B99F-DCCDD0287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51" y="3000183"/>
            <a:ext cx="4572000" cy="2058338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B0C239-B737-F29F-8CCD-31D7D6260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57896"/>
              </p:ext>
            </p:extLst>
          </p:nvPr>
        </p:nvGraphicFramePr>
        <p:xfrm>
          <a:off x="4971747" y="3000183"/>
          <a:ext cx="396730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7302">
                  <a:extLst>
                    <a:ext uri="{9D8B030D-6E8A-4147-A177-3AD203B41FA5}">
                      <a16:colId xmlns:a16="http://schemas.microsoft.com/office/drawing/2014/main" val="3146927477"/>
                    </a:ext>
                  </a:extLst>
                </a:gridCol>
              </a:tblGrid>
              <a:tr h="26615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ileron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9849"/>
                  </a:ext>
                </a:extLst>
              </a:tr>
              <a:tr h="998236">
                <a:tc>
                  <a:txBody>
                    <a:bodyPr/>
                    <a:lstStyle/>
                    <a:p>
                      <a:pPr marL="214313" indent="-214313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Not used ‘</a:t>
                      </a:r>
                      <a:r>
                        <a:rPr lang="en-US" sz="1200" dirty="0" err="1">
                          <a:solidFill>
                            <a:srgbClr val="3C3C3C"/>
                          </a:solidFill>
                          <a:latin typeface="Aileron"/>
                        </a:rPr>
                        <a:t>vehicle_age</a:t>
                      </a: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’ as an active predictor. </a:t>
                      </a:r>
                    </a:p>
                    <a:p>
                      <a:pPr marL="214313" indent="-214313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The dip after 10 years is faster, indicating lower average claim size for vehicles after this age.</a:t>
                      </a:r>
                    </a:p>
                    <a:p>
                      <a:pPr marL="214313" indent="-214313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Therefore, used this to check if all the other predictors coincided with this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94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84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CE87-A0EC-5837-31C1-50E16D0E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15" y="234751"/>
            <a:ext cx="8781392" cy="583839"/>
          </a:xfrm>
        </p:spPr>
        <p:txBody>
          <a:bodyPr>
            <a:noAutofit/>
          </a:bodyPr>
          <a:lstStyle/>
          <a:p>
            <a:r>
              <a:rPr lang="en-GB" sz="3600" dirty="0"/>
              <a:t>CLAIM PREDICTORS(Results from data)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6A40EC-165F-BF6C-DB74-E0A4E4401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649606"/>
              </p:ext>
            </p:extLst>
          </p:nvPr>
        </p:nvGraphicFramePr>
        <p:xfrm>
          <a:off x="338959" y="1065091"/>
          <a:ext cx="8410905" cy="3272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061">
                  <a:extLst>
                    <a:ext uri="{9D8B030D-6E8A-4147-A177-3AD203B41FA5}">
                      <a16:colId xmlns:a16="http://schemas.microsoft.com/office/drawing/2014/main" val="3878978839"/>
                    </a:ext>
                  </a:extLst>
                </a:gridCol>
                <a:gridCol w="368578">
                  <a:extLst>
                    <a:ext uri="{9D8B030D-6E8A-4147-A177-3AD203B41FA5}">
                      <a16:colId xmlns:a16="http://schemas.microsoft.com/office/drawing/2014/main" val="3806397225"/>
                    </a:ext>
                  </a:extLst>
                </a:gridCol>
                <a:gridCol w="725903">
                  <a:extLst>
                    <a:ext uri="{9D8B030D-6E8A-4147-A177-3AD203B41FA5}">
                      <a16:colId xmlns:a16="http://schemas.microsoft.com/office/drawing/2014/main" val="1692195813"/>
                    </a:ext>
                  </a:extLst>
                </a:gridCol>
                <a:gridCol w="725903">
                  <a:extLst>
                    <a:ext uri="{9D8B030D-6E8A-4147-A177-3AD203B41FA5}">
                      <a16:colId xmlns:a16="http://schemas.microsoft.com/office/drawing/2014/main" val="2019742147"/>
                    </a:ext>
                  </a:extLst>
                </a:gridCol>
                <a:gridCol w="1405424">
                  <a:extLst>
                    <a:ext uri="{9D8B030D-6E8A-4147-A177-3AD203B41FA5}">
                      <a16:colId xmlns:a16="http://schemas.microsoft.com/office/drawing/2014/main" val="1260388236"/>
                    </a:ext>
                  </a:extLst>
                </a:gridCol>
                <a:gridCol w="679158">
                  <a:extLst>
                    <a:ext uri="{9D8B030D-6E8A-4147-A177-3AD203B41FA5}">
                      <a16:colId xmlns:a16="http://schemas.microsoft.com/office/drawing/2014/main" val="3079943808"/>
                    </a:ext>
                  </a:extLst>
                </a:gridCol>
                <a:gridCol w="549768">
                  <a:extLst>
                    <a:ext uri="{9D8B030D-6E8A-4147-A177-3AD203B41FA5}">
                      <a16:colId xmlns:a16="http://schemas.microsoft.com/office/drawing/2014/main" val="2497474141"/>
                    </a:ext>
                  </a:extLst>
                </a:gridCol>
                <a:gridCol w="1075280">
                  <a:extLst>
                    <a:ext uri="{9D8B030D-6E8A-4147-A177-3AD203B41FA5}">
                      <a16:colId xmlns:a16="http://schemas.microsoft.com/office/drawing/2014/main" val="211088265"/>
                    </a:ext>
                  </a:extLst>
                </a:gridCol>
                <a:gridCol w="913583">
                  <a:extLst>
                    <a:ext uri="{9D8B030D-6E8A-4147-A177-3AD203B41FA5}">
                      <a16:colId xmlns:a16="http://schemas.microsoft.com/office/drawing/2014/main" val="309750576"/>
                    </a:ext>
                  </a:extLst>
                </a:gridCol>
                <a:gridCol w="881247">
                  <a:extLst>
                    <a:ext uri="{9D8B030D-6E8A-4147-A177-3AD203B41FA5}">
                      <a16:colId xmlns:a16="http://schemas.microsoft.com/office/drawing/2014/main" val="1439402913"/>
                    </a:ext>
                  </a:extLst>
                </a:gridCol>
              </a:tblGrid>
              <a:tr h="551005">
                <a:tc>
                  <a:txBody>
                    <a:bodyPr/>
                    <a:lstStyle/>
                    <a:p>
                      <a:r>
                        <a:rPr lang="en-US" sz="1000" dirty="0" err="1"/>
                        <a:t>Age_group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NCD</a:t>
                      </a:r>
                      <a:endParaRPr lang="en-GB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Overnight Location</a:t>
                      </a:r>
                      <a:endParaRPr lang="en-GB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Gender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Entitlement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Average </a:t>
                      </a:r>
                      <a:r>
                        <a:rPr lang="en-US" sz="1000" dirty="0" err="1"/>
                        <a:t>Vehicle_age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No. Of Claims</a:t>
                      </a:r>
                      <a:endParaRPr lang="en-GB" sz="9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Total Claims(£)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Average Claims(£)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Max Claims(£)</a:t>
                      </a:r>
                      <a:endParaRPr lang="en-GB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8205149"/>
                  </a:ext>
                </a:extLst>
              </a:tr>
              <a:tr h="39357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Youth(18-25)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Road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Male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Insured and Parent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9.12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36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£1,100,828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£3335.84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£489,298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431736"/>
                  </a:ext>
                </a:extLst>
              </a:tr>
              <a:tr h="393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Youth(18-25)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  <a:p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Road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Male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Insured and Parent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9.91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41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£146,361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£423.01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£22,087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86848539"/>
                  </a:ext>
                </a:extLst>
              </a:tr>
              <a:tr h="3714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Young Adults(26-35)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Road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Male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Insured and Parent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9.97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£11,391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£367.45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£7,960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2100212"/>
                  </a:ext>
                </a:extLst>
              </a:tr>
              <a:tr h="372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Young Adults(26-35)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Road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Male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Insured and Parent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10.21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£18,952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£242.97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£10,314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4386894"/>
                  </a:ext>
                </a:extLst>
              </a:tr>
              <a:tr h="393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Youth(18-25)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Road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Male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Insured and Parent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9.17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£45,125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£197.92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£18,867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16203475"/>
                  </a:ext>
                </a:extLst>
              </a:tr>
              <a:tr h="245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Young Adults(26-35)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Road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Male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Insured and Parent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10.52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£1,102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£52.48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/>
                          </a:solidFill>
                        </a:rPr>
                        <a:t>£1,102</a:t>
                      </a:r>
                      <a:endParaRPr lang="en-GB" sz="1100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27959967"/>
                  </a:ext>
                </a:extLst>
              </a:tr>
              <a:tr h="319233">
                <a:tc gridSpan="5"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2"/>
                          </a:solidFill>
                        </a:rPr>
                        <a:t>SUMMARY</a:t>
                      </a:r>
                      <a:r>
                        <a:rPr lang="en-GB" sz="1100" dirty="0"/>
                        <a:t> 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9.53</a:t>
                      </a:r>
                      <a:endParaRPr lang="en-GB" sz="1200" b="1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104</a:t>
                      </a:r>
                      <a:endParaRPr lang="en-GB" sz="1200" b="1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£1,323,759</a:t>
                      </a:r>
                      <a:endParaRPr lang="en-GB" sz="1200" b="1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£1280.23</a:t>
                      </a:r>
                      <a:endParaRPr lang="en-GB" sz="1200" b="1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£489,298</a:t>
                      </a:r>
                      <a:endParaRPr lang="en-GB" sz="1200" b="1" dirty="0">
                        <a:solidFill>
                          <a:schemeClr val="bg2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31102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04C5-0376-888A-C208-7BED14C3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125" y="157140"/>
            <a:ext cx="4568855" cy="788791"/>
          </a:xfrm>
        </p:spPr>
        <p:txBody>
          <a:bodyPr>
            <a:normAutofit/>
          </a:bodyPr>
          <a:lstStyle/>
          <a:p>
            <a:r>
              <a:rPr lang="en-GB" sz="3600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A264C-D90B-A258-7DE3-51E5AE236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794" y="945931"/>
            <a:ext cx="7715742" cy="3661889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C3C3C"/>
                </a:solidFill>
                <a:latin typeface="Nunito" pitchFamily="2" charset="0"/>
              </a:rPr>
              <a:t>Policies written before the 1</a:t>
            </a:r>
            <a:r>
              <a:rPr lang="en-US" sz="1200" baseline="30000" dirty="0">
                <a:solidFill>
                  <a:srgbClr val="3C3C3C"/>
                </a:solidFill>
                <a:latin typeface="Nunito" pitchFamily="2" charset="0"/>
              </a:rPr>
              <a:t>st</a:t>
            </a:r>
            <a:r>
              <a:rPr lang="en-US" sz="1200" dirty="0">
                <a:solidFill>
                  <a:srgbClr val="3C3C3C"/>
                </a:solidFill>
                <a:latin typeface="Nunito" pitchFamily="2" charset="0"/>
              </a:rPr>
              <a:t> of May 2019, could have higher net earned premium of around £2.3m. Thereby resulting in 12.43% less premium than what could be earned.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C3C3C"/>
                </a:solidFill>
                <a:latin typeface="Nunito" pitchFamily="2" charset="0"/>
              </a:rPr>
              <a:t>‘</a:t>
            </a:r>
            <a:r>
              <a:rPr lang="en-US" sz="1200" b="1" dirty="0">
                <a:solidFill>
                  <a:srgbClr val="3C3C3C"/>
                </a:solidFill>
                <a:latin typeface="Nunito" pitchFamily="2" charset="0"/>
              </a:rPr>
              <a:t>South East’, ‘North West’ and ‘Yorkshire</a:t>
            </a:r>
            <a:r>
              <a:rPr lang="en-US" sz="1200" dirty="0">
                <a:solidFill>
                  <a:srgbClr val="3C3C3C"/>
                </a:solidFill>
                <a:latin typeface="Nunito" pitchFamily="2" charset="0"/>
              </a:rPr>
              <a:t>’ are the biggest markets, together constituting to around 40% of the total policies sold.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C3C3C"/>
                </a:solidFill>
                <a:latin typeface="Nunito" pitchFamily="2" charset="0"/>
              </a:rPr>
              <a:t>Revisit pricing for London which has lower average claim amount than higher grossing regions , but have </a:t>
            </a:r>
            <a:r>
              <a:rPr lang="en-US" sz="1200" b="1" dirty="0">
                <a:solidFill>
                  <a:srgbClr val="3C3C3C"/>
                </a:solidFill>
                <a:latin typeface="Nunito" pitchFamily="2" charset="0"/>
              </a:rPr>
              <a:t>higher premiums(14%-25%) </a:t>
            </a:r>
            <a:r>
              <a:rPr lang="en-US" sz="1200" dirty="0">
                <a:solidFill>
                  <a:srgbClr val="3C3C3C"/>
                </a:solidFill>
                <a:latin typeface="Nunito" pitchFamily="2" charset="0"/>
              </a:rPr>
              <a:t>than them.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C3C3C"/>
                </a:solidFill>
                <a:latin typeface="Nunito" pitchFamily="2" charset="0"/>
              </a:rPr>
              <a:t>Re- analyze the commissions to our largest delivery channel ,‘</a:t>
            </a:r>
            <a:r>
              <a:rPr lang="en-US" sz="1200" b="1" dirty="0">
                <a:solidFill>
                  <a:srgbClr val="3C3C3C"/>
                </a:solidFill>
                <a:latin typeface="Nunito" pitchFamily="2" charset="0"/>
              </a:rPr>
              <a:t>CTM’ </a:t>
            </a:r>
            <a:r>
              <a:rPr lang="en-US" sz="1200" dirty="0">
                <a:solidFill>
                  <a:srgbClr val="3C3C3C"/>
                </a:solidFill>
                <a:latin typeface="Nunito" pitchFamily="2" charset="0"/>
              </a:rPr>
              <a:t>who sell the largest number of policies but generate an average net written premium of ~£372.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C3C3C"/>
                </a:solidFill>
                <a:latin typeface="Nunito" pitchFamily="2" charset="0"/>
              </a:rPr>
              <a:t>Chose ‘</a:t>
            </a:r>
            <a:r>
              <a:rPr lang="en-US" sz="1200" b="1" dirty="0">
                <a:solidFill>
                  <a:srgbClr val="3C3C3C"/>
                </a:solidFill>
                <a:latin typeface="Nunito" pitchFamily="2" charset="0"/>
              </a:rPr>
              <a:t>Age- Group’ ,’</a:t>
            </a:r>
            <a:r>
              <a:rPr lang="en-US" sz="1200" b="1" dirty="0" err="1">
                <a:solidFill>
                  <a:srgbClr val="3C3C3C"/>
                </a:solidFill>
                <a:latin typeface="Nunito" pitchFamily="2" charset="0"/>
              </a:rPr>
              <a:t>ncd</a:t>
            </a:r>
            <a:r>
              <a:rPr lang="en-US" sz="1200" b="1" dirty="0">
                <a:solidFill>
                  <a:srgbClr val="3C3C3C"/>
                </a:solidFill>
                <a:latin typeface="Nunito" pitchFamily="2" charset="0"/>
              </a:rPr>
              <a:t>’ , ‘</a:t>
            </a:r>
            <a:r>
              <a:rPr lang="en-US" sz="1200" b="1" dirty="0" err="1">
                <a:solidFill>
                  <a:srgbClr val="3C3C3C"/>
                </a:solidFill>
                <a:latin typeface="Nunito" pitchFamily="2" charset="0"/>
              </a:rPr>
              <a:t>overnight_location</a:t>
            </a:r>
            <a:r>
              <a:rPr lang="en-US" sz="1200" b="1" dirty="0">
                <a:solidFill>
                  <a:srgbClr val="3C3C3C"/>
                </a:solidFill>
                <a:latin typeface="Nunito" pitchFamily="2" charset="0"/>
              </a:rPr>
              <a:t>’, ‘entitlement’ </a:t>
            </a:r>
            <a:r>
              <a:rPr lang="en-US" sz="1200" dirty="0">
                <a:solidFill>
                  <a:srgbClr val="3C3C3C"/>
                </a:solidFill>
                <a:latin typeface="Nunito" pitchFamily="2" charset="0"/>
              </a:rPr>
              <a:t>and</a:t>
            </a:r>
            <a:r>
              <a:rPr lang="en-US" sz="1200" b="1" dirty="0">
                <a:solidFill>
                  <a:srgbClr val="3C3C3C"/>
                </a:solidFill>
                <a:latin typeface="Nunito" pitchFamily="2" charset="0"/>
              </a:rPr>
              <a:t> ‘cover</a:t>
            </a:r>
            <a:r>
              <a:rPr lang="en-US" sz="1200" dirty="0">
                <a:solidFill>
                  <a:srgbClr val="3C3C3C"/>
                </a:solidFill>
                <a:latin typeface="Nunito" pitchFamily="2" charset="0"/>
              </a:rPr>
              <a:t>’ as the claim predictors.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C3C3C"/>
                </a:solidFill>
                <a:latin typeface="Nunito" pitchFamily="2" charset="0"/>
              </a:rPr>
              <a:t>In one sentence </a:t>
            </a:r>
            <a:r>
              <a:rPr lang="en-US" sz="1200" i="1" dirty="0">
                <a:solidFill>
                  <a:srgbClr val="3C3C3C"/>
                </a:solidFill>
                <a:latin typeface="Nunito" pitchFamily="2" charset="0"/>
              </a:rPr>
              <a:t>‘ </a:t>
            </a:r>
            <a:r>
              <a:rPr lang="en-US" sz="1200" b="1" i="1" dirty="0">
                <a:solidFill>
                  <a:srgbClr val="3C3C3C"/>
                </a:solidFill>
                <a:latin typeface="Nunito" pitchFamily="2" charset="0"/>
              </a:rPr>
              <a:t>A male who is aged 18-35 years, with a no claim discount between 0-2 years, parks his vehicle on the road, takes a ‘Insured + Parent’ entitlement and a comprehensive cover tends to have an average claim amount of </a:t>
            </a:r>
            <a:r>
              <a:rPr lang="en-US" sz="1200" b="1" i="1">
                <a:solidFill>
                  <a:srgbClr val="3C3C3C"/>
                </a:solidFill>
                <a:latin typeface="Nunito" pitchFamily="2" charset="0"/>
              </a:rPr>
              <a:t>£1280.23</a:t>
            </a:r>
            <a:r>
              <a:rPr lang="en-US" sz="1200" i="1">
                <a:solidFill>
                  <a:srgbClr val="3C3C3C"/>
                </a:solidFill>
                <a:latin typeface="Nunito" pitchFamily="2" charset="0"/>
              </a:rPr>
              <a:t>’</a:t>
            </a:r>
            <a:r>
              <a:rPr lang="en-US" sz="1200">
                <a:solidFill>
                  <a:srgbClr val="3C3C3C"/>
                </a:solidFill>
                <a:latin typeface="Nunito" pitchFamily="2" charset="0"/>
              </a:rPr>
              <a:t>.</a:t>
            </a:r>
            <a:endParaRPr lang="en-US" sz="1200" dirty="0">
              <a:solidFill>
                <a:srgbClr val="3C3C3C"/>
              </a:solidFill>
              <a:latin typeface="Nunito" pitchFamily="2" charset="0"/>
            </a:endParaRPr>
          </a:p>
        </p:txBody>
      </p:sp>
      <p:pic>
        <p:nvPicPr>
          <p:cNvPr id="5122" name="Picture 2" descr="Word Writing Text Summary. Business ...">
            <a:extLst>
              <a:ext uri="{FF2B5EF4-FFF2-40B4-BE49-F238E27FC236}">
                <a16:creationId xmlns:a16="http://schemas.microsoft.com/office/drawing/2014/main" id="{4A6FCCEB-473A-5A31-9EE8-8A808084F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86" y="4070705"/>
            <a:ext cx="2096814" cy="122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88A2138-CB4D-4C6B-BC67-138D4A7C80C8}"/>
              </a:ext>
            </a:extLst>
          </p:cNvPr>
          <p:cNvSpPr/>
          <p:nvPr/>
        </p:nvSpPr>
        <p:spPr>
          <a:xfrm>
            <a:off x="8665616" y="-55696"/>
            <a:ext cx="851338" cy="13563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101F57-2193-B133-63B1-CB891876D25D}"/>
              </a:ext>
            </a:extLst>
          </p:cNvPr>
          <p:cNvSpPr/>
          <p:nvPr/>
        </p:nvSpPr>
        <p:spPr>
          <a:xfrm>
            <a:off x="3555124" y="-277186"/>
            <a:ext cx="1508752" cy="788791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595B9664-F10B-3C24-BB06-9151A7244083}"/>
              </a:ext>
            </a:extLst>
          </p:cNvPr>
          <p:cNvSpPr/>
          <p:nvPr/>
        </p:nvSpPr>
        <p:spPr>
          <a:xfrm>
            <a:off x="-697624" y="3437274"/>
            <a:ext cx="1395248" cy="1399537"/>
          </a:xfrm>
          <a:prstGeom prst="teardrop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08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C030-1525-7E13-BFDF-9EC45B5C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62" y="131072"/>
            <a:ext cx="2862758" cy="77302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3C3C3C"/>
                </a:solidFill>
                <a:latin typeface="Aileron"/>
              </a:rPr>
              <a:t>Data Cleaning</a:t>
            </a:r>
            <a:br>
              <a:rPr lang="en-US" sz="2800" dirty="0">
                <a:solidFill>
                  <a:srgbClr val="3C3C3C"/>
                </a:solidFill>
                <a:latin typeface="Aileron"/>
              </a:rPr>
            </a:b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05B5693-50BA-FC83-4970-CD39868708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517614"/>
              </p:ext>
            </p:extLst>
          </p:nvPr>
        </p:nvGraphicFramePr>
        <p:xfrm>
          <a:off x="638355" y="681487"/>
          <a:ext cx="8177841" cy="4554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screenshot of a vehicle purchase&#10;&#10;Description automatically generated">
            <a:extLst>
              <a:ext uri="{FF2B5EF4-FFF2-40B4-BE49-F238E27FC236}">
                <a16:creationId xmlns:a16="http://schemas.microsoft.com/office/drawing/2014/main" id="{78B1B784-933C-2F71-70BD-D356B7C2AA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02" y="885681"/>
            <a:ext cx="3429943" cy="1286934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  <a:effectLst>
            <a:softEdge rad="0"/>
          </a:effec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2693E6D-72D7-C6EE-AFAA-B8D85B6AC0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591" y="904097"/>
            <a:ext cx="3429943" cy="1268518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2D3D1D-26CB-84F8-6AF5-887CDBDB3B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901" y="3142955"/>
            <a:ext cx="3429943" cy="1286934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77AD8A-20DE-A297-B88A-624C757FE9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2701" y="3142955"/>
            <a:ext cx="3532944" cy="1319058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874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8C4E5A-AB71-AF10-7F20-097449FA9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73" y="968708"/>
            <a:ext cx="3296557" cy="1540124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FA5B2-0E16-39E3-528C-70FED70C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181" y="968708"/>
            <a:ext cx="3296557" cy="1540124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17" name="Picture 16" descr="A screenshot of a vehicle purchase&#10;&#10;Description automatically generated">
            <a:extLst>
              <a:ext uri="{FF2B5EF4-FFF2-40B4-BE49-F238E27FC236}">
                <a16:creationId xmlns:a16="http://schemas.microsoft.com/office/drawing/2014/main" id="{25F0AFC1-E100-5AC8-3EE1-4C5A7A0C5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59" y="3481130"/>
            <a:ext cx="3296557" cy="1540124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34A983-3C4A-3F12-7547-2FE3D3EAFCEC}"/>
              </a:ext>
            </a:extLst>
          </p:cNvPr>
          <p:cNvSpPr txBox="1"/>
          <p:nvPr/>
        </p:nvSpPr>
        <p:spPr>
          <a:xfrm>
            <a:off x="746783" y="2508832"/>
            <a:ext cx="3327348" cy="76944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ileron"/>
              </a:rPr>
              <a:t>Imputed values in </a:t>
            </a:r>
            <a:r>
              <a:rPr lang="en-US" sz="1100" dirty="0" err="1">
                <a:solidFill>
                  <a:schemeClr val="bg1"/>
                </a:solidFill>
                <a:latin typeface="Aileron"/>
              </a:rPr>
              <a:t>capped_incurred</a:t>
            </a:r>
            <a:r>
              <a:rPr lang="en-US" sz="1100" dirty="0">
                <a:solidFill>
                  <a:schemeClr val="bg1"/>
                </a:solidFill>
                <a:latin typeface="Aileron"/>
              </a:rPr>
              <a:t> column as 50K whenever it exceeded 50K according to glossary. Safeguards the Insurance company against exorbitant claims. Rectified 6 rows.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E12920-50D2-35D3-5DB4-9502C820CB3A}"/>
              </a:ext>
            </a:extLst>
          </p:cNvPr>
          <p:cNvSpPr txBox="1"/>
          <p:nvPr/>
        </p:nvSpPr>
        <p:spPr>
          <a:xfrm>
            <a:off x="4704390" y="2525177"/>
            <a:ext cx="3358141" cy="76944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ileron"/>
              </a:rPr>
              <a:t>When claim count = 0, imputed above columns and more with 0. Rectified values in 13 columns * 80107 rows. Made sure all ‘counts’ added to ‘</a:t>
            </a:r>
            <a:r>
              <a:rPr lang="en-US" sz="1100" dirty="0" err="1">
                <a:solidFill>
                  <a:schemeClr val="bg1"/>
                </a:solidFill>
                <a:latin typeface="Aileron"/>
              </a:rPr>
              <a:t>claim_count</a:t>
            </a:r>
            <a:r>
              <a:rPr lang="en-US" sz="1100" dirty="0">
                <a:solidFill>
                  <a:schemeClr val="bg1"/>
                </a:solidFill>
                <a:latin typeface="Aileron"/>
              </a:rPr>
              <a:t>’ and all ‘*_incurred’ columns added to form ‘incurred’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BC5B4D-D047-A615-5F27-54B652A16D65}"/>
              </a:ext>
            </a:extLst>
          </p:cNvPr>
          <p:cNvSpPr txBox="1"/>
          <p:nvPr/>
        </p:nvSpPr>
        <p:spPr>
          <a:xfrm>
            <a:off x="3001359" y="4044876"/>
            <a:ext cx="1550060" cy="60016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ileron"/>
              </a:rPr>
              <a:t>Eliminated 749 rows with ambiguous </a:t>
            </a:r>
            <a:r>
              <a:rPr lang="en-US" sz="1100" dirty="0" err="1">
                <a:solidFill>
                  <a:schemeClr val="bg1"/>
                </a:solidFill>
                <a:latin typeface="Aileron"/>
              </a:rPr>
              <a:t>vehicle_purchase_date</a:t>
            </a:r>
            <a:endParaRPr lang="en-US" sz="1100" dirty="0">
              <a:solidFill>
                <a:schemeClr val="bg1"/>
              </a:solidFill>
              <a:latin typeface="Aileron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497580-C94F-1F22-74CE-AAB0D43B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74" y="122246"/>
            <a:ext cx="2862758" cy="77302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3C3C3C"/>
                </a:solidFill>
                <a:latin typeface="Aileron"/>
              </a:rPr>
              <a:t>Data Cleaning</a:t>
            </a:r>
            <a:br>
              <a:rPr lang="en-US" sz="2800" dirty="0">
                <a:solidFill>
                  <a:srgbClr val="3C3C3C"/>
                </a:solidFill>
                <a:latin typeface="Aileron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48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834A983-3C4A-3F12-7547-2FE3D3EAFCEC}"/>
              </a:ext>
            </a:extLst>
          </p:cNvPr>
          <p:cNvSpPr txBox="1"/>
          <p:nvPr/>
        </p:nvSpPr>
        <p:spPr>
          <a:xfrm>
            <a:off x="746782" y="2508832"/>
            <a:ext cx="3358141" cy="76944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ileron"/>
              </a:rPr>
              <a:t>Imputed Vehicle age as 1 where it was -1 based on average </a:t>
            </a:r>
            <a:r>
              <a:rPr lang="en-US" sz="1100" dirty="0" err="1">
                <a:solidFill>
                  <a:schemeClr val="bg1"/>
                </a:solidFill>
                <a:latin typeface="Aileron"/>
              </a:rPr>
              <a:t>vehicle_value</a:t>
            </a:r>
            <a:r>
              <a:rPr lang="en-US" sz="1100" dirty="0">
                <a:solidFill>
                  <a:schemeClr val="bg1"/>
                </a:solidFill>
                <a:latin typeface="Aileron"/>
              </a:rPr>
              <a:t> (1 row). Filled all N/A’s in ‘vehicle_make’,’transmission’,’primary_car_</a:t>
            </a:r>
            <a:r>
              <a:rPr lang="en-US" sz="1100" dirty="0" err="1">
                <a:solidFill>
                  <a:schemeClr val="bg1"/>
                </a:solidFill>
                <a:latin typeface="Aileron"/>
              </a:rPr>
              <a:t>colour</a:t>
            </a:r>
            <a:r>
              <a:rPr lang="en-US" sz="1100" dirty="0">
                <a:solidFill>
                  <a:schemeClr val="bg1"/>
                </a:solidFill>
                <a:latin typeface="Aileron"/>
              </a:rPr>
              <a:t>’,’region’ as Unknown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E12920-50D2-35D3-5DB4-9502C820CB3A}"/>
              </a:ext>
            </a:extLst>
          </p:cNvPr>
          <p:cNvSpPr txBox="1"/>
          <p:nvPr/>
        </p:nvSpPr>
        <p:spPr>
          <a:xfrm>
            <a:off x="4704388" y="2535790"/>
            <a:ext cx="3358141" cy="64633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ileron"/>
              </a:rPr>
              <a:t>Deleted 5 rows where people seemed to have had a license since they were under the age of 16. Improbable possibility!!!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497580-C94F-1F22-74CE-AAB0D43B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74" y="122246"/>
            <a:ext cx="2862758" cy="77302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3C3C3C"/>
                </a:solidFill>
                <a:latin typeface="Aileron"/>
              </a:rPr>
              <a:t>Data Cleaning</a:t>
            </a:r>
            <a:br>
              <a:rPr lang="en-US" sz="2800" dirty="0">
                <a:solidFill>
                  <a:srgbClr val="3C3C3C"/>
                </a:solidFill>
                <a:latin typeface="Aileron"/>
              </a:rPr>
            </a:br>
            <a:endParaRPr lang="en-GB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28213BD-B8A6-285C-2296-B86C96964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7" y="1510937"/>
            <a:ext cx="3275070" cy="795038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6F67BE-66B6-9B6B-3309-981755093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247" y="844600"/>
            <a:ext cx="3400425" cy="1494065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75598E-2EBB-7916-90C5-50AB7D38DAF9}"/>
              </a:ext>
            </a:extLst>
          </p:cNvPr>
          <p:cNvSpPr txBox="1"/>
          <p:nvPr/>
        </p:nvSpPr>
        <p:spPr>
          <a:xfrm>
            <a:off x="173865" y="4037290"/>
            <a:ext cx="8899190" cy="52322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ileron"/>
              </a:rPr>
              <a:t>FINAL DATASET = 100000-9671-5-3388-749-5 =86182ROWS</a:t>
            </a:r>
          </a:p>
        </p:txBody>
      </p:sp>
    </p:spTree>
    <p:extLst>
      <p:ext uri="{BB962C8B-B14F-4D97-AF65-F5344CB8AC3E}">
        <p14:creationId xmlns:p14="http://schemas.microsoft.com/office/powerpoint/2010/main" val="111547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D67E-7A67-6949-C1FE-A8C15527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288024"/>
            <a:ext cx="3647762" cy="999300"/>
          </a:xfrm>
        </p:spPr>
        <p:txBody>
          <a:bodyPr>
            <a:normAutofit/>
          </a:bodyPr>
          <a:lstStyle/>
          <a:p>
            <a:r>
              <a:rPr lang="en-GB" sz="3600" dirty="0"/>
              <a:t>KPI’s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751F90F-AF0F-76C3-0B55-88E48964E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727635"/>
              </p:ext>
            </p:extLst>
          </p:nvPr>
        </p:nvGraphicFramePr>
        <p:xfrm>
          <a:off x="1524000" y="905774"/>
          <a:ext cx="6377796" cy="4037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97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2F47-CC98-8C5C-AE7C-97A632AC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668" y="156326"/>
            <a:ext cx="5209143" cy="911048"/>
          </a:xfrm>
        </p:spPr>
        <p:txBody>
          <a:bodyPr>
            <a:normAutofit/>
          </a:bodyPr>
          <a:lstStyle/>
          <a:p>
            <a:r>
              <a:rPr lang="en-GB" sz="3600" dirty="0"/>
              <a:t>INSIGHTS ROADMAP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73E944-3618-B35C-AC8A-676815CD4020}"/>
              </a:ext>
            </a:extLst>
          </p:cNvPr>
          <p:cNvGrpSpPr/>
          <p:nvPr/>
        </p:nvGrpSpPr>
        <p:grpSpPr>
          <a:xfrm>
            <a:off x="1500995" y="1227561"/>
            <a:ext cx="6003985" cy="769565"/>
            <a:chOff x="-111366" y="-816993"/>
            <a:chExt cx="3148448" cy="76956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900DAA-9274-382A-76AD-5A158EE59707}"/>
                </a:ext>
              </a:extLst>
            </p:cNvPr>
            <p:cNvSpPr/>
            <p:nvPr/>
          </p:nvSpPr>
          <p:spPr>
            <a:xfrm>
              <a:off x="778" y="-816993"/>
              <a:ext cx="3036304" cy="710258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DFDEE1-4A6D-579D-2E31-E13F98094DD9}"/>
                </a:ext>
              </a:extLst>
            </p:cNvPr>
            <p:cNvSpPr txBox="1"/>
            <p:nvPr/>
          </p:nvSpPr>
          <p:spPr>
            <a:xfrm>
              <a:off x="-111366" y="-757686"/>
              <a:ext cx="3036304" cy="71025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200" b="1" kern="1200" dirty="0"/>
                <a:t>   COMPANY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CD8D9D-D532-64B4-07F8-EEA6649A4D60}"/>
              </a:ext>
            </a:extLst>
          </p:cNvPr>
          <p:cNvGrpSpPr/>
          <p:nvPr/>
        </p:nvGrpSpPr>
        <p:grpSpPr>
          <a:xfrm>
            <a:off x="2605274" y="2551121"/>
            <a:ext cx="3864537" cy="769565"/>
            <a:chOff x="-111366" y="-816993"/>
            <a:chExt cx="3148448" cy="76956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634D98-79B4-6261-CB54-D858B7E31ADF}"/>
                </a:ext>
              </a:extLst>
            </p:cNvPr>
            <p:cNvSpPr/>
            <p:nvPr/>
          </p:nvSpPr>
          <p:spPr>
            <a:xfrm>
              <a:off x="778" y="-816993"/>
              <a:ext cx="3036304" cy="710258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54F30E-BBB9-18EB-5CA5-348A74706FFF}"/>
                </a:ext>
              </a:extLst>
            </p:cNvPr>
            <p:cNvSpPr txBox="1"/>
            <p:nvPr/>
          </p:nvSpPr>
          <p:spPr>
            <a:xfrm>
              <a:off x="-111366" y="-757686"/>
              <a:ext cx="3036304" cy="71025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200" b="1" kern="1200" dirty="0"/>
                <a:t>  CUSTOMERS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C27B54-DE52-EEDE-DDE7-80CA586D684E}"/>
              </a:ext>
            </a:extLst>
          </p:cNvPr>
          <p:cNvGrpSpPr/>
          <p:nvPr/>
        </p:nvGrpSpPr>
        <p:grpSpPr>
          <a:xfrm>
            <a:off x="3610203" y="3874681"/>
            <a:ext cx="1923594" cy="769565"/>
            <a:chOff x="-111366" y="-816993"/>
            <a:chExt cx="3148448" cy="76956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0E699F-FAA5-CB57-44CA-B86E4444E2C8}"/>
                </a:ext>
              </a:extLst>
            </p:cNvPr>
            <p:cNvSpPr/>
            <p:nvPr/>
          </p:nvSpPr>
          <p:spPr>
            <a:xfrm>
              <a:off x="778" y="-816993"/>
              <a:ext cx="3036304" cy="710258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65E440-008A-EF25-CEB8-D09D7731A933}"/>
                </a:ext>
              </a:extLst>
            </p:cNvPr>
            <p:cNvSpPr txBox="1"/>
            <p:nvPr/>
          </p:nvSpPr>
          <p:spPr>
            <a:xfrm>
              <a:off x="-111366" y="-757686"/>
              <a:ext cx="3036304" cy="71025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200" b="1" kern="1200" dirty="0"/>
                <a:t> CLAIMS</a:t>
              </a:r>
            </a:p>
          </p:txBody>
        </p:sp>
      </p:grp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D96BC72-10DD-5A40-DFE7-EC00CB9B59B1}"/>
              </a:ext>
            </a:extLst>
          </p:cNvPr>
          <p:cNvSpPr/>
          <p:nvPr/>
        </p:nvSpPr>
        <p:spPr>
          <a:xfrm>
            <a:off x="4396060" y="1972098"/>
            <a:ext cx="327803" cy="5701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F95DB8B-C744-9290-D6F1-7C5F89A69A71}"/>
              </a:ext>
            </a:extLst>
          </p:cNvPr>
          <p:cNvSpPr/>
          <p:nvPr/>
        </p:nvSpPr>
        <p:spPr>
          <a:xfrm>
            <a:off x="4396060" y="3279657"/>
            <a:ext cx="327803" cy="5701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146" name="Picture 2" descr="Illustration vector graphic cartoon ...">
            <a:extLst>
              <a:ext uri="{FF2B5EF4-FFF2-40B4-BE49-F238E27FC236}">
                <a16:creationId xmlns:a16="http://schemas.microsoft.com/office/drawing/2014/main" id="{13D47EA4-7611-AA31-7188-D5D81D4A2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9" y="794212"/>
            <a:ext cx="1462983" cy="146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ale purchases isolated cartoon style ...">
            <a:extLst>
              <a:ext uri="{FF2B5EF4-FFF2-40B4-BE49-F238E27FC236}">
                <a16:creationId xmlns:a16="http://schemas.microsoft.com/office/drawing/2014/main" id="{92EFFBAA-8038-9535-751A-39CECDD73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50" y="2157313"/>
            <a:ext cx="1517142" cy="162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A39A038-0DFE-0B88-58C9-1C65ED605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775" y="3609092"/>
            <a:ext cx="1748060" cy="153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92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CE87-A0EC-5837-31C1-50E16D0E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80" y="156472"/>
            <a:ext cx="7030500" cy="583839"/>
          </a:xfrm>
        </p:spPr>
        <p:txBody>
          <a:bodyPr>
            <a:noAutofit/>
          </a:bodyPr>
          <a:lstStyle/>
          <a:p>
            <a:r>
              <a:rPr lang="en-GB" sz="3600" dirty="0"/>
              <a:t>COMPANY INSIGHTS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73AA41-1FCA-8B7D-956C-E1AC3A288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22776"/>
              </p:ext>
            </p:extLst>
          </p:nvPr>
        </p:nvGraphicFramePr>
        <p:xfrm>
          <a:off x="595961" y="3341108"/>
          <a:ext cx="421464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648">
                  <a:extLst>
                    <a:ext uri="{9D8B030D-6E8A-4147-A177-3AD203B41FA5}">
                      <a16:colId xmlns:a16="http://schemas.microsoft.com/office/drawing/2014/main" val="888256816"/>
                    </a:ext>
                  </a:extLst>
                </a:gridCol>
              </a:tblGrid>
              <a:tr h="227279">
                <a:tc>
                  <a:txBody>
                    <a:bodyPr/>
                    <a:lstStyle/>
                    <a:p>
                      <a:r>
                        <a:rPr lang="en-GB" sz="1200" dirty="0"/>
                        <a:t>INSIGHTS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731452"/>
                  </a:ext>
                </a:extLst>
              </a:tr>
              <a:tr h="110214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Seems like a good Y-O-Y growth.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Insurances written throughout the year reach its peak in March and then descend, hitting bottom in December. This could be due to the approach of the financial year end.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Before the 1</a:t>
                      </a:r>
                      <a:r>
                        <a:rPr lang="en-US" sz="1200" baseline="30000" dirty="0">
                          <a:solidFill>
                            <a:srgbClr val="3C3C3C"/>
                          </a:solidFill>
                          <a:latin typeface="Aileron"/>
                        </a:rPr>
                        <a:t>st</a:t>
                      </a: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 of May 2019, policies who have an exposure less than 1 result in lost net earned premium of £2.3M(~12.43% 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290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A37048-2BAD-39C5-029D-06730C54A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78803"/>
              </p:ext>
            </p:extLst>
          </p:nvPr>
        </p:nvGraphicFramePr>
        <p:xfrm>
          <a:off x="5115909" y="3341108"/>
          <a:ext cx="33081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131">
                  <a:extLst>
                    <a:ext uri="{9D8B030D-6E8A-4147-A177-3AD203B41FA5}">
                      <a16:colId xmlns:a16="http://schemas.microsoft.com/office/drawing/2014/main" val="3146927477"/>
                    </a:ext>
                  </a:extLst>
                </a:gridCol>
              </a:tblGrid>
              <a:tr h="174020">
                <a:tc>
                  <a:txBody>
                    <a:bodyPr/>
                    <a:lstStyle/>
                    <a:p>
                      <a:r>
                        <a:rPr lang="en-GB" sz="1200" dirty="0"/>
                        <a:t>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9849"/>
                  </a:ext>
                </a:extLst>
              </a:tr>
              <a:tr h="84403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Ensure we have marketing campaigns targeting towards engaging customers throughout the year.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Check for policies before 1/5/2019 to see if people stopped their policies midway and why?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9411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32223E7-A796-E0A6-7544-6F22B47A5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" y="875128"/>
            <a:ext cx="2984648" cy="2180907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2D9E76-8476-44EE-DB07-8DDAD7AAF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527" y="891788"/>
            <a:ext cx="3388165" cy="2164247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42A041-04C9-557C-11D2-E25E93638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509" y="883457"/>
            <a:ext cx="2538959" cy="2164247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639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CE87-A0EC-5837-31C1-50E16D0E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80" y="156472"/>
            <a:ext cx="7030500" cy="583839"/>
          </a:xfrm>
        </p:spPr>
        <p:txBody>
          <a:bodyPr>
            <a:noAutofit/>
          </a:bodyPr>
          <a:lstStyle/>
          <a:p>
            <a:r>
              <a:rPr lang="en-GB" sz="3600" dirty="0"/>
              <a:t>COMPANY INSIGHTS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73AA41-1FCA-8B7D-956C-E1AC3A288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964714"/>
              </p:ext>
            </p:extLst>
          </p:nvPr>
        </p:nvGraphicFramePr>
        <p:xfrm>
          <a:off x="515007" y="3522404"/>
          <a:ext cx="42146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648">
                  <a:extLst>
                    <a:ext uri="{9D8B030D-6E8A-4147-A177-3AD203B41FA5}">
                      <a16:colId xmlns:a16="http://schemas.microsoft.com/office/drawing/2014/main" val="888256816"/>
                    </a:ext>
                  </a:extLst>
                </a:gridCol>
              </a:tblGrid>
              <a:tr h="216077">
                <a:tc>
                  <a:txBody>
                    <a:bodyPr/>
                    <a:lstStyle/>
                    <a:p>
                      <a:r>
                        <a:rPr lang="en-GB" sz="1200" dirty="0"/>
                        <a:t>INSIGHTS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731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Sold around 3000 lesser ‘Commuting and Social’ policies at a lower average price resulting in a loss of premium of around £1.7M(~16%↓), compared to last FY.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Wrote more policies in the other 2 categories.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Overall less policies sold, could be due to Covid/Work-from-home- culture.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290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A37048-2BAD-39C5-029D-06730C54A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995126"/>
              </p:ext>
            </p:extLst>
          </p:nvPr>
        </p:nvGraphicFramePr>
        <p:xfrm>
          <a:off x="5171089" y="3504540"/>
          <a:ext cx="33081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131">
                  <a:extLst>
                    <a:ext uri="{9D8B030D-6E8A-4147-A177-3AD203B41FA5}">
                      <a16:colId xmlns:a16="http://schemas.microsoft.com/office/drawing/2014/main" val="3146927477"/>
                    </a:ext>
                  </a:extLst>
                </a:gridCol>
              </a:tblGrid>
              <a:tr h="240200">
                <a:tc>
                  <a:txBody>
                    <a:bodyPr/>
                    <a:lstStyle/>
                    <a:p>
                      <a:r>
                        <a:rPr lang="en-GB" sz="1200" dirty="0"/>
                        <a:t>PRICING 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9849"/>
                  </a:ext>
                </a:extLst>
              </a:tr>
              <a:tr h="116502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Maintaining £401. 85(avg price) for C &amp; S policy would have got our written premium to around £10.08m (~11%↓)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Hiking the average price of SDP policies to around £350 would have increased our net premium to around £5.92m(~2% ↑)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9411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27D07CF-98E0-449D-A693-13921FD8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4" y="912488"/>
            <a:ext cx="2869593" cy="2402012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F1F787-3DEA-2504-4588-0AB55A235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284" y="912488"/>
            <a:ext cx="2983512" cy="2402012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637EB9-7D10-978A-984B-D3FEA1954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373" y="912488"/>
            <a:ext cx="2983513" cy="2402011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456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CE87-A0EC-5837-31C1-50E16D0E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80" y="156472"/>
            <a:ext cx="7030500" cy="583839"/>
          </a:xfrm>
        </p:spPr>
        <p:txBody>
          <a:bodyPr>
            <a:noAutofit/>
          </a:bodyPr>
          <a:lstStyle/>
          <a:p>
            <a:r>
              <a:rPr lang="en-GB" sz="3600" dirty="0"/>
              <a:t>CUSTOMER INSIGHTS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73AA41-1FCA-8B7D-956C-E1AC3A288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747694"/>
              </p:ext>
            </p:extLst>
          </p:nvPr>
        </p:nvGraphicFramePr>
        <p:xfrm>
          <a:off x="515007" y="3522404"/>
          <a:ext cx="421464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648">
                  <a:extLst>
                    <a:ext uri="{9D8B030D-6E8A-4147-A177-3AD203B41FA5}">
                      <a16:colId xmlns:a16="http://schemas.microsoft.com/office/drawing/2014/main" val="888256816"/>
                    </a:ext>
                  </a:extLst>
                </a:gridCol>
              </a:tblGrid>
              <a:tr h="216077">
                <a:tc>
                  <a:txBody>
                    <a:bodyPr/>
                    <a:lstStyle/>
                    <a:p>
                      <a:r>
                        <a:rPr lang="en-GB" sz="1200" dirty="0"/>
                        <a:t>INSIGHTS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731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Healthy mix of ‘Male and ‘Female’ Customers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Seniors prove to be the safest drivers with an average NCD of around 8 years.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‘South East’, ‘North West’ and ‘Yorkshire’ constitute to around 40% of the total policies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290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A37048-2BAD-39C5-029D-06730C54A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84660"/>
              </p:ext>
            </p:extLst>
          </p:nvPr>
        </p:nvGraphicFramePr>
        <p:xfrm>
          <a:off x="5163206" y="3536980"/>
          <a:ext cx="3308131" cy="1221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131">
                  <a:extLst>
                    <a:ext uri="{9D8B030D-6E8A-4147-A177-3AD203B41FA5}">
                      <a16:colId xmlns:a16="http://schemas.microsoft.com/office/drawing/2014/main" val="3146927477"/>
                    </a:ext>
                  </a:extLst>
                </a:gridCol>
              </a:tblGrid>
              <a:tr h="222974">
                <a:tc>
                  <a:txBody>
                    <a:bodyPr/>
                    <a:lstStyle/>
                    <a:p>
                      <a:r>
                        <a:rPr lang="en-GB" sz="1200" dirty="0"/>
                        <a:t>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9849"/>
                  </a:ext>
                </a:extLst>
              </a:tr>
              <a:tr h="94696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Research if our products can be enhanced anymore to meet region specific needs.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Aileron"/>
                        </a:rPr>
                        <a:t>Target advertising campaigns to promote our products in other regions as well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9411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05F0695-DA53-08E4-48A3-76F97786D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4" y="901853"/>
            <a:ext cx="2565727" cy="2412646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436533-0739-70D6-7249-A30419CAE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090" y="901853"/>
            <a:ext cx="2651951" cy="2412646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D469C8-35AB-8C72-4458-9F02D79A4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290" y="904526"/>
            <a:ext cx="3585945" cy="2412646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5594115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1249</Words>
  <Application>Microsoft Office PowerPoint</Application>
  <PresentationFormat>On-screen Show (16:9)</PresentationFormat>
  <Paragraphs>164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Nunito</vt:lpstr>
      <vt:lpstr>Arial</vt:lpstr>
      <vt:lpstr>Aileron</vt:lpstr>
      <vt:lpstr>Calibri</vt:lpstr>
      <vt:lpstr>Maven Pro</vt:lpstr>
      <vt:lpstr>Momentum</vt:lpstr>
      <vt:lpstr>Introduction</vt:lpstr>
      <vt:lpstr>Data Cleaning </vt:lpstr>
      <vt:lpstr>Data Cleaning </vt:lpstr>
      <vt:lpstr>Data Cleaning </vt:lpstr>
      <vt:lpstr>KPI’s</vt:lpstr>
      <vt:lpstr>INSIGHTS ROADMAP</vt:lpstr>
      <vt:lpstr>COMPANY INSIGHTS</vt:lpstr>
      <vt:lpstr>COMPANY INSIGHTS</vt:lpstr>
      <vt:lpstr>CUSTOMER INSIGHTS</vt:lpstr>
      <vt:lpstr>CUSTOMER INSIGHTS</vt:lpstr>
      <vt:lpstr>CLAIM PREDICTORS</vt:lpstr>
      <vt:lpstr>CLAIM PREDICTORS</vt:lpstr>
      <vt:lpstr>CLAIM PREDICTORS(Results from data)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Liability                   Insurance </dc:title>
  <cp:lastModifiedBy>Charlton D'Souza</cp:lastModifiedBy>
  <cp:revision>7</cp:revision>
  <dcterms:modified xsi:type="dcterms:W3CDTF">2024-04-23T12:03:37Z</dcterms:modified>
</cp:coreProperties>
</file>