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164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MIVC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By: Piper Chester, Geoff Berl, Colin Ferris, Allen Thomas, Ty McGinnis-Kennedy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Not Implemented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Currently a few things are not implemented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Network controllers and states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Different dimension images not supported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Requirements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system shall read medical images stored as JPEG images</a:t>
            </a:r>
          </a:p>
          <a:p>
            <a:pPr>
              <a:buNone/>
            </a:pPr>
            <a:r>
              <a:rPr lang="en-US" dirty="0" smtClean="0"/>
              <a:t>The system shall work with images in groups known as studies</a:t>
            </a:r>
          </a:p>
          <a:p>
            <a:pPr>
              <a:buNone/>
            </a:pPr>
            <a:r>
              <a:rPr lang="en-US" dirty="0" smtClean="0"/>
              <a:t>The system shall provide display modes for viewing images within the currently selected study</a:t>
            </a:r>
          </a:p>
          <a:p>
            <a:pPr>
              <a:buNone/>
            </a:pPr>
            <a:r>
              <a:rPr lang="en-US" dirty="0" smtClean="0"/>
              <a:t>The system shall persist the study display state</a:t>
            </a:r>
          </a:p>
          <a:p>
            <a:pPr>
              <a:buNone/>
            </a:pPr>
            <a:r>
              <a:rPr lang="en-US" dirty="0" smtClean="0"/>
              <a:t>The system shall allow the user to save a study</a:t>
            </a:r>
          </a:p>
          <a:p>
            <a:pPr>
              <a:buNone/>
            </a:pPr>
            <a:r>
              <a:rPr lang="en-US" dirty="0" smtClean="0"/>
              <a:t>The system should be able to make a network connection to a remove imaging device</a:t>
            </a:r>
          </a:p>
          <a:p>
            <a:pPr>
              <a:buNone/>
            </a:pPr>
            <a:r>
              <a:rPr lang="en-US" dirty="0" smtClean="0"/>
              <a:t>The user can exit the program and will be warned if a modified display state was not saved.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Software Design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There are multiple smaller patterns for different subsystems of the MIVC software package.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Starting with the ProxyController which defers loading and initialization until we need to use, load, modify a study. What this means is a study is only loaded as it is needed, thus speeding up loading times.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Software Design (cont.)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In the settings manager we use the Singleton pattern to make sure there is only one instance across the entire software package.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This is to insure that all of the data that gets modified takes effect across the entire MIVC package.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Obstacles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Designing a system that cleanly used the best pattern for the application.</a:t>
            </a:r>
          </a:p>
          <a:p>
            <a:endParaRPr lang="en"/>
          </a:p>
          <a:p>
            <a:pPr>
              <a:buNone/>
            </a:pPr>
            <a:r>
              <a:rPr lang="en"/>
              <a:t>Using a 3rd party library could cause potential issues if implemented incorrectly.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Design Strengths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With using patterns like proxy, it allows things to be loaded at different times instead of all at once causing a program to stall on launch.</a:t>
            </a:r>
          </a:p>
          <a:p>
            <a:endParaRPr lang="en"/>
          </a:p>
          <a:p>
            <a:pPr>
              <a:buNone/>
            </a:pPr>
            <a:r>
              <a:rPr lang="en"/>
              <a:t>With Singleton it prevents inconsistent data across the settings file, by only providing that there is only one instance of the class in existence at a time.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Design Strengths (cont.)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TBA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Design Weaknesses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 very apparent design weakness is creating interfaces for very basic classes. </a:t>
            </a:r>
          </a:p>
          <a:p>
            <a:endParaRPr lang="en"/>
          </a:p>
          <a:p>
            <a:pPr>
              <a:buNone/>
            </a:pPr>
            <a:r>
              <a:rPr lang="en"/>
              <a:t>This was done to have a good outline of the multiple classes that use similar functions but it may be slightly out of place for certain classes.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Current Implementation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TBA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366</Words>
  <Application>Microsoft Macintosh PowerPoint</Application>
  <PresentationFormat>On-screen Show (4:3)</PresentationFormat>
  <Paragraphs>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Theme</vt:lpstr>
      <vt:lpstr>MIVC</vt:lpstr>
      <vt:lpstr>Requirements</vt:lpstr>
      <vt:lpstr>Software Design</vt:lpstr>
      <vt:lpstr>Software Design (cont.)</vt:lpstr>
      <vt:lpstr>Obstacles</vt:lpstr>
      <vt:lpstr>Design Strengths</vt:lpstr>
      <vt:lpstr>Design Strengths (cont.)</vt:lpstr>
      <vt:lpstr>Design Weaknesses</vt:lpstr>
      <vt:lpstr>Current Implementation</vt:lpstr>
      <vt:lpstr>Not Implemented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MIVC</dc:title>
  <cp:lastModifiedBy>Colin Ferris</cp:lastModifiedBy>
  <cp:revision>1</cp:revision>
  <dcterms:modified xsi:type="dcterms:W3CDTF">2013-09-29T13:01:38Z</dcterms:modified>
</cp:coreProperties>
</file>