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D108B9-09BA-4405-B6C3-D731CDB2E0EF}" type="datetimeFigureOut">
              <a:rPr lang="es-CO" smtClean="0"/>
              <a:t>14/09/2009</a:t>
            </a:fld>
            <a:endParaRPr lang="es-CO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0E65C3-16E1-4857-BFE5-E99A633BA355}" type="slidenum">
              <a:rPr lang="es-CO" smtClean="0"/>
              <a:t>‹Nº›</a:t>
            </a:fld>
            <a:endParaRPr lang="es-CO"/>
          </a:p>
        </p:txBody>
      </p:sp>
      <p:sp>
        <p:nvSpPr>
          <p:cNvPr id="32" name="31 Rectángulo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39 Rectángulo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40 Rectángulo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41 Rectángulo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56" name="55 Rectángulo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64 Rectángulo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65 Rectángulo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66 Rectángulo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D108B9-09BA-4405-B6C3-D731CDB2E0EF}" type="datetimeFigureOut">
              <a:rPr lang="es-CO" smtClean="0"/>
              <a:t>14/09/2009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0E65C3-16E1-4857-BFE5-E99A633BA35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D108B9-09BA-4405-B6C3-D731CDB2E0EF}" type="datetimeFigureOut">
              <a:rPr lang="es-CO" smtClean="0"/>
              <a:t>14/09/2009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0E65C3-16E1-4857-BFE5-E99A633BA35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D108B9-09BA-4405-B6C3-D731CDB2E0EF}" type="datetimeFigureOut">
              <a:rPr lang="es-CO" smtClean="0"/>
              <a:t>14/09/2009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0E65C3-16E1-4857-BFE5-E99A633BA35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Forma libre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14 Forma libre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12 Forma libre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16 Forma libre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17 Forma libre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18 Forma libre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19 Forma libre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20 Forma libre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21 Forma libre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22 Forma libre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23 Forma libre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24 Forma libre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25 Forma libre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26 Forma libre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D108B9-09BA-4405-B6C3-D731CDB2E0EF}" type="datetimeFigureOut">
              <a:rPr lang="es-CO" smtClean="0"/>
              <a:t>14/09/2009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0E65C3-16E1-4857-BFE5-E99A633BA355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6 Rectángulo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8 Rectángulo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D108B9-09BA-4405-B6C3-D731CDB2E0EF}" type="datetimeFigureOut">
              <a:rPr lang="es-CO" smtClean="0"/>
              <a:t>14/09/2009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0E65C3-16E1-4857-BFE5-E99A633BA35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Rectángulo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D108B9-09BA-4405-B6C3-D731CDB2E0EF}" type="datetimeFigureOut">
              <a:rPr lang="es-CO" smtClean="0"/>
              <a:t>14/09/2009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0E65C3-16E1-4857-BFE5-E99A633BA355}" type="slidenum">
              <a:rPr lang="es-CO" smtClean="0"/>
              <a:t>‹Nº›</a:t>
            </a:fld>
            <a:endParaRPr lang="es-CO"/>
          </a:p>
        </p:txBody>
      </p:sp>
      <p:sp>
        <p:nvSpPr>
          <p:cNvPr id="16" name="15 Rectángulo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16 Rectángulo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17 Rectángulo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19 Rectángulo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20 Rectángulo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Rectángulo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29 Rectángulo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D108B9-09BA-4405-B6C3-D731CDB2E0EF}" type="datetimeFigureOut">
              <a:rPr lang="es-CO" smtClean="0"/>
              <a:t>14/09/2009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0E65C3-16E1-4857-BFE5-E99A633BA35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D108B9-09BA-4405-B6C3-D731CDB2E0EF}" type="datetimeFigureOut">
              <a:rPr lang="es-CO" smtClean="0"/>
              <a:t>14/09/2009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0E65C3-16E1-4857-BFE5-E99A633BA35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D108B9-09BA-4405-B6C3-D731CDB2E0EF}" type="datetimeFigureOut">
              <a:rPr lang="es-CO" smtClean="0"/>
              <a:t>14/09/2009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0E65C3-16E1-4857-BFE5-E99A633BA35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8 Conector recto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9 Grupo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14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grpSp>
        <p:nvGrpSpPr>
          <p:cNvPr id="14" name="13 Grupo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10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17 Grupo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18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AAD108B9-09BA-4405-B6C3-D731CDB2E0EF}" type="datetimeFigureOut">
              <a:rPr lang="es-CO" smtClean="0"/>
              <a:t>14/09/2009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ED0E65C3-16E1-4857-BFE5-E99A633BA35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14 Rectángulo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15 Rectángulo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16 Rectángulo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AD108B9-09BA-4405-B6C3-D731CDB2E0EF}" type="datetimeFigureOut">
              <a:rPr lang="es-CO" smtClean="0"/>
              <a:t>14/09/2009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ED0E65C3-16E1-4857-BFE5-E99A633BA355}" type="slidenum">
              <a:rPr lang="es-CO" smtClean="0"/>
              <a:t>‹Nº›</a:t>
            </a:fld>
            <a:endParaRPr lang="es-CO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Gestión de Memoria</a:t>
            </a:r>
            <a:br>
              <a:rPr lang="es-CO" dirty="0" smtClean="0"/>
            </a:b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David Steven Rojas</a:t>
            </a:r>
            <a:endParaRPr lang="es-CO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En breve</a:t>
            </a:r>
            <a:br>
              <a:rPr lang="es-CO" dirty="0" smtClean="0"/>
            </a:b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Conjunto de servicios administradores para alocar, des-alocar, y administrar memoria virtual.</a:t>
            </a:r>
            <a:endParaRPr lang="es-C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Componentes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Varios componentes corren en diferentes hilos del sistema en modo </a:t>
            </a:r>
            <a:r>
              <a:rPr lang="es-CO" dirty="0" err="1" smtClean="0"/>
              <a:t>kernel</a:t>
            </a:r>
            <a:endParaRPr lang="es-CO" dirty="0" smtClean="0"/>
          </a:p>
          <a:p>
            <a:pPr lvl="1"/>
            <a:r>
              <a:rPr lang="es-CO" dirty="0" err="1" smtClean="0"/>
              <a:t>Working</a:t>
            </a:r>
            <a:r>
              <a:rPr lang="es-CO" dirty="0" smtClean="0"/>
              <a:t> set manager(</a:t>
            </a:r>
            <a:r>
              <a:rPr lang="es-CO" dirty="0" err="1" smtClean="0"/>
              <a:t>Priority</a:t>
            </a:r>
            <a:r>
              <a:rPr lang="es-CO" dirty="0" smtClean="0"/>
              <a:t> 16)</a:t>
            </a:r>
          </a:p>
          <a:p>
            <a:pPr lvl="1"/>
            <a:r>
              <a:rPr lang="es-CO" dirty="0" err="1" smtClean="0"/>
              <a:t>Process</a:t>
            </a:r>
            <a:r>
              <a:rPr lang="es-CO" dirty="0" smtClean="0"/>
              <a:t>/</a:t>
            </a:r>
            <a:r>
              <a:rPr lang="es-CO" dirty="0" err="1" smtClean="0"/>
              <a:t>Stack</a:t>
            </a:r>
            <a:r>
              <a:rPr lang="es-CO" dirty="0" smtClean="0"/>
              <a:t> </a:t>
            </a:r>
            <a:r>
              <a:rPr lang="es-CO" dirty="0" err="1" smtClean="0"/>
              <a:t>Swapper</a:t>
            </a:r>
            <a:r>
              <a:rPr lang="es-CO" dirty="0" smtClean="0"/>
              <a:t>(</a:t>
            </a:r>
            <a:r>
              <a:rPr lang="es-CO" dirty="0" err="1" smtClean="0"/>
              <a:t>Priority</a:t>
            </a:r>
            <a:r>
              <a:rPr lang="es-CO" dirty="0" smtClean="0"/>
              <a:t> 23)</a:t>
            </a:r>
          </a:p>
          <a:p>
            <a:pPr lvl="1"/>
            <a:r>
              <a:rPr lang="es-CO" dirty="0" err="1" smtClean="0"/>
              <a:t>Modified</a:t>
            </a:r>
            <a:r>
              <a:rPr lang="es-CO" dirty="0" smtClean="0"/>
              <a:t> page </a:t>
            </a:r>
            <a:r>
              <a:rPr lang="es-CO" dirty="0" err="1" smtClean="0"/>
              <a:t>Writer</a:t>
            </a:r>
            <a:r>
              <a:rPr lang="es-CO" dirty="0" smtClean="0"/>
              <a:t> (</a:t>
            </a:r>
            <a:r>
              <a:rPr lang="es-CO" dirty="0" err="1" smtClean="0"/>
              <a:t>Priority</a:t>
            </a:r>
            <a:r>
              <a:rPr lang="es-CO" dirty="0" smtClean="0"/>
              <a:t> 17)</a:t>
            </a:r>
          </a:p>
          <a:p>
            <a:pPr lvl="1"/>
            <a:r>
              <a:rPr lang="es-CO" dirty="0" err="1" smtClean="0"/>
              <a:t>Mapped</a:t>
            </a:r>
            <a:r>
              <a:rPr lang="es-CO" dirty="0" smtClean="0"/>
              <a:t> page </a:t>
            </a:r>
            <a:r>
              <a:rPr lang="es-CO" dirty="0" err="1" smtClean="0"/>
              <a:t>Writer</a:t>
            </a:r>
            <a:r>
              <a:rPr lang="es-CO" dirty="0" smtClean="0"/>
              <a:t> (17, </a:t>
            </a:r>
            <a:r>
              <a:rPr lang="es-CO" dirty="0" err="1" smtClean="0"/>
              <a:t>too</a:t>
            </a:r>
            <a:r>
              <a:rPr lang="es-CO" dirty="0" smtClean="0"/>
              <a:t>)</a:t>
            </a:r>
          </a:p>
          <a:p>
            <a:pPr lvl="1"/>
            <a:r>
              <a:rPr lang="es-CO" dirty="0" err="1" smtClean="0"/>
              <a:t>Dereference</a:t>
            </a:r>
            <a:r>
              <a:rPr lang="es-CO" dirty="0" smtClean="0"/>
              <a:t> </a:t>
            </a:r>
            <a:r>
              <a:rPr lang="es-CO" dirty="0" err="1" smtClean="0"/>
              <a:t>segment</a:t>
            </a:r>
            <a:r>
              <a:rPr lang="es-CO" dirty="0" smtClean="0"/>
              <a:t> </a:t>
            </a:r>
            <a:r>
              <a:rPr lang="es-CO" dirty="0" err="1" smtClean="0"/>
              <a:t>thread</a:t>
            </a:r>
            <a:r>
              <a:rPr lang="es-CO" dirty="0" smtClean="0"/>
              <a:t>(</a:t>
            </a:r>
            <a:r>
              <a:rPr lang="es-CO" dirty="0" err="1" smtClean="0"/>
              <a:t>P</a:t>
            </a:r>
            <a:r>
              <a:rPr lang="es-CO" dirty="0" err="1" smtClean="0"/>
              <a:t>riority</a:t>
            </a:r>
            <a:r>
              <a:rPr lang="es-CO" dirty="0" smtClean="0"/>
              <a:t> 18)</a:t>
            </a:r>
          </a:p>
          <a:p>
            <a:pPr lvl="1"/>
            <a:r>
              <a:rPr lang="es-CO" dirty="0" smtClean="0"/>
              <a:t>Zer0 page </a:t>
            </a:r>
            <a:r>
              <a:rPr lang="es-CO" dirty="0" err="1" smtClean="0"/>
              <a:t>thread</a:t>
            </a:r>
            <a:r>
              <a:rPr lang="es-CO" dirty="0" smtClean="0"/>
              <a:t>(</a:t>
            </a:r>
            <a:r>
              <a:rPr lang="es-CO" dirty="0" err="1" smtClean="0"/>
              <a:t>Priority</a:t>
            </a:r>
            <a:r>
              <a:rPr lang="es-CO" dirty="0" smtClean="0"/>
              <a:t> 0)</a:t>
            </a:r>
          </a:p>
          <a:p>
            <a:pPr lvl="1"/>
            <a:endParaRPr lang="es-CO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Working</a:t>
            </a:r>
            <a:r>
              <a:rPr lang="es-CO" dirty="0" smtClean="0"/>
              <a:t> set Manager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Balance set manager</a:t>
            </a:r>
            <a:endParaRPr lang="es-CO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22</TotalTime>
  <Words>74</Words>
  <Application>Microsoft Office PowerPoint</Application>
  <PresentationFormat>Presentación en pantalla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Metro</vt:lpstr>
      <vt:lpstr>Gestión de Memoria </vt:lpstr>
      <vt:lpstr>En breve </vt:lpstr>
      <vt:lpstr>Componentes</vt:lpstr>
      <vt:lpstr>Working set Manager</vt:lpstr>
    </vt:vector>
  </TitlesOfParts>
  <Company>Hogar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Memoria</dc:title>
  <dc:creator>David Steven Rojas</dc:creator>
  <cp:lastModifiedBy>David Steven Rojas</cp:lastModifiedBy>
  <cp:revision>3</cp:revision>
  <dcterms:created xsi:type="dcterms:W3CDTF">2009-09-15T03:08:53Z</dcterms:created>
  <dcterms:modified xsi:type="dcterms:W3CDTF">2009-09-15T03:31:01Z</dcterms:modified>
</cp:coreProperties>
</file>