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64" r:id="rId9"/>
    <p:sldId id="265" r:id="rId10"/>
    <p:sldId id="266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82FF-AEB9-32EA-0E55-58A020457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A919E-9C47-A304-71A2-2A58B6052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6D76-2341-8D7B-4B62-BC8206B9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B4AE-0E26-47B0-993E-7AD339E520A0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8C3ED-724E-C717-067F-F3B0032D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F14F-8EFF-61E0-4643-478DB40B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0488-8ADB-4122-838F-F55BFF408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90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5273-1DC1-9912-B482-6F1E8238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2AD0C-DDB4-21EB-7EEB-9E5ABF100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C7AC4-29AF-3FCC-B866-17081C88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B4AE-0E26-47B0-993E-7AD339E520A0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CF7E-8C25-6F8F-C5B7-CFE4DB57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BB59-7106-54A1-75FC-FDA9720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0488-8ADB-4122-838F-F55BFF408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64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B1EBE-5A83-3C3E-5C4A-F5CD76002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143E6-9A9C-0E05-B20D-BF860503C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3399-F28B-DE02-87DA-4678D42F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B4AE-0E26-47B0-993E-7AD339E520A0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84CC-A0F1-11EF-8687-8B2F1461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1B3A-5AC2-687F-DB1C-62A8CB3C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0488-8ADB-4122-838F-F55BFF408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820-4128-A325-2CBE-7EF6142E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8081-AD91-7504-45E4-D913F387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1520-14FF-1EAA-7144-FEC703BC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B4AE-0E26-47B0-993E-7AD339E520A0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3865B-1576-2585-96B4-597DC9D0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B8B18-296B-DA65-6D47-B26C37AE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0488-8ADB-4122-838F-F55BFF408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13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708C-C639-DC47-DF9A-751D6274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0000A-4B16-0602-CC5B-71A8FB4A3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52E0D-2579-FE86-826E-14DEAE22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B4AE-0E26-47B0-993E-7AD339E520A0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AAAD-B4C2-4A42-7071-D0AA2641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DAE8-30D4-342A-1577-AB7D9920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0488-8ADB-4122-838F-F55BFF408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129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60E2-ED4D-D11C-F4B2-37C2DB00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0B56-3DCE-A385-A82E-F34998D23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CCED7-9927-3225-8158-3A4519BC8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65DA2-AD9D-9030-C38C-20842C02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B4AE-0E26-47B0-993E-7AD339E520A0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2F18B-CFA8-C4C2-7A22-4ADCB17C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516A1-F2D1-DB7C-3356-3000BE86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0488-8ADB-4122-838F-F55BFF408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89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B6C3-E5B8-4C3D-100C-40F53A26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73F5A-C6CE-A74C-45B7-18FE513C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207BD-F8DC-C20C-79F5-6BC37A67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5AFBD-E44F-B179-2780-AA8885549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C8E76-F32C-E25B-8141-2F5B536B7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6A559-FEF8-F725-4C18-23166F87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B4AE-0E26-47B0-993E-7AD339E520A0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15FF9-8CDF-76D7-7982-65658FF4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7E61E-E2B9-8474-2670-0D80E926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0488-8ADB-4122-838F-F55BFF408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24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B031-F8BB-97BA-1167-C22B9749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3BE4-FD88-DB87-5267-5CC69688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B4AE-0E26-47B0-993E-7AD339E520A0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B0C7D-2BD2-B5E9-491D-3DAD4737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8B9D1-0979-C558-66A6-9695F3F6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0488-8ADB-4122-838F-F55BFF408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04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DFC99-C1A9-1D81-C6F2-C5BBC335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B4AE-0E26-47B0-993E-7AD339E520A0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A5D76-54AD-B494-5A34-5EB3C766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D79E-2218-DF15-9FF9-C914C1A0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0488-8ADB-4122-838F-F55BFF408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57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EEB3-37A6-F7FC-E311-7F7A705D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E47CE-8228-036D-0495-9F1EF0A6F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E83A3-578B-A32D-AAC2-547479FF1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9FAEA-03DD-1E2E-3924-B6CFF716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B4AE-0E26-47B0-993E-7AD339E520A0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B3CD7-FCD1-4F78-7D15-FBB03D99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AE734-8D56-38C6-AE9F-8ACB8FE4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0488-8ADB-4122-838F-F55BFF408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05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949A-2B64-872A-73BA-2B37FC9A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ED6FC-C6DB-E132-FD1A-2987D61CD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FC0D2-8EDA-CBCA-7B72-B013003D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8EF74-0801-D404-6A1C-B4D87A9A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DB4AE-0E26-47B0-993E-7AD339E520A0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0733B-2FCC-C218-4A72-A768EDCD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C6AF2-B242-47C3-1034-5D49939F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0488-8ADB-4122-838F-F55BFF408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326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4B620-5DE3-7B6E-1978-AC6721F3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AEA93-93AB-B067-C148-8BE5F768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235E-D0B5-850A-E5D8-3CF534936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DB4AE-0E26-47B0-993E-7AD339E520A0}" type="datetimeFigureOut">
              <a:rPr lang="en-AU" smtClean="0"/>
              <a:t>4/06/2023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137C7-E472-42B0-333A-63F414981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6B1CC-79AA-B90B-008A-92271280D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0488-8ADB-4122-838F-F55BFF408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30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olors.c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5F6B-36EF-B827-5CD5-AC86B8D85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T1A2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D2B00-7F46-729D-0EF8-927F9C90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Portfolio Assignment</a:t>
            </a:r>
          </a:p>
        </p:txBody>
      </p:sp>
    </p:spTree>
    <p:extLst>
      <p:ext uri="{BB962C8B-B14F-4D97-AF65-F5344CB8AC3E}">
        <p14:creationId xmlns:p14="http://schemas.microsoft.com/office/powerpoint/2010/main" val="3123794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1AF5-6607-8104-FCB2-5FCA181B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A5F2-7F3D-7473-DABE-87C3148A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Design Process – having never really interacted with Portfolio websites it was a learning curve.</a:t>
            </a:r>
          </a:p>
          <a:p>
            <a:r>
              <a:rPr lang="en-AU" dirty="0"/>
              <a:t>Recording of all the sites used to prevent Plagiarism.</a:t>
            </a:r>
          </a:p>
          <a:p>
            <a:r>
              <a:rPr lang="en-AU" dirty="0"/>
              <a:t>Realizing that the error in CSS is not always with the what I have written but rather a semantic issue preventing the SCSS from updating.</a:t>
            </a:r>
          </a:p>
          <a:p>
            <a:r>
              <a:rPr lang="en-AU" dirty="0"/>
              <a:t>Time management – did not read the Due Date properly.</a:t>
            </a:r>
          </a:p>
          <a:p>
            <a:r>
              <a:rPr lang="en-AU" dirty="0"/>
              <a:t>Finding the proper assets – don’t have a lot of photos.</a:t>
            </a:r>
          </a:p>
          <a:p>
            <a:r>
              <a:rPr lang="en-AU" dirty="0"/>
              <a:t>Drop-down menu – will re-visit in future as it was my first Aesthetic decision just felt I did not have the skill set to pull it off.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6576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7025-2E79-C233-7A5D-04C10153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Favourite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5D33-BAF5-D945-5CF5-9B161A59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Trying to style for the bigger piece to prevent having to do something multiple times.</a:t>
            </a:r>
          </a:p>
          <a:p>
            <a:r>
              <a:rPr lang="en-AU" dirty="0"/>
              <a:t>Organising a workflow that needs to be achieved. </a:t>
            </a:r>
          </a:p>
          <a:p>
            <a:r>
              <a:rPr lang="en-AU" dirty="0"/>
              <a:t>Realising I’ve memorized a lot.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752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3E16-2CFB-B543-9886-923A2336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Sitemap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AFE18-3A30-56B6-2AD3-6384DC491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323" y="365125"/>
            <a:ext cx="6833012" cy="6106096"/>
          </a:xfrm>
        </p:spPr>
      </p:pic>
    </p:spTree>
    <p:extLst>
      <p:ext uri="{BB962C8B-B14F-4D97-AF65-F5344CB8AC3E}">
        <p14:creationId xmlns:p14="http://schemas.microsoft.com/office/powerpoint/2010/main" val="424586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E8C27-90EE-89E1-E3C9-7BBED7FDA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7871" y="365124"/>
            <a:ext cx="7008695" cy="64165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C65CA3-1846-F406-CFE8-4FF592BDD7A6}"/>
              </a:ext>
            </a:extLst>
          </p:cNvPr>
          <p:cNvSpPr txBox="1"/>
          <p:nvPr/>
        </p:nvSpPr>
        <p:spPr>
          <a:xfrm>
            <a:off x="439615" y="483577"/>
            <a:ext cx="414997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Home Page</a:t>
            </a:r>
          </a:p>
          <a:p>
            <a:endParaRPr lang="en-AU" dirty="0"/>
          </a:p>
          <a:p>
            <a:r>
              <a:rPr lang="en-AU" dirty="0"/>
              <a:t>Key Points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Navigation – The same on all pages and used to navigate the entire website, changes with viewport.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Image and side text – when it starts to squish the image will go on top of the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Two buttons – Let’s talk to increase traffic to contact page and a CV download.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Follow links at the bottom of the page will shake on hover.</a:t>
            </a:r>
          </a:p>
        </p:txBody>
      </p:sp>
    </p:spTree>
    <p:extLst>
      <p:ext uri="{BB962C8B-B14F-4D97-AF65-F5344CB8AC3E}">
        <p14:creationId xmlns:p14="http://schemas.microsoft.com/office/powerpoint/2010/main" val="344806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9C93A-4ABE-A03D-9CBE-2516DE796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0178" y="40659"/>
            <a:ext cx="4066147" cy="68173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E6D75-E10D-CD7C-810F-9B0BA6DCA402}"/>
              </a:ext>
            </a:extLst>
          </p:cNvPr>
          <p:cNvSpPr txBox="1"/>
          <p:nvPr/>
        </p:nvSpPr>
        <p:spPr>
          <a:xfrm>
            <a:off x="520995" y="308345"/>
            <a:ext cx="618814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About Me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Same visual split with text and image as the landing page but done in reverse to add diversity.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Skills are in a grid layout , 2 columns in phone view, 3 in tablet  and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Blog images expand on hover and are wrapped in the flex-box.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237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CF6B8-F404-8536-BF68-39CAD0EFD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5880" y="102339"/>
            <a:ext cx="4339421" cy="66533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3F8116-07C4-82CA-1AC4-3DB57F539F3B}"/>
              </a:ext>
            </a:extLst>
          </p:cNvPr>
          <p:cNvSpPr txBox="1"/>
          <p:nvPr/>
        </p:nvSpPr>
        <p:spPr>
          <a:xfrm>
            <a:off x="446567" y="372140"/>
            <a:ext cx="634763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Blog Page</a:t>
            </a:r>
          </a:p>
          <a:p>
            <a:endParaRPr lang="en-AU" sz="2600" dirty="0"/>
          </a:p>
          <a:p>
            <a:r>
              <a:rPr lang="en-AU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Images dynamically change with the size of the viewport to use the space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627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29B72-AC19-91AD-AD86-5532BC1E4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7574" y="92075"/>
            <a:ext cx="8004426" cy="6400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B6FDC-A666-27C0-4B05-0BC9078220D8}"/>
              </a:ext>
            </a:extLst>
          </p:cNvPr>
          <p:cNvSpPr txBox="1"/>
          <p:nvPr/>
        </p:nvSpPr>
        <p:spPr>
          <a:xfrm>
            <a:off x="329611" y="520995"/>
            <a:ext cx="3593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Contact Page</a:t>
            </a:r>
          </a:p>
          <a:p>
            <a:endParaRPr lang="en-AU" dirty="0"/>
          </a:p>
          <a:p>
            <a:r>
              <a:rPr lang="en-AU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Large area so you can see the message that you are writing.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Alternative contact information if you want to call or email directly.</a:t>
            </a:r>
          </a:p>
        </p:txBody>
      </p:sp>
    </p:spTree>
    <p:extLst>
      <p:ext uri="{BB962C8B-B14F-4D97-AF65-F5344CB8AC3E}">
        <p14:creationId xmlns:p14="http://schemas.microsoft.com/office/powerpoint/2010/main" val="399273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011B2-9E54-6B5D-5820-88C9ABC40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3" r="22433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78086-1161-B940-AEA5-1F3570D0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Trello board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51DD-F569-811B-5E76-6FA21392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AU" sz="1700" dirty="0"/>
              <a:t>Started with a KANBAN in Trello.</a:t>
            </a:r>
          </a:p>
          <a:p>
            <a:r>
              <a:rPr lang="en-AU" sz="1700" dirty="0"/>
              <a:t>Helped to track progress.</a:t>
            </a:r>
          </a:p>
          <a:p>
            <a:r>
              <a:rPr lang="en-AU" sz="1700" dirty="0"/>
              <a:t>Added to the board when there was more to do.</a:t>
            </a:r>
          </a:p>
          <a:p>
            <a:endParaRPr lang="en-AU" sz="1700" dirty="0"/>
          </a:p>
          <a:p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87926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B44B-D05D-68FC-415A-683EBFFE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Start of the Design Process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D93386-26C4-C87C-A50B-22E58E070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3054" y="2331700"/>
            <a:ext cx="6420746" cy="246731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318D6B-D56A-9171-8FEF-FC29A771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16" y="1356040"/>
            <a:ext cx="3879252" cy="3979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8FFF88-D8A5-98B8-58C4-C564CC4D4593}"/>
              </a:ext>
            </a:extLst>
          </p:cNvPr>
          <p:cNvSpPr txBox="1"/>
          <p:nvPr/>
        </p:nvSpPr>
        <p:spPr>
          <a:xfrm>
            <a:off x="570703" y="5501960"/>
            <a:ext cx="3793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1. Looking at Portfolio designs on the net. Aesthetic decisions were taken from here and additionally from </a:t>
            </a:r>
            <a:r>
              <a:rPr lang="en-AU" dirty="0">
                <a:hlinkClick r:id="rId4"/>
              </a:rPr>
              <a:t>https://coolors.co/</a:t>
            </a:r>
            <a:r>
              <a:rPr lang="en-AU" dirty="0"/>
              <a:t> , just what I liked.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B036F5-7272-D32A-2AED-E5E7F5A224E9}"/>
              </a:ext>
            </a:extLst>
          </p:cNvPr>
          <p:cNvSpPr txBox="1"/>
          <p:nvPr/>
        </p:nvSpPr>
        <p:spPr>
          <a:xfrm>
            <a:off x="6188149" y="5554869"/>
            <a:ext cx="4752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2. Converting into a more refined wireframe, Designs on layout were done to maximize the page with what I thought was important and made small less important details.</a:t>
            </a:r>
          </a:p>
        </p:txBody>
      </p:sp>
    </p:spTree>
    <p:extLst>
      <p:ext uri="{BB962C8B-B14F-4D97-AF65-F5344CB8AC3E}">
        <p14:creationId xmlns:p14="http://schemas.microsoft.com/office/powerpoint/2010/main" val="166302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815F-4B29-934B-9B84-DB3BF2A3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the HTML +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B05C-DC5A-5378-7164-E77BB695B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1. Started by writing the HTML for the Home page in visual studio code.</a:t>
            </a:r>
          </a:p>
          <a:p>
            <a:pPr marL="0" indent="0">
              <a:buNone/>
            </a:pPr>
            <a:r>
              <a:rPr lang="en-AU" dirty="0"/>
              <a:t>2. Worked on the CSS for home page to get a good visual breakdown. Used SCSS and organised into component files.</a:t>
            </a:r>
          </a:p>
          <a:p>
            <a:pPr marL="0" indent="0">
              <a:buNone/>
            </a:pPr>
            <a:r>
              <a:rPr lang="en-AU" dirty="0"/>
              <a:t>3. Reworked elements out of my scope.</a:t>
            </a:r>
          </a:p>
          <a:p>
            <a:pPr marL="0" indent="0">
              <a:buNone/>
            </a:pPr>
            <a:r>
              <a:rPr lang="en-AU" dirty="0"/>
              <a:t>4. Wrote the HTML for the remaining 3 pages.</a:t>
            </a:r>
          </a:p>
          <a:p>
            <a:pPr marL="0" indent="0">
              <a:buNone/>
            </a:pPr>
            <a:r>
              <a:rPr lang="en-AU" dirty="0"/>
              <a:t>5. Styled the remaining elements that weren’t accounted for using SCSS.</a:t>
            </a:r>
          </a:p>
          <a:p>
            <a:pPr marL="0" indent="0">
              <a:buNone/>
            </a:pPr>
            <a:r>
              <a:rPr lang="en-AU" dirty="0"/>
              <a:t>6. Built sitemap.</a:t>
            </a:r>
          </a:p>
        </p:txBody>
      </p:sp>
    </p:spTree>
    <p:extLst>
      <p:ext uri="{BB962C8B-B14F-4D97-AF65-F5344CB8AC3E}">
        <p14:creationId xmlns:p14="http://schemas.microsoft.com/office/powerpoint/2010/main" val="290261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493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T1A2</vt:lpstr>
      <vt:lpstr>Sitemap</vt:lpstr>
      <vt:lpstr>PowerPoint Presentation</vt:lpstr>
      <vt:lpstr>PowerPoint Presentation</vt:lpstr>
      <vt:lpstr>PowerPoint Presentation</vt:lpstr>
      <vt:lpstr>PowerPoint Presentation</vt:lpstr>
      <vt:lpstr>Trello board</vt:lpstr>
      <vt:lpstr>Start of the Design Process</vt:lpstr>
      <vt:lpstr>Writing the HTML + CSS</vt:lpstr>
      <vt:lpstr>Challenges of the Process</vt:lpstr>
      <vt:lpstr>Favourite parts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T1A2</dc:title>
  <dc:creator>Jimmy Pipers</dc:creator>
  <cp:lastModifiedBy>Jimmy Pipers</cp:lastModifiedBy>
  <cp:revision>1</cp:revision>
  <dcterms:created xsi:type="dcterms:W3CDTF">2023-06-04T04:54:16Z</dcterms:created>
  <dcterms:modified xsi:type="dcterms:W3CDTF">2023-06-04T10:47:22Z</dcterms:modified>
</cp:coreProperties>
</file>