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XSEWBE+L7BWwjym747jNIxWm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a92f257f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4a92f257f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7" name="Google Shape;57;p1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10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10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10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10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10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10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10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10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0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10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10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0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10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0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10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10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10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0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10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0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10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0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10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0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0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10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10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0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10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10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10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10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65747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0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5" name="Google Shape;115;p10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leyenda">
  <p:cSld name="Imagen panorámica con leyenda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leyenda">
  <p:cSld name="Título y leyenda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9" name="Google Shape;179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título">
  <p:cSld name="Cita con título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5" name="Google Shape;185;p21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6" name="Google Shape;186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21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4" name="Google Shape;194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3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3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2" name="Google Shape;202;p23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3" name="Google Shape;203;p23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4" name="Google Shape;204;p23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5" name="Google Shape;205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1" name="Google Shape;211;p24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2" name="Google Shape;212;p24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3" name="Google Shape;213;p24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4" name="Google Shape;214;p24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5" name="Google Shape;215;p24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6" name="Google Shape;216;p24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7" name="Google Shape;217;p24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218" name="Google Shape;218;p24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9" name="Google Shape;219;p2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5" name="Google Shape;225;p2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 rot="5400000">
            <a:off x="2424905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7" name="Google Shape;127;p12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8" name="Google Shape;128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1141411" y="2249486"/>
            <a:ext cx="487839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0" name="Google Shape;140;p14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3" type="body"/>
          </p:nvPr>
        </p:nvSpPr>
        <p:spPr>
          <a:xfrm>
            <a:off x="6172200" y="2249485"/>
            <a:ext cx="487521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42" name="Google Shape;142;p14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9" name="Google Shape;159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EBEDEE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6" name="Google Shape;166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10" name="Google Shape;10;p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" name="Google Shape;24;p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" name="Google Shape;25;p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" name="Google Shape;40;p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65747C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Rockwell"/>
              <a:buNone/>
            </a:pPr>
            <a:r>
              <a:rPr lang="es-ES" sz="5400">
                <a:latin typeface="Rockwell"/>
                <a:ea typeface="Rockwell"/>
                <a:cs typeface="Rockwell"/>
                <a:sym typeface="Rockwell"/>
              </a:rPr>
              <a:t>BODEGA CENTRAL MINIMARKET</a:t>
            </a:r>
            <a:endParaRPr sz="54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0" name="Google Shape;240;p1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s-ES" sz="2400">
                <a:latin typeface="Tahoma"/>
                <a:ea typeface="Tahoma"/>
                <a:cs typeface="Tahoma"/>
                <a:sym typeface="Tahoma"/>
              </a:rPr>
              <a:t>SEBASTIÁN AVELLO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</a:pPr>
            <a:r>
              <a:rPr lang="es-ES" sz="2400">
                <a:latin typeface="Tahoma"/>
                <a:ea typeface="Tahoma"/>
                <a:cs typeface="Tahoma"/>
                <a:sym typeface="Tahoma"/>
              </a:rPr>
              <a:t>FELIPE ELGUETA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</a:pPr>
            <a:r>
              <a:rPr lang="es-ES" sz="4400">
                <a:latin typeface="Rockwell"/>
                <a:ea typeface="Rockwell"/>
                <a:cs typeface="Rockwell"/>
                <a:sym typeface="Rockwell"/>
              </a:rPr>
              <a:t>CONTEXTO</a:t>
            </a:r>
            <a:endParaRPr/>
          </a:p>
        </p:txBody>
      </p:sp>
      <p:sp>
        <p:nvSpPr>
          <p:cNvPr id="247" name="Google Shape;247;p2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La empresa que administra una </a:t>
            </a:r>
            <a:r>
              <a:rPr b="1" lang="es-ES"/>
              <a:t>bodega central de insumos y alimentos no perecibles</a:t>
            </a:r>
            <a:r>
              <a:rPr lang="es-ES"/>
              <a:t> para una cadena de minimarkets presenta actualmente una serie de dificultades operativas debido a que sus procesos de gestión de inventario son </a:t>
            </a:r>
            <a:r>
              <a:rPr b="1" lang="es-ES"/>
              <a:t>totalmente manuales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</a:pPr>
            <a:r>
              <a:rPr lang="es-ES" sz="4400">
                <a:latin typeface="Rockwell"/>
                <a:ea typeface="Rockwell"/>
                <a:cs typeface="Rockwell"/>
                <a:sym typeface="Rockwell"/>
              </a:rPr>
              <a:t>SOLUCIÓN</a:t>
            </a:r>
            <a:endParaRPr/>
          </a:p>
        </p:txBody>
      </p:sp>
      <p:sp>
        <p:nvSpPr>
          <p:cNvPr id="254" name="Google Shape;254;p3"/>
          <p:cNvSpPr txBox="1"/>
          <p:nvPr>
            <p:ph idx="1" type="body"/>
          </p:nvPr>
        </p:nvSpPr>
        <p:spPr>
          <a:xfrm>
            <a:off x="1141410" y="2249486"/>
            <a:ext cx="9905998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 sz="2400">
                <a:latin typeface="Tahoma"/>
                <a:ea typeface="Tahoma"/>
                <a:cs typeface="Tahoma"/>
                <a:sym typeface="Tahoma"/>
              </a:rPr>
              <a:t>Desarrollar una aplicación web que centralice la administración del inventario de una bodega central. La solución debe facilitar el seguimiento de productos, gestión de stock, generación de reportes y alertas, asegurando procesos eficientes y una toma de decisiones informada.</a:t>
            </a:r>
            <a:endParaRPr/>
          </a:p>
        </p:txBody>
      </p:sp>
      <p:sp>
        <p:nvSpPr>
          <p:cNvPr id="255" name="Google Shape;255;p3"/>
          <p:cNvSpPr txBox="1"/>
          <p:nvPr>
            <p:ph idx="2" type="body"/>
          </p:nvPr>
        </p:nvSpPr>
        <p:spPr>
          <a:xfrm>
            <a:off x="10604310" y="5063318"/>
            <a:ext cx="443101" cy="727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</a:pPr>
            <a:r>
              <a:rPr lang="es-ES" sz="4400">
                <a:latin typeface="Rockwell"/>
                <a:ea typeface="Rockwell"/>
                <a:cs typeface="Rockwell"/>
                <a:sym typeface="Rockwell"/>
              </a:rPr>
              <a:t>OBJETIVO GENERAL</a:t>
            </a:r>
            <a:endParaRPr/>
          </a:p>
        </p:txBody>
      </p:sp>
      <p:sp>
        <p:nvSpPr>
          <p:cNvPr id="262" name="Google Shape;262;p4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 sz="2400">
                <a:latin typeface="Tahoma"/>
                <a:ea typeface="Tahoma"/>
                <a:cs typeface="Tahoma"/>
                <a:sym typeface="Tahoma"/>
              </a:rPr>
              <a:t>Desarrollar una aplicación web enfocada en la gestión de inventarios de la bodega central de un minimarket, con la capacidad, generar reportes y alertas automáticas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</a:pPr>
            <a:r>
              <a:rPr lang="es-ES" sz="4400">
                <a:latin typeface="Rockwell"/>
                <a:ea typeface="Rockwell"/>
                <a:cs typeface="Rockwell"/>
                <a:sym typeface="Rockwell"/>
              </a:rPr>
              <a:t>OBJETIVOS ESPECÍFICOS</a:t>
            </a:r>
            <a:endParaRPr/>
          </a:p>
        </p:txBody>
      </p:sp>
      <p:sp>
        <p:nvSpPr>
          <p:cNvPr id="269" name="Google Shape;269;p5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ES" sz="2400">
                <a:latin typeface="Tahoma"/>
                <a:ea typeface="Tahoma"/>
                <a:cs typeface="Tahoma"/>
                <a:sym typeface="Tahoma"/>
              </a:rPr>
              <a:t>Optimizar el control y seguimiento del inventario en la bodega central, logrando en 6 meses, que el sistema registre correctamente el 96% de ingresos de stock, reduciendo inconsistencias y pérdidas de productos.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ES" sz="2400">
                <a:latin typeface="Tahoma"/>
                <a:ea typeface="Tahoma"/>
                <a:cs typeface="Tahoma"/>
                <a:sym typeface="Tahoma"/>
              </a:rPr>
              <a:t>Implementar alertas automáticas para el control de stock crítico y vencimientos, alcanzando en un plazo de 6 meses una tasa de efectividad del 98% en la emisión de notificaciones que prevengan la falta de stock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25000"/>
              <a:buChar char="•"/>
            </a:pPr>
            <a:r>
              <a:rPr lang="es-ES" sz="2400">
                <a:latin typeface="Tahoma"/>
                <a:ea typeface="Tahoma"/>
                <a:cs typeface="Tahoma"/>
                <a:sym typeface="Tahoma"/>
              </a:rPr>
              <a:t>Reducir los tiempos de revisión de inventario gracias a la automatización de procesos, disminuyendo el tiempo actual de los procesos en un 60% en el sexto mes de funcionamiento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ckwell"/>
              <a:buNone/>
            </a:pPr>
            <a:r>
              <a:rPr lang="es-ES" sz="4400">
                <a:latin typeface="Rockwell"/>
                <a:ea typeface="Rockwell"/>
                <a:cs typeface="Rockwell"/>
                <a:sym typeface="Rockwell"/>
              </a:rPr>
              <a:t>METODOLOGÍA</a:t>
            </a:r>
            <a:endParaRPr/>
          </a:p>
        </p:txBody>
      </p:sp>
      <p:sp>
        <p:nvSpPr>
          <p:cNvPr id="276" name="Google Shape;276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>
                <a:latin typeface="Tahoma"/>
                <a:ea typeface="Tahoma"/>
                <a:cs typeface="Tahoma"/>
                <a:sym typeface="Tahoma"/>
              </a:rPr>
              <a:t>Se utilizará la metodología ágil Scrum, dividiendo el desarrollo en diferentes sprints que permiten avanzar de forma constante y ordenada. Cada integrante del equipo tendrá funciones ya definidas como Scrum Master, Product Owner y desarrolladores, los cuales estarán encargados de planificar, desarrollar, probar y mejorar el sistema en ciclos continuos. Esta metodología facilita una entrega funcional y validada del sistema dentro del plazo de 17 semanas.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VALOR</a:t>
            </a:r>
            <a:endParaRPr/>
          </a:p>
        </p:txBody>
      </p:sp>
      <p:sp>
        <p:nvSpPr>
          <p:cNvPr id="282" name="Google Shape;282;p7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 El proyecto aporta un valor significativo al contexto laboral, tanto en su dimensión real como simulada, mediante la automatización de procesos, la optimización del tiempo y la reducción de pérdidas.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a92f257f5_0_0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Cronograma</a:t>
            </a:r>
            <a:endParaRPr/>
          </a:p>
        </p:txBody>
      </p:sp>
      <p:sp>
        <p:nvSpPr>
          <p:cNvPr id="288" name="Google Shape;288;g34a92f257f5_0_0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34a92f257f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88" y="2097225"/>
            <a:ext cx="11297226" cy="37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"/>
          <p:cNvSpPr txBox="1"/>
          <p:nvPr>
            <p:ph type="title"/>
          </p:nvPr>
        </p:nvSpPr>
        <p:spPr>
          <a:xfrm>
            <a:off x="3475180" y="2249487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	RESUMEN FINAL</a:t>
            </a:r>
            <a:endParaRPr/>
          </a:p>
        </p:txBody>
      </p:sp>
      <p:sp>
        <p:nvSpPr>
          <p:cNvPr id="295" name="Google Shape;295;p8"/>
          <p:cNvSpPr txBox="1"/>
          <p:nvPr>
            <p:ph idx="1" type="body"/>
          </p:nvPr>
        </p:nvSpPr>
        <p:spPr>
          <a:xfrm>
            <a:off x="854809" y="4160173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2025-04-08T02:27:34Z</dcterms:created>
  <dc:creator>felipe elgueta parra</dc:creator>
</cp:coreProperties>
</file>