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1EEE251C-9278-446E-94B4-A45D94CF9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8055FC-3474-47B3-9B4F-67BB1FF9F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CEC8C-C875-46FC-B5E4-D61A1C548497}" type="datetimeFigureOut">
              <a:rPr lang="es-ES" smtClean="0"/>
              <a:t>07/04/2025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F96C8D-3E0E-4E49-B6AF-3B70D36C8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CB9B36-4822-46B1-ACA8-0730FA8C1B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9A7F6-A9F7-4200-B15A-0DDF77E808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7875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451A8-9F55-443A-B22B-91AD4434529B}" type="datetimeFigureOut">
              <a:rPr lang="es-ES" smtClean="0"/>
              <a:t>07/04/2025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  <a:endParaRPr lang="es-ES" dirty="0"/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B58500-FC51-4538-819A-391D99492B7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31534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59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2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495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39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976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B58500-FC51-4538-819A-391D99492B7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60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á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á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á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á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B4B42CC5-A37F-479C-BB89-93782537C5C2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C4A89A-6E40-4DEC-A31D-8D0BA4D0C19B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CCAC9A-50FA-453B-A5A1-664F834320F1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A96A25-A1A1-4951-AA35-C0B05EF039E3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60" name="Cuadro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Cuadro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5C997B-94A4-4371-AF12-483312E12549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7A9720-1EE6-4D5E-A5BF-D4060F8DE7CF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BAA0C9-03DE-4F7E-9E82-3790C686D72B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ACA7D-22A4-4E66-8FBE-CC5DD02FB4DF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58C13-3C2F-4635-87DB-06CB8F496D80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F887F4-C29B-48B9-BDC1-98C5FCB6A07F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DD4354-610D-40D5-AEB6-3A793CD516D2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E701CA-C3B4-4331-83CC-2F0A47CA6E57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550BC4-1DD7-42C5-AEE4-96F7F79285D7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AB6CF5-77ED-4FF9-AAF8-52C3AF46E3D9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74DD3-B4C2-4A96-8300-79DD1DCFF12A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4D0B20-C8B4-43BB-AD01-62F210BF3AA3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1807E4-B9D9-419C-89FE-7ED2FA492EAC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á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íne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á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á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es-ES" noProof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4295C3A-E926-46B8-ADEB-3C84EE47C3D7}" type="datetime1">
              <a:rPr lang="es-ES" noProof="0" smtClean="0"/>
              <a:t>07/04/2025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5400" dirty="0">
                <a:latin typeface="Rockwell" panose="02060603020205020403" pitchFamily="18" charset="0"/>
              </a:rPr>
              <a:t>Bodega central </a:t>
            </a:r>
            <a:r>
              <a:rPr lang="es-ES" sz="5400" dirty="0" err="1">
                <a:latin typeface="Rockwell" panose="02060603020205020403" pitchFamily="18" charset="0"/>
              </a:rPr>
              <a:t>minimarket</a:t>
            </a:r>
            <a:endParaRPr lang="es-ES" sz="5400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ctr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Sebastián 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avello</a:t>
            </a:r>
            <a:endParaRPr lang="es-E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Felipe elgueta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La empresa que administra una </a:t>
            </a:r>
            <a:r>
              <a:rPr lang="es-ES" b="1" dirty="0"/>
              <a:t>bodega central de insumos y alimentos no perecibles</a:t>
            </a:r>
            <a:r>
              <a:rPr lang="es-ES" dirty="0"/>
              <a:t> para una cadena de </a:t>
            </a:r>
            <a:r>
              <a:rPr lang="es-ES" dirty="0" err="1"/>
              <a:t>minimarkets</a:t>
            </a:r>
            <a:r>
              <a:rPr lang="es-ES" dirty="0"/>
              <a:t> presenta actualmente una serie de dificultades operativas debido a que sus procesos de gestión de inventario son </a:t>
            </a:r>
            <a:r>
              <a:rPr lang="es-ES" b="1" dirty="0"/>
              <a:t>totalmente manuales</a:t>
            </a:r>
            <a:endParaRPr lang="es-E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9905998" cy="3541714"/>
          </a:xfrm>
        </p:spPr>
        <p:txBody>
          <a:bodyPr rtlCol="0">
            <a:normAutofit/>
          </a:bodyPr>
          <a:lstStyle/>
          <a:p>
            <a:pPr lvl="1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una aplicación web que centralice la administración del inventario de una bodega central. La solución debe facilitar el seguimiento de productos, gestión de stock, generación de reportes y alertas, asegurando procesos eficientes y una toma de decisiones informada.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76076A-6603-C1B9-D7A6-C6EC842E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4310" y="5063318"/>
            <a:ext cx="443101" cy="727881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Objetivo general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1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Desarrollar una aplicación web enfocada en la gestión de inventarios de la bodega central de un </a:t>
            </a:r>
            <a:r>
              <a:rPr lang="es-E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minimarket</a:t>
            </a:r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con la capacidad, generar reportes y alertas automáticas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lvl="1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Optimizar el control y seguimiento del inventario en la bodega central, logrando en 6 meses, que el sistema registre correctamente el 96% de ingresos de stock, reduciendo inconsistencias y pérdidas de productos.</a:t>
            </a:r>
          </a:p>
          <a:p>
            <a:pPr lvl="1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Implementar alertas automáticas para el control de stock crítico y vencimientos, alcanzando en un plazo de 6 meses una tasa de efectividad del 98% en la emisión de notificaciones que prevengan la falta de stock</a:t>
            </a:r>
          </a:p>
          <a:p>
            <a:pPr lvl="1" rtl="0"/>
            <a:r>
              <a:rPr lang="es-E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Reducir los tiempos de revisión de inventario gracias a la automatización de procesos, disminuyendo el tiempo actual de los procesos en un 60% en el sexto mes de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ES" sz="4400" dirty="0">
                <a:latin typeface="Rockwell" panose="02060603020205020403" pitchFamily="18" charset="0"/>
              </a:rPr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 utilizará la metodología ágil Scrum, dividiendo el desarrollo en diferentes </a:t>
            </a:r>
            <a:r>
              <a:rPr lang="es-E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sprints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que permiten avanzar de forma constante y ordenada. Cada integrante del equipo tendrá funciones ya definidas como Scrum Master, </a:t>
            </a:r>
            <a:r>
              <a:rPr lang="es-E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E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Owner</a:t>
            </a:r>
            <a:r>
              <a:rPr lang="es-E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 desarrolladores, los cuales estarán encargados de planificar, desarrollar, probar y mejorar el sistema en ciclos continuos. Esta metodología facilita una entrega funcional y validada del sistema dentro del plazo de 17 semanas. 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06029-1E90-2716-5F3E-18F3BA22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205B5-5251-2D52-8859-731B34D2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 El proyecto aporta un valor significativo al contexto laboral, tanto en su dimensión real como simulada, mediante la automatización de procesos, la optimización del tiempo y la reducción de pérdidas.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6968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63F26-6603-BDB2-2CFB-AAD7B339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180" y="2249487"/>
            <a:ext cx="9905998" cy="1478570"/>
          </a:xfrm>
        </p:spPr>
        <p:txBody>
          <a:bodyPr/>
          <a:lstStyle/>
          <a:p>
            <a:r>
              <a:rPr lang="es-ES" dirty="0"/>
              <a:t>	Resumen final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57EB6-CD6D-1202-F664-692A35005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809" y="4160173"/>
            <a:ext cx="9905999" cy="3541714"/>
          </a:xfrm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8815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9_TF77815013" id="{8FD947F4-9C84-4D31-9A71-50EF00CCFDB1}" vid="{F3634BA7-4789-48F2-AC63-487E7207BC1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problema - solución </Template>
  <TotalTime>13</TotalTime>
  <Words>346</Words>
  <Application>Microsoft Office PowerPoint</Application>
  <PresentationFormat>Panorámica</PresentationFormat>
  <Paragraphs>24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Tw Cen MT</vt:lpstr>
      <vt:lpstr>Circuito</vt:lpstr>
      <vt:lpstr>Bodega central minimarket</vt:lpstr>
      <vt:lpstr>contexto</vt:lpstr>
      <vt:lpstr>Solución</vt:lpstr>
      <vt:lpstr>Objetivo general</vt:lpstr>
      <vt:lpstr>Objetivos Específicos</vt:lpstr>
      <vt:lpstr>Metodología</vt:lpstr>
      <vt:lpstr>Valor</vt:lpstr>
      <vt:lpstr> Resumen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elgueta parra</dc:creator>
  <cp:lastModifiedBy>felipe elgueta parra</cp:lastModifiedBy>
  <cp:revision>1</cp:revision>
  <dcterms:created xsi:type="dcterms:W3CDTF">2025-04-08T02:27:34Z</dcterms:created>
  <dcterms:modified xsi:type="dcterms:W3CDTF">2025-04-08T02:41:27Z</dcterms:modified>
</cp:coreProperties>
</file>