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05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62362-7A97-4D8E-B9C2-BBFB78129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14DBF-8FCA-46A6-A5B7-C1EFF3C1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BE5F4-040E-42D6-A459-D7827613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F3E32-6113-4A6B-BA45-FA61705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2E7D-A07D-49DE-B4CD-1B3A47C0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B14F2-9C36-42FB-90C2-D993250F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6CE8F-DACE-47B6-9B12-9AEC01A7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E2A8A-0B3B-49C4-8348-B74FB65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C0197-6A3B-4749-BD99-54C0D1D7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FFA2-8BCC-4E2F-9B29-841F340F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F24424-0A36-422E-AA12-55271541F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2DC98-AF9B-4F99-BC94-EFE3EA5D4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118B8-A7AD-4BB5-82D1-C2FE4E51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9CCE8-CD17-4790-8928-70A19F25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9534D-6AF7-4A71-A077-E12E0573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39E11-6E06-4C2F-B7C4-44736F72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F9CAD-0C65-4938-9BFF-D0FA1731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74DD7-9420-445E-AD55-6EF9EC0E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C6590-31E5-4507-8C9C-284BD3D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B58F9-8799-4535-A3D7-EF065B2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E4BE1-DB96-4147-9071-5A152D50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E76A3-CD7B-44FA-95F3-0187282F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F24D9-8B1D-4CCA-BFA2-14809F20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4D97C-37DB-47F5-A0F1-0559902F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89FE7-B394-4C64-B426-2C409DD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7C1E-DF51-4BA1-ACB6-C6EE17E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84018-AC5F-4646-BE95-40891D23F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B29D-5E67-421E-9D4C-27B12234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647A1-297F-4E45-8A44-26DD981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42294-EC5D-4DD4-8BA0-C2BF1B8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E19C2-4D3D-45C5-8EEA-55FD10D2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B7B3E-3E74-4865-8C81-A19E4499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C18A1-A594-401D-AA73-CC5F4769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DE29B-512F-4D19-9254-4BFD88E6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0C59-FBC9-41AD-B529-579A5503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068D4-C430-44A8-89E4-DE3C0975E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78180C-CE10-432B-AB8F-8E4BD69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26856-A6EC-4BC7-BB1D-AF317B7A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1B32D5-5AAC-4492-9855-E2B55438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4A27-E4EE-4CE1-A02A-3F3A4CCC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08DA8-9297-4FCC-9BC1-B822E1E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FD33F-E722-49DE-BF92-6DF5046F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8BE7F-0F21-4CBA-9F7B-BE864D94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523A-7D21-4972-AC02-78345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FE64F-0D04-4932-B432-2D2E4E82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69850-EE19-4D2B-832C-6B927B3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75D1-5418-4966-AE75-D5AD1590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B4B5A-98A4-4F65-BA4C-33630CAD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92FCE-966F-4678-8F9D-8CAAEF56C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74E27-0733-493C-8AB6-41DDEFA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566AE-28B2-4096-94EC-C201DA3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DD18F-D863-4AE3-8BE9-0419145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B4C2-F270-49CE-9F7B-81B5C13B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E67BC-925E-4A90-A163-BEADC8B0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55FDA-D0C6-4BE1-BD5A-0BCC7EAF1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D1732-F828-4F40-8976-944976B1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A9BD1-0DB6-4BFB-8743-69096E9D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B81D5-8A8C-4222-9EB8-57F15565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A8A2E6-C5CA-4B11-A905-8AFB79FB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1C124-F33F-4D94-A462-48C3FE1F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26191-6ED3-4CDF-8A32-7CE3F4253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309A-D018-4C54-9D54-94C7A2D09E9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A02B3-CEA2-4CA3-8DC6-C258E59D4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57C08-725A-4CE3-B0BC-B6A7F7EF7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0D50-420E-46BB-A8D9-AB77C76AF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BF89AFE-C693-40AF-A405-313481BC1B22}"/>
              </a:ext>
            </a:extLst>
          </p:cNvPr>
          <p:cNvGrpSpPr/>
          <p:nvPr/>
        </p:nvGrpSpPr>
        <p:grpSpPr>
          <a:xfrm>
            <a:off x="-1634142" y="908957"/>
            <a:ext cx="18188592" cy="5813711"/>
            <a:chOff x="-1634142" y="908957"/>
            <a:chExt cx="18188592" cy="5813711"/>
          </a:xfrm>
        </p:grpSpPr>
        <p:pic>
          <p:nvPicPr>
            <p:cNvPr id="1028" name="Picture 4" descr="PD의 시간에 따른 변화의 사례 (Primary Psychiatry 2013)">
              <a:extLst>
                <a:ext uri="{FF2B5EF4-FFF2-40B4-BE49-F238E27FC236}">
                  <a16:creationId xmlns:a16="http://schemas.microsoft.com/office/drawing/2014/main" id="{F89E87D3-04AC-460F-B501-9FA29AA803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119"/>
            <a:stretch/>
          </p:blipFill>
          <p:spPr bwMode="auto">
            <a:xfrm>
              <a:off x="-1634142" y="908957"/>
              <a:ext cx="6369777" cy="5813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16FA48D-1A68-4771-A2C1-9A91BDF5F52F}"/>
                </a:ext>
              </a:extLst>
            </p:cNvPr>
            <p:cNvGrpSpPr/>
            <p:nvPr/>
          </p:nvGrpSpPr>
          <p:grpSpPr>
            <a:xfrm>
              <a:off x="4938712" y="908957"/>
              <a:ext cx="11615738" cy="5639772"/>
              <a:chOff x="481012" y="566057"/>
              <a:chExt cx="11615738" cy="5639772"/>
            </a:xfrm>
          </p:grpSpPr>
          <p:pic>
            <p:nvPicPr>
              <p:cNvPr id="8" name="Picture 4" descr="PD의 시간에 따른 변화의 사례 (Primary Psychiatry 2013)">
                <a:extLst>
                  <a:ext uri="{FF2B5EF4-FFF2-40B4-BE49-F238E27FC236}">
                    <a16:creationId xmlns:a16="http://schemas.microsoft.com/office/drawing/2014/main" id="{54493C10-1939-4728-8FBF-71F8732F94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25"/>
              <a:stretch/>
            </p:blipFill>
            <p:spPr bwMode="auto">
              <a:xfrm>
                <a:off x="481012" y="652171"/>
                <a:ext cx="11229975" cy="5553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7B171C-F1E5-4A09-BFBB-9EA33EC6A9E0}"/>
                  </a:ext>
                </a:extLst>
              </p:cNvPr>
              <p:cNvSpPr/>
              <p:nvPr/>
            </p:nvSpPr>
            <p:spPr>
              <a:xfrm>
                <a:off x="6277244" y="1536653"/>
                <a:ext cx="2073004" cy="2435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4477E2A-8543-462E-9A2F-844176FC2919}"/>
                  </a:ext>
                </a:extLst>
              </p:cNvPr>
              <p:cNvSpPr/>
              <p:nvPr/>
            </p:nvSpPr>
            <p:spPr>
              <a:xfrm>
                <a:off x="5872299" y="566057"/>
                <a:ext cx="1390648" cy="23687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9587A55-F145-46E6-B6BF-BA43B627CC8F}"/>
                  </a:ext>
                </a:extLst>
              </p:cNvPr>
              <p:cNvSpPr/>
              <p:nvPr/>
            </p:nvSpPr>
            <p:spPr>
              <a:xfrm>
                <a:off x="8282124" y="2659516"/>
                <a:ext cx="3814626" cy="1538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4" descr="PD의 시간에 따른 변화의 사례 (Primary Psychiatry 2013)">
                <a:extLst>
                  <a:ext uri="{FF2B5EF4-FFF2-40B4-BE49-F238E27FC236}">
                    <a16:creationId xmlns:a16="http://schemas.microsoft.com/office/drawing/2014/main" id="{40B601EC-5C74-4CF1-9FB4-44F35E15C4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22" t="42625" b="33193"/>
              <a:stretch/>
            </p:blipFill>
            <p:spPr bwMode="auto">
              <a:xfrm>
                <a:off x="8299449" y="2566849"/>
                <a:ext cx="3423337" cy="1339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C36FB86-7A8F-4CC7-9446-60DFABC31275}"/>
                  </a:ext>
                </a:extLst>
              </p:cNvPr>
              <p:cNvSpPr/>
              <p:nvPr/>
            </p:nvSpPr>
            <p:spPr>
              <a:xfrm rot="782216">
                <a:off x="3120920" y="2665675"/>
                <a:ext cx="5110741" cy="1099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758EBA53-B00A-41D8-B201-66FC0FD6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1543" y="2151017"/>
                <a:ext cx="5207726" cy="750134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FA86D7B-4015-441B-B6BD-ED9F2C9F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774" y="2143514"/>
                <a:ext cx="2419001" cy="1428362"/>
              </a:xfrm>
              <a:prstGeom prst="straightConnector1">
                <a:avLst/>
              </a:prstGeom>
              <a:ln w="76200">
                <a:solidFill>
                  <a:srgbClr val="E7238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FBFF6C4-A702-4F43-BCE5-11BC0B479FC3}"/>
                  </a:ext>
                </a:extLst>
              </p:cNvPr>
              <p:cNvCxnSpPr/>
              <p:nvPr/>
            </p:nvCxnSpPr>
            <p:spPr>
              <a:xfrm>
                <a:off x="3091543" y="2151017"/>
                <a:ext cx="520772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055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341C9C-035D-4ED7-8A56-8A79CBAA3D33}"/>
              </a:ext>
            </a:extLst>
          </p:cNvPr>
          <p:cNvGrpSpPr/>
          <p:nvPr/>
        </p:nvGrpSpPr>
        <p:grpSpPr>
          <a:xfrm>
            <a:off x="481012" y="566057"/>
            <a:ext cx="11615738" cy="5639772"/>
            <a:chOff x="481012" y="566057"/>
            <a:chExt cx="11615738" cy="5639772"/>
          </a:xfrm>
        </p:grpSpPr>
        <p:pic>
          <p:nvPicPr>
            <p:cNvPr id="2" name="Picture 4" descr="PD의 시간에 따른 변화의 사례 (Primary Psychiatry 2013)">
              <a:extLst>
                <a:ext uri="{FF2B5EF4-FFF2-40B4-BE49-F238E27FC236}">
                  <a16:creationId xmlns:a16="http://schemas.microsoft.com/office/drawing/2014/main" id="{94B07EEB-94AE-48E5-962D-D96DAC0284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25"/>
            <a:stretch/>
          </p:blipFill>
          <p:spPr bwMode="auto">
            <a:xfrm>
              <a:off x="481012" y="652171"/>
              <a:ext cx="11229975" cy="555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34FDFC0-2BA0-48E0-A357-0EB91F477CF9}"/>
                </a:ext>
              </a:extLst>
            </p:cNvPr>
            <p:cNvSpPr/>
            <p:nvPr/>
          </p:nvSpPr>
          <p:spPr>
            <a:xfrm>
              <a:off x="6277244" y="1536653"/>
              <a:ext cx="2073004" cy="2435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ACB218-8B42-470D-9B4C-C17F50082FB3}"/>
                </a:ext>
              </a:extLst>
            </p:cNvPr>
            <p:cNvSpPr/>
            <p:nvPr/>
          </p:nvSpPr>
          <p:spPr>
            <a:xfrm>
              <a:off x="5872299" y="566057"/>
              <a:ext cx="1390648" cy="2368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F4F7073-E570-43F4-806E-3F0FB53EA43E}"/>
                </a:ext>
              </a:extLst>
            </p:cNvPr>
            <p:cNvSpPr/>
            <p:nvPr/>
          </p:nvSpPr>
          <p:spPr>
            <a:xfrm>
              <a:off x="8282124" y="2659516"/>
              <a:ext cx="3814626" cy="1538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4" descr="PD의 시간에 따른 변화의 사례 (Primary Psychiatry 2013)">
              <a:extLst>
                <a:ext uri="{FF2B5EF4-FFF2-40B4-BE49-F238E27FC236}">
                  <a16:creationId xmlns:a16="http://schemas.microsoft.com/office/drawing/2014/main" id="{FFB5EBFC-3977-4229-9C82-8608612AB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22" t="42625" b="33193"/>
            <a:stretch/>
          </p:blipFill>
          <p:spPr bwMode="auto">
            <a:xfrm>
              <a:off x="8299449" y="2566849"/>
              <a:ext cx="3423337" cy="133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7A4C3F-AA63-40C8-8B0C-EF0DFC9FBFDC}"/>
                </a:ext>
              </a:extLst>
            </p:cNvPr>
            <p:cNvSpPr/>
            <p:nvPr/>
          </p:nvSpPr>
          <p:spPr>
            <a:xfrm rot="782216">
              <a:off x="3120920" y="2665675"/>
              <a:ext cx="5110741" cy="109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8B74C81-2DBC-4005-B94B-0B24AB07B330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3" y="2151017"/>
              <a:ext cx="5207726" cy="750134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C5F55F6-56FF-42B7-9AF3-5C83C3DEBF2C}"/>
                </a:ext>
              </a:extLst>
            </p:cNvPr>
            <p:cNvCxnSpPr>
              <a:cxnSpLocks/>
            </p:cNvCxnSpPr>
            <p:nvPr/>
          </p:nvCxnSpPr>
          <p:spPr>
            <a:xfrm>
              <a:off x="5862774" y="2143514"/>
              <a:ext cx="2419001" cy="1428362"/>
            </a:xfrm>
            <a:prstGeom prst="straightConnector1">
              <a:avLst/>
            </a:prstGeom>
            <a:ln w="76200">
              <a:solidFill>
                <a:srgbClr val="E7238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7C3F8EC-74DF-430F-A80C-45213B50E799}"/>
                </a:ext>
              </a:extLst>
            </p:cNvPr>
            <p:cNvCxnSpPr/>
            <p:nvPr/>
          </p:nvCxnSpPr>
          <p:spPr>
            <a:xfrm>
              <a:off x="3091543" y="2151017"/>
              <a:ext cx="5207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0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2</cp:revision>
  <dcterms:created xsi:type="dcterms:W3CDTF">2020-07-07T00:21:00Z</dcterms:created>
  <dcterms:modified xsi:type="dcterms:W3CDTF">2020-07-07T00:31:49Z</dcterms:modified>
</cp:coreProperties>
</file>