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54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81D5-5FA8-4557-BB8E-18D085D4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0AE6AB-0321-498F-9014-F994D5E88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679EA-51FD-44F3-8932-05B43122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9F33-F4CE-4C3E-9156-969F4B6D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F63D-EE06-48F9-B657-CD57CEFA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376E-ACE9-4B32-8C06-7614A1A5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6C6B8-DDFE-4C50-895F-57DAA9EE7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2BC4-24C1-4454-B462-0954AEE1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12754-2D0D-4C68-AD22-AB19C7E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FA0CE-90C1-4839-8B10-2A5AE91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48A4-4787-456B-A478-F93257A3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5F756-6219-4D80-B10A-B541D350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5A0F2-D3E1-4925-9D9D-EF5FEF83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3679F-3AC8-4051-BE6E-2DC833AF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F833-703E-43F1-ADD3-65A7090D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3B5D1-21EC-40C8-ACFB-0E90EAF7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0092D-D0C8-4ADF-8E97-16EED598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163CA-B4AA-4216-8435-BC945C2C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76426-97D1-4A4F-A696-0CF20251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93243-8102-4C14-A5A8-E6679AD7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D2D8-F18F-4AC4-896E-AAD947BB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92769-E9DD-476B-9360-CAC92CBD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EB724-8B33-4569-8D74-A0DE7D2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880BA-AC0C-46B5-9D84-11B8852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FAD08-DB8A-4660-B0F2-9C86B4C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8D657-B680-44C3-9602-C603CFD1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EE04E-E8F9-4614-85F8-17942F75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2AA33-A2F5-43FD-A2B8-4A6929D6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96A98-E175-4C70-A9D4-5F44748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DD538-0B79-44C3-8D3E-721601F0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B57C4-F6A0-418B-A43C-ADAB1009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893ED-6CF5-4681-927F-4F6F01D5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BF2A0-52E1-45BC-BD67-B4650A9C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8D23F-8BA4-4A32-A5F6-6D1F3D2C5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37E5A5-ECD7-4B54-B9D1-87779A4F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C06BB8-D5A9-4385-A21C-474BDCB44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B8384-0FF3-421A-A1D3-1C852F7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78CC1-CF7B-4596-B6F1-E0B758C4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CDD38E-89CE-43F3-A839-E2C989ED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4DD8-13E6-4D2F-B170-BE0D09C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1D63C6-DEDA-4122-9B3D-231A692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56A948-0A63-4390-8822-CA4E74F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7E4A4-4146-4E6C-8096-2EC8F993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2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282A2-C98F-4032-B053-2593CFB2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AD8993-7E87-4547-BA7A-3D8F16B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7A824-14A8-424C-A16B-D22C9DB8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16AE-F707-49BE-A086-4CEE3BC2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CC451-5C0D-4DAE-B96F-A134B04A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DA53D-EABA-40C0-B394-B1A6E77E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3E7E5-939E-42C2-B0A3-74BB66E5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E29BB-6A39-4C7E-8B42-E1AC8826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7802-178E-4B57-935D-734F482E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9772-E333-4DE7-9910-35EE302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10B94B-FCF7-4414-A844-1C1AEA4D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A3D9A-4386-475A-B974-4927BA40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A1B94-7EAF-4214-A94D-22804F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2CE1A-BECA-4B89-B4C9-558AC03D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83D6F-D843-4A53-B92E-86CE880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213C9-4B12-4AC6-8C2A-8257D355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377B6-8EDA-40EB-9F5B-456CF88B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EFB99-0D3B-4AA4-96D0-83ABD41E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E214-13C1-44E2-BDA9-80498D31F27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4EBB4-1C2F-4FBD-A0FA-A2DAEADF0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271E5-E724-4E10-BEBF-A5552675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E822-22F1-430F-AE74-64EA0961E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1221B33-0095-4AFC-8E0B-90A8EA91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2090737"/>
            <a:ext cx="4352925" cy="2676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766795-D07D-459B-B1CF-068ADDE583A3}"/>
              </a:ext>
            </a:extLst>
          </p:cNvPr>
          <p:cNvSpPr/>
          <p:nvPr/>
        </p:nvSpPr>
        <p:spPr>
          <a:xfrm>
            <a:off x="4730750" y="4568825"/>
            <a:ext cx="2825750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Concentration (units)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51EDA1-F47A-471C-9E52-774D7397B34B}"/>
              </a:ext>
            </a:extLst>
          </p:cNvPr>
          <p:cNvSpPr/>
          <p:nvPr/>
        </p:nvSpPr>
        <p:spPr>
          <a:xfrm>
            <a:off x="4060508" y="2795588"/>
            <a:ext cx="176530" cy="104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A24AC-9577-4FC9-950E-96072F5644A6}"/>
                  </a:ext>
                </a:extLst>
              </p:cNvPr>
              <p:cNvSpPr txBox="1"/>
              <p:nvPr/>
            </p:nvSpPr>
            <p:spPr>
              <a:xfrm>
                <a:off x="4899660" y="2317908"/>
                <a:ext cx="1530484" cy="4412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A24AC-9577-4FC9-950E-96072F56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60" y="2317908"/>
                <a:ext cx="1530484" cy="441275"/>
              </a:xfrm>
              <a:prstGeom prst="rect">
                <a:avLst/>
              </a:prstGeom>
              <a:blipFill>
                <a:blip r:embed="rId3"/>
                <a:stretch>
                  <a:fillRect l="-2390" r="-1594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079EB-40DB-416C-86D7-AABFDE5FDD26}"/>
                  </a:ext>
                </a:extLst>
              </p:cNvPr>
              <p:cNvSpPr txBox="1"/>
              <p:nvPr/>
            </p:nvSpPr>
            <p:spPr>
              <a:xfrm>
                <a:off x="6380202" y="3721919"/>
                <a:ext cx="145559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∙(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079EB-40DB-416C-86D7-AABFDE5F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02" y="3721919"/>
                <a:ext cx="1455591" cy="215444"/>
              </a:xfrm>
              <a:prstGeom prst="rect">
                <a:avLst/>
              </a:prstGeom>
              <a:blipFill>
                <a:blip r:embed="rId4"/>
                <a:stretch>
                  <a:fillRect l="-2521" r="-378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1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앉아있는이(가) 표시된 사진&#10;&#10;자동 생성된 설명">
            <a:extLst>
              <a:ext uri="{FF2B5EF4-FFF2-40B4-BE49-F238E27FC236}">
                <a16:creationId xmlns:a16="http://schemas.microsoft.com/office/drawing/2014/main" id="{A7B52B0E-58D5-431D-A975-4E0FB14E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90" y="1726066"/>
            <a:ext cx="6010275" cy="2447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AD414C-D890-4D4D-9FAF-73448E881891}"/>
              </a:ext>
            </a:extLst>
          </p:cNvPr>
          <p:cNvSpPr/>
          <p:nvPr/>
        </p:nvSpPr>
        <p:spPr>
          <a:xfrm>
            <a:off x="5664652" y="863599"/>
            <a:ext cx="1508125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3036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앉아있는, 지도이(가) 표시된 사진&#10;&#10;자동 생성된 설명">
            <a:extLst>
              <a:ext uri="{FF2B5EF4-FFF2-40B4-BE49-F238E27FC236}">
                <a16:creationId xmlns:a16="http://schemas.microsoft.com/office/drawing/2014/main" id="{0FDBEA76-0AEA-438C-AAF6-6D9CB741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1" y="1950592"/>
            <a:ext cx="6889077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2</cp:revision>
  <dcterms:created xsi:type="dcterms:W3CDTF">2020-07-14T03:47:43Z</dcterms:created>
  <dcterms:modified xsi:type="dcterms:W3CDTF">2020-07-14T03:55:34Z</dcterms:modified>
</cp:coreProperties>
</file>