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90" y="-6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1AE9-474D-4B43-8DD8-ADD61C3B8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0B365-08D9-4C7A-8BB5-6AFF5A5E7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5FBF3-673E-4E5E-9B6B-FD459732D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3D54-F5BB-4FBC-8E94-41426010EFA0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0AA55-5447-4937-9DBD-F14906759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E6BC4-326C-467E-9238-F30CC4DDC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29E1A-AC00-4300-A27C-78831045E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13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59B84-2914-47D3-BFC5-34A637F04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5B9F11-ADA4-4B5B-BC92-A89C9A602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11D95-42EE-40F8-A6F7-1D80FFAF8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3D54-F5BB-4FBC-8E94-41426010EFA0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8A451-306C-4B02-A48F-986C2337C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0C3E7-6C85-43A3-8531-BEDB53772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29E1A-AC00-4300-A27C-78831045E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53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61B20C-EA8C-4592-8D43-6963D471E7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54EE25-9E7C-41CE-9229-DA2FA5009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3FD70-F3DB-4C59-A4E8-7C2B8240F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3D54-F5BB-4FBC-8E94-41426010EFA0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0A97B-E226-4950-ADF1-93C3D0ED1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39045-59EA-4CFF-B844-178D47AE4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29E1A-AC00-4300-A27C-78831045E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88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C2591-83B4-4265-BC15-146B47AFE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3F936-55AC-462B-9BD4-0ADFECCB6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C04C4-FEBD-4EF1-AF83-9E136845E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3D54-F5BB-4FBC-8E94-41426010EFA0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A91B7-686D-4164-AE34-B583A0A65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3DDC2-D68A-4AC7-BA65-48F5E24C4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29E1A-AC00-4300-A27C-78831045E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95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ECFE9-B66F-4958-BD20-82E76EB2A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F19FF-F294-4F01-B0E8-1DC83841D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C3788-5551-4F4E-AE9C-B02DAA0C5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3D54-F5BB-4FBC-8E94-41426010EFA0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FD8FC-1285-43A5-AF01-B40F4997B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2C9CB-738C-4B98-9AE6-A127C368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29E1A-AC00-4300-A27C-78831045E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5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C3448-5CA4-4AE2-AE96-232C4D944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CE32F-0B21-4AA1-8005-95E4BB3EA1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DEF054-4B6C-4DC9-8CD3-ABB98CD47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445F2-2E2F-45A3-AF62-542467371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3D54-F5BB-4FBC-8E94-41426010EFA0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02AE6-1676-4F3A-AA64-401CFAF6C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CC047-27FF-46B5-AA63-6077EB7B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29E1A-AC00-4300-A27C-78831045E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27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405A5-0D4D-4910-837B-99D009283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FD335-8728-4B96-B730-49A8D219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EBE6F0-8AD7-412E-B7E3-39648C408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B80503-A7E8-471C-99DE-C64C68341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FB2493-8AAE-4F8C-B31A-BD22E7ED02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33F7EC-E7BA-4292-9BDE-53C072813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3D54-F5BB-4FBC-8E94-41426010EFA0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BF5FDF-0ADB-4313-8F31-1F9995B75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94388C-B40F-4EA0-87FE-20F923358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29E1A-AC00-4300-A27C-78831045E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1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83E3-0054-48A1-9027-2D2322E9F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12758D-6631-40DE-8AA0-9C0A4A66E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3D54-F5BB-4FBC-8E94-41426010EFA0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BD6BCD-40CE-4332-BE26-43F5989E2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2E940E-7E6F-42F4-BFB7-ABB5A7076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29E1A-AC00-4300-A27C-78831045E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31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2316FA-48BB-4D37-8ED6-4A7082332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3D54-F5BB-4FBC-8E94-41426010EFA0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1CD9F4-D491-4883-9270-8B06E48BF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A1009-3154-481A-85DC-0508DC37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29E1A-AC00-4300-A27C-78831045E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33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DE407-EDA9-453D-B6A5-E0F2A60FF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485CE-9FC1-4586-8742-6A6225256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526FC2-7364-4254-98B1-FE8859D97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5DDB4-A9D4-4631-82D7-FAACDD32E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3D54-F5BB-4FBC-8E94-41426010EFA0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B6EF2-88FA-4996-A629-49E5BF5C1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E4994-1F52-4BB0-A6FD-21DD6AF4C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29E1A-AC00-4300-A27C-78831045E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D983F-C888-4472-A384-BE155C32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C08ACD-0370-4199-9292-6DB3A9272C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34F239-0D1A-4ABA-AD8E-F76255E20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A4DDF-10BF-4484-9702-6DD3CDF92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3D54-F5BB-4FBC-8E94-41426010EFA0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BC57C-1684-4D47-84FC-B93D26F2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59793-8429-49C9-A1FE-5A8696F7D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29E1A-AC00-4300-A27C-78831045E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39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4812AC-7FF4-4B7C-9DAE-800023B02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DBDAE-A1D7-4EBD-82E6-3177EAE23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0716A-A273-416A-BF81-F00D6411FD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73D54-F5BB-4FBC-8E94-41426010EFA0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69E46-0F50-4EF2-B327-6394CA4C42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FAD9C-CD76-42C0-919A-C510F46B8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29E1A-AC00-4300-A27C-78831045E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53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619B94D-E353-44AC-850E-04121CB5C2A3}"/>
              </a:ext>
            </a:extLst>
          </p:cNvPr>
          <p:cNvGrpSpPr/>
          <p:nvPr/>
        </p:nvGrpSpPr>
        <p:grpSpPr>
          <a:xfrm>
            <a:off x="3221100" y="0"/>
            <a:ext cx="5749799" cy="6858000"/>
            <a:chOff x="3221100" y="0"/>
            <a:chExt cx="5749799" cy="6858000"/>
          </a:xfrm>
        </p:grpSpPr>
        <p:pic>
          <p:nvPicPr>
            <p:cNvPr id="5" name="Picture 4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CA8BE896-558A-4631-9F8E-C655E6A76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1100" y="0"/>
              <a:ext cx="5749799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F036DD9-AAB0-4FAF-9011-20D0E6860E26}"/>
                </a:ext>
              </a:extLst>
            </p:cNvPr>
            <p:cNvSpPr/>
            <p:nvPr/>
          </p:nvSpPr>
          <p:spPr>
            <a:xfrm>
              <a:off x="3905250" y="6393180"/>
              <a:ext cx="704850" cy="441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82BB4B6-43CB-4602-880E-5111E18A86FF}"/>
                </a:ext>
              </a:extLst>
            </p:cNvPr>
            <p:cNvSpPr txBox="1"/>
            <p:nvPr/>
          </p:nvSpPr>
          <p:spPr>
            <a:xfrm>
              <a:off x="4083366" y="6331921"/>
              <a:ext cx="530594" cy="5198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Median</a:t>
              </a:r>
            </a:p>
            <a:p>
              <a:pPr>
                <a:lnSpc>
                  <a:spcPct val="150000"/>
                </a:lnSpc>
              </a:pPr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95% CI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9661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 Sungpil</dc:creator>
  <cp:lastModifiedBy>Han Sungpil</cp:lastModifiedBy>
  <cp:revision>1</cp:revision>
  <dcterms:created xsi:type="dcterms:W3CDTF">2020-08-21T02:29:55Z</dcterms:created>
  <dcterms:modified xsi:type="dcterms:W3CDTF">2020-08-21T02:37:11Z</dcterms:modified>
</cp:coreProperties>
</file>