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9" r:id="rId2"/>
    <p:sldId id="290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42" y="3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2EDE8-234D-402C-9621-595289E8D64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03920-FFA9-482A-94AB-E766B1675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0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NOPRINT : Report</a:t>
            </a:r>
            <a:r>
              <a:rPr lang="en-US" altLang="ko-KR" baseline="0" dirty="0"/>
              <a:t> file 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print </a:t>
            </a:r>
            <a:r>
              <a:rPr lang="ko-KR" altLang="en-US" baseline="0" dirty="0"/>
              <a:t>하지 못하도록 함</a:t>
            </a:r>
            <a:endParaRPr lang="en-US" altLang="ko-KR" baseline="0" dirty="0"/>
          </a:p>
          <a:p>
            <a:r>
              <a:rPr lang="en-US" altLang="ko-KR" baseline="0" dirty="0"/>
              <a:t>NOHEADER : table file 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table no. </a:t>
            </a:r>
            <a:r>
              <a:rPr lang="ko-KR" altLang="en-US" baseline="0" dirty="0"/>
              <a:t>와 변수명이 없어짐</a:t>
            </a:r>
            <a:endParaRPr lang="en-US" altLang="ko-KR" baseline="0" dirty="0"/>
          </a:p>
          <a:p>
            <a:r>
              <a:rPr lang="en-US" altLang="ko-KR" baseline="0" dirty="0"/>
              <a:t>ONEHEADER : table file 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table no. </a:t>
            </a:r>
            <a:r>
              <a:rPr lang="ko-KR" altLang="en-US" baseline="0" dirty="0"/>
              <a:t>와 변수명이 생김</a:t>
            </a:r>
            <a:endParaRPr lang="en-US" altLang="ko-KR" baseline="0" dirty="0"/>
          </a:p>
          <a:p>
            <a:r>
              <a:rPr lang="en-US" altLang="ko-KR" baseline="0" dirty="0"/>
              <a:t>FIRSTONLY : </a:t>
            </a:r>
            <a:r>
              <a:rPr lang="ko-KR" altLang="en-US" baseline="0" dirty="0"/>
              <a:t>각 대상자의 첫 번째 행만 선택됨</a:t>
            </a:r>
            <a:endParaRPr lang="en-US" altLang="ko-KR" baseline="0" dirty="0"/>
          </a:p>
          <a:p>
            <a:r>
              <a:rPr lang="en-US" altLang="ko-KR" baseline="0" dirty="0"/>
              <a:t>NOAPPEND : 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defaul</a:t>
            </a:r>
            <a:r>
              <a:rPr lang="ko-KR" altLang="en-US" baseline="0" dirty="0"/>
              <a:t>로 파일에 출력되는 </a:t>
            </a:r>
            <a:r>
              <a:rPr lang="en-US" altLang="ko-KR" baseline="0" dirty="0"/>
              <a:t>DV, PRED, RES, WRES </a:t>
            </a:r>
            <a:r>
              <a:rPr lang="ko-KR" altLang="en-US" baseline="0" dirty="0"/>
              <a:t>가 생기지 못하도록 함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E0B08-5EC8-4F25-8ADF-63898E85556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20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B4DF9-564D-40E5-8CE6-462B211A0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0CA475-2D11-4842-BAC1-6F6FE5194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36C76-9D6F-41DB-8CAE-75D7D671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ABD2-701D-4758-AC45-808874A49A8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23E77-28F8-4B63-A0B7-ACD79897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829DB-7E63-4306-913F-0017FE4A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CD77-422C-4192-A788-A624037D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4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D8FB4-7BED-43DA-8771-AD42839E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35CE36-9D94-4C06-9781-DF511B3D5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69D42-3158-49A0-88B6-8F23ED4E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ABD2-701D-4758-AC45-808874A49A8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BA14D-B505-41D6-87F6-FB046120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EB6A2A-FE92-40A1-A50A-CD7F0BB3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CD77-422C-4192-A788-A624037D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2A940-B81D-4BD4-AA39-DC18E4BB5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66F76D-C8E4-4AB4-9732-3EE47212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D5B7C-2855-4F89-A30E-A8A42ACD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ABD2-701D-4758-AC45-808874A49A8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E916A-A6D9-4318-8414-BE48DF61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3BF38-1022-4A90-A603-4E2D2FB8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CD77-422C-4192-A788-A624037D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7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DCE89-886D-4A9E-A955-7883AD14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2775E-0FF5-4C0B-9D80-570C58F2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B02D5-CCB5-434C-B694-0BA1AD3A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ABD2-701D-4758-AC45-808874A49A8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FAD3E-6DF3-47E5-8ED4-314B1EDC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149F5-05A9-4647-B631-8A262B5B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CD77-422C-4192-A788-A624037D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6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41A2B-D5A1-4BCD-AEB5-392AD4E7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0B2075-382D-43BB-976B-B68856321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A995D-6A94-414A-AC46-518B052B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ABD2-701D-4758-AC45-808874A49A8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A0D29-2E76-4545-BBA1-1D92B50B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5BC11-2484-4EC6-A1DD-78BED1B9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CD77-422C-4192-A788-A624037D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8A7E8-DA1C-4FF3-98BE-3DDAB1C4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E75B2-9D95-4DCD-A4F5-51E209EB6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918285-332F-43E9-8A3C-51C01975C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9E7237-2EFA-4F1D-BCA6-1D21AFF2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ABD2-701D-4758-AC45-808874A49A8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DF94E8-BD7D-4792-BDB3-25F02EBF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8D6247-2FEE-43F6-9F49-0201B97C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CD77-422C-4192-A788-A624037D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5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0E394-3E4C-4A18-A357-1241522B5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4470F-B944-4D0F-82FF-B6D6740F2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5A7769-22B6-4BD1-808C-9A01C4785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99F29F-7554-4F85-830C-ABE16FFD2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3DC8F3-2C84-49E9-B262-2E846DAA0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8A6BD8-20A3-4DA1-A6E4-8FAFEA453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ABD2-701D-4758-AC45-808874A49A8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F9ABB2-291C-44FB-BC39-F93961F7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1A84C6-717A-4F70-9A44-9A524827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CD77-422C-4192-A788-A624037D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7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A646F-A021-4EBD-929A-E76A325E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61EA96-2677-44E1-B38D-DF329D80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ABD2-701D-4758-AC45-808874A49A8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92349E-91B9-4549-BF5B-232580E5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DD0177-8B99-425A-B0DD-368935E9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CD77-422C-4192-A788-A624037D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7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61904F-623C-4C5F-9C7D-D658ACAF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ABD2-701D-4758-AC45-808874A49A8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9B8846-50A6-44EE-94F2-C1ED9A34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DB3C78-2DD6-46AC-8416-08C4747B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CD77-422C-4192-A788-A624037D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4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6CCCD-F683-4C53-8177-B6B4F1AB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E9B0E-B88A-4049-B9EE-4E30FD738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CD5837-8BCF-4C47-9292-36B959CE2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CFC624-CEA7-4952-9F5D-1D8C53D3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ABD2-701D-4758-AC45-808874A49A8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CBA947-2BD3-409D-B3C4-26AFE3C4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6E9E36-6DB3-4FF0-853D-51E99AAF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CD77-422C-4192-A788-A624037D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4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89D6B-8E8E-4F4A-8A4E-DD7960D6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ADF231-8D56-4CF6-B78D-4F7AE450C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13BFC1-E85E-4661-A6FF-193425076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01CBE1-9002-42E8-8A2B-84F26D67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ABD2-701D-4758-AC45-808874A49A8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D4BD6F-ED93-4D61-AAC9-4009325A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9390C6-2717-4468-8115-91646424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CD77-422C-4192-A788-A624037D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6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F7AEA3-55AA-44CC-B928-10DB1B9D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853E9D-2379-4668-B6D1-F26C0B158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842AC-3B3A-4F47-971F-26C991081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0ABD2-701D-4758-AC45-808874A49A84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A660E-63A5-45A4-BCA7-FD5D8B79A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76BCC-1D15-487C-B5FB-817A4C6C3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BCD77-422C-4192-A788-A624037D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6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-2120900"/>
            <a:ext cx="3697934" cy="3441776"/>
          </a:xfrm>
          <a:prstGeom prst="rect">
            <a:avLst/>
          </a:prstGeom>
          <a:ln w="12700">
            <a:noFill/>
          </a:ln>
        </p:spPr>
      </p:pic>
      <p:sp>
        <p:nvSpPr>
          <p:cNvPr id="5" name="object 5"/>
          <p:cNvSpPr/>
          <p:nvPr/>
        </p:nvSpPr>
        <p:spPr>
          <a:xfrm>
            <a:off x="2682421" y="-4720599"/>
            <a:ext cx="2238217" cy="449598"/>
          </a:xfrm>
          <a:custGeom>
            <a:avLst/>
            <a:gdLst/>
            <a:ahLst/>
            <a:cxnLst/>
            <a:rect l="l" t="t" r="r" b="b"/>
            <a:pathLst>
              <a:path w="2617470" h="525780">
                <a:moveTo>
                  <a:pt x="2617470" y="520446"/>
                </a:moveTo>
                <a:lnTo>
                  <a:pt x="2617470" y="6096"/>
                </a:lnTo>
                <a:lnTo>
                  <a:pt x="2612136" y="0"/>
                </a:lnTo>
                <a:lnTo>
                  <a:pt x="5333" y="0"/>
                </a:lnTo>
                <a:lnTo>
                  <a:pt x="0" y="6096"/>
                </a:lnTo>
                <a:lnTo>
                  <a:pt x="0" y="520446"/>
                </a:lnTo>
                <a:lnTo>
                  <a:pt x="5334" y="525780"/>
                </a:lnTo>
                <a:lnTo>
                  <a:pt x="12953" y="525780"/>
                </a:lnTo>
                <a:lnTo>
                  <a:pt x="12954" y="25908"/>
                </a:lnTo>
                <a:lnTo>
                  <a:pt x="25146" y="12954"/>
                </a:lnTo>
                <a:lnTo>
                  <a:pt x="25145" y="25908"/>
                </a:lnTo>
                <a:lnTo>
                  <a:pt x="2592324" y="25908"/>
                </a:lnTo>
                <a:lnTo>
                  <a:pt x="2592324" y="12954"/>
                </a:lnTo>
                <a:lnTo>
                  <a:pt x="2604516" y="25908"/>
                </a:lnTo>
                <a:lnTo>
                  <a:pt x="2604516" y="525780"/>
                </a:lnTo>
                <a:lnTo>
                  <a:pt x="2612136" y="525780"/>
                </a:lnTo>
                <a:lnTo>
                  <a:pt x="2617470" y="520446"/>
                </a:lnTo>
                <a:close/>
              </a:path>
              <a:path w="2617470" h="525780">
                <a:moveTo>
                  <a:pt x="25145" y="25908"/>
                </a:moveTo>
                <a:lnTo>
                  <a:pt x="25146" y="12954"/>
                </a:lnTo>
                <a:lnTo>
                  <a:pt x="12954" y="25908"/>
                </a:lnTo>
                <a:lnTo>
                  <a:pt x="25145" y="25908"/>
                </a:lnTo>
                <a:close/>
              </a:path>
              <a:path w="2617470" h="525780">
                <a:moveTo>
                  <a:pt x="25145" y="500634"/>
                </a:moveTo>
                <a:lnTo>
                  <a:pt x="25145" y="25908"/>
                </a:lnTo>
                <a:lnTo>
                  <a:pt x="12954" y="25908"/>
                </a:lnTo>
                <a:lnTo>
                  <a:pt x="12954" y="500634"/>
                </a:lnTo>
                <a:lnTo>
                  <a:pt x="25145" y="500634"/>
                </a:lnTo>
                <a:close/>
              </a:path>
              <a:path w="2617470" h="525780">
                <a:moveTo>
                  <a:pt x="2604516" y="500634"/>
                </a:moveTo>
                <a:lnTo>
                  <a:pt x="12954" y="500634"/>
                </a:lnTo>
                <a:lnTo>
                  <a:pt x="25146" y="512826"/>
                </a:lnTo>
                <a:lnTo>
                  <a:pt x="25145" y="525780"/>
                </a:lnTo>
                <a:lnTo>
                  <a:pt x="2592324" y="525780"/>
                </a:lnTo>
                <a:lnTo>
                  <a:pt x="2592324" y="512826"/>
                </a:lnTo>
                <a:lnTo>
                  <a:pt x="2604516" y="500634"/>
                </a:lnTo>
                <a:close/>
              </a:path>
              <a:path w="2617470" h="525780">
                <a:moveTo>
                  <a:pt x="25145" y="525780"/>
                </a:moveTo>
                <a:lnTo>
                  <a:pt x="25146" y="512826"/>
                </a:lnTo>
                <a:lnTo>
                  <a:pt x="12954" y="500634"/>
                </a:lnTo>
                <a:lnTo>
                  <a:pt x="12953" y="525780"/>
                </a:lnTo>
                <a:lnTo>
                  <a:pt x="25145" y="525780"/>
                </a:lnTo>
                <a:close/>
              </a:path>
              <a:path w="2617470" h="525780">
                <a:moveTo>
                  <a:pt x="2604516" y="25908"/>
                </a:moveTo>
                <a:lnTo>
                  <a:pt x="2592324" y="12954"/>
                </a:lnTo>
                <a:lnTo>
                  <a:pt x="2592324" y="25908"/>
                </a:lnTo>
                <a:lnTo>
                  <a:pt x="2604516" y="25908"/>
                </a:lnTo>
                <a:close/>
              </a:path>
              <a:path w="2617470" h="525780">
                <a:moveTo>
                  <a:pt x="2604516" y="500634"/>
                </a:moveTo>
                <a:lnTo>
                  <a:pt x="2604516" y="25908"/>
                </a:lnTo>
                <a:lnTo>
                  <a:pt x="2592324" y="25908"/>
                </a:lnTo>
                <a:lnTo>
                  <a:pt x="2592324" y="500634"/>
                </a:lnTo>
                <a:lnTo>
                  <a:pt x="2604516" y="500634"/>
                </a:lnTo>
                <a:close/>
              </a:path>
              <a:path w="2617470" h="525780">
                <a:moveTo>
                  <a:pt x="2604516" y="525780"/>
                </a:moveTo>
                <a:lnTo>
                  <a:pt x="2604516" y="500634"/>
                </a:lnTo>
                <a:lnTo>
                  <a:pt x="2592324" y="512826"/>
                </a:lnTo>
                <a:lnTo>
                  <a:pt x="2592324" y="525780"/>
                </a:lnTo>
                <a:lnTo>
                  <a:pt x="2604516" y="525780"/>
                </a:lnTo>
                <a:close/>
              </a:path>
            </a:pathLst>
          </a:custGeom>
          <a:solidFill>
            <a:srgbClr val="385D8A"/>
          </a:solidFill>
          <a:ln w="127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742772" y="-4616344"/>
            <a:ext cx="117286" cy="242175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10860"/>
            <a:r>
              <a:rPr sz="1000" dirty="0">
                <a:solidFill>
                  <a:srgbClr val="FFFFFF"/>
                </a:solidFill>
                <a:cs typeface="맑은 고딕"/>
              </a:rPr>
              <a:t>v</a:t>
            </a:r>
            <a:endParaRPr sz="1000">
              <a:cs typeface="맑은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40531" y="-4631983"/>
            <a:ext cx="437217" cy="231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127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00"/>
          </a:p>
        </p:txBody>
      </p:sp>
      <p:sp>
        <p:nvSpPr>
          <p:cNvPr id="8" name="object 8"/>
          <p:cNvSpPr/>
          <p:nvPr/>
        </p:nvSpPr>
        <p:spPr>
          <a:xfrm>
            <a:off x="5615233" y="-4631330"/>
            <a:ext cx="641818" cy="228057"/>
          </a:xfrm>
          <a:custGeom>
            <a:avLst/>
            <a:gdLst/>
            <a:ahLst/>
            <a:cxnLst/>
            <a:rect l="l" t="t" r="r" b="b"/>
            <a:pathLst>
              <a:path w="750570" h="266700">
                <a:moveTo>
                  <a:pt x="750570" y="261365"/>
                </a:moveTo>
                <a:lnTo>
                  <a:pt x="750570" y="5333"/>
                </a:lnTo>
                <a:lnTo>
                  <a:pt x="744474" y="0"/>
                </a:lnTo>
                <a:lnTo>
                  <a:pt x="5333" y="0"/>
                </a:lnTo>
                <a:lnTo>
                  <a:pt x="0" y="5333"/>
                </a:lnTo>
                <a:lnTo>
                  <a:pt x="0" y="261365"/>
                </a:lnTo>
                <a:lnTo>
                  <a:pt x="5334" y="266699"/>
                </a:lnTo>
                <a:lnTo>
                  <a:pt x="12954" y="266699"/>
                </a:lnTo>
                <a:lnTo>
                  <a:pt x="12954" y="25145"/>
                </a:lnTo>
                <a:lnTo>
                  <a:pt x="25146" y="12191"/>
                </a:lnTo>
                <a:lnTo>
                  <a:pt x="25146" y="25145"/>
                </a:lnTo>
                <a:lnTo>
                  <a:pt x="724661" y="25145"/>
                </a:lnTo>
                <a:lnTo>
                  <a:pt x="724662" y="12191"/>
                </a:lnTo>
                <a:lnTo>
                  <a:pt x="737616" y="25145"/>
                </a:lnTo>
                <a:lnTo>
                  <a:pt x="737616" y="266699"/>
                </a:lnTo>
                <a:lnTo>
                  <a:pt x="744474" y="266699"/>
                </a:lnTo>
                <a:lnTo>
                  <a:pt x="750570" y="261365"/>
                </a:lnTo>
                <a:close/>
              </a:path>
              <a:path w="750570" h="266700">
                <a:moveTo>
                  <a:pt x="25146" y="25145"/>
                </a:moveTo>
                <a:lnTo>
                  <a:pt x="25146" y="12191"/>
                </a:lnTo>
                <a:lnTo>
                  <a:pt x="12954" y="25145"/>
                </a:lnTo>
                <a:lnTo>
                  <a:pt x="25146" y="25145"/>
                </a:lnTo>
                <a:close/>
              </a:path>
              <a:path w="750570" h="266700">
                <a:moveTo>
                  <a:pt x="25146" y="241553"/>
                </a:moveTo>
                <a:lnTo>
                  <a:pt x="25146" y="25145"/>
                </a:lnTo>
                <a:lnTo>
                  <a:pt x="12954" y="25145"/>
                </a:lnTo>
                <a:lnTo>
                  <a:pt x="12954" y="241553"/>
                </a:lnTo>
                <a:lnTo>
                  <a:pt x="25146" y="241553"/>
                </a:lnTo>
                <a:close/>
              </a:path>
              <a:path w="750570" h="266700">
                <a:moveTo>
                  <a:pt x="737616" y="241553"/>
                </a:moveTo>
                <a:lnTo>
                  <a:pt x="12954" y="241553"/>
                </a:lnTo>
                <a:lnTo>
                  <a:pt x="25146" y="253745"/>
                </a:lnTo>
                <a:lnTo>
                  <a:pt x="25146" y="266699"/>
                </a:lnTo>
                <a:lnTo>
                  <a:pt x="724661" y="266699"/>
                </a:lnTo>
                <a:lnTo>
                  <a:pt x="724662" y="253745"/>
                </a:lnTo>
                <a:lnTo>
                  <a:pt x="737616" y="241553"/>
                </a:lnTo>
                <a:close/>
              </a:path>
              <a:path w="750570" h="266700">
                <a:moveTo>
                  <a:pt x="25146" y="266699"/>
                </a:moveTo>
                <a:lnTo>
                  <a:pt x="25146" y="253745"/>
                </a:lnTo>
                <a:lnTo>
                  <a:pt x="12954" y="241553"/>
                </a:lnTo>
                <a:lnTo>
                  <a:pt x="12954" y="266699"/>
                </a:lnTo>
                <a:lnTo>
                  <a:pt x="25146" y="266699"/>
                </a:lnTo>
                <a:close/>
              </a:path>
              <a:path w="750570" h="266700">
                <a:moveTo>
                  <a:pt x="737616" y="25145"/>
                </a:moveTo>
                <a:lnTo>
                  <a:pt x="724662" y="12191"/>
                </a:lnTo>
                <a:lnTo>
                  <a:pt x="724661" y="25145"/>
                </a:lnTo>
                <a:lnTo>
                  <a:pt x="737616" y="25145"/>
                </a:lnTo>
                <a:close/>
              </a:path>
              <a:path w="750570" h="266700">
                <a:moveTo>
                  <a:pt x="737616" y="241553"/>
                </a:moveTo>
                <a:lnTo>
                  <a:pt x="737616" y="25145"/>
                </a:lnTo>
                <a:lnTo>
                  <a:pt x="724661" y="25145"/>
                </a:lnTo>
                <a:lnTo>
                  <a:pt x="724661" y="241553"/>
                </a:lnTo>
                <a:lnTo>
                  <a:pt x="737616" y="241553"/>
                </a:lnTo>
                <a:close/>
              </a:path>
              <a:path w="750570" h="266700">
                <a:moveTo>
                  <a:pt x="737616" y="266699"/>
                </a:moveTo>
                <a:lnTo>
                  <a:pt x="737616" y="241553"/>
                </a:lnTo>
                <a:lnTo>
                  <a:pt x="724662" y="253745"/>
                </a:lnTo>
                <a:lnTo>
                  <a:pt x="724661" y="266699"/>
                </a:lnTo>
                <a:lnTo>
                  <a:pt x="737616" y="266699"/>
                </a:lnTo>
                <a:close/>
              </a:path>
            </a:pathLst>
          </a:custGeom>
          <a:solidFill>
            <a:srgbClr val="385D8A"/>
          </a:solidFill>
          <a:ln w="12700">
            <a:solidFill>
              <a:srgbClr val="FF0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000" spc="-13" dirty="0">
                <a:cs typeface="맑은 고딕"/>
              </a:rPr>
              <a:t>제목</a:t>
            </a:r>
            <a:endParaRPr sz="1000" dirty="0"/>
          </a:p>
        </p:txBody>
      </p:sp>
      <p:sp>
        <p:nvSpPr>
          <p:cNvPr id="9" name="object 9"/>
          <p:cNvSpPr txBox="1"/>
          <p:nvPr/>
        </p:nvSpPr>
        <p:spPr>
          <a:xfrm>
            <a:off x="5773130" y="-4611349"/>
            <a:ext cx="325796" cy="19059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10860"/>
            <a:endParaRPr sz="1000" dirty="0"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82420" y="-3729528"/>
            <a:ext cx="3686704" cy="999541"/>
          </a:xfrm>
          <a:custGeom>
            <a:avLst/>
            <a:gdLst/>
            <a:ahLst/>
            <a:cxnLst/>
            <a:rect l="l" t="t" r="r" b="b"/>
            <a:pathLst>
              <a:path w="4311396" h="1168908">
                <a:moveTo>
                  <a:pt x="4311396" y="1162812"/>
                </a:moveTo>
                <a:lnTo>
                  <a:pt x="4311396" y="6096"/>
                </a:lnTo>
                <a:lnTo>
                  <a:pt x="4306062" y="0"/>
                </a:lnTo>
                <a:lnTo>
                  <a:pt x="5333" y="0"/>
                </a:lnTo>
                <a:lnTo>
                  <a:pt x="0" y="6096"/>
                </a:lnTo>
                <a:lnTo>
                  <a:pt x="0" y="1162812"/>
                </a:lnTo>
                <a:lnTo>
                  <a:pt x="5334" y="1168908"/>
                </a:lnTo>
                <a:lnTo>
                  <a:pt x="12953" y="1168908"/>
                </a:lnTo>
                <a:lnTo>
                  <a:pt x="12954" y="25908"/>
                </a:lnTo>
                <a:lnTo>
                  <a:pt x="25146" y="12954"/>
                </a:lnTo>
                <a:lnTo>
                  <a:pt x="25146" y="25908"/>
                </a:lnTo>
                <a:lnTo>
                  <a:pt x="4286250" y="25908"/>
                </a:lnTo>
                <a:lnTo>
                  <a:pt x="4286250" y="12954"/>
                </a:lnTo>
                <a:lnTo>
                  <a:pt x="4299204" y="25908"/>
                </a:lnTo>
                <a:lnTo>
                  <a:pt x="4299204" y="1168908"/>
                </a:lnTo>
                <a:lnTo>
                  <a:pt x="4306062" y="1168908"/>
                </a:lnTo>
                <a:lnTo>
                  <a:pt x="4311396" y="1162812"/>
                </a:lnTo>
                <a:close/>
              </a:path>
              <a:path w="4311396" h="1168908">
                <a:moveTo>
                  <a:pt x="25146" y="25908"/>
                </a:moveTo>
                <a:lnTo>
                  <a:pt x="25146" y="12954"/>
                </a:lnTo>
                <a:lnTo>
                  <a:pt x="12954" y="25908"/>
                </a:lnTo>
                <a:lnTo>
                  <a:pt x="25146" y="25908"/>
                </a:lnTo>
                <a:close/>
              </a:path>
              <a:path w="4311396" h="1168908">
                <a:moveTo>
                  <a:pt x="25146" y="1143000"/>
                </a:moveTo>
                <a:lnTo>
                  <a:pt x="25146" y="25908"/>
                </a:lnTo>
                <a:lnTo>
                  <a:pt x="12954" y="25908"/>
                </a:lnTo>
                <a:lnTo>
                  <a:pt x="12954" y="1143000"/>
                </a:lnTo>
                <a:lnTo>
                  <a:pt x="25146" y="1143000"/>
                </a:lnTo>
                <a:close/>
              </a:path>
              <a:path w="4311396" h="1168908">
                <a:moveTo>
                  <a:pt x="4299204" y="1143000"/>
                </a:moveTo>
                <a:lnTo>
                  <a:pt x="12954" y="1143000"/>
                </a:lnTo>
                <a:lnTo>
                  <a:pt x="25146" y="1155954"/>
                </a:lnTo>
                <a:lnTo>
                  <a:pt x="25146" y="1168908"/>
                </a:lnTo>
                <a:lnTo>
                  <a:pt x="4286250" y="1168908"/>
                </a:lnTo>
                <a:lnTo>
                  <a:pt x="4286250" y="1155954"/>
                </a:lnTo>
                <a:lnTo>
                  <a:pt x="4299204" y="1143000"/>
                </a:lnTo>
                <a:close/>
              </a:path>
              <a:path w="4311396" h="1168908">
                <a:moveTo>
                  <a:pt x="25146" y="1168908"/>
                </a:moveTo>
                <a:lnTo>
                  <a:pt x="25146" y="1155954"/>
                </a:lnTo>
                <a:lnTo>
                  <a:pt x="12954" y="1143000"/>
                </a:lnTo>
                <a:lnTo>
                  <a:pt x="12953" y="1168908"/>
                </a:lnTo>
                <a:lnTo>
                  <a:pt x="25146" y="1168908"/>
                </a:lnTo>
                <a:close/>
              </a:path>
              <a:path w="4311396" h="1168908">
                <a:moveTo>
                  <a:pt x="4299204" y="25908"/>
                </a:moveTo>
                <a:lnTo>
                  <a:pt x="4286250" y="12954"/>
                </a:lnTo>
                <a:lnTo>
                  <a:pt x="4286250" y="25908"/>
                </a:lnTo>
                <a:lnTo>
                  <a:pt x="4299204" y="25908"/>
                </a:lnTo>
                <a:close/>
              </a:path>
              <a:path w="4311396" h="1168908">
                <a:moveTo>
                  <a:pt x="4299204" y="1143000"/>
                </a:moveTo>
                <a:lnTo>
                  <a:pt x="4299204" y="25908"/>
                </a:lnTo>
                <a:lnTo>
                  <a:pt x="4286250" y="25908"/>
                </a:lnTo>
                <a:lnTo>
                  <a:pt x="4286250" y="1143000"/>
                </a:lnTo>
                <a:lnTo>
                  <a:pt x="4299204" y="1143000"/>
                </a:lnTo>
                <a:close/>
              </a:path>
              <a:path w="4311396" h="1168908">
                <a:moveTo>
                  <a:pt x="4299204" y="1168908"/>
                </a:moveTo>
                <a:lnTo>
                  <a:pt x="4299204" y="1143000"/>
                </a:lnTo>
                <a:lnTo>
                  <a:pt x="4286250" y="1155954"/>
                </a:lnTo>
                <a:lnTo>
                  <a:pt x="4286250" y="1168908"/>
                </a:lnTo>
                <a:lnTo>
                  <a:pt x="4299204" y="1168908"/>
                </a:lnTo>
                <a:close/>
              </a:path>
            </a:pathLst>
          </a:custGeom>
          <a:solidFill>
            <a:srgbClr val="385D8A"/>
          </a:solidFill>
          <a:ln w="127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00"/>
          </a:p>
        </p:txBody>
      </p:sp>
      <p:sp>
        <p:nvSpPr>
          <p:cNvPr id="11" name="object 11"/>
          <p:cNvSpPr/>
          <p:nvPr/>
        </p:nvSpPr>
        <p:spPr>
          <a:xfrm>
            <a:off x="6564603" y="-3408945"/>
            <a:ext cx="562323" cy="2313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127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00"/>
          </a:p>
        </p:txBody>
      </p:sp>
      <p:sp>
        <p:nvSpPr>
          <p:cNvPr id="12" name="object 12"/>
          <p:cNvSpPr/>
          <p:nvPr/>
        </p:nvSpPr>
        <p:spPr>
          <a:xfrm>
            <a:off x="7238999" y="-3729528"/>
            <a:ext cx="1253010" cy="1060139"/>
          </a:xfrm>
          <a:custGeom>
            <a:avLst/>
            <a:gdLst/>
            <a:ahLst/>
            <a:cxnLst/>
            <a:rect l="l" t="t" r="r" b="b"/>
            <a:pathLst>
              <a:path w="1465326" h="1239774">
                <a:moveTo>
                  <a:pt x="1465326" y="1234439"/>
                </a:moveTo>
                <a:lnTo>
                  <a:pt x="1465326" y="6095"/>
                </a:lnTo>
                <a:lnTo>
                  <a:pt x="1459992" y="0"/>
                </a:lnTo>
                <a:lnTo>
                  <a:pt x="5333" y="0"/>
                </a:lnTo>
                <a:lnTo>
                  <a:pt x="0" y="6095"/>
                </a:lnTo>
                <a:lnTo>
                  <a:pt x="0" y="1234439"/>
                </a:lnTo>
                <a:lnTo>
                  <a:pt x="5334" y="1239773"/>
                </a:lnTo>
                <a:lnTo>
                  <a:pt x="12192" y="1239773"/>
                </a:lnTo>
                <a:lnTo>
                  <a:pt x="12192" y="25907"/>
                </a:lnTo>
                <a:lnTo>
                  <a:pt x="25146" y="12953"/>
                </a:lnTo>
                <a:lnTo>
                  <a:pt x="25146" y="25907"/>
                </a:lnTo>
                <a:lnTo>
                  <a:pt x="1440180" y="25907"/>
                </a:lnTo>
                <a:lnTo>
                  <a:pt x="1440180" y="12953"/>
                </a:lnTo>
                <a:lnTo>
                  <a:pt x="1452372" y="25907"/>
                </a:lnTo>
                <a:lnTo>
                  <a:pt x="1452372" y="1239773"/>
                </a:lnTo>
                <a:lnTo>
                  <a:pt x="1459992" y="1239773"/>
                </a:lnTo>
                <a:lnTo>
                  <a:pt x="1465326" y="1234439"/>
                </a:lnTo>
                <a:close/>
              </a:path>
              <a:path w="1465326" h="1239774">
                <a:moveTo>
                  <a:pt x="25146" y="25907"/>
                </a:moveTo>
                <a:lnTo>
                  <a:pt x="25146" y="12953"/>
                </a:lnTo>
                <a:lnTo>
                  <a:pt x="12192" y="25907"/>
                </a:lnTo>
                <a:lnTo>
                  <a:pt x="25146" y="25907"/>
                </a:lnTo>
                <a:close/>
              </a:path>
              <a:path w="1465326" h="1239774">
                <a:moveTo>
                  <a:pt x="25146" y="1214627"/>
                </a:moveTo>
                <a:lnTo>
                  <a:pt x="25146" y="25907"/>
                </a:lnTo>
                <a:lnTo>
                  <a:pt x="12192" y="25907"/>
                </a:lnTo>
                <a:lnTo>
                  <a:pt x="12192" y="1214627"/>
                </a:lnTo>
                <a:lnTo>
                  <a:pt x="25146" y="1214627"/>
                </a:lnTo>
                <a:close/>
              </a:path>
              <a:path w="1465326" h="1239774">
                <a:moveTo>
                  <a:pt x="1452372" y="1214627"/>
                </a:moveTo>
                <a:lnTo>
                  <a:pt x="12192" y="1214627"/>
                </a:lnTo>
                <a:lnTo>
                  <a:pt x="25146" y="1227581"/>
                </a:lnTo>
                <a:lnTo>
                  <a:pt x="25145" y="1239773"/>
                </a:lnTo>
                <a:lnTo>
                  <a:pt x="1440180" y="1239773"/>
                </a:lnTo>
                <a:lnTo>
                  <a:pt x="1440180" y="1227581"/>
                </a:lnTo>
                <a:lnTo>
                  <a:pt x="1452372" y="1214627"/>
                </a:lnTo>
                <a:close/>
              </a:path>
              <a:path w="1465326" h="1239774">
                <a:moveTo>
                  <a:pt x="25145" y="1239773"/>
                </a:moveTo>
                <a:lnTo>
                  <a:pt x="25146" y="1227581"/>
                </a:lnTo>
                <a:lnTo>
                  <a:pt x="12192" y="1214627"/>
                </a:lnTo>
                <a:lnTo>
                  <a:pt x="12192" y="1239773"/>
                </a:lnTo>
                <a:lnTo>
                  <a:pt x="25145" y="1239773"/>
                </a:lnTo>
                <a:close/>
              </a:path>
              <a:path w="1465326" h="1239774">
                <a:moveTo>
                  <a:pt x="1452372" y="25907"/>
                </a:moveTo>
                <a:lnTo>
                  <a:pt x="1440180" y="12953"/>
                </a:lnTo>
                <a:lnTo>
                  <a:pt x="1440180" y="25907"/>
                </a:lnTo>
                <a:lnTo>
                  <a:pt x="1452372" y="25907"/>
                </a:lnTo>
                <a:close/>
              </a:path>
              <a:path w="1465326" h="1239774">
                <a:moveTo>
                  <a:pt x="1452372" y="1214627"/>
                </a:moveTo>
                <a:lnTo>
                  <a:pt x="1452372" y="25907"/>
                </a:lnTo>
                <a:lnTo>
                  <a:pt x="1440180" y="25907"/>
                </a:lnTo>
                <a:lnTo>
                  <a:pt x="1440180" y="1214627"/>
                </a:lnTo>
                <a:lnTo>
                  <a:pt x="1452372" y="1214627"/>
                </a:lnTo>
                <a:close/>
              </a:path>
              <a:path w="1465326" h="1239774">
                <a:moveTo>
                  <a:pt x="1452372" y="1239773"/>
                </a:moveTo>
                <a:lnTo>
                  <a:pt x="1452372" y="1214627"/>
                </a:lnTo>
                <a:lnTo>
                  <a:pt x="1440180" y="1227581"/>
                </a:lnTo>
                <a:lnTo>
                  <a:pt x="1440180" y="1239773"/>
                </a:lnTo>
                <a:lnTo>
                  <a:pt x="1452372" y="1239773"/>
                </a:lnTo>
                <a:close/>
              </a:path>
            </a:pathLst>
          </a:custGeom>
          <a:solidFill>
            <a:srgbClr val="385D8A"/>
          </a:solidFill>
          <a:ln w="127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000" dirty="0"/>
              <a:t>600 </a:t>
            </a:r>
            <a:r>
              <a:rPr lang="ko-KR" altLang="en-US" sz="1000" dirty="0"/>
              <a:t>행</a:t>
            </a:r>
            <a:r>
              <a:rPr lang="en-US" altLang="ko-KR" sz="1000" dirty="0"/>
              <a:t>(</a:t>
            </a:r>
            <a:r>
              <a:rPr lang="en-US" sz="1000" dirty="0"/>
              <a:t>rows)</a:t>
            </a:r>
          </a:p>
          <a:p>
            <a:r>
              <a:rPr lang="en-US" sz="1000" dirty="0"/>
              <a:t>10 </a:t>
            </a:r>
            <a:r>
              <a:rPr lang="ko-KR" altLang="en-US" sz="1000" dirty="0"/>
              <a:t>열</a:t>
            </a:r>
            <a:r>
              <a:rPr lang="en-US" altLang="ko-KR" sz="1000" dirty="0"/>
              <a:t>(</a:t>
            </a:r>
            <a:r>
              <a:rPr lang="en-US" sz="1000" dirty="0"/>
              <a:t>columns) </a:t>
            </a:r>
          </a:p>
          <a:p>
            <a:r>
              <a:rPr lang="en-US" sz="1000" dirty="0"/>
              <a:t>ID </a:t>
            </a:r>
            <a:r>
              <a:rPr lang="ko-KR" altLang="en-US" sz="1000" dirty="0"/>
              <a:t>는 </a:t>
            </a:r>
            <a:r>
              <a:rPr lang="en-US" altLang="ko-KR" sz="1000" dirty="0"/>
              <a:t>1</a:t>
            </a:r>
            <a:r>
              <a:rPr lang="en-US" sz="1000" dirty="0"/>
              <a:t>st  </a:t>
            </a:r>
            <a:r>
              <a:rPr lang="ko-KR" altLang="en-US" sz="1000" dirty="0"/>
              <a:t>열</a:t>
            </a:r>
          </a:p>
          <a:p>
            <a:r>
              <a:rPr lang="en-US" sz="1000" dirty="0"/>
              <a:t>DV </a:t>
            </a:r>
            <a:r>
              <a:rPr lang="ko-KR" altLang="en-US" sz="1000" dirty="0"/>
              <a:t>는 </a:t>
            </a:r>
            <a:r>
              <a:rPr lang="en-US" altLang="ko-KR" sz="1000" dirty="0"/>
              <a:t>4</a:t>
            </a:r>
            <a:r>
              <a:rPr lang="en-US" sz="1000" dirty="0"/>
              <a:t>th  </a:t>
            </a:r>
            <a:r>
              <a:rPr lang="ko-KR" altLang="en-US" sz="1000" dirty="0"/>
              <a:t>열</a:t>
            </a:r>
          </a:p>
          <a:p>
            <a:r>
              <a:rPr lang="en-US" sz="1000" dirty="0"/>
              <a:t>MDV 5th  </a:t>
            </a:r>
            <a:r>
              <a:rPr lang="ko-KR" altLang="en-US" sz="1000" dirty="0"/>
              <a:t>열</a:t>
            </a:r>
          </a:p>
        </p:txBody>
      </p:sp>
      <p:sp>
        <p:nvSpPr>
          <p:cNvPr id="13" name="object 13"/>
          <p:cNvSpPr/>
          <p:nvPr/>
        </p:nvSpPr>
        <p:spPr>
          <a:xfrm>
            <a:off x="2817301" y="-2526689"/>
            <a:ext cx="976083" cy="197431"/>
          </a:xfrm>
          <a:custGeom>
            <a:avLst/>
            <a:gdLst/>
            <a:ahLst/>
            <a:cxnLst/>
            <a:rect l="l" t="t" r="r" b="b"/>
            <a:pathLst>
              <a:path w="1141476" h="230885">
                <a:moveTo>
                  <a:pt x="1141476" y="224789"/>
                </a:moveTo>
                <a:lnTo>
                  <a:pt x="1141476" y="6095"/>
                </a:lnTo>
                <a:lnTo>
                  <a:pt x="1136142" y="0"/>
                </a:lnTo>
                <a:lnTo>
                  <a:pt x="6095" y="0"/>
                </a:lnTo>
                <a:lnTo>
                  <a:pt x="0" y="6095"/>
                </a:lnTo>
                <a:lnTo>
                  <a:pt x="0" y="224789"/>
                </a:lnTo>
                <a:lnTo>
                  <a:pt x="6096" y="230885"/>
                </a:lnTo>
                <a:lnTo>
                  <a:pt x="12953" y="230885"/>
                </a:lnTo>
                <a:lnTo>
                  <a:pt x="12954" y="25145"/>
                </a:lnTo>
                <a:lnTo>
                  <a:pt x="25908" y="12953"/>
                </a:lnTo>
                <a:lnTo>
                  <a:pt x="25908" y="25145"/>
                </a:lnTo>
                <a:lnTo>
                  <a:pt x="1116330" y="25145"/>
                </a:lnTo>
                <a:lnTo>
                  <a:pt x="1116330" y="12953"/>
                </a:lnTo>
                <a:lnTo>
                  <a:pt x="1129284" y="25145"/>
                </a:lnTo>
                <a:lnTo>
                  <a:pt x="1129284" y="230885"/>
                </a:lnTo>
                <a:lnTo>
                  <a:pt x="1136142" y="230885"/>
                </a:lnTo>
                <a:lnTo>
                  <a:pt x="1141476" y="224789"/>
                </a:lnTo>
                <a:close/>
              </a:path>
              <a:path w="1141476" h="230885">
                <a:moveTo>
                  <a:pt x="25908" y="25145"/>
                </a:moveTo>
                <a:lnTo>
                  <a:pt x="25908" y="12953"/>
                </a:lnTo>
                <a:lnTo>
                  <a:pt x="12954" y="25145"/>
                </a:lnTo>
                <a:lnTo>
                  <a:pt x="25908" y="25145"/>
                </a:lnTo>
                <a:close/>
              </a:path>
              <a:path w="1141476" h="230885">
                <a:moveTo>
                  <a:pt x="25908" y="204977"/>
                </a:moveTo>
                <a:lnTo>
                  <a:pt x="25908" y="25145"/>
                </a:lnTo>
                <a:lnTo>
                  <a:pt x="12954" y="25145"/>
                </a:lnTo>
                <a:lnTo>
                  <a:pt x="12954" y="204977"/>
                </a:lnTo>
                <a:lnTo>
                  <a:pt x="25908" y="204977"/>
                </a:lnTo>
                <a:close/>
              </a:path>
              <a:path w="1141476" h="230885">
                <a:moveTo>
                  <a:pt x="1129284" y="204977"/>
                </a:moveTo>
                <a:lnTo>
                  <a:pt x="12954" y="204977"/>
                </a:lnTo>
                <a:lnTo>
                  <a:pt x="25908" y="217931"/>
                </a:lnTo>
                <a:lnTo>
                  <a:pt x="25908" y="230885"/>
                </a:lnTo>
                <a:lnTo>
                  <a:pt x="1116330" y="230885"/>
                </a:lnTo>
                <a:lnTo>
                  <a:pt x="1116330" y="217931"/>
                </a:lnTo>
                <a:lnTo>
                  <a:pt x="1129284" y="204977"/>
                </a:lnTo>
                <a:close/>
              </a:path>
              <a:path w="1141476" h="230885">
                <a:moveTo>
                  <a:pt x="25908" y="230885"/>
                </a:moveTo>
                <a:lnTo>
                  <a:pt x="25908" y="217931"/>
                </a:lnTo>
                <a:lnTo>
                  <a:pt x="12954" y="204977"/>
                </a:lnTo>
                <a:lnTo>
                  <a:pt x="12953" y="230885"/>
                </a:lnTo>
                <a:lnTo>
                  <a:pt x="25908" y="230885"/>
                </a:lnTo>
                <a:close/>
              </a:path>
              <a:path w="1141476" h="230885">
                <a:moveTo>
                  <a:pt x="1129284" y="25145"/>
                </a:moveTo>
                <a:lnTo>
                  <a:pt x="1116330" y="12953"/>
                </a:lnTo>
                <a:lnTo>
                  <a:pt x="1116330" y="25145"/>
                </a:lnTo>
                <a:lnTo>
                  <a:pt x="1129284" y="25145"/>
                </a:lnTo>
                <a:close/>
              </a:path>
              <a:path w="1141476" h="230885">
                <a:moveTo>
                  <a:pt x="1129284" y="204977"/>
                </a:moveTo>
                <a:lnTo>
                  <a:pt x="1129284" y="25145"/>
                </a:lnTo>
                <a:lnTo>
                  <a:pt x="1116330" y="25145"/>
                </a:lnTo>
                <a:lnTo>
                  <a:pt x="1116330" y="204977"/>
                </a:lnTo>
                <a:lnTo>
                  <a:pt x="1129284" y="204977"/>
                </a:lnTo>
                <a:close/>
              </a:path>
              <a:path w="1141476" h="230885">
                <a:moveTo>
                  <a:pt x="1129284" y="230885"/>
                </a:moveTo>
                <a:lnTo>
                  <a:pt x="1129284" y="204977"/>
                </a:lnTo>
                <a:lnTo>
                  <a:pt x="1116330" y="217931"/>
                </a:lnTo>
                <a:lnTo>
                  <a:pt x="1116330" y="230885"/>
                </a:lnTo>
                <a:lnTo>
                  <a:pt x="1129284" y="230885"/>
                </a:lnTo>
                <a:close/>
              </a:path>
            </a:pathLst>
          </a:custGeom>
          <a:solidFill>
            <a:srgbClr val="385D8A"/>
          </a:solidFill>
          <a:ln w="127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00"/>
          </a:p>
        </p:txBody>
      </p:sp>
      <p:sp>
        <p:nvSpPr>
          <p:cNvPr id="14" name="object 14"/>
          <p:cNvSpPr/>
          <p:nvPr/>
        </p:nvSpPr>
        <p:spPr>
          <a:xfrm>
            <a:off x="3940985" y="-2570402"/>
            <a:ext cx="423534" cy="267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 w="127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00"/>
          </a:p>
        </p:txBody>
      </p:sp>
      <p:sp>
        <p:nvSpPr>
          <p:cNvPr id="15" name="object 15"/>
          <p:cNvSpPr/>
          <p:nvPr/>
        </p:nvSpPr>
        <p:spPr>
          <a:xfrm>
            <a:off x="4465175" y="-2512356"/>
            <a:ext cx="2382218" cy="237831"/>
          </a:xfrm>
          <a:custGeom>
            <a:avLst/>
            <a:gdLst/>
            <a:ahLst/>
            <a:cxnLst/>
            <a:rect l="l" t="t" r="r" b="b"/>
            <a:pathLst>
              <a:path w="2785872" h="278130">
                <a:moveTo>
                  <a:pt x="0" y="0"/>
                </a:moveTo>
                <a:lnTo>
                  <a:pt x="0" y="278130"/>
                </a:lnTo>
                <a:lnTo>
                  <a:pt x="2785872" y="278129"/>
                </a:lnTo>
                <a:lnTo>
                  <a:pt x="2785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10860"/>
            <a:r>
              <a:rPr lang="en-US" sz="1000" spc="-4" dirty="0">
                <a:cs typeface="Arial"/>
              </a:rPr>
              <a:t>EVEN</a:t>
            </a:r>
            <a:r>
              <a:rPr lang="en-US" sz="1000" spc="-124" dirty="0">
                <a:cs typeface="Arial"/>
              </a:rPr>
              <a:t>T</a:t>
            </a:r>
            <a:r>
              <a:rPr lang="en-US" sz="1000" spc="-4" dirty="0">
                <a:cs typeface="Arial"/>
              </a:rPr>
              <a:t>, </a:t>
            </a:r>
            <a:r>
              <a:rPr lang="en-US" sz="1000" spc="-13" dirty="0">
                <a:cs typeface="Arial"/>
              </a:rPr>
              <a:t>TIME</a:t>
            </a:r>
            <a:r>
              <a:rPr lang="en-US" sz="1000" spc="-4" dirty="0">
                <a:cs typeface="Arial"/>
              </a:rPr>
              <a:t>,</a:t>
            </a:r>
            <a:r>
              <a:rPr lang="en-US" sz="1000" spc="4" dirty="0">
                <a:cs typeface="Arial"/>
              </a:rPr>
              <a:t> </a:t>
            </a:r>
            <a:r>
              <a:rPr lang="en-US" sz="1000" spc="-13" dirty="0">
                <a:cs typeface="Arial"/>
              </a:rPr>
              <a:t>DOS</a:t>
            </a:r>
            <a:r>
              <a:rPr lang="en-US" sz="1000" spc="-9" dirty="0">
                <a:cs typeface="Arial"/>
              </a:rPr>
              <a:t>E</a:t>
            </a:r>
            <a:r>
              <a:rPr lang="en-US" sz="1000" spc="4" dirty="0">
                <a:cs typeface="Arial"/>
              </a:rPr>
              <a:t> </a:t>
            </a:r>
            <a:r>
              <a:rPr lang="ko-KR" altLang="en-US" sz="1000" dirty="0">
                <a:cs typeface="맑은 고딕"/>
              </a:rPr>
              <a:t>의</a:t>
            </a:r>
            <a:r>
              <a:rPr lang="ko-KR" altLang="en-US" sz="1000" spc="-73" dirty="0">
                <a:cs typeface="맑은 고딕"/>
              </a:rPr>
              <a:t> </a:t>
            </a:r>
            <a:r>
              <a:rPr lang="ko-KR" altLang="en-US" sz="1000" dirty="0">
                <a:cs typeface="맑은 고딕"/>
              </a:rPr>
              <a:t>열</a:t>
            </a:r>
            <a:r>
              <a:rPr lang="en-US" altLang="ko-KR" sz="1000" spc="-4" dirty="0">
                <a:cs typeface="Arial"/>
              </a:rPr>
              <a:t>(</a:t>
            </a:r>
            <a:r>
              <a:rPr lang="en-US" sz="1000" spc="-4" dirty="0">
                <a:cs typeface="Arial"/>
              </a:rPr>
              <a:t>column)</a:t>
            </a:r>
            <a:endParaRPr lang="en-US" sz="1000" dirty="0"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77859" y="-972472"/>
            <a:ext cx="3014914" cy="449598"/>
          </a:xfrm>
          <a:custGeom>
            <a:avLst/>
            <a:gdLst/>
            <a:ahLst/>
            <a:cxnLst/>
            <a:rect l="l" t="t" r="r" b="b"/>
            <a:pathLst>
              <a:path w="3525774" h="525779">
                <a:moveTo>
                  <a:pt x="3525774" y="519683"/>
                </a:moveTo>
                <a:lnTo>
                  <a:pt x="3525774" y="6095"/>
                </a:lnTo>
                <a:lnTo>
                  <a:pt x="3520440" y="0"/>
                </a:lnTo>
                <a:lnTo>
                  <a:pt x="6095" y="0"/>
                </a:lnTo>
                <a:lnTo>
                  <a:pt x="0" y="6095"/>
                </a:lnTo>
                <a:lnTo>
                  <a:pt x="0" y="519683"/>
                </a:lnTo>
                <a:lnTo>
                  <a:pt x="6096" y="525779"/>
                </a:lnTo>
                <a:lnTo>
                  <a:pt x="12953" y="525779"/>
                </a:lnTo>
                <a:lnTo>
                  <a:pt x="12954" y="25907"/>
                </a:lnTo>
                <a:lnTo>
                  <a:pt x="25146" y="12953"/>
                </a:lnTo>
                <a:lnTo>
                  <a:pt x="25146" y="25907"/>
                </a:lnTo>
                <a:lnTo>
                  <a:pt x="3500628" y="25907"/>
                </a:lnTo>
                <a:lnTo>
                  <a:pt x="3500628" y="12953"/>
                </a:lnTo>
                <a:lnTo>
                  <a:pt x="3513582" y="25907"/>
                </a:lnTo>
                <a:lnTo>
                  <a:pt x="3513582" y="525779"/>
                </a:lnTo>
                <a:lnTo>
                  <a:pt x="3520440" y="525779"/>
                </a:lnTo>
                <a:lnTo>
                  <a:pt x="3525774" y="519683"/>
                </a:lnTo>
                <a:close/>
              </a:path>
              <a:path w="3525774" h="525779">
                <a:moveTo>
                  <a:pt x="25146" y="25907"/>
                </a:moveTo>
                <a:lnTo>
                  <a:pt x="25146" y="12953"/>
                </a:lnTo>
                <a:lnTo>
                  <a:pt x="12954" y="25907"/>
                </a:lnTo>
                <a:lnTo>
                  <a:pt x="25146" y="25907"/>
                </a:lnTo>
                <a:close/>
              </a:path>
              <a:path w="3525774" h="525779">
                <a:moveTo>
                  <a:pt x="25146" y="500633"/>
                </a:moveTo>
                <a:lnTo>
                  <a:pt x="25146" y="25907"/>
                </a:lnTo>
                <a:lnTo>
                  <a:pt x="12954" y="25907"/>
                </a:lnTo>
                <a:lnTo>
                  <a:pt x="12954" y="500633"/>
                </a:lnTo>
                <a:lnTo>
                  <a:pt x="25146" y="500633"/>
                </a:lnTo>
                <a:close/>
              </a:path>
              <a:path w="3525774" h="525779">
                <a:moveTo>
                  <a:pt x="3513582" y="500633"/>
                </a:moveTo>
                <a:lnTo>
                  <a:pt x="12954" y="500633"/>
                </a:lnTo>
                <a:lnTo>
                  <a:pt x="25146" y="512825"/>
                </a:lnTo>
                <a:lnTo>
                  <a:pt x="25146" y="525779"/>
                </a:lnTo>
                <a:lnTo>
                  <a:pt x="3500628" y="525779"/>
                </a:lnTo>
                <a:lnTo>
                  <a:pt x="3500628" y="512825"/>
                </a:lnTo>
                <a:lnTo>
                  <a:pt x="3513582" y="500633"/>
                </a:lnTo>
                <a:close/>
              </a:path>
              <a:path w="3525774" h="525779">
                <a:moveTo>
                  <a:pt x="25146" y="525779"/>
                </a:moveTo>
                <a:lnTo>
                  <a:pt x="25146" y="512825"/>
                </a:lnTo>
                <a:lnTo>
                  <a:pt x="12954" y="500633"/>
                </a:lnTo>
                <a:lnTo>
                  <a:pt x="12953" y="525779"/>
                </a:lnTo>
                <a:lnTo>
                  <a:pt x="25146" y="525779"/>
                </a:lnTo>
                <a:close/>
              </a:path>
              <a:path w="3525774" h="525779">
                <a:moveTo>
                  <a:pt x="3513582" y="25907"/>
                </a:moveTo>
                <a:lnTo>
                  <a:pt x="3500628" y="12953"/>
                </a:lnTo>
                <a:lnTo>
                  <a:pt x="3500628" y="25907"/>
                </a:lnTo>
                <a:lnTo>
                  <a:pt x="3513582" y="25907"/>
                </a:lnTo>
                <a:close/>
              </a:path>
              <a:path w="3525774" h="525779">
                <a:moveTo>
                  <a:pt x="3513582" y="500633"/>
                </a:moveTo>
                <a:lnTo>
                  <a:pt x="3513582" y="25907"/>
                </a:lnTo>
                <a:lnTo>
                  <a:pt x="3500628" y="25907"/>
                </a:lnTo>
                <a:lnTo>
                  <a:pt x="3500628" y="500633"/>
                </a:lnTo>
                <a:lnTo>
                  <a:pt x="3513582" y="500633"/>
                </a:lnTo>
                <a:close/>
              </a:path>
              <a:path w="3525774" h="525779">
                <a:moveTo>
                  <a:pt x="3513582" y="525779"/>
                </a:moveTo>
                <a:lnTo>
                  <a:pt x="3513582" y="500633"/>
                </a:lnTo>
                <a:lnTo>
                  <a:pt x="3500628" y="512825"/>
                </a:lnTo>
                <a:lnTo>
                  <a:pt x="3500628" y="525779"/>
                </a:lnTo>
                <a:lnTo>
                  <a:pt x="3513582" y="525779"/>
                </a:lnTo>
                <a:close/>
              </a:path>
            </a:pathLst>
          </a:custGeom>
          <a:solidFill>
            <a:srgbClr val="385D8A"/>
          </a:solidFill>
          <a:ln w="127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00"/>
          </a:p>
        </p:txBody>
      </p:sp>
      <p:sp>
        <p:nvSpPr>
          <p:cNvPr id="20" name="object 20"/>
          <p:cNvSpPr/>
          <p:nvPr/>
        </p:nvSpPr>
        <p:spPr>
          <a:xfrm>
            <a:off x="5854367" y="-890205"/>
            <a:ext cx="561672" cy="2319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127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00"/>
          </a:p>
        </p:txBody>
      </p:sp>
      <p:sp>
        <p:nvSpPr>
          <p:cNvPr id="21" name="object 21"/>
          <p:cNvSpPr/>
          <p:nvPr/>
        </p:nvSpPr>
        <p:spPr>
          <a:xfrm>
            <a:off x="6475334" y="-993157"/>
            <a:ext cx="1548832" cy="510848"/>
          </a:xfrm>
          <a:custGeom>
            <a:avLst/>
            <a:gdLst/>
            <a:ahLst/>
            <a:cxnLst/>
            <a:rect l="l" t="t" r="r" b="b"/>
            <a:pathLst>
              <a:path w="1811273" h="597407">
                <a:moveTo>
                  <a:pt x="1811274" y="591311"/>
                </a:moveTo>
                <a:lnTo>
                  <a:pt x="1811274" y="6095"/>
                </a:lnTo>
                <a:lnTo>
                  <a:pt x="1805939" y="0"/>
                </a:lnTo>
                <a:lnTo>
                  <a:pt x="5333" y="0"/>
                </a:lnTo>
                <a:lnTo>
                  <a:pt x="0" y="6095"/>
                </a:lnTo>
                <a:lnTo>
                  <a:pt x="0" y="591311"/>
                </a:lnTo>
                <a:lnTo>
                  <a:pt x="5334" y="597407"/>
                </a:lnTo>
                <a:lnTo>
                  <a:pt x="12954" y="597407"/>
                </a:lnTo>
                <a:lnTo>
                  <a:pt x="12954" y="25907"/>
                </a:lnTo>
                <a:lnTo>
                  <a:pt x="25146" y="12953"/>
                </a:lnTo>
                <a:lnTo>
                  <a:pt x="25145" y="25907"/>
                </a:lnTo>
                <a:lnTo>
                  <a:pt x="1786127" y="25907"/>
                </a:lnTo>
                <a:lnTo>
                  <a:pt x="1786127" y="12953"/>
                </a:lnTo>
                <a:lnTo>
                  <a:pt x="1798320" y="25907"/>
                </a:lnTo>
                <a:lnTo>
                  <a:pt x="1798320" y="597407"/>
                </a:lnTo>
                <a:lnTo>
                  <a:pt x="1805939" y="597407"/>
                </a:lnTo>
                <a:lnTo>
                  <a:pt x="1811274" y="591311"/>
                </a:lnTo>
                <a:close/>
              </a:path>
              <a:path w="1811273" h="597407">
                <a:moveTo>
                  <a:pt x="25145" y="25907"/>
                </a:moveTo>
                <a:lnTo>
                  <a:pt x="25146" y="12953"/>
                </a:lnTo>
                <a:lnTo>
                  <a:pt x="12954" y="25907"/>
                </a:lnTo>
                <a:lnTo>
                  <a:pt x="25145" y="25907"/>
                </a:lnTo>
                <a:close/>
              </a:path>
              <a:path w="1811273" h="597407">
                <a:moveTo>
                  <a:pt x="25145" y="571499"/>
                </a:moveTo>
                <a:lnTo>
                  <a:pt x="25145" y="25907"/>
                </a:lnTo>
                <a:lnTo>
                  <a:pt x="12954" y="25907"/>
                </a:lnTo>
                <a:lnTo>
                  <a:pt x="12954" y="571499"/>
                </a:lnTo>
                <a:lnTo>
                  <a:pt x="25145" y="571499"/>
                </a:lnTo>
                <a:close/>
              </a:path>
              <a:path w="1811273" h="597407">
                <a:moveTo>
                  <a:pt x="1798320" y="571499"/>
                </a:moveTo>
                <a:lnTo>
                  <a:pt x="12954" y="571499"/>
                </a:lnTo>
                <a:lnTo>
                  <a:pt x="25146" y="584453"/>
                </a:lnTo>
                <a:lnTo>
                  <a:pt x="25145" y="597407"/>
                </a:lnTo>
                <a:lnTo>
                  <a:pt x="1786127" y="597407"/>
                </a:lnTo>
                <a:lnTo>
                  <a:pt x="1786127" y="584453"/>
                </a:lnTo>
                <a:lnTo>
                  <a:pt x="1798320" y="571499"/>
                </a:lnTo>
                <a:close/>
              </a:path>
              <a:path w="1811273" h="597407">
                <a:moveTo>
                  <a:pt x="25145" y="597407"/>
                </a:moveTo>
                <a:lnTo>
                  <a:pt x="25146" y="584453"/>
                </a:lnTo>
                <a:lnTo>
                  <a:pt x="12954" y="571499"/>
                </a:lnTo>
                <a:lnTo>
                  <a:pt x="12954" y="597407"/>
                </a:lnTo>
                <a:lnTo>
                  <a:pt x="25145" y="597407"/>
                </a:lnTo>
                <a:close/>
              </a:path>
              <a:path w="1811273" h="597407">
                <a:moveTo>
                  <a:pt x="1798320" y="25907"/>
                </a:moveTo>
                <a:lnTo>
                  <a:pt x="1786127" y="12953"/>
                </a:lnTo>
                <a:lnTo>
                  <a:pt x="1786127" y="25907"/>
                </a:lnTo>
                <a:lnTo>
                  <a:pt x="1798320" y="25907"/>
                </a:lnTo>
                <a:close/>
              </a:path>
              <a:path w="1811273" h="597407">
                <a:moveTo>
                  <a:pt x="1798320" y="571499"/>
                </a:moveTo>
                <a:lnTo>
                  <a:pt x="1798320" y="25907"/>
                </a:lnTo>
                <a:lnTo>
                  <a:pt x="1786127" y="25907"/>
                </a:lnTo>
                <a:lnTo>
                  <a:pt x="1786127" y="571499"/>
                </a:lnTo>
                <a:lnTo>
                  <a:pt x="1798320" y="571499"/>
                </a:lnTo>
                <a:close/>
              </a:path>
              <a:path w="1811273" h="597407">
                <a:moveTo>
                  <a:pt x="1798320" y="597407"/>
                </a:moveTo>
                <a:lnTo>
                  <a:pt x="1798320" y="571499"/>
                </a:lnTo>
                <a:lnTo>
                  <a:pt x="1786127" y="584453"/>
                </a:lnTo>
                <a:lnTo>
                  <a:pt x="1786127" y="597407"/>
                </a:lnTo>
                <a:lnTo>
                  <a:pt x="1798320" y="597407"/>
                </a:lnTo>
                <a:close/>
              </a:path>
            </a:pathLst>
          </a:custGeom>
          <a:solidFill>
            <a:srgbClr val="385D8A"/>
          </a:solidFill>
          <a:ln w="127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10860"/>
            <a:r>
              <a:rPr lang="en-US" altLang="ko-KR" sz="1000" spc="-13" dirty="0">
                <a:cs typeface="맑은 고딕"/>
              </a:rPr>
              <a:t>56</a:t>
            </a:r>
            <a:r>
              <a:rPr lang="en-US" altLang="ko-KR" sz="1000" spc="-9" dirty="0">
                <a:cs typeface="맑은 고딕"/>
              </a:rPr>
              <a:t>0</a:t>
            </a:r>
            <a:r>
              <a:rPr lang="ko-KR" altLang="en-US" sz="1000" spc="13" dirty="0">
                <a:cs typeface="맑은 고딕"/>
              </a:rPr>
              <a:t> </a:t>
            </a:r>
            <a:r>
              <a:rPr lang="ko-KR" altLang="en-US" sz="1000" spc="-17" dirty="0">
                <a:cs typeface="맑은 고딕"/>
              </a:rPr>
              <a:t>행</a:t>
            </a:r>
            <a:r>
              <a:rPr lang="ko-KR" altLang="en-US" sz="1000" spc="-13" dirty="0">
                <a:cs typeface="맑은 고딕"/>
              </a:rPr>
              <a:t>의</a:t>
            </a:r>
            <a:r>
              <a:rPr lang="ko-KR" altLang="en-US" sz="1000" spc="-4" dirty="0">
                <a:cs typeface="맑은 고딕"/>
              </a:rPr>
              <a:t> </a:t>
            </a:r>
            <a:r>
              <a:rPr lang="ko-KR" altLang="en-US" sz="1000" spc="-17" dirty="0">
                <a:cs typeface="맑은 고딕"/>
              </a:rPr>
              <a:t>관측치</a:t>
            </a:r>
            <a:endParaRPr lang="ko-KR" altLang="en-US" sz="1000" dirty="0">
              <a:cs typeface="맑은 고딕"/>
            </a:endParaRPr>
          </a:p>
          <a:p>
            <a:pPr marL="10860"/>
            <a:r>
              <a:rPr lang="en-US" altLang="ko-KR" sz="1000" spc="-13" dirty="0">
                <a:cs typeface="맑은 고딕"/>
              </a:rPr>
              <a:t>4</a:t>
            </a:r>
            <a:r>
              <a:rPr lang="en-US" altLang="ko-KR" sz="1000" spc="-9" dirty="0">
                <a:cs typeface="맑은 고딕"/>
              </a:rPr>
              <a:t>0</a:t>
            </a:r>
            <a:r>
              <a:rPr lang="ko-KR" altLang="en-US" sz="1000" spc="9" dirty="0">
                <a:cs typeface="맑은 고딕"/>
              </a:rPr>
              <a:t> </a:t>
            </a:r>
            <a:r>
              <a:rPr lang="ko-KR" altLang="en-US" sz="1000" spc="-17" dirty="0">
                <a:cs typeface="맑은 고딕"/>
              </a:rPr>
              <a:t>명</a:t>
            </a:r>
            <a:r>
              <a:rPr lang="ko-KR" altLang="en-US" sz="1000" spc="-13" dirty="0">
                <a:cs typeface="맑은 고딕"/>
              </a:rPr>
              <a:t>의</a:t>
            </a:r>
            <a:r>
              <a:rPr lang="ko-KR" altLang="en-US" sz="1000" spc="-4" dirty="0">
                <a:cs typeface="맑은 고딕"/>
              </a:rPr>
              <a:t> </a:t>
            </a:r>
            <a:r>
              <a:rPr lang="ko-KR" altLang="en-US" sz="1000" spc="-17" dirty="0">
                <a:cs typeface="맑은 고딕"/>
              </a:rPr>
              <a:t>대상자</a:t>
            </a:r>
            <a:endParaRPr sz="1000" dirty="0"/>
          </a:p>
        </p:txBody>
      </p:sp>
      <p:sp>
        <p:nvSpPr>
          <p:cNvPr id="22" name="object 22"/>
          <p:cNvSpPr txBox="1"/>
          <p:nvPr/>
        </p:nvSpPr>
        <p:spPr>
          <a:xfrm>
            <a:off x="6553087" y="-923002"/>
            <a:ext cx="1140285" cy="373036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10860"/>
            <a:endParaRPr sz="1000" dirty="0">
              <a:cs typeface="맑은 고딕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C5B5B44-B335-47C5-85E3-A3FB3D3723B8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352753" y="1297789"/>
            <a:ext cx="3895725" cy="5362575"/>
          </a:xfrm>
          <a:prstGeom prst="rect">
            <a:avLst/>
          </a:prstGeom>
          <a:ln w="12700">
            <a:noFill/>
          </a:ln>
        </p:spPr>
      </p:pic>
      <p:sp>
        <p:nvSpPr>
          <p:cNvPr id="28" name="object 5">
            <a:extLst>
              <a:ext uri="{FF2B5EF4-FFF2-40B4-BE49-F238E27FC236}">
                <a16:creationId xmlns:a16="http://schemas.microsoft.com/office/drawing/2014/main" id="{85755915-5231-4551-A0B3-0E07BB40A490}"/>
              </a:ext>
            </a:extLst>
          </p:cNvPr>
          <p:cNvSpPr/>
          <p:nvPr/>
        </p:nvSpPr>
        <p:spPr>
          <a:xfrm>
            <a:off x="2613459" y="1309029"/>
            <a:ext cx="1581868" cy="146608"/>
          </a:xfrm>
          <a:custGeom>
            <a:avLst/>
            <a:gdLst/>
            <a:ahLst/>
            <a:cxnLst/>
            <a:rect l="l" t="t" r="r" b="b"/>
            <a:pathLst>
              <a:path w="1681734" h="171450">
                <a:moveTo>
                  <a:pt x="1681733" y="166115"/>
                </a:moveTo>
                <a:lnTo>
                  <a:pt x="1681733" y="6095"/>
                </a:lnTo>
                <a:lnTo>
                  <a:pt x="1676400" y="0"/>
                </a:lnTo>
                <a:lnTo>
                  <a:pt x="6095" y="0"/>
                </a:lnTo>
                <a:lnTo>
                  <a:pt x="0" y="6095"/>
                </a:lnTo>
                <a:lnTo>
                  <a:pt x="0" y="166115"/>
                </a:lnTo>
                <a:lnTo>
                  <a:pt x="6096" y="171449"/>
                </a:lnTo>
                <a:lnTo>
                  <a:pt x="12954" y="171449"/>
                </a:lnTo>
                <a:lnTo>
                  <a:pt x="12954" y="25907"/>
                </a:lnTo>
                <a:lnTo>
                  <a:pt x="25908" y="12953"/>
                </a:lnTo>
                <a:lnTo>
                  <a:pt x="25907" y="25907"/>
                </a:lnTo>
                <a:lnTo>
                  <a:pt x="1656588" y="25907"/>
                </a:lnTo>
                <a:lnTo>
                  <a:pt x="1656588" y="12953"/>
                </a:lnTo>
                <a:lnTo>
                  <a:pt x="1668780" y="25907"/>
                </a:lnTo>
                <a:lnTo>
                  <a:pt x="1668780" y="171449"/>
                </a:lnTo>
                <a:lnTo>
                  <a:pt x="1676400" y="171449"/>
                </a:lnTo>
                <a:lnTo>
                  <a:pt x="1681733" y="166115"/>
                </a:lnTo>
                <a:close/>
              </a:path>
              <a:path w="1681734" h="171450">
                <a:moveTo>
                  <a:pt x="25907" y="25907"/>
                </a:moveTo>
                <a:lnTo>
                  <a:pt x="25908" y="12953"/>
                </a:lnTo>
                <a:lnTo>
                  <a:pt x="12954" y="25907"/>
                </a:lnTo>
                <a:lnTo>
                  <a:pt x="25907" y="25907"/>
                </a:lnTo>
                <a:close/>
              </a:path>
              <a:path w="1681734" h="171450">
                <a:moveTo>
                  <a:pt x="25907" y="146303"/>
                </a:moveTo>
                <a:lnTo>
                  <a:pt x="25907" y="25907"/>
                </a:lnTo>
                <a:lnTo>
                  <a:pt x="12954" y="25907"/>
                </a:lnTo>
                <a:lnTo>
                  <a:pt x="12954" y="146303"/>
                </a:lnTo>
                <a:lnTo>
                  <a:pt x="25907" y="146303"/>
                </a:lnTo>
                <a:close/>
              </a:path>
              <a:path w="1681734" h="171450">
                <a:moveTo>
                  <a:pt x="1668780" y="146303"/>
                </a:moveTo>
                <a:lnTo>
                  <a:pt x="12954" y="146303"/>
                </a:lnTo>
                <a:lnTo>
                  <a:pt x="25908" y="159257"/>
                </a:lnTo>
                <a:lnTo>
                  <a:pt x="25907" y="171449"/>
                </a:lnTo>
                <a:lnTo>
                  <a:pt x="1656588" y="171449"/>
                </a:lnTo>
                <a:lnTo>
                  <a:pt x="1656588" y="159257"/>
                </a:lnTo>
                <a:lnTo>
                  <a:pt x="1668780" y="146303"/>
                </a:lnTo>
                <a:close/>
              </a:path>
              <a:path w="1681734" h="171450">
                <a:moveTo>
                  <a:pt x="25907" y="171449"/>
                </a:moveTo>
                <a:lnTo>
                  <a:pt x="25908" y="159257"/>
                </a:lnTo>
                <a:lnTo>
                  <a:pt x="12954" y="146303"/>
                </a:lnTo>
                <a:lnTo>
                  <a:pt x="12954" y="171449"/>
                </a:lnTo>
                <a:lnTo>
                  <a:pt x="25907" y="171449"/>
                </a:lnTo>
                <a:close/>
              </a:path>
              <a:path w="1681734" h="171450">
                <a:moveTo>
                  <a:pt x="1668780" y="25907"/>
                </a:moveTo>
                <a:lnTo>
                  <a:pt x="1656588" y="12953"/>
                </a:lnTo>
                <a:lnTo>
                  <a:pt x="1656588" y="25907"/>
                </a:lnTo>
                <a:lnTo>
                  <a:pt x="1668780" y="25907"/>
                </a:lnTo>
                <a:close/>
              </a:path>
              <a:path w="1681734" h="171450">
                <a:moveTo>
                  <a:pt x="1668780" y="146303"/>
                </a:moveTo>
                <a:lnTo>
                  <a:pt x="1668780" y="25907"/>
                </a:lnTo>
                <a:lnTo>
                  <a:pt x="1656588" y="25907"/>
                </a:lnTo>
                <a:lnTo>
                  <a:pt x="1656588" y="146303"/>
                </a:lnTo>
                <a:lnTo>
                  <a:pt x="1668780" y="146303"/>
                </a:lnTo>
                <a:close/>
              </a:path>
              <a:path w="1681734" h="171450">
                <a:moveTo>
                  <a:pt x="1668780" y="171449"/>
                </a:moveTo>
                <a:lnTo>
                  <a:pt x="1668780" y="146303"/>
                </a:lnTo>
                <a:lnTo>
                  <a:pt x="1656588" y="159257"/>
                </a:lnTo>
                <a:lnTo>
                  <a:pt x="1656588" y="171449"/>
                </a:lnTo>
                <a:lnTo>
                  <a:pt x="1668780" y="171449"/>
                </a:lnTo>
                <a:close/>
              </a:path>
            </a:pathLst>
          </a:custGeom>
          <a:solidFill>
            <a:srgbClr val="385D8A"/>
          </a:solidFill>
          <a:ln w="127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00"/>
          </a:p>
        </p:txBody>
      </p:sp>
      <p:sp>
        <p:nvSpPr>
          <p:cNvPr id="29" name="object 6">
            <a:extLst>
              <a:ext uri="{FF2B5EF4-FFF2-40B4-BE49-F238E27FC236}">
                <a16:creationId xmlns:a16="http://schemas.microsoft.com/office/drawing/2014/main" id="{092496ED-0ACF-4CF2-B53C-6C910BA33BE4}"/>
              </a:ext>
            </a:extLst>
          </p:cNvPr>
          <p:cNvSpPr/>
          <p:nvPr/>
        </p:nvSpPr>
        <p:spPr>
          <a:xfrm>
            <a:off x="4235256" y="1284922"/>
            <a:ext cx="437869" cy="1922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127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00"/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99C27E94-AAC1-4637-B4AB-1F94335451B7}"/>
              </a:ext>
            </a:extLst>
          </p:cNvPr>
          <p:cNvSpPr/>
          <p:nvPr/>
        </p:nvSpPr>
        <p:spPr>
          <a:xfrm>
            <a:off x="4742193" y="1180200"/>
            <a:ext cx="1552891" cy="296941"/>
          </a:xfrm>
          <a:custGeom>
            <a:avLst/>
            <a:gdLst/>
            <a:ahLst/>
            <a:cxnLst/>
            <a:rect l="l" t="t" r="r" b="b"/>
            <a:pathLst>
              <a:path w="1427988" h="233933">
                <a:moveTo>
                  <a:pt x="1427988" y="228599"/>
                </a:moveTo>
                <a:lnTo>
                  <a:pt x="1427988" y="5333"/>
                </a:lnTo>
                <a:lnTo>
                  <a:pt x="1422654" y="0"/>
                </a:lnTo>
                <a:lnTo>
                  <a:pt x="6095" y="0"/>
                </a:lnTo>
                <a:lnTo>
                  <a:pt x="0" y="5333"/>
                </a:lnTo>
                <a:lnTo>
                  <a:pt x="0" y="228599"/>
                </a:lnTo>
                <a:lnTo>
                  <a:pt x="6096" y="233933"/>
                </a:lnTo>
                <a:lnTo>
                  <a:pt x="12953" y="233933"/>
                </a:lnTo>
                <a:lnTo>
                  <a:pt x="12954" y="25145"/>
                </a:lnTo>
                <a:lnTo>
                  <a:pt x="25908" y="12953"/>
                </a:lnTo>
                <a:lnTo>
                  <a:pt x="25908" y="25145"/>
                </a:lnTo>
                <a:lnTo>
                  <a:pt x="1402842" y="25145"/>
                </a:lnTo>
                <a:lnTo>
                  <a:pt x="1402842" y="12953"/>
                </a:lnTo>
                <a:lnTo>
                  <a:pt x="1415796" y="25145"/>
                </a:lnTo>
                <a:lnTo>
                  <a:pt x="1415796" y="233933"/>
                </a:lnTo>
                <a:lnTo>
                  <a:pt x="1422654" y="233933"/>
                </a:lnTo>
                <a:lnTo>
                  <a:pt x="1427988" y="228599"/>
                </a:lnTo>
                <a:close/>
              </a:path>
              <a:path w="1427988" h="233933">
                <a:moveTo>
                  <a:pt x="25908" y="25145"/>
                </a:moveTo>
                <a:lnTo>
                  <a:pt x="25908" y="12953"/>
                </a:lnTo>
                <a:lnTo>
                  <a:pt x="12954" y="25145"/>
                </a:lnTo>
                <a:lnTo>
                  <a:pt x="25908" y="25145"/>
                </a:lnTo>
                <a:close/>
              </a:path>
              <a:path w="1427988" h="233933">
                <a:moveTo>
                  <a:pt x="25908" y="208787"/>
                </a:moveTo>
                <a:lnTo>
                  <a:pt x="25908" y="25145"/>
                </a:lnTo>
                <a:lnTo>
                  <a:pt x="12954" y="25145"/>
                </a:lnTo>
                <a:lnTo>
                  <a:pt x="12954" y="208787"/>
                </a:lnTo>
                <a:lnTo>
                  <a:pt x="25908" y="208787"/>
                </a:lnTo>
                <a:close/>
              </a:path>
              <a:path w="1427988" h="233933">
                <a:moveTo>
                  <a:pt x="1415796" y="208787"/>
                </a:moveTo>
                <a:lnTo>
                  <a:pt x="12954" y="208787"/>
                </a:lnTo>
                <a:lnTo>
                  <a:pt x="25908" y="221741"/>
                </a:lnTo>
                <a:lnTo>
                  <a:pt x="25908" y="233933"/>
                </a:lnTo>
                <a:lnTo>
                  <a:pt x="1402842" y="233933"/>
                </a:lnTo>
                <a:lnTo>
                  <a:pt x="1402842" y="221741"/>
                </a:lnTo>
                <a:lnTo>
                  <a:pt x="1415796" y="208787"/>
                </a:lnTo>
                <a:close/>
              </a:path>
              <a:path w="1427988" h="233933">
                <a:moveTo>
                  <a:pt x="25908" y="233933"/>
                </a:moveTo>
                <a:lnTo>
                  <a:pt x="25908" y="221741"/>
                </a:lnTo>
                <a:lnTo>
                  <a:pt x="12954" y="208787"/>
                </a:lnTo>
                <a:lnTo>
                  <a:pt x="12953" y="233933"/>
                </a:lnTo>
                <a:lnTo>
                  <a:pt x="25908" y="233933"/>
                </a:lnTo>
                <a:close/>
              </a:path>
              <a:path w="1427988" h="233933">
                <a:moveTo>
                  <a:pt x="1415796" y="25145"/>
                </a:moveTo>
                <a:lnTo>
                  <a:pt x="1402842" y="12953"/>
                </a:lnTo>
                <a:lnTo>
                  <a:pt x="1402842" y="25145"/>
                </a:lnTo>
                <a:lnTo>
                  <a:pt x="1415796" y="25145"/>
                </a:lnTo>
                <a:close/>
              </a:path>
              <a:path w="1427988" h="233933">
                <a:moveTo>
                  <a:pt x="1415796" y="208787"/>
                </a:moveTo>
                <a:lnTo>
                  <a:pt x="1415796" y="25145"/>
                </a:lnTo>
                <a:lnTo>
                  <a:pt x="1402842" y="25145"/>
                </a:lnTo>
                <a:lnTo>
                  <a:pt x="1402842" y="208787"/>
                </a:lnTo>
                <a:lnTo>
                  <a:pt x="1415796" y="208787"/>
                </a:lnTo>
                <a:close/>
              </a:path>
              <a:path w="1427988" h="233933">
                <a:moveTo>
                  <a:pt x="1415796" y="233933"/>
                </a:moveTo>
                <a:lnTo>
                  <a:pt x="1415796" y="208787"/>
                </a:lnTo>
                <a:lnTo>
                  <a:pt x="1402842" y="221741"/>
                </a:lnTo>
                <a:lnTo>
                  <a:pt x="1402842" y="233933"/>
                </a:lnTo>
                <a:lnTo>
                  <a:pt x="1415796" y="233933"/>
                </a:lnTo>
                <a:close/>
              </a:path>
            </a:pathLst>
          </a:custGeom>
          <a:solidFill>
            <a:srgbClr val="385D8A"/>
          </a:solidFill>
          <a:ln w="127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000" spc="-13" dirty="0">
                <a:cs typeface="Arial"/>
              </a:rPr>
              <a:t>THE</a:t>
            </a:r>
            <a:r>
              <a:rPr lang="en-US" sz="1000" spc="-97" dirty="0">
                <a:cs typeface="Arial"/>
              </a:rPr>
              <a:t>T</a:t>
            </a:r>
            <a:r>
              <a:rPr lang="en-US" sz="1000" spc="-9" dirty="0">
                <a:cs typeface="Arial"/>
              </a:rPr>
              <a:t>A</a:t>
            </a:r>
            <a:r>
              <a:rPr lang="en-US" sz="1000" spc="-60" dirty="0">
                <a:cs typeface="Arial"/>
              </a:rPr>
              <a:t> </a:t>
            </a:r>
            <a:r>
              <a:rPr lang="ko-KR" altLang="en-US" sz="1000" spc="-13" dirty="0">
                <a:cs typeface="맑은 고딕"/>
              </a:rPr>
              <a:t>의</a:t>
            </a:r>
            <a:r>
              <a:rPr lang="ko-KR" altLang="en-US" sz="1000" spc="-90" dirty="0">
                <a:cs typeface="맑은 고딕"/>
              </a:rPr>
              <a:t> </a:t>
            </a:r>
            <a:r>
              <a:rPr lang="ko-KR" altLang="en-US" sz="1000" spc="-13" dirty="0">
                <a:cs typeface="맑은 고딕"/>
              </a:rPr>
              <a:t>개수</a:t>
            </a:r>
            <a:endParaRPr lang="ko-KR" altLang="en-US" sz="1000" dirty="0">
              <a:cs typeface="맑은 고딕"/>
            </a:endParaRPr>
          </a:p>
          <a:p>
            <a:endParaRPr sz="1000" dirty="0"/>
          </a:p>
        </p:txBody>
      </p:sp>
      <p:sp>
        <p:nvSpPr>
          <p:cNvPr id="31" name="object 8">
            <a:extLst>
              <a:ext uri="{FF2B5EF4-FFF2-40B4-BE49-F238E27FC236}">
                <a16:creationId xmlns:a16="http://schemas.microsoft.com/office/drawing/2014/main" id="{8688F92A-F05E-4296-8D01-ECBC8D58EE71}"/>
              </a:ext>
            </a:extLst>
          </p:cNvPr>
          <p:cNvSpPr txBox="1"/>
          <p:nvPr/>
        </p:nvSpPr>
        <p:spPr>
          <a:xfrm>
            <a:off x="4832324" y="1260593"/>
            <a:ext cx="1416153" cy="195044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10860">
              <a:lnSpc>
                <a:spcPts val="1423"/>
              </a:lnSpc>
            </a:pPr>
            <a:endParaRPr sz="1000" dirty="0">
              <a:cs typeface="맑은 고딕"/>
            </a:endParaRPr>
          </a:p>
        </p:txBody>
      </p:sp>
      <p:sp>
        <p:nvSpPr>
          <p:cNvPr id="32" name="object 10">
            <a:extLst>
              <a:ext uri="{FF2B5EF4-FFF2-40B4-BE49-F238E27FC236}">
                <a16:creationId xmlns:a16="http://schemas.microsoft.com/office/drawing/2014/main" id="{C1A8254D-BEC4-40B6-AB0B-CED5C1056A1B}"/>
              </a:ext>
            </a:extLst>
          </p:cNvPr>
          <p:cNvSpPr/>
          <p:nvPr/>
        </p:nvSpPr>
        <p:spPr>
          <a:xfrm>
            <a:off x="2611152" y="2866202"/>
            <a:ext cx="3182873" cy="1282091"/>
          </a:xfrm>
          <a:custGeom>
            <a:avLst/>
            <a:gdLst/>
            <a:ahLst/>
            <a:cxnLst/>
            <a:rect l="l" t="t" r="r" b="b"/>
            <a:pathLst>
              <a:path w="3076193" h="1466088">
                <a:moveTo>
                  <a:pt x="3076194" y="1459992"/>
                </a:moveTo>
                <a:lnTo>
                  <a:pt x="3076194" y="6096"/>
                </a:lnTo>
                <a:lnTo>
                  <a:pt x="3070098" y="0"/>
                </a:lnTo>
                <a:lnTo>
                  <a:pt x="5333" y="0"/>
                </a:lnTo>
                <a:lnTo>
                  <a:pt x="0" y="6096"/>
                </a:lnTo>
                <a:lnTo>
                  <a:pt x="0" y="1459992"/>
                </a:lnTo>
                <a:lnTo>
                  <a:pt x="5334" y="1466088"/>
                </a:lnTo>
                <a:lnTo>
                  <a:pt x="12192" y="1466088"/>
                </a:lnTo>
                <a:lnTo>
                  <a:pt x="12192" y="25908"/>
                </a:lnTo>
                <a:lnTo>
                  <a:pt x="25146" y="12954"/>
                </a:lnTo>
                <a:lnTo>
                  <a:pt x="25145" y="25908"/>
                </a:lnTo>
                <a:lnTo>
                  <a:pt x="3051048" y="25908"/>
                </a:lnTo>
                <a:lnTo>
                  <a:pt x="3051048" y="12954"/>
                </a:lnTo>
                <a:lnTo>
                  <a:pt x="3063240" y="25908"/>
                </a:lnTo>
                <a:lnTo>
                  <a:pt x="3063240" y="1466088"/>
                </a:lnTo>
                <a:lnTo>
                  <a:pt x="3070098" y="1466088"/>
                </a:lnTo>
                <a:lnTo>
                  <a:pt x="3076194" y="1459992"/>
                </a:lnTo>
                <a:close/>
              </a:path>
              <a:path w="3076193" h="1466088">
                <a:moveTo>
                  <a:pt x="25145" y="25908"/>
                </a:moveTo>
                <a:lnTo>
                  <a:pt x="25146" y="12954"/>
                </a:lnTo>
                <a:lnTo>
                  <a:pt x="12192" y="25908"/>
                </a:lnTo>
                <a:lnTo>
                  <a:pt x="25145" y="25908"/>
                </a:lnTo>
                <a:close/>
              </a:path>
              <a:path w="3076193" h="1466088">
                <a:moveTo>
                  <a:pt x="25145" y="1440180"/>
                </a:moveTo>
                <a:lnTo>
                  <a:pt x="25145" y="25908"/>
                </a:lnTo>
                <a:lnTo>
                  <a:pt x="12192" y="25908"/>
                </a:lnTo>
                <a:lnTo>
                  <a:pt x="12192" y="1440180"/>
                </a:lnTo>
                <a:lnTo>
                  <a:pt x="25145" y="1440180"/>
                </a:lnTo>
                <a:close/>
              </a:path>
              <a:path w="3076193" h="1466088">
                <a:moveTo>
                  <a:pt x="3063240" y="1440180"/>
                </a:moveTo>
                <a:lnTo>
                  <a:pt x="12192" y="1440180"/>
                </a:lnTo>
                <a:lnTo>
                  <a:pt x="25146" y="1453134"/>
                </a:lnTo>
                <a:lnTo>
                  <a:pt x="25146" y="1466088"/>
                </a:lnTo>
                <a:lnTo>
                  <a:pt x="3051048" y="1466088"/>
                </a:lnTo>
                <a:lnTo>
                  <a:pt x="3051048" y="1453134"/>
                </a:lnTo>
                <a:lnTo>
                  <a:pt x="3063240" y="1440180"/>
                </a:lnTo>
                <a:close/>
              </a:path>
              <a:path w="3076193" h="1466088">
                <a:moveTo>
                  <a:pt x="25146" y="1466088"/>
                </a:moveTo>
                <a:lnTo>
                  <a:pt x="25146" y="1453134"/>
                </a:lnTo>
                <a:lnTo>
                  <a:pt x="12192" y="1440180"/>
                </a:lnTo>
                <a:lnTo>
                  <a:pt x="12192" y="1466088"/>
                </a:lnTo>
                <a:lnTo>
                  <a:pt x="25146" y="1466088"/>
                </a:lnTo>
                <a:close/>
              </a:path>
              <a:path w="3076193" h="1466088">
                <a:moveTo>
                  <a:pt x="3063240" y="25908"/>
                </a:moveTo>
                <a:lnTo>
                  <a:pt x="3051048" y="12954"/>
                </a:lnTo>
                <a:lnTo>
                  <a:pt x="3051048" y="25908"/>
                </a:lnTo>
                <a:lnTo>
                  <a:pt x="3063240" y="25908"/>
                </a:lnTo>
                <a:close/>
              </a:path>
              <a:path w="3076193" h="1466088">
                <a:moveTo>
                  <a:pt x="3063240" y="1440180"/>
                </a:moveTo>
                <a:lnTo>
                  <a:pt x="3063240" y="25908"/>
                </a:lnTo>
                <a:lnTo>
                  <a:pt x="3051048" y="25908"/>
                </a:lnTo>
                <a:lnTo>
                  <a:pt x="3051048" y="1440180"/>
                </a:lnTo>
                <a:lnTo>
                  <a:pt x="3063240" y="1440180"/>
                </a:lnTo>
                <a:close/>
              </a:path>
              <a:path w="3076193" h="1466088">
                <a:moveTo>
                  <a:pt x="3063240" y="1466088"/>
                </a:moveTo>
                <a:lnTo>
                  <a:pt x="3063240" y="1440180"/>
                </a:lnTo>
                <a:lnTo>
                  <a:pt x="3051048" y="1453134"/>
                </a:lnTo>
                <a:lnTo>
                  <a:pt x="3051048" y="1466088"/>
                </a:lnTo>
                <a:lnTo>
                  <a:pt x="3063240" y="1466088"/>
                </a:lnTo>
                <a:close/>
              </a:path>
            </a:pathLst>
          </a:custGeom>
          <a:solidFill>
            <a:srgbClr val="385D8A"/>
          </a:solidFill>
          <a:ln w="127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00"/>
          </a:p>
        </p:txBody>
      </p:sp>
      <p:sp>
        <p:nvSpPr>
          <p:cNvPr id="34" name="object 12">
            <a:extLst>
              <a:ext uri="{FF2B5EF4-FFF2-40B4-BE49-F238E27FC236}">
                <a16:creationId xmlns:a16="http://schemas.microsoft.com/office/drawing/2014/main" id="{3E7398AB-E384-42F4-B225-27323FC177F6}"/>
              </a:ext>
            </a:extLst>
          </p:cNvPr>
          <p:cNvSpPr/>
          <p:nvPr/>
        </p:nvSpPr>
        <p:spPr>
          <a:xfrm>
            <a:off x="5857215" y="5914773"/>
            <a:ext cx="437869" cy="1928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  <a:ln w="127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00"/>
          </a:p>
        </p:txBody>
      </p:sp>
      <p:sp>
        <p:nvSpPr>
          <p:cNvPr id="35" name="object 13">
            <a:extLst>
              <a:ext uri="{FF2B5EF4-FFF2-40B4-BE49-F238E27FC236}">
                <a16:creationId xmlns:a16="http://schemas.microsoft.com/office/drawing/2014/main" id="{A3BC0AB1-D114-4EE6-93A2-0762DB5D485B}"/>
              </a:ext>
            </a:extLst>
          </p:cNvPr>
          <p:cNvSpPr/>
          <p:nvPr/>
        </p:nvSpPr>
        <p:spPr>
          <a:xfrm>
            <a:off x="6439085" y="5906302"/>
            <a:ext cx="1212625" cy="214808"/>
          </a:xfrm>
          <a:custGeom>
            <a:avLst/>
            <a:gdLst/>
            <a:ahLst/>
            <a:cxnLst/>
            <a:rect l="l" t="t" r="r" b="b"/>
            <a:pathLst>
              <a:path w="1249680" h="275081">
                <a:moveTo>
                  <a:pt x="1249680" y="269748"/>
                </a:moveTo>
                <a:lnTo>
                  <a:pt x="1249680" y="5334"/>
                </a:lnTo>
                <a:lnTo>
                  <a:pt x="1244346" y="0"/>
                </a:lnTo>
                <a:lnTo>
                  <a:pt x="6095" y="0"/>
                </a:lnTo>
                <a:lnTo>
                  <a:pt x="0" y="5334"/>
                </a:lnTo>
                <a:lnTo>
                  <a:pt x="0" y="269748"/>
                </a:lnTo>
                <a:lnTo>
                  <a:pt x="6096" y="275082"/>
                </a:lnTo>
                <a:lnTo>
                  <a:pt x="12954" y="275082"/>
                </a:lnTo>
                <a:lnTo>
                  <a:pt x="12954" y="25146"/>
                </a:lnTo>
                <a:lnTo>
                  <a:pt x="25908" y="12192"/>
                </a:lnTo>
                <a:lnTo>
                  <a:pt x="25908" y="25146"/>
                </a:lnTo>
                <a:lnTo>
                  <a:pt x="1224534" y="25146"/>
                </a:lnTo>
                <a:lnTo>
                  <a:pt x="1224534" y="12192"/>
                </a:lnTo>
                <a:lnTo>
                  <a:pt x="1237488" y="25146"/>
                </a:lnTo>
                <a:lnTo>
                  <a:pt x="1237488" y="275082"/>
                </a:lnTo>
                <a:lnTo>
                  <a:pt x="1244346" y="275082"/>
                </a:lnTo>
                <a:lnTo>
                  <a:pt x="1249680" y="269748"/>
                </a:lnTo>
                <a:close/>
              </a:path>
              <a:path w="1249680" h="275081">
                <a:moveTo>
                  <a:pt x="25908" y="25146"/>
                </a:moveTo>
                <a:lnTo>
                  <a:pt x="25908" y="12192"/>
                </a:lnTo>
                <a:lnTo>
                  <a:pt x="12954" y="25146"/>
                </a:lnTo>
                <a:lnTo>
                  <a:pt x="25908" y="25146"/>
                </a:lnTo>
                <a:close/>
              </a:path>
              <a:path w="1249680" h="275081">
                <a:moveTo>
                  <a:pt x="25908" y="249936"/>
                </a:moveTo>
                <a:lnTo>
                  <a:pt x="25908" y="25146"/>
                </a:lnTo>
                <a:lnTo>
                  <a:pt x="12954" y="25146"/>
                </a:lnTo>
                <a:lnTo>
                  <a:pt x="12954" y="249936"/>
                </a:lnTo>
                <a:lnTo>
                  <a:pt x="25908" y="249936"/>
                </a:lnTo>
                <a:close/>
              </a:path>
              <a:path w="1249680" h="275081">
                <a:moveTo>
                  <a:pt x="1237488" y="249936"/>
                </a:moveTo>
                <a:lnTo>
                  <a:pt x="12954" y="249936"/>
                </a:lnTo>
                <a:lnTo>
                  <a:pt x="25908" y="262128"/>
                </a:lnTo>
                <a:lnTo>
                  <a:pt x="25907" y="275082"/>
                </a:lnTo>
                <a:lnTo>
                  <a:pt x="1224534" y="275082"/>
                </a:lnTo>
                <a:lnTo>
                  <a:pt x="1224534" y="262128"/>
                </a:lnTo>
                <a:lnTo>
                  <a:pt x="1237488" y="249936"/>
                </a:lnTo>
                <a:close/>
              </a:path>
              <a:path w="1249680" h="275081">
                <a:moveTo>
                  <a:pt x="25907" y="275082"/>
                </a:moveTo>
                <a:lnTo>
                  <a:pt x="25908" y="262128"/>
                </a:lnTo>
                <a:lnTo>
                  <a:pt x="12954" y="249936"/>
                </a:lnTo>
                <a:lnTo>
                  <a:pt x="12954" y="275082"/>
                </a:lnTo>
                <a:lnTo>
                  <a:pt x="25907" y="275082"/>
                </a:lnTo>
                <a:close/>
              </a:path>
              <a:path w="1249680" h="275081">
                <a:moveTo>
                  <a:pt x="1237488" y="25146"/>
                </a:moveTo>
                <a:lnTo>
                  <a:pt x="1224534" y="12192"/>
                </a:lnTo>
                <a:lnTo>
                  <a:pt x="1224534" y="25146"/>
                </a:lnTo>
                <a:lnTo>
                  <a:pt x="1237488" y="25146"/>
                </a:lnTo>
                <a:close/>
              </a:path>
              <a:path w="1249680" h="275081">
                <a:moveTo>
                  <a:pt x="1237488" y="249936"/>
                </a:moveTo>
                <a:lnTo>
                  <a:pt x="1237488" y="25146"/>
                </a:lnTo>
                <a:lnTo>
                  <a:pt x="1224534" y="25146"/>
                </a:lnTo>
                <a:lnTo>
                  <a:pt x="1224534" y="249936"/>
                </a:lnTo>
                <a:lnTo>
                  <a:pt x="1237488" y="249936"/>
                </a:lnTo>
                <a:close/>
              </a:path>
              <a:path w="1249680" h="275081">
                <a:moveTo>
                  <a:pt x="1237488" y="275082"/>
                </a:moveTo>
                <a:lnTo>
                  <a:pt x="1237488" y="249936"/>
                </a:lnTo>
                <a:lnTo>
                  <a:pt x="1224534" y="262128"/>
                </a:lnTo>
                <a:lnTo>
                  <a:pt x="1224534" y="275082"/>
                </a:lnTo>
                <a:lnTo>
                  <a:pt x="1237488" y="275082"/>
                </a:lnTo>
                <a:close/>
              </a:path>
            </a:pathLst>
          </a:custGeom>
          <a:solidFill>
            <a:srgbClr val="385D8A"/>
          </a:solidFill>
          <a:ln w="127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00"/>
          </a:p>
        </p:txBody>
      </p:sp>
      <p:sp>
        <p:nvSpPr>
          <p:cNvPr id="36" name="object 14">
            <a:extLst>
              <a:ext uri="{FF2B5EF4-FFF2-40B4-BE49-F238E27FC236}">
                <a16:creationId xmlns:a16="http://schemas.microsoft.com/office/drawing/2014/main" id="{11FFC378-1A59-4527-932A-E7B7E8435F78}"/>
              </a:ext>
            </a:extLst>
          </p:cNvPr>
          <p:cNvSpPr txBox="1"/>
          <p:nvPr/>
        </p:nvSpPr>
        <p:spPr>
          <a:xfrm>
            <a:off x="6518791" y="5906301"/>
            <a:ext cx="1132918" cy="201342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10860"/>
            <a:r>
              <a:rPr sz="1000" spc="-9" dirty="0">
                <a:cs typeface="Arial"/>
              </a:rPr>
              <a:t>SIGMA</a:t>
            </a:r>
            <a:r>
              <a:rPr sz="1000" spc="-60" dirty="0">
                <a:cs typeface="Arial"/>
              </a:rPr>
              <a:t> </a:t>
            </a:r>
            <a:r>
              <a:rPr sz="1000" spc="-9" dirty="0">
                <a:cs typeface="Arial"/>
              </a:rPr>
              <a:t>1</a:t>
            </a:r>
            <a:r>
              <a:rPr sz="1000" spc="-4" dirty="0">
                <a:cs typeface="Arial"/>
              </a:rPr>
              <a:t> </a:t>
            </a:r>
            <a:r>
              <a:rPr sz="1000" spc="-9" dirty="0">
                <a:cs typeface="Arial"/>
              </a:rPr>
              <a:t>FIX</a:t>
            </a:r>
            <a:endParaRPr sz="1000" dirty="0">
              <a:cs typeface="Arial"/>
            </a:endParaRPr>
          </a:p>
        </p:txBody>
      </p:sp>
      <p:sp>
        <p:nvSpPr>
          <p:cNvPr id="37" name="object 15">
            <a:extLst>
              <a:ext uri="{FF2B5EF4-FFF2-40B4-BE49-F238E27FC236}">
                <a16:creationId xmlns:a16="http://schemas.microsoft.com/office/drawing/2014/main" id="{8CBDADC7-7B0C-481B-9094-3889E6DB4318}"/>
              </a:ext>
            </a:extLst>
          </p:cNvPr>
          <p:cNvSpPr/>
          <p:nvPr/>
        </p:nvSpPr>
        <p:spPr>
          <a:xfrm>
            <a:off x="5923520" y="3302691"/>
            <a:ext cx="437869" cy="1922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127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00"/>
          </a:p>
        </p:txBody>
      </p:sp>
      <p:sp>
        <p:nvSpPr>
          <p:cNvPr id="38" name="object 16">
            <a:extLst>
              <a:ext uri="{FF2B5EF4-FFF2-40B4-BE49-F238E27FC236}">
                <a16:creationId xmlns:a16="http://schemas.microsoft.com/office/drawing/2014/main" id="{78F3A41D-797B-476F-A1C4-678932F3B4FE}"/>
              </a:ext>
            </a:extLst>
          </p:cNvPr>
          <p:cNvSpPr/>
          <p:nvPr/>
        </p:nvSpPr>
        <p:spPr>
          <a:xfrm>
            <a:off x="6530151" y="2611187"/>
            <a:ext cx="1265577" cy="1540057"/>
          </a:xfrm>
          <a:custGeom>
            <a:avLst/>
            <a:gdLst/>
            <a:ahLst/>
            <a:cxnLst/>
            <a:rect l="l" t="t" r="r" b="b"/>
            <a:pathLst>
              <a:path w="1597152" h="1548383">
                <a:moveTo>
                  <a:pt x="1597152" y="1543049"/>
                </a:moveTo>
                <a:lnTo>
                  <a:pt x="1597152" y="6095"/>
                </a:lnTo>
                <a:lnTo>
                  <a:pt x="1591056" y="0"/>
                </a:lnTo>
                <a:lnTo>
                  <a:pt x="5333" y="0"/>
                </a:lnTo>
                <a:lnTo>
                  <a:pt x="0" y="6095"/>
                </a:lnTo>
                <a:lnTo>
                  <a:pt x="0" y="1543049"/>
                </a:lnTo>
                <a:lnTo>
                  <a:pt x="5334" y="1548383"/>
                </a:lnTo>
                <a:lnTo>
                  <a:pt x="12192" y="1548383"/>
                </a:lnTo>
                <a:lnTo>
                  <a:pt x="12192" y="25907"/>
                </a:lnTo>
                <a:lnTo>
                  <a:pt x="25146" y="12953"/>
                </a:lnTo>
                <a:lnTo>
                  <a:pt x="25146" y="25907"/>
                </a:lnTo>
                <a:lnTo>
                  <a:pt x="1571244" y="25907"/>
                </a:lnTo>
                <a:lnTo>
                  <a:pt x="1571244" y="12953"/>
                </a:lnTo>
                <a:lnTo>
                  <a:pt x="1584198" y="25907"/>
                </a:lnTo>
                <a:lnTo>
                  <a:pt x="1584198" y="1548383"/>
                </a:lnTo>
                <a:lnTo>
                  <a:pt x="1591056" y="1548383"/>
                </a:lnTo>
                <a:lnTo>
                  <a:pt x="1597152" y="1543049"/>
                </a:lnTo>
                <a:close/>
              </a:path>
              <a:path w="1597152" h="1548383">
                <a:moveTo>
                  <a:pt x="25146" y="25907"/>
                </a:moveTo>
                <a:lnTo>
                  <a:pt x="25146" y="12953"/>
                </a:lnTo>
                <a:lnTo>
                  <a:pt x="12192" y="25907"/>
                </a:lnTo>
                <a:lnTo>
                  <a:pt x="25146" y="25907"/>
                </a:lnTo>
                <a:close/>
              </a:path>
              <a:path w="1597152" h="1548383">
                <a:moveTo>
                  <a:pt x="25146" y="1523237"/>
                </a:moveTo>
                <a:lnTo>
                  <a:pt x="25146" y="25907"/>
                </a:lnTo>
                <a:lnTo>
                  <a:pt x="12192" y="25907"/>
                </a:lnTo>
                <a:lnTo>
                  <a:pt x="12192" y="1523237"/>
                </a:lnTo>
                <a:lnTo>
                  <a:pt x="25146" y="1523237"/>
                </a:lnTo>
                <a:close/>
              </a:path>
              <a:path w="1597152" h="1548383">
                <a:moveTo>
                  <a:pt x="1584198" y="1523237"/>
                </a:moveTo>
                <a:lnTo>
                  <a:pt x="12192" y="1523237"/>
                </a:lnTo>
                <a:lnTo>
                  <a:pt x="25146" y="1535429"/>
                </a:lnTo>
                <a:lnTo>
                  <a:pt x="25146" y="1548383"/>
                </a:lnTo>
                <a:lnTo>
                  <a:pt x="1571244" y="1548383"/>
                </a:lnTo>
                <a:lnTo>
                  <a:pt x="1571244" y="1535429"/>
                </a:lnTo>
                <a:lnTo>
                  <a:pt x="1584198" y="1523237"/>
                </a:lnTo>
                <a:close/>
              </a:path>
              <a:path w="1597152" h="1548383">
                <a:moveTo>
                  <a:pt x="25146" y="1548383"/>
                </a:moveTo>
                <a:lnTo>
                  <a:pt x="25146" y="1535429"/>
                </a:lnTo>
                <a:lnTo>
                  <a:pt x="12192" y="1523237"/>
                </a:lnTo>
                <a:lnTo>
                  <a:pt x="12192" y="1548383"/>
                </a:lnTo>
                <a:lnTo>
                  <a:pt x="25146" y="1548383"/>
                </a:lnTo>
                <a:close/>
              </a:path>
              <a:path w="1597152" h="1548383">
                <a:moveTo>
                  <a:pt x="1584198" y="25907"/>
                </a:moveTo>
                <a:lnTo>
                  <a:pt x="1571244" y="12953"/>
                </a:lnTo>
                <a:lnTo>
                  <a:pt x="1571244" y="25907"/>
                </a:lnTo>
                <a:lnTo>
                  <a:pt x="1584198" y="25907"/>
                </a:lnTo>
                <a:close/>
              </a:path>
              <a:path w="1597152" h="1548383">
                <a:moveTo>
                  <a:pt x="1584198" y="1523237"/>
                </a:moveTo>
                <a:lnTo>
                  <a:pt x="1584198" y="25907"/>
                </a:lnTo>
                <a:lnTo>
                  <a:pt x="1571244" y="25907"/>
                </a:lnTo>
                <a:lnTo>
                  <a:pt x="1571244" y="1523237"/>
                </a:lnTo>
                <a:lnTo>
                  <a:pt x="1584198" y="1523237"/>
                </a:lnTo>
                <a:close/>
              </a:path>
              <a:path w="1597152" h="1548383">
                <a:moveTo>
                  <a:pt x="1584198" y="1548383"/>
                </a:moveTo>
                <a:lnTo>
                  <a:pt x="1584198" y="1523237"/>
                </a:lnTo>
                <a:lnTo>
                  <a:pt x="1571244" y="1535429"/>
                </a:lnTo>
                <a:lnTo>
                  <a:pt x="1571244" y="1548383"/>
                </a:lnTo>
                <a:lnTo>
                  <a:pt x="1584198" y="1548383"/>
                </a:lnTo>
                <a:close/>
              </a:path>
            </a:pathLst>
          </a:custGeom>
          <a:solidFill>
            <a:srgbClr val="385D8A"/>
          </a:solidFill>
          <a:ln w="127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00"/>
          </a:p>
        </p:txBody>
      </p:sp>
      <p:sp>
        <p:nvSpPr>
          <p:cNvPr id="39" name="object 17">
            <a:extLst>
              <a:ext uri="{FF2B5EF4-FFF2-40B4-BE49-F238E27FC236}">
                <a16:creationId xmlns:a16="http://schemas.microsoft.com/office/drawing/2014/main" id="{E28D7224-CEE9-4CAE-B065-6EEEFCF39138}"/>
              </a:ext>
            </a:extLst>
          </p:cNvPr>
          <p:cNvSpPr txBox="1"/>
          <p:nvPr/>
        </p:nvSpPr>
        <p:spPr>
          <a:xfrm>
            <a:off x="6607902" y="2632472"/>
            <a:ext cx="1043809" cy="1518771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10860"/>
            <a:r>
              <a:rPr sz="1000" spc="-13" dirty="0">
                <a:cs typeface="맑은 고딕"/>
              </a:rPr>
              <a:t>(0</a:t>
            </a:r>
            <a:r>
              <a:rPr sz="1000" spc="-4" dirty="0">
                <a:cs typeface="맑은 고딕"/>
              </a:rPr>
              <a:t>, </a:t>
            </a:r>
            <a:r>
              <a:rPr sz="1000" spc="-13" dirty="0">
                <a:cs typeface="맑은 고딕"/>
              </a:rPr>
              <a:t>10</a:t>
            </a:r>
            <a:r>
              <a:rPr sz="1000" spc="-4" dirty="0">
                <a:cs typeface="맑은 고딕"/>
              </a:rPr>
              <a:t>,</a:t>
            </a:r>
            <a:r>
              <a:rPr sz="1000" spc="13" dirty="0">
                <a:cs typeface="맑은 고딕"/>
              </a:rPr>
              <a:t> </a:t>
            </a:r>
            <a:r>
              <a:rPr sz="1000" spc="-13" dirty="0">
                <a:cs typeface="맑은 고딕"/>
              </a:rPr>
              <a:t>30)</a:t>
            </a:r>
            <a:endParaRPr sz="1000" dirty="0">
              <a:cs typeface="맑은 고딕"/>
            </a:endParaRPr>
          </a:p>
          <a:p>
            <a:pPr marL="10860"/>
            <a:r>
              <a:rPr sz="1000" spc="-13" dirty="0">
                <a:cs typeface="맑은 고딕"/>
              </a:rPr>
              <a:t>(0</a:t>
            </a:r>
            <a:r>
              <a:rPr sz="1000" spc="-4" dirty="0">
                <a:cs typeface="맑은 고딕"/>
              </a:rPr>
              <a:t>, </a:t>
            </a:r>
            <a:r>
              <a:rPr sz="1000" spc="-13" dirty="0">
                <a:cs typeface="맑은 고딕"/>
              </a:rPr>
              <a:t>30</a:t>
            </a:r>
            <a:r>
              <a:rPr sz="1000" spc="-4" dirty="0">
                <a:cs typeface="맑은 고딕"/>
              </a:rPr>
              <a:t>,</a:t>
            </a:r>
            <a:r>
              <a:rPr sz="1000" spc="13" dirty="0">
                <a:cs typeface="맑은 고딕"/>
              </a:rPr>
              <a:t> </a:t>
            </a:r>
            <a:r>
              <a:rPr sz="1000" spc="-13" dirty="0">
                <a:cs typeface="맑은 고딕"/>
              </a:rPr>
              <a:t>100)</a:t>
            </a:r>
            <a:endParaRPr sz="1000" dirty="0">
              <a:cs typeface="맑은 고딕"/>
            </a:endParaRPr>
          </a:p>
          <a:p>
            <a:pPr marL="10860"/>
            <a:r>
              <a:rPr sz="1000" spc="-13" dirty="0">
                <a:cs typeface="맑은 고딕"/>
              </a:rPr>
              <a:t>(0</a:t>
            </a:r>
            <a:r>
              <a:rPr sz="1000" spc="-4" dirty="0">
                <a:cs typeface="맑은 고딕"/>
              </a:rPr>
              <a:t>, </a:t>
            </a:r>
            <a:r>
              <a:rPr sz="1000" spc="-13" dirty="0">
                <a:cs typeface="맑은 고딕"/>
              </a:rPr>
              <a:t>50</a:t>
            </a:r>
            <a:r>
              <a:rPr sz="1000" spc="-4" dirty="0">
                <a:cs typeface="맑은 고딕"/>
              </a:rPr>
              <a:t>,</a:t>
            </a:r>
            <a:r>
              <a:rPr sz="1000" spc="13" dirty="0">
                <a:cs typeface="맑은 고딕"/>
              </a:rPr>
              <a:t> </a:t>
            </a:r>
            <a:r>
              <a:rPr sz="1000" spc="-13" dirty="0">
                <a:cs typeface="맑은 고딕"/>
              </a:rPr>
              <a:t>300)</a:t>
            </a:r>
            <a:endParaRPr sz="1000" dirty="0">
              <a:cs typeface="맑은 고딕"/>
            </a:endParaRPr>
          </a:p>
          <a:p>
            <a:pPr marL="10860"/>
            <a:r>
              <a:rPr sz="1000" spc="-13" dirty="0">
                <a:cs typeface="맑은 고딕"/>
              </a:rPr>
              <a:t>(0</a:t>
            </a:r>
            <a:r>
              <a:rPr sz="1000" spc="-4" dirty="0">
                <a:cs typeface="맑은 고딕"/>
              </a:rPr>
              <a:t>, </a:t>
            </a:r>
            <a:r>
              <a:rPr sz="1000" spc="-13" dirty="0">
                <a:cs typeface="맑은 고딕"/>
              </a:rPr>
              <a:t>5</a:t>
            </a:r>
            <a:r>
              <a:rPr sz="1000" spc="-4" dirty="0">
                <a:cs typeface="맑은 고딕"/>
              </a:rPr>
              <a:t>,</a:t>
            </a:r>
            <a:r>
              <a:rPr sz="1000" spc="9" dirty="0">
                <a:cs typeface="맑은 고딕"/>
              </a:rPr>
              <a:t> </a:t>
            </a:r>
            <a:r>
              <a:rPr sz="1000" spc="-13" dirty="0">
                <a:cs typeface="맑은 고딕"/>
              </a:rPr>
              <a:t>20)</a:t>
            </a:r>
            <a:endParaRPr sz="1000" dirty="0">
              <a:cs typeface="맑은 고딕"/>
            </a:endParaRPr>
          </a:p>
          <a:p>
            <a:pPr marL="10860"/>
            <a:r>
              <a:rPr sz="1000" spc="-13" dirty="0">
                <a:cs typeface="맑은 고딕"/>
              </a:rPr>
              <a:t>(0</a:t>
            </a:r>
            <a:r>
              <a:rPr sz="1000" spc="-4" dirty="0">
                <a:cs typeface="맑은 고딕"/>
              </a:rPr>
              <a:t>,</a:t>
            </a:r>
            <a:r>
              <a:rPr sz="1000" spc="4" dirty="0">
                <a:cs typeface="맑은 고딕"/>
              </a:rPr>
              <a:t> </a:t>
            </a:r>
            <a:r>
              <a:rPr sz="1000" spc="-13" dirty="0">
                <a:cs typeface="맑은 고딕"/>
              </a:rPr>
              <a:t>1.5</a:t>
            </a:r>
            <a:r>
              <a:rPr sz="1000" spc="-4" dirty="0">
                <a:cs typeface="맑은 고딕"/>
              </a:rPr>
              <a:t>,</a:t>
            </a:r>
            <a:r>
              <a:rPr sz="1000" spc="17" dirty="0">
                <a:cs typeface="맑은 고딕"/>
              </a:rPr>
              <a:t> </a:t>
            </a:r>
            <a:r>
              <a:rPr sz="1000" spc="-13" dirty="0">
                <a:cs typeface="맑은 고딕"/>
              </a:rPr>
              <a:t>5</a:t>
            </a:r>
            <a:r>
              <a:rPr sz="1000" spc="-4" dirty="0">
                <a:cs typeface="맑은 고딕"/>
              </a:rPr>
              <a:t>)</a:t>
            </a:r>
            <a:endParaRPr sz="1000" dirty="0">
              <a:cs typeface="맑은 고딕"/>
            </a:endParaRPr>
          </a:p>
          <a:p>
            <a:pPr marL="10860"/>
            <a:r>
              <a:rPr sz="1000" spc="-9" dirty="0">
                <a:cs typeface="맑은 고딕"/>
              </a:rPr>
              <a:t>0.001</a:t>
            </a:r>
            <a:r>
              <a:rPr sz="1000" spc="17" dirty="0">
                <a:cs typeface="맑은 고딕"/>
              </a:rPr>
              <a:t> </a:t>
            </a:r>
            <a:r>
              <a:rPr sz="1000" spc="-13" dirty="0">
                <a:cs typeface="맑은 고딕"/>
              </a:rPr>
              <a:t>F</a:t>
            </a:r>
            <a:r>
              <a:rPr sz="1000" spc="-9" dirty="0">
                <a:cs typeface="맑은 고딕"/>
              </a:rPr>
              <a:t>IX</a:t>
            </a:r>
            <a:endParaRPr sz="1000" dirty="0">
              <a:cs typeface="맑은 고딕"/>
            </a:endParaRPr>
          </a:p>
          <a:p>
            <a:pPr marL="10860"/>
            <a:r>
              <a:rPr sz="1000" spc="-13" dirty="0">
                <a:cs typeface="맑은 고딕"/>
              </a:rPr>
              <a:t>(0</a:t>
            </a:r>
            <a:r>
              <a:rPr sz="1000" spc="-4" dirty="0">
                <a:cs typeface="맑은 고딕"/>
              </a:rPr>
              <a:t>,</a:t>
            </a:r>
            <a:r>
              <a:rPr sz="1000" spc="4" dirty="0">
                <a:cs typeface="맑은 고딕"/>
              </a:rPr>
              <a:t> </a:t>
            </a:r>
            <a:r>
              <a:rPr sz="1000" spc="-13" dirty="0">
                <a:cs typeface="맑은 고딕"/>
              </a:rPr>
              <a:t>0.3</a:t>
            </a:r>
            <a:r>
              <a:rPr sz="1000" spc="-4" dirty="0">
                <a:cs typeface="맑은 고딕"/>
              </a:rPr>
              <a:t>,</a:t>
            </a:r>
            <a:r>
              <a:rPr sz="1000" spc="17" dirty="0">
                <a:cs typeface="맑은 고딕"/>
              </a:rPr>
              <a:t> </a:t>
            </a:r>
            <a:r>
              <a:rPr sz="1000" spc="-13" dirty="0">
                <a:cs typeface="맑은 고딕"/>
              </a:rPr>
              <a:t>1</a:t>
            </a:r>
            <a:r>
              <a:rPr sz="1000" spc="-4" dirty="0">
                <a:cs typeface="맑은 고딕"/>
              </a:rPr>
              <a:t>)</a:t>
            </a:r>
            <a:endParaRPr sz="1000" dirty="0">
              <a:cs typeface="맑은 고딕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EC6DA841-031F-43ED-A62B-EBA4667030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17750" y="6648914"/>
            <a:ext cx="3753955" cy="4492020"/>
          </a:xfrm>
          <a:prstGeom prst="rect">
            <a:avLst/>
          </a:prstGeom>
          <a:ln w="12700">
            <a:noFill/>
          </a:ln>
        </p:spPr>
      </p:pic>
      <p:sp>
        <p:nvSpPr>
          <p:cNvPr id="43" name="object 6">
            <a:extLst>
              <a:ext uri="{FF2B5EF4-FFF2-40B4-BE49-F238E27FC236}">
                <a16:creationId xmlns:a16="http://schemas.microsoft.com/office/drawing/2014/main" id="{CEB2CBB1-59CB-48FE-BE91-A046590B0A94}"/>
              </a:ext>
            </a:extLst>
          </p:cNvPr>
          <p:cNvSpPr/>
          <p:nvPr/>
        </p:nvSpPr>
        <p:spPr>
          <a:xfrm>
            <a:off x="4954782" y="6942070"/>
            <a:ext cx="437217" cy="1961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127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00"/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780A5CFE-55F8-4FEB-9F80-C8EE226479DD}"/>
              </a:ext>
            </a:extLst>
          </p:cNvPr>
          <p:cNvSpPr/>
          <p:nvPr/>
        </p:nvSpPr>
        <p:spPr>
          <a:xfrm>
            <a:off x="5630480" y="6933164"/>
            <a:ext cx="1099840" cy="217740"/>
          </a:xfrm>
          <a:custGeom>
            <a:avLst/>
            <a:gdLst/>
            <a:ahLst/>
            <a:cxnLst/>
            <a:rect l="l" t="t" r="r" b="b"/>
            <a:pathLst>
              <a:path w="1177289" h="311657">
                <a:moveTo>
                  <a:pt x="1177290" y="305561"/>
                </a:moveTo>
                <a:lnTo>
                  <a:pt x="1177290" y="6095"/>
                </a:lnTo>
                <a:lnTo>
                  <a:pt x="1171956" y="0"/>
                </a:lnTo>
                <a:lnTo>
                  <a:pt x="5333" y="0"/>
                </a:lnTo>
                <a:lnTo>
                  <a:pt x="0" y="6095"/>
                </a:lnTo>
                <a:lnTo>
                  <a:pt x="0" y="305561"/>
                </a:lnTo>
                <a:lnTo>
                  <a:pt x="5334" y="311657"/>
                </a:lnTo>
                <a:lnTo>
                  <a:pt x="12191" y="311657"/>
                </a:lnTo>
                <a:lnTo>
                  <a:pt x="12192" y="25907"/>
                </a:lnTo>
                <a:lnTo>
                  <a:pt x="25146" y="12953"/>
                </a:lnTo>
                <a:lnTo>
                  <a:pt x="25146" y="25907"/>
                </a:lnTo>
                <a:lnTo>
                  <a:pt x="1152144" y="25907"/>
                </a:lnTo>
                <a:lnTo>
                  <a:pt x="1152144" y="12953"/>
                </a:lnTo>
                <a:lnTo>
                  <a:pt x="1164336" y="25907"/>
                </a:lnTo>
                <a:lnTo>
                  <a:pt x="1164336" y="311657"/>
                </a:lnTo>
                <a:lnTo>
                  <a:pt x="1171956" y="311657"/>
                </a:lnTo>
                <a:lnTo>
                  <a:pt x="1177290" y="305561"/>
                </a:lnTo>
                <a:close/>
              </a:path>
              <a:path w="1177289" h="311657">
                <a:moveTo>
                  <a:pt x="25146" y="25907"/>
                </a:moveTo>
                <a:lnTo>
                  <a:pt x="25146" y="12953"/>
                </a:lnTo>
                <a:lnTo>
                  <a:pt x="12192" y="25907"/>
                </a:lnTo>
                <a:lnTo>
                  <a:pt x="25146" y="25907"/>
                </a:lnTo>
                <a:close/>
              </a:path>
              <a:path w="1177289" h="311657">
                <a:moveTo>
                  <a:pt x="25146" y="285749"/>
                </a:moveTo>
                <a:lnTo>
                  <a:pt x="25146" y="25907"/>
                </a:lnTo>
                <a:lnTo>
                  <a:pt x="12192" y="25907"/>
                </a:lnTo>
                <a:lnTo>
                  <a:pt x="12192" y="285749"/>
                </a:lnTo>
                <a:lnTo>
                  <a:pt x="25146" y="285749"/>
                </a:lnTo>
                <a:close/>
              </a:path>
              <a:path w="1177289" h="311657">
                <a:moveTo>
                  <a:pt x="1164336" y="285749"/>
                </a:moveTo>
                <a:lnTo>
                  <a:pt x="12192" y="285749"/>
                </a:lnTo>
                <a:lnTo>
                  <a:pt x="25146" y="298703"/>
                </a:lnTo>
                <a:lnTo>
                  <a:pt x="25146" y="311657"/>
                </a:lnTo>
                <a:lnTo>
                  <a:pt x="1152144" y="311657"/>
                </a:lnTo>
                <a:lnTo>
                  <a:pt x="1152144" y="298703"/>
                </a:lnTo>
                <a:lnTo>
                  <a:pt x="1164336" y="285749"/>
                </a:lnTo>
                <a:close/>
              </a:path>
              <a:path w="1177289" h="311657">
                <a:moveTo>
                  <a:pt x="25146" y="311657"/>
                </a:moveTo>
                <a:lnTo>
                  <a:pt x="25146" y="298703"/>
                </a:lnTo>
                <a:lnTo>
                  <a:pt x="12192" y="285749"/>
                </a:lnTo>
                <a:lnTo>
                  <a:pt x="12191" y="311657"/>
                </a:lnTo>
                <a:lnTo>
                  <a:pt x="25146" y="311657"/>
                </a:lnTo>
                <a:close/>
              </a:path>
              <a:path w="1177289" h="311657">
                <a:moveTo>
                  <a:pt x="1164336" y="25907"/>
                </a:moveTo>
                <a:lnTo>
                  <a:pt x="1152144" y="12953"/>
                </a:lnTo>
                <a:lnTo>
                  <a:pt x="1152144" y="25907"/>
                </a:lnTo>
                <a:lnTo>
                  <a:pt x="1164336" y="25907"/>
                </a:lnTo>
                <a:close/>
              </a:path>
              <a:path w="1177289" h="311657">
                <a:moveTo>
                  <a:pt x="1164336" y="285749"/>
                </a:moveTo>
                <a:lnTo>
                  <a:pt x="1164336" y="25907"/>
                </a:lnTo>
                <a:lnTo>
                  <a:pt x="1152144" y="25907"/>
                </a:lnTo>
                <a:lnTo>
                  <a:pt x="1152144" y="285749"/>
                </a:lnTo>
                <a:lnTo>
                  <a:pt x="1164336" y="285749"/>
                </a:lnTo>
                <a:close/>
              </a:path>
              <a:path w="1177289" h="311657">
                <a:moveTo>
                  <a:pt x="1164336" y="311657"/>
                </a:moveTo>
                <a:lnTo>
                  <a:pt x="1164336" y="285749"/>
                </a:lnTo>
                <a:lnTo>
                  <a:pt x="1152144" y="298703"/>
                </a:lnTo>
                <a:lnTo>
                  <a:pt x="1152144" y="311657"/>
                </a:lnTo>
                <a:lnTo>
                  <a:pt x="1164336" y="311657"/>
                </a:lnTo>
                <a:close/>
              </a:path>
            </a:pathLst>
          </a:custGeom>
          <a:solidFill>
            <a:srgbClr val="385D8A"/>
          </a:solidFill>
          <a:ln w="127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00"/>
          </a:p>
        </p:txBody>
      </p:sp>
      <p:sp>
        <p:nvSpPr>
          <p:cNvPr id="45" name="object 8">
            <a:extLst>
              <a:ext uri="{FF2B5EF4-FFF2-40B4-BE49-F238E27FC236}">
                <a16:creationId xmlns:a16="http://schemas.microsoft.com/office/drawing/2014/main" id="{C4B3BF56-AC58-4EC1-B50B-4D57AEB8516E}"/>
              </a:ext>
            </a:extLst>
          </p:cNvPr>
          <p:cNvSpPr txBox="1"/>
          <p:nvPr/>
        </p:nvSpPr>
        <p:spPr>
          <a:xfrm>
            <a:off x="5708232" y="6933164"/>
            <a:ext cx="1022088" cy="21774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10860"/>
            <a:r>
              <a:rPr sz="1000" spc="-4" dirty="0">
                <a:cs typeface="Arial"/>
              </a:rPr>
              <a:t>tabl</a:t>
            </a:r>
            <a:r>
              <a:rPr sz="1000" dirty="0">
                <a:cs typeface="Arial"/>
              </a:rPr>
              <a:t>e </a:t>
            </a:r>
            <a:r>
              <a:rPr sz="1000" dirty="0">
                <a:cs typeface="맑은 고딕"/>
              </a:rPr>
              <a:t>개수</a:t>
            </a:r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B8155A40-AC83-4332-BFA9-C88544EC2415}"/>
              </a:ext>
            </a:extLst>
          </p:cNvPr>
          <p:cNvSpPr/>
          <p:nvPr/>
        </p:nvSpPr>
        <p:spPr>
          <a:xfrm>
            <a:off x="2588272" y="9505937"/>
            <a:ext cx="2197833" cy="563615"/>
          </a:xfrm>
          <a:custGeom>
            <a:avLst/>
            <a:gdLst/>
            <a:ahLst/>
            <a:cxnLst/>
            <a:rect l="l" t="t" r="r" b="b"/>
            <a:pathLst>
              <a:path w="2401824" h="764286">
                <a:moveTo>
                  <a:pt x="2401824" y="758190"/>
                </a:moveTo>
                <a:lnTo>
                  <a:pt x="2401824" y="5334"/>
                </a:lnTo>
                <a:lnTo>
                  <a:pt x="2396490" y="0"/>
                </a:lnTo>
                <a:lnTo>
                  <a:pt x="6095" y="0"/>
                </a:lnTo>
                <a:lnTo>
                  <a:pt x="0" y="5334"/>
                </a:lnTo>
                <a:lnTo>
                  <a:pt x="0" y="758190"/>
                </a:lnTo>
                <a:lnTo>
                  <a:pt x="6096" y="764286"/>
                </a:lnTo>
                <a:lnTo>
                  <a:pt x="12954" y="764286"/>
                </a:lnTo>
                <a:lnTo>
                  <a:pt x="12954" y="25146"/>
                </a:lnTo>
                <a:lnTo>
                  <a:pt x="25908" y="12192"/>
                </a:lnTo>
                <a:lnTo>
                  <a:pt x="25907" y="25146"/>
                </a:lnTo>
                <a:lnTo>
                  <a:pt x="2376677" y="25146"/>
                </a:lnTo>
                <a:lnTo>
                  <a:pt x="2376678" y="12192"/>
                </a:lnTo>
                <a:lnTo>
                  <a:pt x="2388870" y="25146"/>
                </a:lnTo>
                <a:lnTo>
                  <a:pt x="2388870" y="764286"/>
                </a:lnTo>
                <a:lnTo>
                  <a:pt x="2396490" y="764286"/>
                </a:lnTo>
                <a:lnTo>
                  <a:pt x="2401824" y="758190"/>
                </a:lnTo>
                <a:close/>
              </a:path>
              <a:path w="2401824" h="764286">
                <a:moveTo>
                  <a:pt x="25907" y="25146"/>
                </a:moveTo>
                <a:lnTo>
                  <a:pt x="25908" y="12192"/>
                </a:lnTo>
                <a:lnTo>
                  <a:pt x="12954" y="25146"/>
                </a:lnTo>
                <a:lnTo>
                  <a:pt x="25907" y="25146"/>
                </a:lnTo>
                <a:close/>
              </a:path>
              <a:path w="2401824" h="764286">
                <a:moveTo>
                  <a:pt x="25907" y="738378"/>
                </a:moveTo>
                <a:lnTo>
                  <a:pt x="25907" y="25146"/>
                </a:lnTo>
                <a:lnTo>
                  <a:pt x="12954" y="25146"/>
                </a:lnTo>
                <a:lnTo>
                  <a:pt x="12954" y="738378"/>
                </a:lnTo>
                <a:lnTo>
                  <a:pt x="25907" y="738378"/>
                </a:lnTo>
                <a:close/>
              </a:path>
              <a:path w="2401824" h="764286">
                <a:moveTo>
                  <a:pt x="2388870" y="738378"/>
                </a:moveTo>
                <a:lnTo>
                  <a:pt x="12954" y="738378"/>
                </a:lnTo>
                <a:lnTo>
                  <a:pt x="25908" y="751332"/>
                </a:lnTo>
                <a:lnTo>
                  <a:pt x="25907" y="764286"/>
                </a:lnTo>
                <a:lnTo>
                  <a:pt x="2376677" y="764286"/>
                </a:lnTo>
                <a:lnTo>
                  <a:pt x="2376678" y="751332"/>
                </a:lnTo>
                <a:lnTo>
                  <a:pt x="2388870" y="738378"/>
                </a:lnTo>
                <a:close/>
              </a:path>
              <a:path w="2401824" h="764286">
                <a:moveTo>
                  <a:pt x="25907" y="764286"/>
                </a:moveTo>
                <a:lnTo>
                  <a:pt x="25908" y="751332"/>
                </a:lnTo>
                <a:lnTo>
                  <a:pt x="12954" y="738378"/>
                </a:lnTo>
                <a:lnTo>
                  <a:pt x="12954" y="764286"/>
                </a:lnTo>
                <a:lnTo>
                  <a:pt x="25907" y="764286"/>
                </a:lnTo>
                <a:close/>
              </a:path>
              <a:path w="2401824" h="764286">
                <a:moveTo>
                  <a:pt x="2388870" y="25146"/>
                </a:moveTo>
                <a:lnTo>
                  <a:pt x="2376678" y="12192"/>
                </a:lnTo>
                <a:lnTo>
                  <a:pt x="2376677" y="25146"/>
                </a:lnTo>
                <a:lnTo>
                  <a:pt x="2388870" y="25146"/>
                </a:lnTo>
                <a:close/>
              </a:path>
              <a:path w="2401824" h="764286">
                <a:moveTo>
                  <a:pt x="2388870" y="738378"/>
                </a:moveTo>
                <a:lnTo>
                  <a:pt x="2388870" y="25146"/>
                </a:lnTo>
                <a:lnTo>
                  <a:pt x="2376677" y="25146"/>
                </a:lnTo>
                <a:lnTo>
                  <a:pt x="2376677" y="738378"/>
                </a:lnTo>
                <a:lnTo>
                  <a:pt x="2388870" y="738378"/>
                </a:lnTo>
                <a:close/>
              </a:path>
              <a:path w="2401824" h="764286">
                <a:moveTo>
                  <a:pt x="2388870" y="764286"/>
                </a:moveTo>
                <a:lnTo>
                  <a:pt x="2388870" y="738378"/>
                </a:lnTo>
                <a:lnTo>
                  <a:pt x="2376678" y="751332"/>
                </a:lnTo>
                <a:lnTo>
                  <a:pt x="2376677" y="764286"/>
                </a:lnTo>
                <a:lnTo>
                  <a:pt x="2388870" y="764286"/>
                </a:lnTo>
                <a:close/>
              </a:path>
            </a:pathLst>
          </a:custGeom>
          <a:solidFill>
            <a:srgbClr val="385D8A"/>
          </a:solidFill>
          <a:ln w="127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00"/>
          </a:p>
        </p:txBody>
      </p:sp>
      <p:sp>
        <p:nvSpPr>
          <p:cNvPr id="47" name="object 10">
            <a:extLst>
              <a:ext uri="{FF2B5EF4-FFF2-40B4-BE49-F238E27FC236}">
                <a16:creationId xmlns:a16="http://schemas.microsoft.com/office/drawing/2014/main" id="{DFD8C0AE-3D0B-4784-AF3A-D0997BBCDDAC}"/>
              </a:ext>
            </a:extLst>
          </p:cNvPr>
          <p:cNvSpPr/>
          <p:nvPr/>
        </p:nvSpPr>
        <p:spPr>
          <a:xfrm>
            <a:off x="4954782" y="8081118"/>
            <a:ext cx="437217" cy="1961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 w="127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00"/>
          </a:p>
        </p:txBody>
      </p:sp>
      <p:sp>
        <p:nvSpPr>
          <p:cNvPr id="48" name="object 13">
            <a:extLst>
              <a:ext uri="{FF2B5EF4-FFF2-40B4-BE49-F238E27FC236}">
                <a16:creationId xmlns:a16="http://schemas.microsoft.com/office/drawing/2014/main" id="{2EAF2791-B091-4142-8BF6-C5543E46DB7A}"/>
              </a:ext>
            </a:extLst>
          </p:cNvPr>
          <p:cNvSpPr/>
          <p:nvPr/>
        </p:nvSpPr>
        <p:spPr>
          <a:xfrm>
            <a:off x="2583144" y="9001880"/>
            <a:ext cx="3427096" cy="368410"/>
          </a:xfrm>
          <a:custGeom>
            <a:avLst/>
            <a:gdLst/>
            <a:ahLst/>
            <a:cxnLst/>
            <a:rect l="l" t="t" r="r" b="b"/>
            <a:pathLst>
              <a:path w="2414778" h="391668">
                <a:moveTo>
                  <a:pt x="2414778" y="386334"/>
                </a:moveTo>
                <a:lnTo>
                  <a:pt x="2414778" y="5334"/>
                </a:lnTo>
                <a:lnTo>
                  <a:pt x="2409444" y="0"/>
                </a:lnTo>
                <a:lnTo>
                  <a:pt x="5333" y="0"/>
                </a:lnTo>
                <a:lnTo>
                  <a:pt x="0" y="5334"/>
                </a:lnTo>
                <a:lnTo>
                  <a:pt x="0" y="386334"/>
                </a:lnTo>
                <a:lnTo>
                  <a:pt x="5334" y="391668"/>
                </a:lnTo>
                <a:lnTo>
                  <a:pt x="12192" y="391668"/>
                </a:lnTo>
                <a:lnTo>
                  <a:pt x="12192" y="25146"/>
                </a:lnTo>
                <a:lnTo>
                  <a:pt x="25146" y="12954"/>
                </a:lnTo>
                <a:lnTo>
                  <a:pt x="25145" y="25146"/>
                </a:lnTo>
                <a:lnTo>
                  <a:pt x="2389632" y="25146"/>
                </a:lnTo>
                <a:lnTo>
                  <a:pt x="2389632" y="12954"/>
                </a:lnTo>
                <a:lnTo>
                  <a:pt x="2401824" y="25146"/>
                </a:lnTo>
                <a:lnTo>
                  <a:pt x="2401824" y="391668"/>
                </a:lnTo>
                <a:lnTo>
                  <a:pt x="2409444" y="391668"/>
                </a:lnTo>
                <a:lnTo>
                  <a:pt x="2414778" y="386334"/>
                </a:lnTo>
                <a:close/>
              </a:path>
              <a:path w="2414778" h="391668">
                <a:moveTo>
                  <a:pt x="25145" y="25146"/>
                </a:moveTo>
                <a:lnTo>
                  <a:pt x="25146" y="12954"/>
                </a:lnTo>
                <a:lnTo>
                  <a:pt x="12192" y="25146"/>
                </a:lnTo>
                <a:lnTo>
                  <a:pt x="25145" y="25146"/>
                </a:lnTo>
                <a:close/>
              </a:path>
              <a:path w="2414778" h="391668">
                <a:moveTo>
                  <a:pt x="25145" y="366522"/>
                </a:moveTo>
                <a:lnTo>
                  <a:pt x="25145" y="25146"/>
                </a:lnTo>
                <a:lnTo>
                  <a:pt x="12192" y="25146"/>
                </a:lnTo>
                <a:lnTo>
                  <a:pt x="12192" y="366522"/>
                </a:lnTo>
                <a:lnTo>
                  <a:pt x="25145" y="366522"/>
                </a:lnTo>
                <a:close/>
              </a:path>
              <a:path w="2414778" h="391668">
                <a:moveTo>
                  <a:pt x="2401824" y="366522"/>
                </a:moveTo>
                <a:lnTo>
                  <a:pt x="12192" y="366522"/>
                </a:lnTo>
                <a:lnTo>
                  <a:pt x="25146" y="378714"/>
                </a:lnTo>
                <a:lnTo>
                  <a:pt x="25145" y="391668"/>
                </a:lnTo>
                <a:lnTo>
                  <a:pt x="2389632" y="391668"/>
                </a:lnTo>
                <a:lnTo>
                  <a:pt x="2389632" y="378714"/>
                </a:lnTo>
                <a:lnTo>
                  <a:pt x="2401824" y="366522"/>
                </a:lnTo>
                <a:close/>
              </a:path>
              <a:path w="2414778" h="391668">
                <a:moveTo>
                  <a:pt x="25145" y="391668"/>
                </a:moveTo>
                <a:lnTo>
                  <a:pt x="25146" y="378714"/>
                </a:lnTo>
                <a:lnTo>
                  <a:pt x="12192" y="366522"/>
                </a:lnTo>
                <a:lnTo>
                  <a:pt x="12192" y="391668"/>
                </a:lnTo>
                <a:lnTo>
                  <a:pt x="25145" y="391668"/>
                </a:lnTo>
                <a:close/>
              </a:path>
              <a:path w="2414778" h="391668">
                <a:moveTo>
                  <a:pt x="2401824" y="25146"/>
                </a:moveTo>
                <a:lnTo>
                  <a:pt x="2389632" y="12954"/>
                </a:lnTo>
                <a:lnTo>
                  <a:pt x="2389632" y="25146"/>
                </a:lnTo>
                <a:lnTo>
                  <a:pt x="2401824" y="25146"/>
                </a:lnTo>
                <a:close/>
              </a:path>
              <a:path w="2414778" h="391668">
                <a:moveTo>
                  <a:pt x="2401824" y="366522"/>
                </a:moveTo>
                <a:lnTo>
                  <a:pt x="2401824" y="25146"/>
                </a:lnTo>
                <a:lnTo>
                  <a:pt x="2389632" y="25146"/>
                </a:lnTo>
                <a:lnTo>
                  <a:pt x="2389632" y="366522"/>
                </a:lnTo>
                <a:lnTo>
                  <a:pt x="2401824" y="366522"/>
                </a:lnTo>
                <a:close/>
              </a:path>
              <a:path w="2414778" h="391668">
                <a:moveTo>
                  <a:pt x="2401824" y="391668"/>
                </a:moveTo>
                <a:lnTo>
                  <a:pt x="2401824" y="366522"/>
                </a:lnTo>
                <a:lnTo>
                  <a:pt x="2389632" y="378714"/>
                </a:lnTo>
                <a:lnTo>
                  <a:pt x="2389632" y="391668"/>
                </a:lnTo>
                <a:lnTo>
                  <a:pt x="2401824" y="391668"/>
                </a:lnTo>
                <a:close/>
              </a:path>
            </a:pathLst>
          </a:custGeom>
          <a:solidFill>
            <a:srgbClr val="385D8A"/>
          </a:solidFill>
          <a:ln w="127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00"/>
          </a:p>
        </p:txBody>
      </p:sp>
      <p:sp>
        <p:nvSpPr>
          <p:cNvPr id="49" name="object 10">
            <a:extLst>
              <a:ext uri="{FF2B5EF4-FFF2-40B4-BE49-F238E27FC236}">
                <a16:creationId xmlns:a16="http://schemas.microsoft.com/office/drawing/2014/main" id="{3DE2AED8-72E2-4561-B909-CD0B01F5EF80}"/>
              </a:ext>
            </a:extLst>
          </p:cNvPr>
          <p:cNvSpPr/>
          <p:nvPr/>
        </p:nvSpPr>
        <p:spPr>
          <a:xfrm>
            <a:off x="4954782" y="9689679"/>
            <a:ext cx="437217" cy="1961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  <a:ln w="127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1FDB5FD-65E0-457F-824F-AE9D96C81599}"/>
              </a:ext>
            </a:extLst>
          </p:cNvPr>
          <p:cNvSpPr/>
          <p:nvPr/>
        </p:nvSpPr>
        <p:spPr>
          <a:xfrm>
            <a:off x="5630480" y="9455995"/>
            <a:ext cx="4248472" cy="6711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NOAPPEND : No! (DV PRED RES WRES)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NOPRINT ONEHEADER</a:t>
            </a:r>
          </a:p>
          <a:p>
            <a:r>
              <a:rPr lang="en-US" altLang="ko-KR" sz="1000" dirty="0" err="1">
                <a:solidFill>
                  <a:schemeClr val="tx1"/>
                </a:solidFill>
              </a:rPr>
              <a:t>Cf</a:t>
            </a:r>
            <a:r>
              <a:rPr lang="en-US" altLang="ko-KR" sz="1000" dirty="0">
                <a:solidFill>
                  <a:schemeClr val="tx1"/>
                </a:solidFill>
              </a:rPr>
              <a:t>) FIRSTONLY : </a:t>
            </a:r>
            <a:r>
              <a:rPr lang="ko-KR" altLang="en-US" sz="1000" dirty="0">
                <a:solidFill>
                  <a:schemeClr val="tx1"/>
                </a:solidFill>
              </a:rPr>
              <a:t>각 대상자의 첫 번째 행만 출력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A14919E-4DD9-4823-B8A3-3475C65121E6}"/>
              </a:ext>
            </a:extLst>
          </p:cNvPr>
          <p:cNvSpPr/>
          <p:nvPr/>
        </p:nvSpPr>
        <p:spPr>
          <a:xfrm>
            <a:off x="5630480" y="7952300"/>
            <a:ext cx="4248472" cy="6175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NOPRINT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ONEHEADER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FE30D8-C19C-4345-80D7-B57525DCEF3B}"/>
              </a:ext>
            </a:extLst>
          </p:cNvPr>
          <p:cNvSpPr/>
          <p:nvPr/>
        </p:nvSpPr>
        <p:spPr>
          <a:xfrm>
            <a:off x="2614613" y="6958013"/>
            <a:ext cx="2181225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847F39C-C38F-42C6-9BE8-301D99BFEF84}"/>
              </a:ext>
            </a:extLst>
          </p:cNvPr>
          <p:cNvSpPr/>
          <p:nvPr/>
        </p:nvSpPr>
        <p:spPr>
          <a:xfrm>
            <a:off x="2589213" y="5827713"/>
            <a:ext cx="2181225" cy="458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6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10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980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">
      <a:majorFont>
        <a:latin typeface="KoPub돋움체 Light"/>
        <a:ea typeface="KoPub돋움체 Light"/>
        <a:cs typeface=""/>
      </a:majorFont>
      <a:minorFont>
        <a:latin typeface="KoPub돋움체 Light"/>
        <a:ea typeface="KoPub돋움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172</Words>
  <Application>Microsoft Office PowerPoint</Application>
  <PresentationFormat>와이드스크린</PresentationFormat>
  <Paragraphs>31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KoPub돋움체 Light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Sungpil</dc:creator>
  <cp:lastModifiedBy>Han Sungpil</cp:lastModifiedBy>
  <cp:revision>3</cp:revision>
  <dcterms:created xsi:type="dcterms:W3CDTF">2020-06-15T05:17:40Z</dcterms:created>
  <dcterms:modified xsi:type="dcterms:W3CDTF">2020-06-16T01:08:08Z</dcterms:modified>
</cp:coreProperties>
</file>