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5E53-0E89-4779-9C92-85113F115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76A08-0E44-4364-A4B4-A513D26AC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7CC65-8945-4449-9089-E437186F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2DCB-C538-4448-BF3A-11F685240C4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8B37F-67B8-4732-862E-D317D81A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7EECB-0D14-4268-B488-AD65CA7F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FB2C-37EE-44D9-B419-E2D9CBB4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4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895A-1CD4-456B-95EE-5F08347A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B5324-8E30-4589-A42C-EB6A5C6E2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94AE1-A1FA-4A5E-AFF0-CA2C48A7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2DCB-C538-4448-BF3A-11F685240C4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CFF2-9CEE-4A66-95D3-32EFDDA8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983DA-21D1-4637-A45D-CC9F0401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FB2C-37EE-44D9-B419-E2D9CBB4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4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58C00-29B1-43FE-84DB-3CD127832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F5362-413E-464A-A389-9E0FFBBB0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3F203-2B18-4E52-8E22-7DD3D2E5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2DCB-C538-4448-BF3A-11F685240C4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8D26-F48F-43F1-BDD6-388E35FB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7B683-19B6-410B-AA06-D72F9A5D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FB2C-37EE-44D9-B419-E2D9CBB4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3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A579-7862-4DF8-AF23-1BD4B9C1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9809-72D5-4005-8184-7F870E834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EA8E6-9721-4A87-8795-631CE403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2DCB-C538-4448-BF3A-11F685240C4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66E3-C39F-40F9-858E-9F23BC3C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C54D7-56DC-45FB-B859-75405AFF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FB2C-37EE-44D9-B419-E2D9CBB4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9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FAAF-3573-45B8-91B8-D0AF3E5A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E6963-5639-4764-B576-C2B2FA0BB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DAEBA-186E-4523-A758-9CC3B662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2DCB-C538-4448-BF3A-11F685240C4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5FF9E-6BEE-44B5-A447-4790A40C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7D5D9-915F-4BFB-A897-AFFFAC6D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FB2C-37EE-44D9-B419-E2D9CBB4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F2F7-3D6E-4551-99BC-B77FB292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82FF-3E17-40D8-BC29-81E023F95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FDC97-E11F-441E-A511-A5D9FBAF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D43E7-48ED-421A-8A8E-A063D1FB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2DCB-C538-4448-BF3A-11F685240C4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64707-2E2C-4026-9D4B-46CDB841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DC944-9FC8-4E4C-8F5D-C0CF01C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FB2C-37EE-44D9-B419-E2D9CBB4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6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8A32-4201-4074-8759-0D97FECA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C063D-B536-4C34-8A40-7B4D5FD7D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E8B10-AA50-4D32-842E-6B98DE21F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B793A-3F44-42A5-AB79-078C58A96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47ED2-3B2A-4252-80E6-05A3919D3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DE54A-AB18-4DC6-A47D-7AED1934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2DCB-C538-4448-BF3A-11F685240C4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F8052-FFF7-47CB-9596-DD6636FF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7F168-42FE-4C7A-A066-AB6D3E9A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FB2C-37EE-44D9-B419-E2D9CBB4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3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BF7E-E819-4A69-9199-AF2B850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A1998-3F91-4E69-8E72-331A1597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2DCB-C538-4448-BF3A-11F685240C4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CF1D7-EB8A-4167-9DD2-44E72483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114A9-AE74-4BCD-BC45-78598584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FB2C-37EE-44D9-B419-E2D9CBB4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5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48743-884A-4414-AA6C-B05EADA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2DCB-C538-4448-BF3A-11F685240C4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58BC2-87EF-4882-9723-BB0C9E37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25535-6960-43AA-B6AF-5FF182DF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FB2C-37EE-44D9-B419-E2D9CBB4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3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1E37-85EC-4E97-9BD4-B4D6F024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749E7-16D9-4DA2-8464-08F2615F4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1266E-F988-4619-8522-07A93D84D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00F43-198A-40C3-A709-9F3BA76D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2DCB-C538-4448-BF3A-11F685240C4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AD390-54F5-4B4E-A86A-F9F4B003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BDF3F-621B-44B4-A10C-84AB5507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FB2C-37EE-44D9-B419-E2D9CBB4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07CC-673F-462B-BF5B-018CEB05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A6EED-FF1D-44CB-9FFD-486D06E2C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2D671-6B73-4478-85C5-46E0C4A98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8CD16-04C0-44DE-AAE9-1EC8322E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2DCB-C538-4448-BF3A-11F685240C4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E64E7-B969-408D-89E7-7F43A36E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FC531-0398-4D97-B412-B637BBD6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FB2C-37EE-44D9-B419-E2D9CBB4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9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F5B5F-F1F6-48F1-88CD-F4960FBD9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1098-1FA0-4006-A112-9DEB51C96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5DDD-18DC-47B1-9A48-B4A9CB28A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2DCB-C538-4448-BF3A-11F685240C45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51FBD-C618-4289-9A42-CD6053733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07D03-F979-4404-99D4-61C98FF29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DFB2C-37EE-44D9-B419-E2D9CBB4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2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F66A4D-F199-44C9-A898-C6799C2FF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59"/>
          <a:stretch/>
        </p:blipFill>
        <p:spPr>
          <a:xfrm>
            <a:off x="5879690" y="0"/>
            <a:ext cx="5268381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06F18-8399-463C-BB9A-6E88082BF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09" y="0"/>
            <a:ext cx="5272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Sungpil</dc:creator>
  <cp:lastModifiedBy>Han Sungpil</cp:lastModifiedBy>
  <cp:revision>1</cp:revision>
  <dcterms:created xsi:type="dcterms:W3CDTF">2020-08-01T04:23:53Z</dcterms:created>
  <dcterms:modified xsi:type="dcterms:W3CDTF">2020-08-01T04:25:27Z</dcterms:modified>
</cp:coreProperties>
</file>