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D0BC1-17E9-4DEC-9A04-5BF73D7A0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094DA1-7467-4FF3-8D15-64898EE7B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649364-5BC3-4AF3-8816-39157190F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B5DE-2195-41EF-8997-C741E87B074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ED3787-E8B1-4ECD-915A-E1AC96EF1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12ACB-2782-4DBF-9A66-D46481C7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92B8-6C22-4E6D-8321-E323ECD81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3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3943F-93EA-4349-AB61-05F57460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22B9DA-3E60-48A3-900C-B3F613762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5D8F44-72A5-4C0A-A010-F1FD6A88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B5DE-2195-41EF-8997-C741E87B074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933DD3-3FD5-40A2-99B3-3C8CE942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70A53B-62DB-4AE5-86F4-E12336C7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92B8-6C22-4E6D-8321-E323ECD81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3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B8B7D0-D062-40FD-8DD1-15B87AEEA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97CA7F-8C1F-4CC9-B9FD-01A6A5B17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02CEC7-6B3B-42D4-B8B6-649D2CDC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B5DE-2195-41EF-8997-C741E87B074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C6CDA2-80C5-49BC-8BAB-2EBA2BE29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D0BED-5DE6-480D-BF7D-32C911E5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92B8-6C22-4E6D-8321-E323ECD81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2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94DEB-3B0F-4466-86EF-522B67EBD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93ADCF-618B-4E14-AE5A-20ECD15E1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86E24-9F43-4148-A5F6-7AA837B8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B5DE-2195-41EF-8997-C741E87B074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B335B2-3173-48F8-BCCB-DF81D6A7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D9F459-CFE1-4D90-B4D7-35F4D48E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92B8-6C22-4E6D-8321-E323ECD81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3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856C1-6C29-47FE-A1C9-FDFF6836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831ED6-9D0A-496A-BBE2-982B4A458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CDAE39-F157-410F-B236-0DB216A3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B5DE-2195-41EF-8997-C741E87B074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B3A9E-8D64-4338-9026-BE01B3121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07CEDC-2E00-4518-B4D6-CC61DC91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92B8-6C22-4E6D-8321-E323ECD81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9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27A10-3529-4472-8516-CF225FCA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21D429-1015-45BE-B8E2-FDC96D1DA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CF995C-8788-449A-9A5C-9977FD489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09700E-96A1-40C7-909B-4C5031B9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B5DE-2195-41EF-8997-C741E87B074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2645A8-FEFD-4E34-AC1B-BE4776A86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E7EF1E-21E7-43A1-82F5-8E2DDE3B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92B8-6C22-4E6D-8321-E323ECD81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87AE6-DE74-4C95-9FD6-8BA725D9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740C5-4483-4753-B6E5-92DF0EB47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326C88-AABA-4C6C-BF17-C716A50A9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976A61-24AB-4E70-B7BF-824BC9387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170EC4-4B43-4B38-97F5-8B8CBCB6B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F8C8D4-8E82-40A4-B43E-C0A0D8CF7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B5DE-2195-41EF-8997-C741E87B074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80A83E-E7D5-40BF-A6CE-15C2C69F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E8E0C3-BC3C-4E32-AB1B-C69EC1A03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92B8-6C22-4E6D-8321-E323ECD81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2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3F21E-350C-464D-8432-A10C5BA7E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7FF483-B65A-4976-85B4-78BA7420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B5DE-2195-41EF-8997-C741E87B074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7191C0-736B-4CC9-8116-BBEB5828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FE2232-B832-40DE-923E-9A96CF36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92B8-6C22-4E6D-8321-E323ECD81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7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3C9978-D1D5-4953-A011-CC39E1AD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B5DE-2195-41EF-8997-C741E87B074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BC4F6E-49FF-4503-9605-0005FD9E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FA0812-47BC-4F28-A113-66328B9F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92B8-6C22-4E6D-8321-E323ECD81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4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BC7C8-6736-4D4F-8778-142801B97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289432-865C-45A9-9D14-A275675CB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7FAE2F-D28C-4AAD-AFBA-7C02330F4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DE806-FC1B-4717-81F2-2A12C7BC5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B5DE-2195-41EF-8997-C741E87B074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C6B254-1BD7-4B10-B194-75FBD091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DE6F9C-84CB-4939-A0C9-053EC9B0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92B8-6C22-4E6D-8321-E323ECD81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1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C3C12-1C88-4A03-A401-4D7F976C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89872C-03E3-4379-A1E3-CFCBA417A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7FE56D-38BE-40CD-ABFA-AE1C832EF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9C095F-BE8D-4F5C-BDB3-4D12713F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B5DE-2195-41EF-8997-C741E87B074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9446F8-E594-47CF-AE71-D67AD8FE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37FC6A-56B5-4BB1-B46A-5A933444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92B8-6C22-4E6D-8321-E323ECD81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96A5DD-B523-45C6-9E55-F72784CB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52FF0D-1B71-4DE8-8608-B87662266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C17C7-3F67-4E89-9108-66D00B0DA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DB5DE-2195-41EF-8997-C741E87B074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8EEC3-233B-48F0-B754-642AA4007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684C8-0322-4D26-B1A3-8B6C08E01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A92B8-6C22-4E6D-8321-E323ECD81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6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470DB-C70F-4217-9701-9350794BF6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41C5DF-E581-4AB6-947C-A2063DA4D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CA945C3-F705-42E3-91D8-E39990ABC2FA}"/>
              </a:ext>
            </a:extLst>
          </p:cNvPr>
          <p:cNvGrpSpPr/>
          <p:nvPr/>
        </p:nvGrpSpPr>
        <p:grpSpPr>
          <a:xfrm>
            <a:off x="-3022280" y="-2728686"/>
            <a:ext cx="18236560" cy="12315372"/>
            <a:chOff x="0" y="0"/>
            <a:chExt cx="6211901" cy="414591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7615BE8-EAA1-4A5A-B1C6-8E0795B7ACF3}"/>
                </a:ext>
              </a:extLst>
            </p:cNvPr>
            <p:cNvGrpSpPr/>
            <p:nvPr/>
          </p:nvGrpSpPr>
          <p:grpSpPr>
            <a:xfrm>
              <a:off x="0" y="866693"/>
              <a:ext cx="6211901" cy="2394943"/>
              <a:chOff x="0" y="0"/>
              <a:chExt cx="6211901" cy="2394943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0485AB62-8E9B-4739-9691-6B97D6921F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8591" y="0"/>
                <a:ext cx="1083310" cy="359410"/>
              </a:xfrm>
              <a:prstGeom prst="rect">
                <a:avLst/>
              </a:prstGeom>
              <a:noFill/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2F5F8E05-7BD1-48ED-A470-1264256136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2019631"/>
                <a:ext cx="1083310" cy="359410"/>
              </a:xfrm>
              <a:prstGeom prst="rect">
                <a:avLst/>
              </a:prstGeom>
              <a:noFill/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E1274799-C154-4D0B-9C89-81A4F2DD82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8591" y="2035533"/>
                <a:ext cx="1083310" cy="359410"/>
              </a:xfrm>
              <a:prstGeom prst="rect">
                <a:avLst/>
              </a:prstGeom>
              <a:noFill/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C4D685B6-68E5-4E32-BE7A-D40E36E80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51" y="0"/>
                <a:ext cx="1083310" cy="359410"/>
              </a:xfrm>
              <a:prstGeom prst="rect">
                <a:avLst/>
              </a:prstGeom>
              <a:noFill/>
            </p:spPr>
          </p:pic>
        </p:grpSp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24D2FDB-9A5B-44B3-935F-5CCB5A8AA940}"/>
                </a:ext>
              </a:extLst>
            </p:cNvPr>
            <p:cNvPicPr>
              <a:picLocks noGrp="1"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669" y="0"/>
              <a:ext cx="4142105" cy="414591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710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E0D1C74-A9E7-4C76-9B0D-B61887C72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991138"/>
            <a:ext cx="1920244" cy="1664211"/>
          </a:xfrm>
        </p:spPr>
      </p:pic>
      <p:pic>
        <p:nvPicPr>
          <p:cNvPr id="7" name="그림 6" descr="옅은, 개체, 앉아있는, 교통이(가) 표시된 사진&#10;&#10;자동 생성된 설명">
            <a:extLst>
              <a:ext uri="{FF2B5EF4-FFF2-40B4-BE49-F238E27FC236}">
                <a16:creationId xmlns:a16="http://schemas.microsoft.com/office/drawing/2014/main" id="{05C7EC4C-D9CC-436F-9D43-EAB82A7E81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6" t="-2106" r="59103" b="53075"/>
          <a:stretch/>
        </p:blipFill>
        <p:spPr>
          <a:xfrm>
            <a:off x="1261383" y="2842080"/>
            <a:ext cx="2119991" cy="1788166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386D6D6A-18B3-4A7A-889A-34B1624EB62F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4" y="751376"/>
            <a:ext cx="3875554" cy="387887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0041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7FCB770-2548-46B5-BE2C-540FE8FE859E}"/>
              </a:ext>
            </a:extLst>
          </p:cNvPr>
          <p:cNvGrpSpPr/>
          <p:nvPr/>
        </p:nvGrpSpPr>
        <p:grpSpPr>
          <a:xfrm>
            <a:off x="2983230" y="971550"/>
            <a:ext cx="6225539" cy="4914901"/>
            <a:chOff x="0" y="0"/>
            <a:chExt cx="6225650" cy="4915259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8A59224-A1FB-41FF-A988-E8B4C9E71257}"/>
                </a:ext>
              </a:extLst>
            </p:cNvPr>
            <p:cNvPicPr>
              <a:picLocks noGrp="1"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1495" y="2035534"/>
              <a:ext cx="2877185" cy="287972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9BE5DE1E-0772-4ED8-A3CF-D72A1195B790}"/>
                </a:ext>
              </a:extLst>
            </p:cNvPr>
            <p:cNvPicPr>
              <a:picLocks noGrp="1"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035534"/>
              <a:ext cx="2877185" cy="287972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E5F6FD9-48B2-46F8-8A58-96FE312E5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10" y="0"/>
              <a:ext cx="6162040" cy="1941195"/>
            </a:xfrm>
            <a:prstGeom prst="rect">
              <a:avLst/>
            </a:prstGeom>
            <a:noFill/>
          </p:spPr>
        </p:pic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2EA215E-E147-4692-A351-1F478A586F2F}"/>
              </a:ext>
            </a:extLst>
          </p:cNvPr>
          <p:cNvCxnSpPr>
            <a:cxnSpLocks/>
          </p:cNvCxnSpPr>
          <p:nvPr/>
        </p:nvCxnSpPr>
        <p:spPr>
          <a:xfrm>
            <a:off x="5800725" y="4446694"/>
            <a:ext cx="2610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86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34F5C5C-BF43-42D4-B983-9D188EA70B7A}"/>
              </a:ext>
            </a:extLst>
          </p:cNvPr>
          <p:cNvGrpSpPr/>
          <p:nvPr/>
        </p:nvGrpSpPr>
        <p:grpSpPr>
          <a:xfrm>
            <a:off x="597531" y="329268"/>
            <a:ext cx="10854045" cy="3414839"/>
            <a:chOff x="597531" y="329268"/>
            <a:chExt cx="10854045" cy="341483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68A37B6-5F81-4036-B1A4-97AA285F4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7275" y="338136"/>
              <a:ext cx="6794301" cy="3405971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06CD89E-A475-4988-9623-1624EEEB5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8F8F8"/>
                </a:clrFrom>
                <a:clrTo>
                  <a:srgbClr val="F8F8F8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9165" y="329268"/>
              <a:ext cx="3636480" cy="3358766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59B4347-5A43-4AC7-9609-3428A9B30B4C}"/>
                </a:ext>
              </a:extLst>
            </p:cNvPr>
            <p:cNvSpPr/>
            <p:nvPr/>
          </p:nvSpPr>
          <p:spPr>
            <a:xfrm>
              <a:off x="1190445" y="414067"/>
              <a:ext cx="1380227" cy="439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938BBFE-9764-47CD-A524-B6C695510E25}"/>
                </a:ext>
              </a:extLst>
            </p:cNvPr>
            <p:cNvSpPr/>
            <p:nvPr/>
          </p:nvSpPr>
          <p:spPr>
            <a:xfrm>
              <a:off x="2648309" y="439947"/>
              <a:ext cx="1380227" cy="267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267EE82-2430-4B44-98BD-8013273A0335}"/>
                </a:ext>
              </a:extLst>
            </p:cNvPr>
            <p:cNvSpPr/>
            <p:nvPr/>
          </p:nvSpPr>
          <p:spPr>
            <a:xfrm>
              <a:off x="2053086" y="3476687"/>
              <a:ext cx="1380227" cy="267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Time(</a:t>
              </a:r>
              <a:r>
                <a:rPr lang="en-US" sz="12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hr</a:t>
              </a: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0725105-2AE3-4BF1-B614-3C83B4D8886B}"/>
                </a:ext>
              </a:extLst>
            </p:cNvPr>
            <p:cNvSpPr/>
            <p:nvPr/>
          </p:nvSpPr>
          <p:spPr>
            <a:xfrm>
              <a:off x="597531" y="854014"/>
              <a:ext cx="201284" cy="17883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SBP (mmHg)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66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2A9496F3-FB12-4AC2-9A65-2CF11D561951}"/>
              </a:ext>
            </a:extLst>
          </p:cNvPr>
          <p:cNvGrpSpPr/>
          <p:nvPr/>
        </p:nvGrpSpPr>
        <p:grpSpPr>
          <a:xfrm>
            <a:off x="1062487" y="453548"/>
            <a:ext cx="8819311" cy="5938627"/>
            <a:chOff x="1062487" y="453548"/>
            <a:chExt cx="7123739" cy="479688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FC088540-5F9B-404C-94E8-6E99F90A5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2487" y="2186798"/>
              <a:ext cx="7115543" cy="3063636"/>
            </a:xfrm>
            <a:prstGeom prst="rect">
              <a:avLst/>
            </a:prstGeom>
          </p:spPr>
        </p:pic>
        <p:pic>
          <p:nvPicPr>
            <p:cNvPr id="4" name="그림 3" descr="그리기이(가) 표시된 사진&#10;&#10;자동 생성된 설명">
              <a:extLst>
                <a:ext uri="{FF2B5EF4-FFF2-40B4-BE49-F238E27FC236}">
                  <a16:creationId xmlns:a16="http://schemas.microsoft.com/office/drawing/2014/main" id="{32600909-ED24-4755-88F0-41BD78A4B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487" y="453548"/>
              <a:ext cx="7123739" cy="17332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5167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</Words>
  <Application>Microsoft Office PowerPoint</Application>
  <PresentationFormat>와이드스크린</PresentationFormat>
  <Paragraphs>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Sungpil</dc:creator>
  <cp:lastModifiedBy>Han Sungpil</cp:lastModifiedBy>
  <cp:revision>6</cp:revision>
  <dcterms:created xsi:type="dcterms:W3CDTF">2020-06-05T07:47:00Z</dcterms:created>
  <dcterms:modified xsi:type="dcterms:W3CDTF">2020-06-05T09:23:18Z</dcterms:modified>
</cp:coreProperties>
</file>