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83FCD-E1B0-4801-9B70-2B608ACBB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13D43-E86E-480F-89B8-E98E201E6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9E94-CA3E-4234-A685-B3DDCAB6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6F142-917C-422D-8857-2822DAC7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865D1-D87A-45E8-A704-6B63C745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26451-8E4C-446B-9F2C-98CD821D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99CBE-49D2-446E-9507-F3B3A4A6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521C2-14AC-4B2A-B101-971F5457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DF131-0E29-45C9-AC85-DBCAD572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EDC41-2C7C-4A3A-88D1-3F02941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26971-9FAA-4B2B-BF1B-E6FD985D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4CC63-DB7D-40C3-8059-3971312C7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73018-9C63-40B4-A1C3-6892344E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42467-2B27-4372-B4E9-8290F86F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280EC-6D64-4EF0-B4E1-EAF12B09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82CB0-5806-4F6F-AB2A-F26B516C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46965-E2E0-4997-8A7F-C17646F8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1ED55-36C5-463C-9BE1-A8876DDD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C92E-9E3A-4830-A411-3CE5DD1A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C27F9-D62F-49F6-9986-9409ECE6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6559A-7215-425C-BCBC-8F0EA7BC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A2F14-4067-4D24-AA85-CEFA6C44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18EA4-8EE2-4672-91BD-204E0BC3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97CC-75A3-4412-8421-AD65136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5F60D-CBC5-49CB-B328-6D7DE41F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5875F-746E-4031-9B28-8C6A02BD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3EE4-C7B6-4D72-9451-F771E95A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E7D46-B475-422F-B9B9-F840CFF3B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1ABC4-B609-45EF-BC1A-DB112FEF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542E3-96B8-4F02-B1D3-6DEF9AF3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EDDAA-4E06-432F-BE6E-34B860EC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FBDE7-A422-4964-86F3-EBE17D7F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82C5E-D5FF-4269-A583-86876C57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F5A91-5548-4391-9184-F6558955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BA443-51A9-4B98-A8FF-6E2369FD1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19DC77-2F8C-4CC2-8DC1-3B0832C27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4A344-D4D6-4D99-B94D-54B7825C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B68D5E-EA8D-433F-8908-40ADA391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4D2CD-620A-4600-87D5-66ED990C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3E5F5-D7D3-49FD-BCDC-4E547BC7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48F494-E0A2-42C7-8F3F-FC1FCDA2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25D55C-6C88-4DE8-86EE-D831F52C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05562-B11B-4FFD-9951-7BC3F138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9A0DF-F262-48A5-B478-500C6F7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259C4D-5FAD-4173-AC7D-1C455FEE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F6B5D-D014-41F6-80CB-B066E94F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B23CD-D465-46F1-86B2-7A9DD734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63F0A-C6B3-4DA5-A440-7B8A887D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7DC6D-3B5E-40C7-84E7-E91C2DBB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9C9B4-8E84-4BAB-852C-F6220611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46543-E449-40EC-8AA0-512CC7E7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A9850-14C4-4B5F-AF75-47783A94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09FBC-7AD7-4031-89ED-BDF75824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972B23-BF1D-4D39-AD4E-72124AAC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A82E1-2B07-4C08-B866-277F86B89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A6ABB-5592-486F-8AA5-49E57E8D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43C2C-545C-4DB1-B937-79321C9E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E6016-FA26-40F4-9645-71CDA0DA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6C3EBF-7C24-4825-89E4-2B14DD9A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4A33C-5586-4DC4-9EDC-15D10814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B0974-B98B-4D1F-8D28-D327CB2D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D2B4-250F-4A3E-9652-177C2FA7FCB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369A-9AC9-47A2-AF78-63F564B3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B50C-B789-45DB-9499-45637BAB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0C65-3E30-4F62-9FA7-9AA1BD03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D2751E5A-B06D-4C9B-B345-AC6D8316A4D8}"/>
              </a:ext>
            </a:extLst>
          </p:cNvPr>
          <p:cNvGrpSpPr/>
          <p:nvPr/>
        </p:nvGrpSpPr>
        <p:grpSpPr>
          <a:xfrm>
            <a:off x="25401" y="-3047189"/>
            <a:ext cx="13875657" cy="12361732"/>
            <a:chOff x="-1" y="-2970989"/>
            <a:chExt cx="13875657" cy="1236173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DA28AB9-1664-4EAF-9FA7-63335BEAC40A}"/>
                </a:ext>
              </a:extLst>
            </p:cNvPr>
            <p:cNvGrpSpPr/>
            <p:nvPr/>
          </p:nvGrpSpPr>
          <p:grpSpPr>
            <a:xfrm>
              <a:off x="1764641" y="-2970989"/>
              <a:ext cx="9591634" cy="5484777"/>
              <a:chOff x="205781" y="-2462731"/>
              <a:chExt cx="9591634" cy="548477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5B6FE35-E9AB-4862-8A79-CC0DD713A2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1652"/>
              <a:stretch/>
            </p:blipFill>
            <p:spPr>
              <a:xfrm>
                <a:off x="205781" y="-2462731"/>
                <a:ext cx="4459564" cy="5212282"/>
              </a:xfrm>
              <a:prstGeom prst="rect">
                <a:avLst/>
              </a:prstGeom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37A8F01-04BE-40D2-97AF-E8861463EEDC}"/>
                  </a:ext>
                </a:extLst>
              </p:cNvPr>
              <p:cNvSpPr/>
              <p:nvPr/>
            </p:nvSpPr>
            <p:spPr>
              <a:xfrm>
                <a:off x="205781" y="-1818740"/>
                <a:ext cx="4173814" cy="4044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6A7E63A-C132-4736-BB3E-B33CEEB77E58}"/>
                  </a:ext>
                </a:extLst>
              </p:cNvPr>
              <p:cNvSpPr/>
              <p:nvPr/>
            </p:nvSpPr>
            <p:spPr>
              <a:xfrm>
                <a:off x="576671" y="-1509041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9BCBC25F-C591-4DC8-B3A9-3DA3B05E8D09}"/>
                  </a:ext>
                </a:extLst>
              </p:cNvPr>
              <p:cNvSpPr/>
              <p:nvPr/>
            </p:nvSpPr>
            <p:spPr>
              <a:xfrm>
                <a:off x="569595" y="-1145640"/>
                <a:ext cx="7181850" cy="3473450"/>
              </a:xfrm>
              <a:custGeom>
                <a:avLst/>
                <a:gdLst>
                  <a:gd name="connsiteX0" fmla="*/ 0 w 7181850"/>
                  <a:gd name="connsiteY0" fmla="*/ 0 h 3473450"/>
                  <a:gd name="connsiteX1" fmla="*/ 857250 w 7181850"/>
                  <a:gd name="connsiteY1" fmla="*/ 1898650 h 3473450"/>
                  <a:gd name="connsiteX2" fmla="*/ 2806700 w 7181850"/>
                  <a:gd name="connsiteY2" fmla="*/ 2800350 h 3473450"/>
                  <a:gd name="connsiteX3" fmla="*/ 7181850 w 7181850"/>
                  <a:gd name="connsiteY3" fmla="*/ 3473450 h 347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1850" h="3473450">
                    <a:moveTo>
                      <a:pt x="0" y="0"/>
                    </a:moveTo>
                    <a:cubicBezTo>
                      <a:pt x="194733" y="715962"/>
                      <a:pt x="389467" y="1431925"/>
                      <a:pt x="857250" y="1898650"/>
                    </a:cubicBezTo>
                    <a:cubicBezTo>
                      <a:pt x="1325033" y="2365375"/>
                      <a:pt x="1752600" y="2537883"/>
                      <a:pt x="2806700" y="2800350"/>
                    </a:cubicBezTo>
                    <a:cubicBezTo>
                      <a:pt x="3860800" y="3062817"/>
                      <a:pt x="6365875" y="3376083"/>
                      <a:pt x="7181850" y="347345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63BE579-BD8C-4B17-AD3C-3DD880535EBD}"/>
                  </a:ext>
                </a:extLst>
              </p:cNvPr>
              <p:cNvSpPr/>
              <p:nvPr/>
            </p:nvSpPr>
            <p:spPr>
              <a:xfrm>
                <a:off x="576671" y="-350166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5AB0CF60-BB11-4807-A52A-8EE5C9C6162F}"/>
                  </a:ext>
                </a:extLst>
              </p:cNvPr>
              <p:cNvSpPr/>
              <p:nvPr/>
            </p:nvSpPr>
            <p:spPr>
              <a:xfrm>
                <a:off x="932271" y="-759741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7B1E747-4469-4E1C-93D0-3C9D784765DA}"/>
                  </a:ext>
                </a:extLst>
              </p:cNvPr>
              <p:cNvSpPr/>
              <p:nvPr/>
            </p:nvSpPr>
            <p:spPr>
              <a:xfrm>
                <a:off x="925921" y="392784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B008075-DF02-4259-A8BC-DC9E24DFDC70}"/>
                  </a:ext>
                </a:extLst>
              </p:cNvPr>
              <p:cNvSpPr/>
              <p:nvPr/>
            </p:nvSpPr>
            <p:spPr>
              <a:xfrm>
                <a:off x="1268821" y="148309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08F5407-9E95-46BC-8B62-8671C22B81B7}"/>
                  </a:ext>
                </a:extLst>
              </p:cNvPr>
              <p:cNvSpPr/>
              <p:nvPr/>
            </p:nvSpPr>
            <p:spPr>
              <a:xfrm>
                <a:off x="1592671" y="1062709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1727D1-CC14-4F83-917A-9DDDEAF42DA5}"/>
                  </a:ext>
                </a:extLst>
              </p:cNvPr>
              <p:cNvSpPr/>
              <p:nvPr/>
            </p:nvSpPr>
            <p:spPr>
              <a:xfrm>
                <a:off x="1941921" y="859509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995FDD6-7BDC-458E-B3EF-E3691E0298F6}"/>
                  </a:ext>
                </a:extLst>
              </p:cNvPr>
              <p:cNvSpPr/>
              <p:nvPr/>
            </p:nvSpPr>
            <p:spPr>
              <a:xfrm>
                <a:off x="2272121" y="1411959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45F26AF-DB1A-4CC4-A5C8-C11053DDCE99}"/>
                  </a:ext>
                </a:extLst>
              </p:cNvPr>
              <p:cNvSpPr/>
              <p:nvPr/>
            </p:nvSpPr>
            <p:spPr>
              <a:xfrm>
                <a:off x="2615021" y="1161134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BB48A7AA-D300-4477-85E1-6F89A02796E5}"/>
                  </a:ext>
                </a:extLst>
              </p:cNvPr>
              <p:cNvSpPr/>
              <p:nvPr/>
            </p:nvSpPr>
            <p:spPr>
              <a:xfrm>
                <a:off x="2926171" y="1583409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3033070-FE7D-4F5A-BCF9-04003299DA43}"/>
                  </a:ext>
                </a:extLst>
              </p:cNvPr>
              <p:cNvSpPr/>
              <p:nvPr/>
            </p:nvSpPr>
            <p:spPr>
              <a:xfrm>
                <a:off x="3269071" y="1424659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4ED0147-A5DD-4010-9906-F97C7F7B127D}"/>
                  </a:ext>
                </a:extLst>
              </p:cNvPr>
              <p:cNvSpPr/>
              <p:nvPr/>
            </p:nvSpPr>
            <p:spPr>
              <a:xfrm>
                <a:off x="3631021" y="1767559"/>
                <a:ext cx="174171" cy="174171"/>
              </a:xfrm>
              <a:prstGeom prst="ellipse">
                <a:avLst/>
              </a:prstGeom>
              <a:solidFill>
                <a:srgbClr val="DF1F7E"/>
              </a:solidFill>
              <a:ln>
                <a:solidFill>
                  <a:srgbClr val="DF1F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9812C53-9DB4-412B-9971-95B9D111277D}"/>
                  </a:ext>
                </a:extLst>
              </p:cNvPr>
              <p:cNvCxnSpPr/>
              <p:nvPr/>
            </p:nvCxnSpPr>
            <p:spPr>
              <a:xfrm>
                <a:off x="393791" y="-1655998"/>
                <a:ext cx="0" cy="38250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1EDD453-1288-4543-9A1A-0EFF3B2314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791" y="2175229"/>
                <a:ext cx="3496854" cy="63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885715B-222D-4481-AA21-EBC62F7E31BF}"/>
                  </a:ext>
                </a:extLst>
              </p:cNvPr>
              <p:cNvSpPr/>
              <p:nvPr/>
            </p:nvSpPr>
            <p:spPr>
              <a:xfrm>
                <a:off x="3929651" y="1002383"/>
                <a:ext cx="4545693" cy="2019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79A754DE-1D1D-401F-901B-9EE9DB098C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8487"/>
              <a:stretch/>
            </p:blipFill>
            <p:spPr>
              <a:xfrm>
                <a:off x="5589270" y="-2462731"/>
                <a:ext cx="3829100" cy="5212282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B5F2122-A10B-4AAA-ADF9-F55FC3FF81EA}"/>
                  </a:ext>
                </a:extLst>
              </p:cNvPr>
              <p:cNvSpPr/>
              <p:nvPr/>
            </p:nvSpPr>
            <p:spPr>
              <a:xfrm>
                <a:off x="5745480" y="-1771932"/>
                <a:ext cx="4051935" cy="3714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71CD1458-AAF5-46CB-B6F6-655D8F3D1749}"/>
                  </a:ext>
                </a:extLst>
              </p:cNvPr>
              <p:cNvSpPr/>
              <p:nvPr/>
            </p:nvSpPr>
            <p:spPr>
              <a:xfrm rot="5400000">
                <a:off x="6112388" y="-1420438"/>
                <a:ext cx="2530216" cy="266414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EC09E327-661B-4646-A838-7F8363FD3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270" y="-88365"/>
                <a:ext cx="35254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그림 40" descr="시계, 앉아있는이(가) 표시된 사진&#10;&#10;자동 생성된 설명">
              <a:extLst>
                <a:ext uri="{FF2B5EF4-FFF2-40B4-BE49-F238E27FC236}">
                  <a16:creationId xmlns:a16="http://schemas.microsoft.com/office/drawing/2014/main" id="{675EA111-26A9-45CB-9DE2-EDC2051BA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591"/>
            <a:stretch/>
          </p:blipFill>
          <p:spPr>
            <a:xfrm>
              <a:off x="-1" y="2715159"/>
              <a:ext cx="13875657" cy="6618764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F050346-68B5-43C7-95DA-D6AACB410E75}"/>
                </a:ext>
              </a:extLst>
            </p:cNvPr>
            <p:cNvSpPr/>
            <p:nvPr/>
          </p:nvSpPr>
          <p:spPr>
            <a:xfrm>
              <a:off x="3269071" y="6226629"/>
              <a:ext cx="2783388" cy="31641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2D38CF-3C48-4B6E-9032-EC247B07844B}"/>
                </a:ext>
              </a:extLst>
            </p:cNvPr>
            <p:cNvSpPr/>
            <p:nvPr/>
          </p:nvSpPr>
          <p:spPr>
            <a:xfrm>
              <a:off x="10009141" y="6226629"/>
              <a:ext cx="2783389" cy="31641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5A0CD93B-E190-4F8F-91FF-A26AD417CCEE}"/>
                </a:ext>
              </a:extLst>
            </p:cNvPr>
            <p:cNvSpPr/>
            <p:nvPr/>
          </p:nvSpPr>
          <p:spPr>
            <a:xfrm>
              <a:off x="6197601" y="5849259"/>
              <a:ext cx="725714" cy="35946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D20297F-D920-4A1D-99CC-744704671901}"/>
                </a:ext>
              </a:extLst>
            </p:cNvPr>
            <p:cNvCxnSpPr/>
            <p:nvPr/>
          </p:nvCxnSpPr>
          <p:spPr>
            <a:xfrm>
              <a:off x="304800" y="2469893"/>
              <a:ext cx="121348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4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4</cp:revision>
  <dcterms:created xsi:type="dcterms:W3CDTF">2020-07-30T01:24:58Z</dcterms:created>
  <dcterms:modified xsi:type="dcterms:W3CDTF">2020-07-30T04:37:50Z</dcterms:modified>
</cp:coreProperties>
</file>