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376863" cy="7169150" type="B5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04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265" y="1173285"/>
            <a:ext cx="4570334" cy="2495926"/>
          </a:xfrm>
        </p:spPr>
        <p:txBody>
          <a:bodyPr anchor="b"/>
          <a:lstStyle>
            <a:lvl1pPr algn="ctr">
              <a:defRPr sz="35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108" y="3765464"/>
            <a:ext cx="4032647" cy="1730885"/>
          </a:xfrm>
        </p:spPr>
        <p:txBody>
          <a:bodyPr/>
          <a:lstStyle>
            <a:lvl1pPr marL="0" indent="0" algn="ctr">
              <a:buNone/>
              <a:defRPr sz="1411"/>
            </a:lvl1pPr>
            <a:lvl2pPr marL="268834" indent="0" algn="ctr">
              <a:buNone/>
              <a:defRPr sz="1176"/>
            </a:lvl2pPr>
            <a:lvl3pPr marL="537667" indent="0" algn="ctr">
              <a:buNone/>
              <a:defRPr sz="1058"/>
            </a:lvl3pPr>
            <a:lvl4pPr marL="806501" indent="0" algn="ctr">
              <a:buNone/>
              <a:defRPr sz="941"/>
            </a:lvl4pPr>
            <a:lvl5pPr marL="1075334" indent="0" algn="ctr">
              <a:buNone/>
              <a:defRPr sz="941"/>
            </a:lvl5pPr>
            <a:lvl6pPr marL="1344168" indent="0" algn="ctr">
              <a:buNone/>
              <a:defRPr sz="941"/>
            </a:lvl6pPr>
            <a:lvl7pPr marL="1613002" indent="0" algn="ctr">
              <a:buNone/>
              <a:defRPr sz="941"/>
            </a:lvl7pPr>
            <a:lvl8pPr marL="1881835" indent="0" algn="ctr">
              <a:buNone/>
              <a:defRPr sz="941"/>
            </a:lvl8pPr>
            <a:lvl9pPr marL="2150669" indent="0" algn="ctr">
              <a:buNone/>
              <a:defRPr sz="94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0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47818" y="381691"/>
            <a:ext cx="1159386" cy="607552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9660" y="381691"/>
            <a:ext cx="3410947" cy="607552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8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859" y="1787311"/>
            <a:ext cx="4637544" cy="2982167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859" y="4797690"/>
            <a:ext cx="4637544" cy="1568251"/>
          </a:xfrm>
        </p:spPr>
        <p:txBody>
          <a:bodyPr/>
          <a:lstStyle>
            <a:lvl1pPr marL="0" indent="0">
              <a:buNone/>
              <a:defRPr sz="1411">
                <a:solidFill>
                  <a:schemeClr val="tx1"/>
                </a:solidFill>
              </a:defRPr>
            </a:lvl1pPr>
            <a:lvl2pPr marL="26883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2pPr>
            <a:lvl3pPr marL="537667" indent="0">
              <a:buNone/>
              <a:defRPr sz="1058">
                <a:solidFill>
                  <a:schemeClr val="tx1">
                    <a:tint val="75000"/>
                  </a:schemeClr>
                </a:solidFill>
              </a:defRPr>
            </a:lvl3pPr>
            <a:lvl4pPr marL="806501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4pPr>
            <a:lvl5pPr marL="1075334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5pPr>
            <a:lvl6pPr marL="1344168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6pPr>
            <a:lvl7pPr marL="1613002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7pPr>
            <a:lvl8pPr marL="1881835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8pPr>
            <a:lvl9pPr marL="2150669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7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659" y="1908454"/>
            <a:ext cx="2285167" cy="4548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2037" y="1908454"/>
            <a:ext cx="2285167" cy="4548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7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381693"/>
            <a:ext cx="4637544" cy="138570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360" y="1757438"/>
            <a:ext cx="2274665" cy="861293"/>
          </a:xfrm>
        </p:spPr>
        <p:txBody>
          <a:bodyPr anchor="b"/>
          <a:lstStyle>
            <a:lvl1pPr marL="0" indent="0">
              <a:buNone/>
              <a:defRPr sz="1411" b="1"/>
            </a:lvl1pPr>
            <a:lvl2pPr marL="268834" indent="0">
              <a:buNone/>
              <a:defRPr sz="1176" b="1"/>
            </a:lvl2pPr>
            <a:lvl3pPr marL="537667" indent="0">
              <a:buNone/>
              <a:defRPr sz="1058" b="1"/>
            </a:lvl3pPr>
            <a:lvl4pPr marL="806501" indent="0">
              <a:buNone/>
              <a:defRPr sz="941" b="1"/>
            </a:lvl4pPr>
            <a:lvl5pPr marL="1075334" indent="0">
              <a:buNone/>
              <a:defRPr sz="941" b="1"/>
            </a:lvl5pPr>
            <a:lvl6pPr marL="1344168" indent="0">
              <a:buNone/>
              <a:defRPr sz="941" b="1"/>
            </a:lvl6pPr>
            <a:lvl7pPr marL="1613002" indent="0">
              <a:buNone/>
              <a:defRPr sz="941" b="1"/>
            </a:lvl7pPr>
            <a:lvl8pPr marL="1881835" indent="0">
              <a:buNone/>
              <a:defRPr sz="941" b="1"/>
            </a:lvl8pPr>
            <a:lvl9pPr marL="2150669" indent="0">
              <a:buNone/>
              <a:defRPr sz="94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60" y="2618731"/>
            <a:ext cx="2274665" cy="38517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22037" y="1757438"/>
            <a:ext cx="2285867" cy="861293"/>
          </a:xfrm>
        </p:spPr>
        <p:txBody>
          <a:bodyPr anchor="b"/>
          <a:lstStyle>
            <a:lvl1pPr marL="0" indent="0">
              <a:buNone/>
              <a:defRPr sz="1411" b="1"/>
            </a:lvl1pPr>
            <a:lvl2pPr marL="268834" indent="0">
              <a:buNone/>
              <a:defRPr sz="1176" b="1"/>
            </a:lvl2pPr>
            <a:lvl3pPr marL="537667" indent="0">
              <a:buNone/>
              <a:defRPr sz="1058" b="1"/>
            </a:lvl3pPr>
            <a:lvl4pPr marL="806501" indent="0">
              <a:buNone/>
              <a:defRPr sz="941" b="1"/>
            </a:lvl4pPr>
            <a:lvl5pPr marL="1075334" indent="0">
              <a:buNone/>
              <a:defRPr sz="941" b="1"/>
            </a:lvl5pPr>
            <a:lvl6pPr marL="1344168" indent="0">
              <a:buNone/>
              <a:defRPr sz="941" b="1"/>
            </a:lvl6pPr>
            <a:lvl7pPr marL="1613002" indent="0">
              <a:buNone/>
              <a:defRPr sz="941" b="1"/>
            </a:lvl7pPr>
            <a:lvl8pPr marL="1881835" indent="0">
              <a:buNone/>
              <a:defRPr sz="941" b="1"/>
            </a:lvl8pPr>
            <a:lvl9pPr marL="2150669" indent="0">
              <a:buNone/>
              <a:defRPr sz="94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22037" y="2618731"/>
            <a:ext cx="2285867" cy="38517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9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477943"/>
            <a:ext cx="1734178" cy="1672802"/>
          </a:xfrm>
        </p:spPr>
        <p:txBody>
          <a:bodyPr anchor="b"/>
          <a:lstStyle>
            <a:lvl1pPr>
              <a:defRPr sz="188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867" y="1032226"/>
            <a:ext cx="2722037" cy="5094743"/>
          </a:xfrm>
        </p:spPr>
        <p:txBody>
          <a:bodyPr/>
          <a:lstStyle>
            <a:lvl1pPr>
              <a:defRPr sz="1882"/>
            </a:lvl1pPr>
            <a:lvl2pPr>
              <a:defRPr sz="1646"/>
            </a:lvl2pPr>
            <a:lvl3pPr>
              <a:defRPr sz="1411"/>
            </a:lvl3pPr>
            <a:lvl4pPr>
              <a:defRPr sz="1176"/>
            </a:lvl4pPr>
            <a:lvl5pPr>
              <a:defRPr sz="1176"/>
            </a:lvl5pPr>
            <a:lvl6pPr>
              <a:defRPr sz="1176"/>
            </a:lvl6pPr>
            <a:lvl7pPr>
              <a:defRPr sz="1176"/>
            </a:lvl7pPr>
            <a:lvl8pPr>
              <a:defRPr sz="1176"/>
            </a:lvl8pPr>
            <a:lvl9pPr>
              <a:defRPr sz="11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360" y="2150745"/>
            <a:ext cx="1734178" cy="3984521"/>
          </a:xfrm>
        </p:spPr>
        <p:txBody>
          <a:bodyPr/>
          <a:lstStyle>
            <a:lvl1pPr marL="0" indent="0">
              <a:buNone/>
              <a:defRPr sz="941"/>
            </a:lvl1pPr>
            <a:lvl2pPr marL="268834" indent="0">
              <a:buNone/>
              <a:defRPr sz="823"/>
            </a:lvl2pPr>
            <a:lvl3pPr marL="537667" indent="0">
              <a:buNone/>
              <a:defRPr sz="706"/>
            </a:lvl3pPr>
            <a:lvl4pPr marL="806501" indent="0">
              <a:buNone/>
              <a:defRPr sz="588"/>
            </a:lvl4pPr>
            <a:lvl5pPr marL="1075334" indent="0">
              <a:buNone/>
              <a:defRPr sz="588"/>
            </a:lvl5pPr>
            <a:lvl6pPr marL="1344168" indent="0">
              <a:buNone/>
              <a:defRPr sz="588"/>
            </a:lvl6pPr>
            <a:lvl7pPr marL="1613002" indent="0">
              <a:buNone/>
              <a:defRPr sz="588"/>
            </a:lvl7pPr>
            <a:lvl8pPr marL="1881835" indent="0">
              <a:buNone/>
              <a:defRPr sz="588"/>
            </a:lvl8pPr>
            <a:lvl9pPr marL="2150669" indent="0">
              <a:buNone/>
              <a:defRPr sz="5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5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477943"/>
            <a:ext cx="1734178" cy="1672802"/>
          </a:xfrm>
        </p:spPr>
        <p:txBody>
          <a:bodyPr anchor="b"/>
          <a:lstStyle>
            <a:lvl1pPr>
              <a:defRPr sz="188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867" y="1032226"/>
            <a:ext cx="2722037" cy="5094743"/>
          </a:xfrm>
        </p:spPr>
        <p:txBody>
          <a:bodyPr anchor="t"/>
          <a:lstStyle>
            <a:lvl1pPr marL="0" indent="0">
              <a:buNone/>
              <a:defRPr sz="1882"/>
            </a:lvl1pPr>
            <a:lvl2pPr marL="268834" indent="0">
              <a:buNone/>
              <a:defRPr sz="1646"/>
            </a:lvl2pPr>
            <a:lvl3pPr marL="537667" indent="0">
              <a:buNone/>
              <a:defRPr sz="1411"/>
            </a:lvl3pPr>
            <a:lvl4pPr marL="806501" indent="0">
              <a:buNone/>
              <a:defRPr sz="1176"/>
            </a:lvl4pPr>
            <a:lvl5pPr marL="1075334" indent="0">
              <a:buNone/>
              <a:defRPr sz="1176"/>
            </a:lvl5pPr>
            <a:lvl6pPr marL="1344168" indent="0">
              <a:buNone/>
              <a:defRPr sz="1176"/>
            </a:lvl6pPr>
            <a:lvl7pPr marL="1613002" indent="0">
              <a:buNone/>
              <a:defRPr sz="1176"/>
            </a:lvl7pPr>
            <a:lvl8pPr marL="1881835" indent="0">
              <a:buNone/>
              <a:defRPr sz="1176"/>
            </a:lvl8pPr>
            <a:lvl9pPr marL="2150669" indent="0">
              <a:buNone/>
              <a:defRPr sz="117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360" y="2150745"/>
            <a:ext cx="1734178" cy="3984521"/>
          </a:xfrm>
        </p:spPr>
        <p:txBody>
          <a:bodyPr/>
          <a:lstStyle>
            <a:lvl1pPr marL="0" indent="0">
              <a:buNone/>
              <a:defRPr sz="941"/>
            </a:lvl1pPr>
            <a:lvl2pPr marL="268834" indent="0">
              <a:buNone/>
              <a:defRPr sz="823"/>
            </a:lvl2pPr>
            <a:lvl3pPr marL="537667" indent="0">
              <a:buNone/>
              <a:defRPr sz="706"/>
            </a:lvl3pPr>
            <a:lvl4pPr marL="806501" indent="0">
              <a:buNone/>
              <a:defRPr sz="588"/>
            </a:lvl4pPr>
            <a:lvl5pPr marL="1075334" indent="0">
              <a:buNone/>
              <a:defRPr sz="588"/>
            </a:lvl5pPr>
            <a:lvl6pPr marL="1344168" indent="0">
              <a:buNone/>
              <a:defRPr sz="588"/>
            </a:lvl6pPr>
            <a:lvl7pPr marL="1613002" indent="0">
              <a:buNone/>
              <a:defRPr sz="588"/>
            </a:lvl7pPr>
            <a:lvl8pPr marL="1881835" indent="0">
              <a:buNone/>
              <a:defRPr sz="588"/>
            </a:lvl8pPr>
            <a:lvl9pPr marL="2150669" indent="0">
              <a:buNone/>
              <a:defRPr sz="5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660" y="381693"/>
            <a:ext cx="4637544" cy="1385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60" y="1908454"/>
            <a:ext cx="4637544" cy="4548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9659" y="6644741"/>
            <a:ext cx="1209794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5068E-A1BD-4066-9CE0-90E42F2B01E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1086" y="6644741"/>
            <a:ext cx="1814691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410" y="6644741"/>
            <a:ext cx="1209794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4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37667" rtl="0" eaLnBrk="1" latinLnBrk="0" hangingPunct="1">
        <a:lnSpc>
          <a:spcPct val="90000"/>
        </a:lnSpc>
        <a:spcBef>
          <a:spcPct val="0"/>
        </a:spcBef>
        <a:buNone/>
        <a:defRPr sz="2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417" indent="-134417" algn="l" defTabSz="537667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1646" kern="1200">
          <a:solidFill>
            <a:schemeClr val="tx1"/>
          </a:solidFill>
          <a:latin typeface="+mn-lt"/>
          <a:ea typeface="+mn-ea"/>
          <a:cs typeface="+mn-cs"/>
        </a:defRPr>
      </a:lvl1pPr>
      <a:lvl2pPr marL="403250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3pPr>
      <a:lvl4pPr marL="940918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4pPr>
      <a:lvl5pPr marL="1209751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5pPr>
      <a:lvl6pPr marL="1478585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6pPr>
      <a:lvl7pPr marL="1747418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7pPr>
      <a:lvl8pPr marL="2016252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8pPr>
      <a:lvl9pPr marL="2285086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1pPr>
      <a:lvl2pPr marL="268834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2pPr>
      <a:lvl3pPr marL="537667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3pPr>
      <a:lvl4pPr marL="806501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4pPr>
      <a:lvl5pPr marL="1075334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5pPr>
      <a:lvl6pPr marL="1344168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6pPr>
      <a:lvl7pPr marL="1613002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7pPr>
      <a:lvl8pPr marL="1881835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8pPr>
      <a:lvl9pPr marL="2150669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4291F22A-8C76-4CF5-A6C8-1105EC0E6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91" y="2520181"/>
            <a:ext cx="4004880" cy="106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0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0</Words>
  <Application>Microsoft Office PowerPoint</Application>
  <PresentationFormat>B5(ISO) 용지(176x250mm)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Sungpil</dc:creator>
  <cp:lastModifiedBy>Han Sungpil</cp:lastModifiedBy>
  <cp:revision>3</cp:revision>
  <dcterms:created xsi:type="dcterms:W3CDTF">2020-07-30T08:35:37Z</dcterms:created>
  <dcterms:modified xsi:type="dcterms:W3CDTF">2020-07-30T09:57:19Z</dcterms:modified>
</cp:coreProperties>
</file>