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28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4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9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0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2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1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96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7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4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78376-5A06-4902-AD31-BDA666A79930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4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91FE33B-CBCD-49D2-BB77-589B073006CD}"/>
              </a:ext>
            </a:extLst>
          </p:cNvPr>
          <p:cNvSpPr/>
          <p:nvPr/>
        </p:nvSpPr>
        <p:spPr>
          <a:xfrm>
            <a:off x="0" y="1595335"/>
            <a:ext cx="12192000" cy="3848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65ED42-1047-4B0F-93CD-63A94B0DF4DE}"/>
              </a:ext>
            </a:extLst>
          </p:cNvPr>
          <p:cNvSpPr/>
          <p:nvPr/>
        </p:nvSpPr>
        <p:spPr>
          <a:xfrm>
            <a:off x="1748035" y="2201746"/>
            <a:ext cx="99326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600" b="1" dirty="0">
                <a:solidFill>
                  <a:schemeClr val="bg1"/>
                </a:solidFill>
                <a:latin typeface="Helvetica Neue"/>
              </a:rPr>
              <a:t>의약품 심장독성 스크리닝</a:t>
            </a:r>
            <a:endParaRPr lang="ko-KR" altLang="en-US" sz="6600" b="1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EB7651-73D9-4E46-ABC8-DDC310784013}"/>
              </a:ext>
            </a:extLst>
          </p:cNvPr>
          <p:cNvSpPr/>
          <p:nvPr/>
        </p:nvSpPr>
        <p:spPr>
          <a:xfrm>
            <a:off x="6998008" y="14101579"/>
            <a:ext cx="3857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i="0" dirty="0">
                <a:solidFill>
                  <a:srgbClr val="333333"/>
                </a:solidFill>
                <a:effectLst/>
                <a:latin typeface="Helvetica Neue"/>
              </a:rPr>
              <a:t>임동석</a:t>
            </a:r>
            <a:r>
              <a:rPr lang="en-US" altLang="ko-KR" sz="320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ko-KR" altLang="en-US" sz="3200" i="0" dirty="0">
                <a:solidFill>
                  <a:srgbClr val="333333"/>
                </a:solidFill>
                <a:effectLst/>
                <a:latin typeface="Helvetica Neue"/>
              </a:rPr>
              <a:t>한승훈</a:t>
            </a:r>
            <a:r>
              <a:rPr lang="en-US" altLang="ko-KR" sz="320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ko-KR" altLang="en-US" sz="3200" i="0" dirty="0">
                <a:solidFill>
                  <a:srgbClr val="333333"/>
                </a:solidFill>
                <a:effectLst/>
                <a:latin typeface="Helvetica Neue"/>
              </a:rPr>
              <a:t>한성필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5815C0-5682-4FDC-AA68-6DEE7DA7C26C}"/>
              </a:ext>
            </a:extLst>
          </p:cNvPr>
          <p:cNvSpPr/>
          <p:nvPr/>
        </p:nvSpPr>
        <p:spPr>
          <a:xfrm>
            <a:off x="1748035" y="4433891"/>
            <a:ext cx="993269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 err="1">
                <a:solidFill>
                  <a:schemeClr val="bg1"/>
                </a:solidFill>
                <a:latin typeface="Helvetica Neue"/>
              </a:rPr>
              <a:t>CiPA</a:t>
            </a:r>
            <a:r>
              <a:rPr lang="en-US" altLang="ko-KR" sz="2200" dirty="0">
                <a:solidFill>
                  <a:schemeClr val="bg1"/>
                </a:solidFill>
                <a:latin typeface="Helvetica Neue"/>
              </a:rPr>
              <a:t> and the New Cardiotoxicity Paradigm</a:t>
            </a:r>
            <a:endParaRPr lang="ko-KR" altLang="en-US" sz="220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F91300-33C7-4CA7-A1EA-38D031010B82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ree, Landscape, Silhouette, Plant, Branches, Nature">
            <a:extLst>
              <a:ext uri="{FF2B5EF4-FFF2-40B4-BE49-F238E27FC236}">
                <a16:creationId xmlns:a16="http://schemas.microsoft.com/office/drawing/2014/main" id="{98B3B039-74CA-4E01-A463-9177C4130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7" y="6258709"/>
            <a:ext cx="8010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435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돋움체 Medium">
      <a:majorFont>
        <a:latin typeface="KoPub돋움체 Medium"/>
        <a:ea typeface="KoPub돋움체 Medium"/>
        <a:cs typeface=""/>
      </a:majorFont>
      <a:minorFont>
        <a:latin typeface="KoPub돋움체 Medium"/>
        <a:ea typeface="KoPub돋움체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14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Helvetica Neue</vt:lpstr>
      <vt:lpstr>KoPub돋움체 Medium</vt:lpstr>
      <vt:lpstr>Arial</vt:lpstr>
      <vt:lpstr>Office 테마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Sungpil</dc:creator>
  <cp:lastModifiedBy>Han Sungpil</cp:lastModifiedBy>
  <cp:revision>10</cp:revision>
  <dcterms:created xsi:type="dcterms:W3CDTF">2020-06-17T09:06:13Z</dcterms:created>
  <dcterms:modified xsi:type="dcterms:W3CDTF">2020-06-25T15:11:22Z</dcterms:modified>
</cp:coreProperties>
</file>