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0" d="100"/>
          <a:sy n="90" d="100"/>
        </p:scale>
        <p:origin x="76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F610-9305-6E4A-A776-E67BAC39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2F25C-6823-ED47-A94A-B2B645BF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4142C-6948-BD4A-A179-1837BB92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3946-E2C7-E643-A594-B5E7974A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FAF18-0205-D54B-BBAA-C595CB51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ED6B-E89A-2941-A928-22023728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43425-5AB2-4644-8AF6-138F4983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65E6-969F-714D-8B29-40A2A82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D20F8-C5AA-7344-8C68-D9303352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4490D-452C-8448-9940-C294AD18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2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00C56-933F-9A4F-98B0-E413AB6E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EF4F6-1E86-8140-B9FC-C1D7E1E08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00186-2C70-9849-8658-E92FDED8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1A47F-2287-9849-829B-9FC62321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3839D-9061-764E-873B-795E5B4F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79D6-BC73-E249-B394-290AD10D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E28A-B478-8841-87DE-DBAE49F9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46ED7-C7EC-874F-89AD-0916461E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7FAF2-7D85-944B-9D58-9ABA9C25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9A79-EF72-3B44-9566-3C334A1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9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3ED5-C8FD-444D-9DDB-F40A1116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86A09-25A9-B24F-A5A0-9FC7154D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8CAA2-B0E6-DE41-A72F-DFC5A413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86A48-3D09-114A-AE8D-24B5AC68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3E363-417A-E34D-9C60-B9B2B0C4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82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0F4D-C5BC-1043-B37D-7D673DF2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942C-7CC8-D94B-B341-990D079C7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8D320-ADF2-4549-8299-EB688CC7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41A8B-8E9B-4D4E-9943-91C03CB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5C5DA-F61D-E040-BA62-4F3C6801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6DD3B-8BD3-1144-B004-CE48B791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89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2BCF-E395-0E47-B438-D3749A90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DDA18-6E0D-A34B-B592-761B0FF7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FCE09-AD98-A74B-AEE3-ACABED2C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CED5B-19B2-7B49-BFC5-084DDF699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2D8B-035F-604D-88C3-FB398EABB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03C59-DC36-1B4F-8361-0C3795A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0BEC4-FB71-EE4D-B989-6AB14ED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AA067-781F-B344-9AC1-5637E359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10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1924B-8FB0-2B49-A3F9-D7599568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1F7CA5-7215-2546-A4DA-B699010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F63B2B-E15F-A642-B2C3-0769314F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E13E4-9926-1544-9557-73AF8E37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9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A0B49-5531-E14C-B49A-BDF6119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CB8D3-E590-FD43-8952-14A03C8A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B4D36-C77D-FC49-B0FE-D06335F7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58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5C61D-D852-1344-8CAC-2967E86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760F2-349A-7047-BDC2-FB405AD6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8E394-F6B9-A247-8771-D898104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18705-D84E-3A40-A503-4F4BFC8F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7166C-7BEE-7547-883A-4D302EC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83A4-CFFA-DE41-8AB7-42C3F8E8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4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90DA-5BBF-5749-81B7-CD95C8E2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0FA38B-5C5B-DF4A-B38E-B6D93CE6B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9B214-CE5B-FC4E-A95B-25C85571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2F419-FAB2-4D43-8EA7-BEED187A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CAFB2-932D-CF40-902C-5B7823C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6FBF2-C66A-9347-B131-77E2E038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06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EF84F4-BB69-2A4C-BF60-4918194E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C583-726B-0444-92A9-24507788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FBD38-1448-C84E-BDB8-D7E72A7C1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AA4C-F880-124E-AB56-855DAAA3F7D5}" type="datetimeFigureOut">
              <a:rPr kumimoji="1" lang="ko-Kore-KR" altLang="en-US" smtClean="0"/>
              <a:t>2021. 6. 16.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E21D5-B371-F74F-B411-1D82A470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6FA01-AD36-8A47-B09F-CB8BF5100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68C-8461-004C-937A-143F2B8DF1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72A433-80AE-FE49-B572-7F24CD4D22E9}"/>
              </a:ext>
            </a:extLst>
          </p:cNvPr>
          <p:cNvGrpSpPr/>
          <p:nvPr/>
        </p:nvGrpSpPr>
        <p:grpSpPr>
          <a:xfrm>
            <a:off x="47398" y="1071791"/>
            <a:ext cx="12144602" cy="4116164"/>
            <a:chOff x="280476" y="1957616"/>
            <a:chExt cx="12144602" cy="4116164"/>
          </a:xfrm>
        </p:grpSpPr>
        <p:pic>
          <p:nvPicPr>
            <p:cNvPr id="1026" name="Picture 2" descr="NLME Workflow Object">
              <a:extLst>
                <a:ext uri="{FF2B5EF4-FFF2-40B4-BE49-F238E27FC236}">
                  <a16:creationId xmlns:a16="http://schemas.microsoft.com/office/drawing/2014/main" id="{C14833EC-63B1-7A44-A86C-15F5F44FE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476" y="2326948"/>
              <a:ext cx="4883922" cy="3727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ixoft Monolix Suite 2019 R2 crack | CLICK TO DOWNLOAD ITEMS WHICH YOU WANT">
              <a:extLst>
                <a:ext uri="{FF2B5EF4-FFF2-40B4-BE49-F238E27FC236}">
                  <a16:creationId xmlns:a16="http://schemas.microsoft.com/office/drawing/2014/main" id="{27E90C4B-B5D3-FE4D-A44A-CFBE41F4B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763" y="2326949"/>
              <a:ext cx="3519703" cy="3727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일반 비선형 ADVAN을 이용한 코드 예시">
              <a:extLst>
                <a:ext uri="{FF2B5EF4-FFF2-40B4-BE49-F238E27FC236}">
                  <a16:creationId xmlns:a16="http://schemas.microsoft.com/office/drawing/2014/main" id="{D7A3B80B-FE9B-6348-B75C-FA98266150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77"/>
            <a:stretch/>
          </p:blipFill>
          <p:spPr bwMode="auto">
            <a:xfrm>
              <a:off x="9390974" y="2326948"/>
              <a:ext cx="3034104" cy="374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AFB0BA-7E9B-E74C-B4F1-4EC5B01E9940}"/>
                </a:ext>
              </a:extLst>
            </p:cNvPr>
            <p:cNvSpPr txBox="1"/>
            <p:nvPr/>
          </p:nvSpPr>
          <p:spPr>
            <a:xfrm>
              <a:off x="280476" y="19576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1" lang="ko-Kore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91C06C-47CF-CD4B-B3C8-B11C5F4AC303}"/>
                </a:ext>
              </a:extLst>
            </p:cNvPr>
            <p:cNvSpPr txBox="1"/>
            <p:nvPr/>
          </p:nvSpPr>
          <p:spPr>
            <a:xfrm>
              <a:off x="5593273" y="19576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kumimoji="1" lang="ko-Kore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B2C380-FEAB-C145-918B-4F6A6345FFDC}"/>
                </a:ext>
              </a:extLst>
            </p:cNvPr>
            <p:cNvSpPr txBox="1"/>
            <p:nvPr/>
          </p:nvSpPr>
          <p:spPr>
            <a:xfrm>
              <a:off x="9390974" y="19576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1" lang="ko-Kore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5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</dc:creator>
  <cp:lastModifiedBy>Sungpil Han</cp:lastModifiedBy>
  <cp:revision>3</cp:revision>
  <dcterms:created xsi:type="dcterms:W3CDTF">2021-06-16T10:17:49Z</dcterms:created>
  <dcterms:modified xsi:type="dcterms:W3CDTF">2021-06-16T12:59:52Z</dcterms:modified>
</cp:coreProperties>
</file>