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4C963-D335-4B22-8C79-E26594FF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E38C6-E107-4080-862D-3B04FF9CE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18D27-CF02-4BC3-8993-A7CEC952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2A316-7056-47A7-B318-F7364384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E35B8-DBEA-434C-9655-74A0417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172DC-814A-4E87-A563-AA468FE6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DA56C-2A6E-4BD4-85F4-BAB759D6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E8A7F-7D2F-4D6C-A8A6-A6AEE1EB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0D99F-7945-49AF-84B7-6C12C0D4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A72F5-6095-457A-8613-852F0272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91E43E-5B08-4A1B-82D3-5EB5395D1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77D4A-1B14-4AB1-B16E-8CF3C3A93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1D85-E29F-4295-9EDD-364AD758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23545-5803-48DA-BE28-67268B92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92E1E-BE40-4F90-AC7C-06AA2391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8F91B-F624-4DBB-835A-FC72812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FE024-FBFA-439B-ACFE-8C1AF961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4DBC8-6466-4032-9E09-3A8E5869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95800-936A-4961-88CC-12DB696E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7D56B-9A97-4A2C-8F3E-DD2D18B1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928E2-5081-47BF-B650-75699801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7DA23-29C0-4715-90DD-77264422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17434-4031-436E-882F-1C23F55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B6C70-E4A6-4BB4-B20A-10ABC185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947E6-0FE1-4DA1-A08C-102DA5A3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E9A2-5164-43AB-AECF-E94FBE62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2493A-B2F0-4B26-B800-25EA5257E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06A43-992D-497F-8FCA-B3D374682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DC8D2-2459-4408-AD4B-02AA39FB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2EC5A-877D-464C-B5AF-E714DE6D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00A23-04EE-4BD4-BB0E-A9968CD9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68C1-0F19-4972-9008-67DE734C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841B3-DDF4-4E05-962D-61EEA508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1D1D6-4349-4E01-B396-728C2968A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A51723-0687-4485-88BD-70DA1B51F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020C7A-E223-4432-A8EE-9BFA98A4E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D0B734-F1B4-40FA-AF5E-683D98C4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AB817-DBD0-43C9-B41F-3B35258E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FC813-1DBD-41FA-BACE-9058CBB9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06EE7-1E88-40DD-8E6B-FBE11A6A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C4B3D-E612-41D6-BCB8-21AB5372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15FBD5-7E23-495B-8FB1-DD5534FD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D863F4-26F7-4B1B-97D5-8DECF38B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005B49-EFA4-400E-8F38-6BF3EF52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35DD5-2A12-4A74-85AC-CE1B70A5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99770-FFF4-4257-B64D-72E7508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F5725-32DF-4ED0-966D-8AAB0BFC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22986-10AE-492E-8FC3-AD5DFEEF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1FE8A-96DB-499E-BF6E-3DDE0E01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1AC2F-9FE4-4EEA-A0F4-9752753B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69A33-78E7-4913-BF71-DFFBF0AC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8784D-2BB7-4B58-BFAA-C8B1580F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16A80-85F9-4A27-8273-6D97F841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C6396-2C8F-40BF-BE27-7185C5A5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AA701-A965-4722-9BCF-208B03437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2BCD1-3078-4FA0-ABA3-03CB3B15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5FFE8-F656-4CF0-B929-51C06664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35D96-1083-438D-BC2E-A145FC79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C8CE1-9530-45B9-8FBB-B89C87E9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2353F-53CD-47B8-967E-B76A1386D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7F3E2-B584-4A7C-B5B8-CC2A150B2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7724-1DAB-40EE-B3F3-6DE1AD68556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6195E-0DC6-491B-A057-8A4E10F2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91D04-E978-4CF1-9A31-FCD5E714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6706-9F79-42A6-8B8B-85EBF184E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08027-9AE1-45EA-9F7C-B42106866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ko-KR" altLang="en-US" dirty="0"/>
              <a:t>장 그림수정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1E8165-B74C-4DA1-A050-D317CDA43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F9FA266-F5FD-4507-AFB4-957EB52C98EB}"/>
              </a:ext>
            </a:extLst>
          </p:cNvPr>
          <p:cNvGrpSpPr/>
          <p:nvPr/>
        </p:nvGrpSpPr>
        <p:grpSpPr>
          <a:xfrm>
            <a:off x="1139890" y="550789"/>
            <a:ext cx="9692951" cy="5924656"/>
            <a:chOff x="1139890" y="550789"/>
            <a:chExt cx="9692951" cy="592465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DD0D2E7-BD5C-447E-8578-6A58D7E7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9159" y="617150"/>
              <a:ext cx="9473682" cy="56237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800B966-278D-43C3-877C-0B5C0E0A1CF3}"/>
                </a:ext>
              </a:extLst>
            </p:cNvPr>
            <p:cNvSpPr/>
            <p:nvPr/>
          </p:nvSpPr>
          <p:spPr>
            <a:xfrm>
              <a:off x="3338804" y="6036906"/>
              <a:ext cx="5514392" cy="43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(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03384A-39E9-448F-9A09-E5E7A2DC102D}"/>
                </a:ext>
              </a:extLst>
            </p:cNvPr>
            <p:cNvSpPr/>
            <p:nvPr/>
          </p:nvSpPr>
          <p:spPr>
            <a:xfrm rot="16200000">
              <a:off x="-1398036" y="3088715"/>
              <a:ext cx="5514392" cy="43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Plasma drug conc (mg/L)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9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9078091-0583-42B8-91A3-4FCC9C881FF6}"/>
              </a:ext>
            </a:extLst>
          </p:cNvPr>
          <p:cNvGrpSpPr/>
          <p:nvPr/>
        </p:nvGrpSpPr>
        <p:grpSpPr>
          <a:xfrm>
            <a:off x="1429134" y="547672"/>
            <a:ext cx="9161112" cy="5927773"/>
            <a:chOff x="1429134" y="547672"/>
            <a:chExt cx="9161112" cy="592777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1CC10EE-81CA-47A0-96D6-F71BF4071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1754" y="547672"/>
              <a:ext cx="8988492" cy="5762656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89964AA-62C9-4756-B9F5-E373B3E400F6}"/>
                </a:ext>
              </a:extLst>
            </p:cNvPr>
            <p:cNvSpPr/>
            <p:nvPr/>
          </p:nvSpPr>
          <p:spPr>
            <a:xfrm>
              <a:off x="3338804" y="6036906"/>
              <a:ext cx="5514392" cy="43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(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9D01C16-A60B-43FB-AD47-26E8CF4DCC69}"/>
                </a:ext>
              </a:extLst>
            </p:cNvPr>
            <p:cNvSpPr/>
            <p:nvPr/>
          </p:nvSpPr>
          <p:spPr>
            <a:xfrm rot="16200000">
              <a:off x="-1108792" y="3088715"/>
              <a:ext cx="5514392" cy="43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Plasma drug conc (mg/L)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56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7377765-3C64-4F6E-BDD3-A7E95E18B0E8}"/>
              </a:ext>
            </a:extLst>
          </p:cNvPr>
          <p:cNvGrpSpPr/>
          <p:nvPr/>
        </p:nvGrpSpPr>
        <p:grpSpPr>
          <a:xfrm>
            <a:off x="346061" y="1208440"/>
            <a:ext cx="11218583" cy="5036188"/>
            <a:chOff x="346061" y="1208440"/>
            <a:chExt cx="11218583" cy="503618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8E3D91A-BD9A-4608-8B23-3A3076EC1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355" y="1208440"/>
              <a:ext cx="10937289" cy="4748621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E6B24A-A4B6-4AC8-8383-33193C705A4D}"/>
                </a:ext>
              </a:extLst>
            </p:cNvPr>
            <p:cNvSpPr/>
            <p:nvPr/>
          </p:nvSpPr>
          <p:spPr>
            <a:xfrm>
              <a:off x="3338804" y="5806089"/>
              <a:ext cx="5514392" cy="43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(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405B27-8723-4E10-8003-3AD6DD6F3D44}"/>
                </a:ext>
              </a:extLst>
            </p:cNvPr>
            <p:cNvSpPr/>
            <p:nvPr/>
          </p:nvSpPr>
          <p:spPr>
            <a:xfrm rot="16200000">
              <a:off x="-1426656" y="3088715"/>
              <a:ext cx="3983974" cy="43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Plasma drug conc (mg/L)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8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4장 그림수정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그림수정</dc:title>
  <dc:creator>Han Sungpil</dc:creator>
  <cp:lastModifiedBy>Han Sungpil</cp:lastModifiedBy>
  <cp:revision>1</cp:revision>
  <dcterms:created xsi:type="dcterms:W3CDTF">2021-06-14T00:46:33Z</dcterms:created>
  <dcterms:modified xsi:type="dcterms:W3CDTF">2021-06-14T00:52:41Z</dcterms:modified>
</cp:coreProperties>
</file>