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64"/>
  </p:normalViewPr>
  <p:slideViewPr>
    <p:cSldViewPr snapToGrid="0">
      <p:cViewPr>
        <p:scale>
          <a:sx n="101" d="100"/>
          <a:sy n="101" d="100"/>
        </p:scale>
        <p:origin x="-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04C1-F3FF-A620-18CD-BD479B02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8978A-7B3F-E556-8B3B-3377E2FD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8F29E-86F1-D7AB-10E0-CA68F3F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81577-4205-0366-949C-F20BD4FF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F1C63-7BA6-E8C7-3F2E-90EBF823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E90B4-95F5-94C4-A40B-BFF7ACE1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5D599-2379-60A6-782F-71EFD6B1C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4133F-A0E2-4A9A-D78E-6018B45D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838DA-1983-F32A-B319-4589DB1C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01198-BE96-110F-F009-41AC0F9B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21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9304B8-C958-4F4E-BEC8-EE494B4B2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804A2-CF86-2531-F4E2-F76CC00D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25A54-CA98-8DBB-EBCB-C2602FDD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615E2-668B-0426-584B-5D55CFBC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B0509-1DCB-53F3-FECB-F09AB1A1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97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B454-9AF3-25A4-C144-2A57475E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A1745-C54B-EFCD-7C19-E613627B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D7F7-1984-E216-FEC7-D587A16F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5A77-FB49-F7B7-F9F6-1F6828C1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7918A-78ED-6B66-BC16-2F14E4A6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5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ECAF9-3859-097F-61EF-04FD9AB0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F1A8E-D1EC-80FC-87ED-F966ED1E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F65D-4CFD-7205-3620-A010637E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9D9B0-53D2-02E5-E521-8D2FEACC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F6B9F-6737-5D75-3867-1BE0DBA1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519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13302-BC5F-462A-EC56-58D430ED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56FEC-FF21-4293-9553-C52B5428E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CAE3F-7D12-B147-059D-BE562A29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529C8-5696-0A43-3EB2-11BCB76F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8980C-ADA7-6C57-CC16-D5630FEE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70606-56B1-5F4F-1831-AD1B135C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668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22F14-9FE1-4E58-4393-760D33FE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E416E-22D2-1354-9DEA-5844F9BD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7594F-6394-0847-135E-F62E7D8F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4EFEA3-0D59-2E1C-5FDA-28F0807A5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B18156-4205-69EF-960C-F9D4A16D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15168-A61D-651E-5C4B-9DD9385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6C777-F2BC-D3DA-DB8D-13ACC673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9B3E16-C5FF-4C21-69B5-46D5FA03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57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AFAD0-68F9-78C0-6936-F911FA7B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4BC68-C654-F8CB-00F3-C1757AF2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ECDA4-2B45-0E91-6F1B-7AFB8102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ECA72-AB09-1DAF-A82C-F665A2EC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9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B02102-2C17-14B8-A499-D8C17769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CA4FB-3B7B-B241-DEC5-26A513F4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47B67-E226-9FC5-6CE9-A7C401A1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785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D3DF-8351-879A-2F62-115B7D91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3362B-BEE2-7354-6050-7AE98A22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9FB05-4C5B-73A5-7651-3EE1BB186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C31B3-8B70-62C3-5A46-1E858E2D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FBEC0-3D2E-1300-1551-43E1801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2D8B1-34C2-431B-828C-7584F0DD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58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022F-94EB-3EDD-2CE4-ADFB4F7F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AAC7E1-7A33-B744-496B-4876A475E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CE8BF-44A1-3831-846B-DD0FC441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127D0-256E-C4EA-BFB6-773DC1B0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78EEA-DFEA-8A44-37C1-A133F3F6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94CFF-C379-4F64-294E-1CED3D93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12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E0876F-883E-122C-6C6A-B7A7FCA1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896F3-1E54-9BA1-BEBB-5EBFB4D9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9C4AC-26BD-7A38-F10E-798060DC5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D4220-4E06-A34B-81A4-E0DF4DB721AB}" type="datetimeFigureOut">
              <a:rPr kumimoji="1" lang="ko-KR" altLang="en-US" smtClean="0"/>
              <a:t>2024. 3. 7.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EA239-7F15-63C1-8D0B-497C0B5D4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BB33E-0F8E-5780-E38E-EDA1E19C0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174A-EEC0-044F-AC55-8236C716A3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875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5BD717-5903-211E-1740-6326314B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9318"/>
            <a:ext cx="7772400" cy="38993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B17D77-0506-C8F6-0201-26D5C26AD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67" t="16779" r="58517" b="67099"/>
          <a:stretch/>
        </p:blipFill>
        <p:spPr>
          <a:xfrm>
            <a:off x="4476677" y="2728913"/>
            <a:ext cx="957263" cy="628650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1873542-1CF1-BBF7-A6B9-87BAE0C4AB50}"/>
              </a:ext>
            </a:extLst>
          </p:cNvPr>
          <p:cNvSpPr/>
          <p:nvPr/>
        </p:nvSpPr>
        <p:spPr>
          <a:xfrm>
            <a:off x="4772026" y="2943225"/>
            <a:ext cx="428625" cy="485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9F53E2F-B367-41EE-85DA-ADCAB6276286}"/>
              </a:ext>
            </a:extLst>
          </p:cNvPr>
          <p:cNvSpPr/>
          <p:nvPr/>
        </p:nvSpPr>
        <p:spPr>
          <a:xfrm>
            <a:off x="4457701" y="2157416"/>
            <a:ext cx="957263" cy="6286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637A8F-7145-86A3-8646-575B7F2285F3}"/>
              </a:ext>
            </a:extLst>
          </p:cNvPr>
          <p:cNvSpPr/>
          <p:nvPr/>
        </p:nvSpPr>
        <p:spPr>
          <a:xfrm>
            <a:off x="8730077" y="4084592"/>
            <a:ext cx="1352550" cy="82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ED380A-2935-34D7-D05B-569FB00D0504}"/>
              </a:ext>
            </a:extLst>
          </p:cNvPr>
          <p:cNvSpPr/>
          <p:nvPr/>
        </p:nvSpPr>
        <p:spPr>
          <a:xfrm>
            <a:off x="8503858" y="4122659"/>
            <a:ext cx="1352550" cy="82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74FB0C-77C3-ACB6-16E3-ED0F29767264}"/>
              </a:ext>
            </a:extLst>
          </p:cNvPr>
          <p:cNvSpPr/>
          <p:nvPr/>
        </p:nvSpPr>
        <p:spPr>
          <a:xfrm>
            <a:off x="8477354" y="4102780"/>
            <a:ext cx="1352550" cy="82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107ACB-41A8-464B-C191-8E49EC1F9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21" t="71740" b="13891"/>
          <a:stretch/>
        </p:blipFill>
        <p:spPr>
          <a:xfrm>
            <a:off x="8490812" y="4065896"/>
            <a:ext cx="1490662" cy="5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7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D4958F-4351-3E04-0C94-C03DD022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8436"/>
            <a:ext cx="7772400" cy="38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라인, 블랙, 스케치, 예술이(가) 표시된 사진&#10;&#10;자동 생성된 설명">
            <a:extLst>
              <a:ext uri="{FF2B5EF4-FFF2-40B4-BE49-F238E27FC236}">
                <a16:creationId xmlns:a16="http://schemas.microsoft.com/office/drawing/2014/main" id="{21C3EF38-97D8-F96A-5471-EFD3A42D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0" y="1447800"/>
            <a:ext cx="5245100" cy="39624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420E1D2-18B7-67E3-36EA-0AFB4A47D32F}"/>
              </a:ext>
            </a:extLst>
          </p:cNvPr>
          <p:cNvSpPr/>
          <p:nvPr/>
        </p:nvSpPr>
        <p:spPr>
          <a:xfrm>
            <a:off x="4145760" y="1685300"/>
            <a:ext cx="256041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D5459C64-A299-F726-91A1-1BD3FE87ECEF}"/>
              </a:ext>
            </a:extLst>
          </p:cNvPr>
          <p:cNvSpPr/>
          <p:nvPr/>
        </p:nvSpPr>
        <p:spPr>
          <a:xfrm>
            <a:off x="4118137" y="1717675"/>
            <a:ext cx="283664" cy="304683"/>
          </a:xfrm>
          <a:custGeom>
            <a:avLst/>
            <a:gdLst>
              <a:gd name="connsiteX0" fmla="*/ 0 w 295275"/>
              <a:gd name="connsiteY0" fmla="*/ 285296 h 285296"/>
              <a:gd name="connsiteX1" fmla="*/ 146050 w 295275"/>
              <a:gd name="connsiteY1" fmla="*/ 15421 h 285296"/>
              <a:gd name="connsiteX2" fmla="*/ 295275 w 295275"/>
              <a:gd name="connsiteY2" fmla="*/ 56696 h 28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285296">
                <a:moveTo>
                  <a:pt x="0" y="285296"/>
                </a:moveTo>
                <a:cubicBezTo>
                  <a:pt x="48419" y="169408"/>
                  <a:pt x="96838" y="53521"/>
                  <a:pt x="146050" y="15421"/>
                </a:cubicBezTo>
                <a:cubicBezTo>
                  <a:pt x="195263" y="-22679"/>
                  <a:pt x="245269" y="17008"/>
                  <a:pt x="295275" y="56696"/>
                </a:cubicBezTo>
              </a:path>
            </a:pathLst>
          </a:custGeom>
          <a:solidFill>
            <a:schemeClr val="bg1"/>
          </a:solidFill>
          <a:ln w="25400">
            <a:solidFill>
              <a:srgbClr val="9191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720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0FD1CD-61AD-7C2A-9B3E-966B71CA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447800"/>
            <a:ext cx="5257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5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8B5FDA-794D-4B5B-E5EB-3AFE8E35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5900"/>
            <a:ext cx="7772400" cy="3886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8DC9A4E-5F24-1F97-3B9A-96FDAFF21D95}"/>
              </a:ext>
            </a:extLst>
          </p:cNvPr>
          <p:cNvCxnSpPr/>
          <p:nvPr/>
        </p:nvCxnSpPr>
        <p:spPr>
          <a:xfrm>
            <a:off x="2743201" y="4243755"/>
            <a:ext cx="4689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9405A2-B371-BBCD-A46B-6441682B9781}"/>
              </a:ext>
            </a:extLst>
          </p:cNvPr>
          <p:cNvCxnSpPr>
            <a:cxnSpLocks/>
          </p:cNvCxnSpPr>
          <p:nvPr/>
        </p:nvCxnSpPr>
        <p:spPr>
          <a:xfrm>
            <a:off x="3598986" y="2721953"/>
            <a:ext cx="550983" cy="472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250613-D4DF-BBB2-FCDA-BBC6B07FAA75}"/>
              </a:ext>
            </a:extLst>
          </p:cNvPr>
          <p:cNvCxnSpPr>
            <a:cxnSpLocks/>
          </p:cNvCxnSpPr>
          <p:nvPr/>
        </p:nvCxnSpPr>
        <p:spPr>
          <a:xfrm>
            <a:off x="5443416" y="2147521"/>
            <a:ext cx="0" cy="171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72B22F-AA93-070C-6AB8-3346000BFD93}"/>
              </a:ext>
            </a:extLst>
          </p:cNvPr>
          <p:cNvGrpSpPr/>
          <p:nvPr/>
        </p:nvGrpSpPr>
        <p:grpSpPr>
          <a:xfrm>
            <a:off x="4748047" y="2232654"/>
            <a:ext cx="1497137" cy="799075"/>
            <a:chOff x="4084513" y="686825"/>
            <a:chExt cx="1497137" cy="7990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73CD47-E0A0-502D-D1BA-F3386BBE6E00}"/>
                </a:ext>
              </a:extLst>
            </p:cNvPr>
            <p:cNvSpPr/>
            <p:nvPr/>
          </p:nvSpPr>
          <p:spPr>
            <a:xfrm>
              <a:off x="4146590" y="783155"/>
              <a:ext cx="1435059" cy="617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229E60F-8862-A260-21AE-2E205E624D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46" t="17773" r="48652" b="64957"/>
            <a:stretch/>
          </p:blipFill>
          <p:spPr>
            <a:xfrm>
              <a:off x="4229100" y="814753"/>
              <a:ext cx="1352550" cy="67114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4F7316-99F7-FCC3-19C4-8C8A99B44074}"/>
                </a:ext>
              </a:extLst>
            </p:cNvPr>
            <p:cNvSpPr/>
            <p:nvPr/>
          </p:nvSpPr>
          <p:spPr>
            <a:xfrm rot="20954426">
              <a:off x="4084513" y="686825"/>
              <a:ext cx="616326" cy="197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43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8C1FE6-1936-AEA4-7200-984B28A2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590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3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Kelly</dc:creator>
  <cp:lastModifiedBy>Lee Kelly</cp:lastModifiedBy>
  <cp:revision>1</cp:revision>
  <dcterms:created xsi:type="dcterms:W3CDTF">2024-03-07T06:36:31Z</dcterms:created>
  <dcterms:modified xsi:type="dcterms:W3CDTF">2024-03-07T07:07:33Z</dcterms:modified>
</cp:coreProperties>
</file>