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/>
    <p:restoredTop sz="94688"/>
  </p:normalViewPr>
  <p:slideViewPr>
    <p:cSldViewPr snapToGrid="0" snapToObjects="1">
      <p:cViewPr varScale="1">
        <p:scale>
          <a:sx n="316" d="100"/>
          <a:sy n="316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45A2-5C7B-1FF5-C60E-EB456EE5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AC4B3-A528-EBCA-592C-657A4F3B2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42A1E-5230-426E-4922-9D522557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83B2D-F3D6-0D54-C25A-8457BFF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87F2F-C3C1-DB27-2583-8812274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3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2A31-EDFE-EF10-1124-3801CC6A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B9884-649E-7592-2906-4A22C965F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332DD-7FBD-641E-24EA-17EE1C41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C59C-9FE3-DA70-7290-2B45D077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D5469-03ED-8706-AC48-AF7D0902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3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05726-226D-5834-9507-3CED077B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BB83C-5F1D-C9A3-8F8D-FD7DE532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21E92-54DF-D282-F3EF-DC6FA93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CDE19-0ED0-638C-41DC-937719E1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CFC0-A895-9D72-5ABC-DC42310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7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8DD-D1F4-43AA-33A0-93D07527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A6BB4-7FDA-CCBA-C3A6-459626DF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0DFB6-DCCE-3AF8-0197-2617137A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4AA6A-8362-0CF3-A4BF-3FD2A6D2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AA8E8-531E-E051-78F5-9574B6DD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68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BEC53-194F-3502-F2AD-ABA5C7D4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6A0A7-0E34-59C7-277C-F0771EB2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7E9C-1DB0-B155-A9E2-60C7EBE8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C929-07BD-9556-CD7F-C56FC20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67D85-99C2-C915-E090-927DC7E6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014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96A4B-0518-D4B7-5621-41979616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0FA34-B2B7-D1CB-93F7-7C252884D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0C11A-562C-2C04-F17A-4E6229A8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81F8B-E001-1837-266F-935DE60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FB058-D271-A223-54E5-C1B15FA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73EE6-1171-740D-E355-C3918CBB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1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6EE6A-08B0-36F8-4AF5-1EDE4505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B15DB-6705-B165-5669-4A61EE63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846B4-30C8-29E2-A209-71BDC386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9E3A0-C374-A2E3-6FF1-C19C368ED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F909E-764D-5EA9-AF2D-1D9D94217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13CBD-6987-D542-4887-3A0E4753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789B81-7150-1F50-7048-8A340D0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166B9-7738-953D-DD3E-752AD601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46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BA56-78C3-AA3F-1F28-4F38F066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1F180-4202-7FE5-9FAF-57A199D9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AF4478-2205-4AA3-DFD0-C3391D12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10150-2203-DAA5-60A9-2B585F86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28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0DDD1-E65C-AFFD-1A5A-281DB5B4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8E38E-C94C-DC96-C7E0-2C26904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D8ADB-CA8F-6166-5383-825C1351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797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C4E3-6409-29D8-5E26-BE4F615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A12B3-F06A-C41F-C971-869491F9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0C6DD-A54E-944D-5228-9B9243CB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7360F-2DD4-8979-B766-FD18AA79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68389-2D9A-495E-BBFB-330C2AB7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8AD0A-2922-57D5-BFE8-25E6F029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2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F1E0-2419-1B1D-50E2-9180CE72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594282-C0D1-B32C-3D6D-85A817D97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AFF8-66BF-13CA-FF91-BAC9333A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2F4C0-DA37-3966-136C-F940FA2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853D6-2851-2E1E-A298-C6F20370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0848-4092-B0EE-9649-67DC6128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5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558A9-62C5-BDBD-E8DE-D852D444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2901F-CF7C-4AAE-BE59-7C41F1EF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3A42-9C86-D522-D086-372896983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C4D3-330D-F24C-B8D4-7F461958BB19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6A93F-B08C-FFD6-2D32-69E10F01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01840-34B9-00B7-829E-9385E1E7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F496-3423-7047-9F57-1CF3304B35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8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83C1C27-A593-5E26-A95A-7E49309DFAFD}"/>
              </a:ext>
            </a:extLst>
          </p:cNvPr>
          <p:cNvGrpSpPr/>
          <p:nvPr/>
        </p:nvGrpSpPr>
        <p:grpSpPr>
          <a:xfrm>
            <a:off x="0" y="83535"/>
            <a:ext cx="12192000" cy="6690930"/>
            <a:chOff x="0" y="83535"/>
            <a:chExt cx="12192000" cy="66909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0169F1-70A9-C515-F6E8-41B99ADF5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535"/>
              <a:ext cx="12192000" cy="669093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AF03FBD-26B9-9B51-C822-8CDBA64B1AB7}"/>
                </a:ext>
              </a:extLst>
            </p:cNvPr>
            <p:cNvSpPr/>
            <p:nvPr/>
          </p:nvSpPr>
          <p:spPr>
            <a:xfrm>
              <a:off x="5663641" y="821752"/>
              <a:ext cx="1458206" cy="531721"/>
            </a:xfrm>
            <a:prstGeom prst="rect">
              <a:avLst/>
            </a:prstGeom>
            <a:solidFill>
              <a:srgbClr val="FCF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FFEBE5-A270-0C8A-42BF-8CAF30B16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277" t="11706" r="41381" b="80949"/>
            <a:stretch/>
          </p:blipFill>
          <p:spPr>
            <a:xfrm>
              <a:off x="5768374" y="866062"/>
              <a:ext cx="1260824" cy="49144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01821C-921A-9AC5-23D8-933E251CA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679" t="12053" r="47521" b="85359"/>
            <a:stretch/>
          </p:blipFill>
          <p:spPr>
            <a:xfrm>
              <a:off x="6179249" y="3166162"/>
              <a:ext cx="463242" cy="173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9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</dc:creator>
  <cp:lastModifiedBy>Sungpil Han</cp:lastModifiedBy>
  <cp:revision>1</cp:revision>
  <dcterms:created xsi:type="dcterms:W3CDTF">2022-05-13T06:20:23Z</dcterms:created>
  <dcterms:modified xsi:type="dcterms:W3CDTF">2022-05-13T06:25:29Z</dcterms:modified>
</cp:coreProperties>
</file>