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416" y="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8376-5A06-4902-AD31-BDA666A799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1FE33B-CBCD-49D2-BB77-589B073006CD}"/>
              </a:ext>
            </a:extLst>
          </p:cNvPr>
          <p:cNvSpPr/>
          <p:nvPr/>
        </p:nvSpPr>
        <p:spPr>
          <a:xfrm>
            <a:off x="0" y="1595335"/>
            <a:ext cx="12192000" cy="3848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65ED42-1047-4B0F-93CD-63A94B0DF4DE}"/>
              </a:ext>
            </a:extLst>
          </p:cNvPr>
          <p:cNvSpPr/>
          <p:nvPr/>
        </p:nvSpPr>
        <p:spPr>
          <a:xfrm>
            <a:off x="1748035" y="2201746"/>
            <a:ext cx="99326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elvetica Neue"/>
              </a:rPr>
              <a:t>R</a:t>
            </a:r>
            <a:r>
              <a:rPr lang="ko-KR" altLang="en-US" sz="6600" b="1" dirty="0">
                <a:solidFill>
                  <a:schemeClr val="bg1"/>
                </a:solidFill>
                <a:latin typeface="Helvetica Neue"/>
              </a:rPr>
              <a:t>을 사용한 비구획분석과 </a:t>
            </a:r>
            <a:r>
              <a:rPr lang="ko-KR" altLang="en-US" sz="6600" b="1" dirty="0" err="1">
                <a:solidFill>
                  <a:schemeClr val="bg1"/>
                </a:solidFill>
                <a:latin typeface="Helvetica Neue"/>
              </a:rPr>
              <a:t>생물학적동등성</a:t>
            </a:r>
            <a:r>
              <a:rPr lang="ko-KR" altLang="en-US" sz="6600" b="1" dirty="0">
                <a:solidFill>
                  <a:schemeClr val="bg1"/>
                </a:solidFill>
                <a:latin typeface="Helvetica Neue"/>
              </a:rPr>
              <a:t> 평가</a:t>
            </a:r>
            <a:endParaRPr lang="ko-KR" altLang="en-US" sz="66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B7651-73D9-4E46-ABC8-DDC310784013}"/>
              </a:ext>
            </a:extLst>
          </p:cNvPr>
          <p:cNvSpPr/>
          <p:nvPr/>
        </p:nvSpPr>
        <p:spPr>
          <a:xfrm>
            <a:off x="4620568" y="14075890"/>
            <a:ext cx="6457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solidFill>
                  <a:srgbClr val="333333"/>
                </a:solidFill>
                <a:latin typeface="Helvetica Neue"/>
              </a:rPr>
              <a:t>배균섭</a:t>
            </a:r>
            <a:r>
              <a:rPr lang="en-US" altLang="ko-KR" sz="32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ko-KR" altLang="en-US" sz="3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sz="3200" i="0" dirty="0" err="1">
                <a:solidFill>
                  <a:srgbClr val="333333"/>
                </a:solidFill>
                <a:effectLst/>
                <a:latin typeface="Helvetica Neue"/>
              </a:rPr>
              <a:t>한성필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200" i="0" dirty="0" err="1">
                <a:solidFill>
                  <a:srgbClr val="333333"/>
                </a:solidFill>
                <a:effectLst/>
                <a:latin typeface="Helvetica Neue"/>
              </a:rPr>
              <a:t>윤석규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200" i="0" dirty="0" err="1">
                <a:solidFill>
                  <a:srgbClr val="333333"/>
                </a:solidFill>
                <a:effectLst/>
                <a:latin typeface="Helvetica Neue"/>
              </a:rPr>
              <a:t>조용순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Helvetica Neue"/>
              </a:rPr>
              <a:t>김형섭</a:t>
            </a:r>
          </a:p>
        </p:txBody>
      </p:sp>
      <p:pic>
        <p:nvPicPr>
          <p:cNvPr id="2" name="Picture 2" descr="Tree, Plant, Vegetation, Nature, Silhouette, Ecology">
            <a:extLst>
              <a:ext uri="{FF2B5EF4-FFF2-40B4-BE49-F238E27FC236}">
                <a16:creationId xmlns:a16="http://schemas.microsoft.com/office/drawing/2014/main" id="{23BAF679-0E73-44F7-9B52-F1C9FE4A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56" y="5887562"/>
            <a:ext cx="9923288" cy="76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5C0-5682-4FDC-AA68-6DEE7DA7C26C}"/>
              </a:ext>
            </a:extLst>
          </p:cNvPr>
          <p:cNvSpPr/>
          <p:nvPr/>
        </p:nvSpPr>
        <p:spPr>
          <a:xfrm>
            <a:off x="1748035" y="4433891"/>
            <a:ext cx="9932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Helvetica Neue"/>
              </a:rPr>
              <a:t>Noncompartmental analysis and bioequivalence evaluation using R</a:t>
            </a:r>
            <a:endParaRPr lang="ko-KR" altLang="en-US" sz="22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F91300-33C7-4CA7-A1EA-38D031010B82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_kopub">
      <a:majorFont>
        <a:latin typeface="Segoe UI"/>
        <a:ea typeface="KoPub돋움체_Pro Medium"/>
        <a:cs typeface=""/>
      </a:majorFont>
      <a:minorFont>
        <a:latin typeface="Segoe UI"/>
        <a:ea typeface="KoPub돋움체_Pro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9</cp:revision>
  <dcterms:created xsi:type="dcterms:W3CDTF">2020-06-17T09:06:13Z</dcterms:created>
  <dcterms:modified xsi:type="dcterms:W3CDTF">2020-06-18T00:19:58Z</dcterms:modified>
</cp:coreProperties>
</file>