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068E-A1BD-4066-9CE0-90E42F2B01E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4291F22A-8C76-4CF5-A6C8-1105EC0E6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91" y="1343132"/>
            <a:ext cx="4004880" cy="10643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71C034-3B53-47F1-B54D-79216B10F986}"/>
              </a:ext>
            </a:extLst>
          </p:cNvPr>
          <p:cNvSpPr txBox="1"/>
          <p:nvPr/>
        </p:nvSpPr>
        <p:spPr>
          <a:xfrm>
            <a:off x="542217" y="3791086"/>
            <a:ext cx="4834646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신약개발을 위한 실전 </a:t>
            </a:r>
            <a:r>
              <a:rPr lang="ko-KR" altLang="en-US" sz="1400" b="1" dirty="0" err="1"/>
              <a:t>약동학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en-US" altLang="ko-Kore-KR" sz="1400" b="1" dirty="0"/>
              <a:t>I-</a:t>
            </a:r>
            <a:r>
              <a:rPr lang="ko-KR" altLang="en-US" sz="1400" b="1" dirty="0"/>
              <a:t>이론과 </a:t>
            </a:r>
            <a:r>
              <a:rPr lang="ko-KR" altLang="en-US" sz="1400" b="1" dirty="0" err="1"/>
              <a:t>자료해석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en-US" altLang="ko-Kore-KR" sz="1000" dirty="0" err="1"/>
              <a:t>Phamacokinetics</a:t>
            </a:r>
            <a:r>
              <a:rPr lang="en-US" altLang="ko-Kore-KR" sz="1000" dirty="0"/>
              <a:t> for pharmaceutical scientists</a:t>
            </a:r>
            <a:endParaRPr lang="en-US" altLang="ko-KR" sz="1000" dirty="0"/>
          </a:p>
          <a:p>
            <a:endParaRPr lang="en-US" sz="1050" dirty="0"/>
          </a:p>
          <a:p>
            <a:endParaRPr lang="en-US" sz="1000" dirty="0"/>
          </a:p>
          <a:p>
            <a:r>
              <a:rPr lang="ko-KR" altLang="en-US" sz="1000" b="1" dirty="0"/>
              <a:t>초판 발행</a:t>
            </a:r>
            <a:r>
              <a:rPr lang="en-US" altLang="ko-KR" sz="1000" dirty="0"/>
              <a:t>	2021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</a:t>
            </a:r>
            <a:r>
              <a:rPr lang="en-US" altLang="ko-KR" sz="1000" dirty="0"/>
              <a:t>15</a:t>
            </a:r>
            <a:r>
              <a:rPr lang="ko-KR" altLang="en-US" sz="1000" dirty="0"/>
              <a:t>일</a:t>
            </a:r>
            <a:endParaRPr lang="en-US" altLang="ko-KR" sz="1000" dirty="0"/>
          </a:p>
          <a:p>
            <a:endParaRPr lang="en-US" altLang="ko-KR" sz="1000" b="1" dirty="0"/>
          </a:p>
          <a:p>
            <a:r>
              <a:rPr lang="ko-KR" altLang="en-US" sz="1000" b="1" dirty="0"/>
              <a:t>지은이 </a:t>
            </a:r>
            <a:r>
              <a:rPr lang="en-US" altLang="ko-KR" sz="1000" dirty="0"/>
              <a:t>		</a:t>
            </a:r>
            <a:r>
              <a:rPr lang="ko-KR" altLang="en-US" sz="1000" dirty="0"/>
              <a:t>임동석</a:t>
            </a:r>
            <a:r>
              <a:rPr lang="en-US" altLang="ko-KR" sz="1000" dirty="0"/>
              <a:t>, </a:t>
            </a:r>
            <a:r>
              <a:rPr lang="ko-KR" altLang="en-US" sz="1000" dirty="0"/>
              <a:t>한승훈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한성필</a:t>
            </a:r>
            <a:endParaRPr lang="en-US" altLang="ko-KR" sz="1000" dirty="0"/>
          </a:p>
          <a:p>
            <a:r>
              <a:rPr lang="ko-KR" altLang="en-US" sz="1000" b="1" dirty="0"/>
              <a:t>펴낸이</a:t>
            </a:r>
            <a:r>
              <a:rPr lang="en-US" altLang="ko-KR" sz="1000" dirty="0"/>
              <a:t>		</a:t>
            </a:r>
            <a:r>
              <a:rPr lang="ko-KR" altLang="en-US" sz="1000" dirty="0"/>
              <a:t>가톨릭대학교 계량약리학연구소 </a:t>
            </a:r>
            <a:r>
              <a:rPr lang="en-US" altLang="ko-KR" sz="1000" dirty="0"/>
              <a:t>(PIPET)</a:t>
            </a:r>
          </a:p>
          <a:p>
            <a:r>
              <a:rPr lang="ko-KR" altLang="en-US" sz="1000" b="1" dirty="0"/>
              <a:t>주소</a:t>
            </a:r>
            <a:r>
              <a:rPr lang="en-US" altLang="ko-KR" sz="1000" dirty="0"/>
              <a:t>		</a:t>
            </a:r>
            <a:r>
              <a:rPr lang="ko-KR" altLang="en-US" sz="1000" dirty="0"/>
              <a:t>서울시 서초구 반포대로 </a:t>
            </a:r>
            <a:r>
              <a:rPr lang="en-US" altLang="ko-KR" sz="1000" dirty="0"/>
              <a:t>222 </a:t>
            </a:r>
            <a:r>
              <a:rPr lang="ko-KR" altLang="en-US" sz="1000" dirty="0"/>
              <a:t>성의교정 </a:t>
            </a:r>
            <a:endParaRPr lang="en-US" altLang="ko-KR" sz="1000" dirty="0"/>
          </a:p>
          <a:p>
            <a:r>
              <a:rPr lang="en-US" altLang="ko-KR" sz="1000" dirty="0"/>
              <a:t>		</a:t>
            </a:r>
            <a:r>
              <a:rPr lang="ko-KR" altLang="en-US" sz="1000" dirty="0"/>
              <a:t>의대본관 </a:t>
            </a:r>
            <a:r>
              <a:rPr lang="en-US" altLang="ko-KR" sz="1000" dirty="0"/>
              <a:t>6</a:t>
            </a:r>
            <a:r>
              <a:rPr lang="ko-KR" altLang="en-US" sz="1000" dirty="0"/>
              <a:t>층 약리학교실 </a:t>
            </a:r>
            <a:r>
              <a:rPr lang="en-US" altLang="ko-KR" sz="1000" dirty="0"/>
              <a:t>(06591)</a:t>
            </a:r>
          </a:p>
          <a:p>
            <a:r>
              <a:rPr lang="ko-KR" altLang="en-US" sz="1000" b="1" dirty="0"/>
              <a:t>홈페이지</a:t>
            </a:r>
            <a:r>
              <a:rPr lang="en-US" altLang="ko-KR" sz="1000" b="1" dirty="0"/>
              <a:t>	</a:t>
            </a:r>
            <a:r>
              <a:rPr lang="en-US" altLang="ko-KR" sz="1000" dirty="0"/>
              <a:t>www.pipet.or.kr</a:t>
            </a:r>
          </a:p>
          <a:p>
            <a:r>
              <a:rPr lang="ko-KR" altLang="en-US" sz="1000" b="1" dirty="0"/>
              <a:t>저서 목록</a:t>
            </a:r>
            <a:r>
              <a:rPr lang="en-US" altLang="ko-KR" sz="1000" dirty="0"/>
              <a:t>	www.pipet.or.kr/books</a:t>
            </a:r>
          </a:p>
          <a:p>
            <a:r>
              <a:rPr lang="ko-KR" altLang="en-US" sz="1000" b="1" dirty="0"/>
              <a:t>오탈자 신고</a:t>
            </a:r>
            <a:r>
              <a:rPr lang="en-US" altLang="ko-KR" sz="1000" dirty="0"/>
              <a:t>	www.github.com/</a:t>
            </a:r>
            <a:r>
              <a:rPr lang="en-US" altLang="ko-KR" sz="1000" dirty="0" err="1"/>
              <a:t>pipetcpt</a:t>
            </a:r>
            <a:r>
              <a:rPr lang="en-US" altLang="ko-KR" sz="1000" dirty="0"/>
              <a:t>/</a:t>
            </a:r>
            <a:r>
              <a:rPr lang="en-US" altLang="ko-KR" sz="1000" dirty="0" err="1"/>
              <a:t>pharmapk</a:t>
            </a:r>
            <a:r>
              <a:rPr lang="en-US" altLang="ko-KR" sz="1000" dirty="0"/>
              <a:t>/issues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이 책은 저작권법에 따라 보호받는 저작물이므로 </a:t>
            </a:r>
            <a:br>
              <a:rPr lang="en-US" altLang="ko-KR" sz="1000" dirty="0"/>
            </a:br>
            <a:r>
              <a:rPr lang="ko-KR" altLang="en-US" sz="1000" dirty="0"/>
              <a:t>무단 전재와 무단 복제를 금합니다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Copyright © PIPET, 2021. Printed in Seoul, Korea.</a:t>
            </a:r>
          </a:p>
          <a:p>
            <a:r>
              <a:rPr lang="en-US" altLang="ko-KR" sz="1000" dirty="0"/>
              <a:t>PIPET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Pharmacometrics</a:t>
            </a:r>
            <a:r>
              <a:rPr lang="en-US" altLang="ko-KR" sz="1000" dirty="0"/>
              <a:t> Institute for Practical Education &amp; Training)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040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126</Words>
  <Application>Microsoft Macintosh PowerPoint</Application>
  <PresentationFormat>B5(ISO) 용지(176x250mm)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나눔명조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Sungpil Han</cp:lastModifiedBy>
  <cp:revision>22</cp:revision>
  <dcterms:created xsi:type="dcterms:W3CDTF">2020-07-30T08:35:37Z</dcterms:created>
  <dcterms:modified xsi:type="dcterms:W3CDTF">2021-08-10T16:06:44Z</dcterms:modified>
</cp:coreProperties>
</file>