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rts/chart1.xml" ContentType="application/vnd.openxmlformats-officedocument.drawingml.chart+xml"/>
  <Override PartName="/ppt/ink/ink11.xml" ContentType="application/inkml+xml"/>
  <Override PartName="/ppt/ink/ink12.xml" ContentType="application/inkml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45348;&#53364;\protein%20binding\fu%20vs%20Vss%20in%20670%20drug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45348;&#53364;\NaverCloud\&#45236;%20&#47928;&#49436;\AHA\protein%20binding\Vd%20vs%20C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 data in</a:t>
            </a:r>
            <a:r>
              <a:rPr lang="en-US" baseline="0"/>
              <a:t> </a:t>
            </a:r>
            <a:r>
              <a:rPr lang="en-US" altLang="ko-KR" sz="1400" b="0" i="0" u="none" strike="noStrike" cap="none" baseline="0">
                <a:effectLst/>
              </a:rPr>
              <a:t>Drug Metab Dispos 2008 Jul;36(7):1385-1405</a:t>
            </a:r>
            <a:endParaRPr lang="en-US"/>
          </a:p>
        </c:rich>
      </c:tx>
      <c:layout>
        <c:manualLayout>
          <c:xMode val="edge"/>
          <c:yMode val="edge"/>
          <c:x val="0.18158702550240918"/>
          <c:y val="0.935374149659863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9998354683276535E-2"/>
          <c:y val="5.1275510204081637E-2"/>
          <c:w val="0.86797179457045481"/>
          <c:h val="0.7724679504347671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fu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Sheet2!$D$2:$D$702</c:f>
              <c:numCache>
                <c:formatCode>General</c:formatCode>
                <c:ptCount val="701"/>
                <c:pt idx="0">
                  <c:v>0.84</c:v>
                </c:pt>
                <c:pt idx="1">
                  <c:v>6.3</c:v>
                </c:pt>
                <c:pt idx="2">
                  <c:v>0.32</c:v>
                </c:pt>
                <c:pt idx="3">
                  <c:v>1.7</c:v>
                </c:pt>
                <c:pt idx="4">
                  <c:v>1.9</c:v>
                </c:pt>
                <c:pt idx="5">
                  <c:v>1</c:v>
                </c:pt>
                <c:pt idx="6">
                  <c:v>0.37</c:v>
                </c:pt>
                <c:pt idx="7">
                  <c:v>0.55000000000000004</c:v>
                </c:pt>
                <c:pt idx="8">
                  <c:v>8.3000000000000007</c:v>
                </c:pt>
                <c:pt idx="9">
                  <c:v>0.22</c:v>
                </c:pt>
                <c:pt idx="10">
                  <c:v>0.5</c:v>
                </c:pt>
                <c:pt idx="11">
                  <c:v>0.71</c:v>
                </c:pt>
                <c:pt idx="12">
                  <c:v>0.42</c:v>
                </c:pt>
                <c:pt idx="13">
                  <c:v>0.98</c:v>
                </c:pt>
                <c:pt idx="14">
                  <c:v>1.9</c:v>
                </c:pt>
                <c:pt idx="15">
                  <c:v>0.32</c:v>
                </c:pt>
                <c:pt idx="16">
                  <c:v>0.45</c:v>
                </c:pt>
                <c:pt idx="17">
                  <c:v>1.5</c:v>
                </c:pt>
                <c:pt idx="18">
                  <c:v>1.6</c:v>
                </c:pt>
                <c:pt idx="19">
                  <c:v>0.57999999999999996</c:v>
                </c:pt>
                <c:pt idx="20">
                  <c:v>2.2000000000000002</c:v>
                </c:pt>
                <c:pt idx="21">
                  <c:v>1.1000000000000001</c:v>
                </c:pt>
                <c:pt idx="22">
                  <c:v>0.8</c:v>
                </c:pt>
                <c:pt idx="23">
                  <c:v>3.2</c:v>
                </c:pt>
                <c:pt idx="24">
                  <c:v>6.6</c:v>
                </c:pt>
                <c:pt idx="25">
                  <c:v>0.37</c:v>
                </c:pt>
                <c:pt idx="26">
                  <c:v>0.16</c:v>
                </c:pt>
                <c:pt idx="27">
                  <c:v>2.2000000000000002</c:v>
                </c:pt>
                <c:pt idx="28">
                  <c:v>0.39</c:v>
                </c:pt>
                <c:pt idx="29">
                  <c:v>0.33</c:v>
                </c:pt>
                <c:pt idx="30">
                  <c:v>60</c:v>
                </c:pt>
                <c:pt idx="31">
                  <c:v>8.6999999999999993</c:v>
                </c:pt>
                <c:pt idx="32">
                  <c:v>17</c:v>
                </c:pt>
                <c:pt idx="33">
                  <c:v>0.25</c:v>
                </c:pt>
                <c:pt idx="34">
                  <c:v>6.1</c:v>
                </c:pt>
                <c:pt idx="35">
                  <c:v>0.22</c:v>
                </c:pt>
                <c:pt idx="36">
                  <c:v>1.3</c:v>
                </c:pt>
                <c:pt idx="37">
                  <c:v>1.6</c:v>
                </c:pt>
                <c:pt idx="38">
                  <c:v>0.3</c:v>
                </c:pt>
                <c:pt idx="39">
                  <c:v>12</c:v>
                </c:pt>
                <c:pt idx="40">
                  <c:v>0.56999999999999995</c:v>
                </c:pt>
                <c:pt idx="41">
                  <c:v>0.77</c:v>
                </c:pt>
                <c:pt idx="42">
                  <c:v>1.6</c:v>
                </c:pt>
                <c:pt idx="43">
                  <c:v>0.94</c:v>
                </c:pt>
                <c:pt idx="44">
                  <c:v>0.17</c:v>
                </c:pt>
                <c:pt idx="45">
                  <c:v>4.9000000000000004</c:v>
                </c:pt>
                <c:pt idx="46">
                  <c:v>15</c:v>
                </c:pt>
                <c:pt idx="47">
                  <c:v>0.95</c:v>
                </c:pt>
                <c:pt idx="48">
                  <c:v>0.85</c:v>
                </c:pt>
                <c:pt idx="49">
                  <c:v>0.6</c:v>
                </c:pt>
                <c:pt idx="50">
                  <c:v>0.1</c:v>
                </c:pt>
                <c:pt idx="51">
                  <c:v>3.3</c:v>
                </c:pt>
                <c:pt idx="52">
                  <c:v>0.47</c:v>
                </c:pt>
                <c:pt idx="53">
                  <c:v>0.12</c:v>
                </c:pt>
                <c:pt idx="54">
                  <c:v>15</c:v>
                </c:pt>
                <c:pt idx="55">
                  <c:v>13</c:v>
                </c:pt>
                <c:pt idx="56">
                  <c:v>33</c:v>
                </c:pt>
                <c:pt idx="57">
                  <c:v>0.26</c:v>
                </c:pt>
                <c:pt idx="58">
                  <c:v>0.18</c:v>
                </c:pt>
                <c:pt idx="59">
                  <c:v>1.6</c:v>
                </c:pt>
                <c:pt idx="60">
                  <c:v>1.1000000000000001</c:v>
                </c:pt>
                <c:pt idx="61">
                  <c:v>0.28999999999999998</c:v>
                </c:pt>
                <c:pt idx="62">
                  <c:v>3.8</c:v>
                </c:pt>
                <c:pt idx="63">
                  <c:v>1.3</c:v>
                </c:pt>
                <c:pt idx="64">
                  <c:v>0.28000000000000003</c:v>
                </c:pt>
                <c:pt idx="65">
                  <c:v>4.8</c:v>
                </c:pt>
                <c:pt idx="66">
                  <c:v>0.67</c:v>
                </c:pt>
                <c:pt idx="67">
                  <c:v>0.2</c:v>
                </c:pt>
                <c:pt idx="68">
                  <c:v>2.5</c:v>
                </c:pt>
                <c:pt idx="69">
                  <c:v>12</c:v>
                </c:pt>
                <c:pt idx="70">
                  <c:v>9</c:v>
                </c:pt>
                <c:pt idx="71">
                  <c:v>2.4</c:v>
                </c:pt>
                <c:pt idx="72">
                  <c:v>0.84</c:v>
                </c:pt>
                <c:pt idx="73">
                  <c:v>10</c:v>
                </c:pt>
                <c:pt idx="74">
                  <c:v>0.28999999999999998</c:v>
                </c:pt>
                <c:pt idx="75">
                  <c:v>0.85</c:v>
                </c:pt>
                <c:pt idx="76">
                  <c:v>0.11</c:v>
                </c:pt>
                <c:pt idx="77">
                  <c:v>3.1</c:v>
                </c:pt>
                <c:pt idx="78">
                  <c:v>0.75</c:v>
                </c:pt>
                <c:pt idx="79">
                  <c:v>3.9</c:v>
                </c:pt>
                <c:pt idx="80">
                  <c:v>1.3</c:v>
                </c:pt>
                <c:pt idx="81">
                  <c:v>1.7</c:v>
                </c:pt>
                <c:pt idx="82">
                  <c:v>0.16</c:v>
                </c:pt>
                <c:pt idx="83">
                  <c:v>0.72</c:v>
                </c:pt>
                <c:pt idx="84">
                  <c:v>0.84</c:v>
                </c:pt>
                <c:pt idx="85">
                  <c:v>4.9000000000000004</c:v>
                </c:pt>
                <c:pt idx="86">
                  <c:v>0.55000000000000004</c:v>
                </c:pt>
                <c:pt idx="87">
                  <c:v>12</c:v>
                </c:pt>
                <c:pt idx="88">
                  <c:v>0.63</c:v>
                </c:pt>
                <c:pt idx="89">
                  <c:v>0.75</c:v>
                </c:pt>
                <c:pt idx="90">
                  <c:v>0.17</c:v>
                </c:pt>
                <c:pt idx="91">
                  <c:v>0.26</c:v>
                </c:pt>
                <c:pt idx="92">
                  <c:v>1.2</c:v>
                </c:pt>
                <c:pt idx="93">
                  <c:v>0.18</c:v>
                </c:pt>
                <c:pt idx="94">
                  <c:v>1.3</c:v>
                </c:pt>
                <c:pt idx="95">
                  <c:v>0.13</c:v>
                </c:pt>
                <c:pt idx="96">
                  <c:v>0.25</c:v>
                </c:pt>
                <c:pt idx="97">
                  <c:v>0.23</c:v>
                </c:pt>
                <c:pt idx="98">
                  <c:v>0.16</c:v>
                </c:pt>
                <c:pt idx="99">
                  <c:v>0.22</c:v>
                </c:pt>
                <c:pt idx="100">
                  <c:v>0.12</c:v>
                </c:pt>
                <c:pt idx="101">
                  <c:v>0.13</c:v>
                </c:pt>
                <c:pt idx="102">
                  <c:v>0.28000000000000003</c:v>
                </c:pt>
                <c:pt idx="103">
                  <c:v>0.28000000000000003</c:v>
                </c:pt>
                <c:pt idx="104">
                  <c:v>0.24</c:v>
                </c:pt>
                <c:pt idx="105">
                  <c:v>0.13</c:v>
                </c:pt>
                <c:pt idx="106">
                  <c:v>5.3999999999999999E-2</c:v>
                </c:pt>
                <c:pt idx="107">
                  <c:v>0.17</c:v>
                </c:pt>
                <c:pt idx="108">
                  <c:v>0.17</c:v>
                </c:pt>
                <c:pt idx="109">
                  <c:v>0.19</c:v>
                </c:pt>
                <c:pt idx="110">
                  <c:v>0.13</c:v>
                </c:pt>
                <c:pt idx="111">
                  <c:v>0.17</c:v>
                </c:pt>
                <c:pt idx="112">
                  <c:v>0.24</c:v>
                </c:pt>
                <c:pt idx="113">
                  <c:v>0.21</c:v>
                </c:pt>
                <c:pt idx="114">
                  <c:v>0.31</c:v>
                </c:pt>
                <c:pt idx="115">
                  <c:v>0.2</c:v>
                </c:pt>
                <c:pt idx="116">
                  <c:v>0.27</c:v>
                </c:pt>
                <c:pt idx="117">
                  <c:v>8.5000000000000006E-2</c:v>
                </c:pt>
                <c:pt idx="118">
                  <c:v>0.15</c:v>
                </c:pt>
                <c:pt idx="119">
                  <c:v>0.21</c:v>
                </c:pt>
                <c:pt idx="120">
                  <c:v>0.46</c:v>
                </c:pt>
                <c:pt idx="121">
                  <c:v>7.0000000000000007E-2</c:v>
                </c:pt>
                <c:pt idx="122">
                  <c:v>0.13</c:v>
                </c:pt>
                <c:pt idx="123">
                  <c:v>0.21</c:v>
                </c:pt>
                <c:pt idx="124">
                  <c:v>0.33</c:v>
                </c:pt>
                <c:pt idx="125">
                  <c:v>0.39</c:v>
                </c:pt>
                <c:pt idx="126">
                  <c:v>0.26</c:v>
                </c:pt>
                <c:pt idx="127">
                  <c:v>0.94</c:v>
                </c:pt>
                <c:pt idx="128">
                  <c:v>0.2</c:v>
                </c:pt>
                <c:pt idx="129">
                  <c:v>0.25</c:v>
                </c:pt>
                <c:pt idx="130">
                  <c:v>6.6</c:v>
                </c:pt>
                <c:pt idx="131">
                  <c:v>2.5</c:v>
                </c:pt>
                <c:pt idx="132">
                  <c:v>140</c:v>
                </c:pt>
                <c:pt idx="133">
                  <c:v>3.3</c:v>
                </c:pt>
                <c:pt idx="134">
                  <c:v>10</c:v>
                </c:pt>
                <c:pt idx="135">
                  <c:v>0.19</c:v>
                </c:pt>
                <c:pt idx="136">
                  <c:v>0.9</c:v>
                </c:pt>
                <c:pt idx="137">
                  <c:v>3.9</c:v>
                </c:pt>
                <c:pt idx="138">
                  <c:v>4.0999999999999996</c:v>
                </c:pt>
                <c:pt idx="139">
                  <c:v>0.08</c:v>
                </c:pt>
                <c:pt idx="140">
                  <c:v>0.49</c:v>
                </c:pt>
                <c:pt idx="141">
                  <c:v>0.15</c:v>
                </c:pt>
                <c:pt idx="142">
                  <c:v>0.23</c:v>
                </c:pt>
                <c:pt idx="143">
                  <c:v>1.2</c:v>
                </c:pt>
                <c:pt idx="144">
                  <c:v>2.1</c:v>
                </c:pt>
                <c:pt idx="145">
                  <c:v>0.14000000000000001</c:v>
                </c:pt>
                <c:pt idx="146">
                  <c:v>12</c:v>
                </c:pt>
                <c:pt idx="147">
                  <c:v>7.7</c:v>
                </c:pt>
                <c:pt idx="148">
                  <c:v>1.5</c:v>
                </c:pt>
                <c:pt idx="149">
                  <c:v>0.22</c:v>
                </c:pt>
                <c:pt idx="150">
                  <c:v>0.57999999999999996</c:v>
                </c:pt>
                <c:pt idx="151">
                  <c:v>1.9</c:v>
                </c:pt>
                <c:pt idx="152">
                  <c:v>0.79</c:v>
                </c:pt>
                <c:pt idx="153">
                  <c:v>13</c:v>
                </c:pt>
                <c:pt idx="154">
                  <c:v>2.9</c:v>
                </c:pt>
                <c:pt idx="155">
                  <c:v>3.3</c:v>
                </c:pt>
                <c:pt idx="156">
                  <c:v>1.6</c:v>
                </c:pt>
                <c:pt idx="157">
                  <c:v>1.6</c:v>
                </c:pt>
                <c:pt idx="158">
                  <c:v>2</c:v>
                </c:pt>
                <c:pt idx="159">
                  <c:v>3.5</c:v>
                </c:pt>
                <c:pt idx="160">
                  <c:v>6.1</c:v>
                </c:pt>
                <c:pt idx="161">
                  <c:v>0.76</c:v>
                </c:pt>
                <c:pt idx="162">
                  <c:v>1.1000000000000001</c:v>
                </c:pt>
                <c:pt idx="163">
                  <c:v>0.73</c:v>
                </c:pt>
                <c:pt idx="164">
                  <c:v>3.3</c:v>
                </c:pt>
                <c:pt idx="165">
                  <c:v>1.2</c:v>
                </c:pt>
                <c:pt idx="166">
                  <c:v>0.14000000000000001</c:v>
                </c:pt>
                <c:pt idx="167">
                  <c:v>0.39</c:v>
                </c:pt>
                <c:pt idx="168">
                  <c:v>0.37</c:v>
                </c:pt>
                <c:pt idx="169">
                  <c:v>0.83</c:v>
                </c:pt>
                <c:pt idx="170">
                  <c:v>8.7999999999999995E-2</c:v>
                </c:pt>
                <c:pt idx="171">
                  <c:v>2.6</c:v>
                </c:pt>
                <c:pt idx="172">
                  <c:v>4.5999999999999996</c:v>
                </c:pt>
                <c:pt idx="173">
                  <c:v>2.2000000000000002</c:v>
                </c:pt>
                <c:pt idx="174">
                  <c:v>1.3</c:v>
                </c:pt>
                <c:pt idx="175">
                  <c:v>7.1</c:v>
                </c:pt>
                <c:pt idx="176">
                  <c:v>6.9</c:v>
                </c:pt>
                <c:pt idx="177">
                  <c:v>15</c:v>
                </c:pt>
                <c:pt idx="178">
                  <c:v>0.45</c:v>
                </c:pt>
                <c:pt idx="179">
                  <c:v>0.3</c:v>
                </c:pt>
                <c:pt idx="180">
                  <c:v>0.94</c:v>
                </c:pt>
                <c:pt idx="181">
                  <c:v>11</c:v>
                </c:pt>
                <c:pt idx="182">
                  <c:v>0.18</c:v>
                </c:pt>
                <c:pt idx="183">
                  <c:v>1.6</c:v>
                </c:pt>
                <c:pt idx="184">
                  <c:v>8.4</c:v>
                </c:pt>
                <c:pt idx="185">
                  <c:v>0.55000000000000004</c:v>
                </c:pt>
                <c:pt idx="186">
                  <c:v>6.8000000000000005E-2</c:v>
                </c:pt>
                <c:pt idx="187">
                  <c:v>0.26</c:v>
                </c:pt>
                <c:pt idx="188">
                  <c:v>1</c:v>
                </c:pt>
                <c:pt idx="189">
                  <c:v>0.21</c:v>
                </c:pt>
                <c:pt idx="190">
                  <c:v>0.13</c:v>
                </c:pt>
                <c:pt idx="191">
                  <c:v>0.19</c:v>
                </c:pt>
                <c:pt idx="192">
                  <c:v>0.22</c:v>
                </c:pt>
                <c:pt idx="193">
                  <c:v>0.11</c:v>
                </c:pt>
                <c:pt idx="194">
                  <c:v>0.77</c:v>
                </c:pt>
                <c:pt idx="195">
                  <c:v>9.7000000000000003E-2</c:v>
                </c:pt>
                <c:pt idx="196">
                  <c:v>0.44</c:v>
                </c:pt>
                <c:pt idx="197">
                  <c:v>4.0999999999999996</c:v>
                </c:pt>
                <c:pt idx="198">
                  <c:v>2.8</c:v>
                </c:pt>
                <c:pt idx="199">
                  <c:v>4.8</c:v>
                </c:pt>
                <c:pt idx="200">
                  <c:v>4.0999999999999996</c:v>
                </c:pt>
                <c:pt idx="201">
                  <c:v>6.5</c:v>
                </c:pt>
                <c:pt idx="202">
                  <c:v>1.2</c:v>
                </c:pt>
                <c:pt idx="203">
                  <c:v>0.42</c:v>
                </c:pt>
                <c:pt idx="204">
                  <c:v>0.52</c:v>
                </c:pt>
                <c:pt idx="205">
                  <c:v>2.1</c:v>
                </c:pt>
                <c:pt idx="206">
                  <c:v>3.3</c:v>
                </c:pt>
                <c:pt idx="207">
                  <c:v>2</c:v>
                </c:pt>
                <c:pt idx="208">
                  <c:v>3.4</c:v>
                </c:pt>
                <c:pt idx="209">
                  <c:v>0.22</c:v>
                </c:pt>
                <c:pt idx="210">
                  <c:v>1.2</c:v>
                </c:pt>
                <c:pt idx="211">
                  <c:v>1.3</c:v>
                </c:pt>
                <c:pt idx="212">
                  <c:v>12</c:v>
                </c:pt>
                <c:pt idx="213">
                  <c:v>0.28000000000000003</c:v>
                </c:pt>
                <c:pt idx="214">
                  <c:v>22</c:v>
                </c:pt>
                <c:pt idx="215">
                  <c:v>0.69</c:v>
                </c:pt>
                <c:pt idx="216">
                  <c:v>1.1000000000000001</c:v>
                </c:pt>
                <c:pt idx="217">
                  <c:v>1.9</c:v>
                </c:pt>
                <c:pt idx="218">
                  <c:v>1.1000000000000001</c:v>
                </c:pt>
                <c:pt idx="219">
                  <c:v>1.6</c:v>
                </c:pt>
                <c:pt idx="220">
                  <c:v>2</c:v>
                </c:pt>
                <c:pt idx="221">
                  <c:v>0.38</c:v>
                </c:pt>
                <c:pt idx="222">
                  <c:v>2.2000000000000002</c:v>
                </c:pt>
                <c:pt idx="223">
                  <c:v>2.2000000000000002</c:v>
                </c:pt>
                <c:pt idx="224">
                  <c:v>1.1000000000000001</c:v>
                </c:pt>
                <c:pt idx="225">
                  <c:v>2</c:v>
                </c:pt>
                <c:pt idx="226">
                  <c:v>0.63</c:v>
                </c:pt>
                <c:pt idx="227">
                  <c:v>0.27</c:v>
                </c:pt>
                <c:pt idx="228">
                  <c:v>45</c:v>
                </c:pt>
                <c:pt idx="229">
                  <c:v>0.54</c:v>
                </c:pt>
                <c:pt idx="230">
                  <c:v>0.17</c:v>
                </c:pt>
                <c:pt idx="231">
                  <c:v>0.17</c:v>
                </c:pt>
                <c:pt idx="232">
                  <c:v>3.6</c:v>
                </c:pt>
                <c:pt idx="233">
                  <c:v>4.8000000000000001E-2</c:v>
                </c:pt>
                <c:pt idx="234">
                  <c:v>0.12</c:v>
                </c:pt>
                <c:pt idx="235">
                  <c:v>0.95</c:v>
                </c:pt>
                <c:pt idx="236">
                  <c:v>1.2</c:v>
                </c:pt>
                <c:pt idx="237">
                  <c:v>1.2</c:v>
                </c:pt>
                <c:pt idx="238">
                  <c:v>0.12</c:v>
                </c:pt>
                <c:pt idx="239">
                  <c:v>0.26</c:v>
                </c:pt>
                <c:pt idx="240">
                  <c:v>1.7</c:v>
                </c:pt>
                <c:pt idx="241">
                  <c:v>4.3</c:v>
                </c:pt>
                <c:pt idx="242">
                  <c:v>0.61</c:v>
                </c:pt>
                <c:pt idx="243">
                  <c:v>2.2999999999999998</c:v>
                </c:pt>
                <c:pt idx="244">
                  <c:v>2.1</c:v>
                </c:pt>
                <c:pt idx="245">
                  <c:v>2.7</c:v>
                </c:pt>
                <c:pt idx="246">
                  <c:v>0.18</c:v>
                </c:pt>
                <c:pt idx="247">
                  <c:v>1.5</c:v>
                </c:pt>
                <c:pt idx="248">
                  <c:v>0.44</c:v>
                </c:pt>
                <c:pt idx="249">
                  <c:v>1.2</c:v>
                </c:pt>
                <c:pt idx="250">
                  <c:v>4.4000000000000004</c:v>
                </c:pt>
                <c:pt idx="251">
                  <c:v>1.2</c:v>
                </c:pt>
                <c:pt idx="252">
                  <c:v>1.8</c:v>
                </c:pt>
                <c:pt idx="253">
                  <c:v>3</c:v>
                </c:pt>
                <c:pt idx="254">
                  <c:v>0.89</c:v>
                </c:pt>
                <c:pt idx="255">
                  <c:v>1.1000000000000001</c:v>
                </c:pt>
                <c:pt idx="256">
                  <c:v>1.5</c:v>
                </c:pt>
                <c:pt idx="257">
                  <c:v>6.1</c:v>
                </c:pt>
                <c:pt idx="258">
                  <c:v>1.6</c:v>
                </c:pt>
                <c:pt idx="259">
                  <c:v>0.19</c:v>
                </c:pt>
                <c:pt idx="260">
                  <c:v>0.75</c:v>
                </c:pt>
                <c:pt idx="261">
                  <c:v>0.68</c:v>
                </c:pt>
                <c:pt idx="262">
                  <c:v>2.2000000000000002</c:v>
                </c:pt>
                <c:pt idx="263">
                  <c:v>0.8</c:v>
                </c:pt>
                <c:pt idx="264">
                  <c:v>1.9</c:v>
                </c:pt>
                <c:pt idx="265">
                  <c:v>0.14000000000000001</c:v>
                </c:pt>
                <c:pt idx="266">
                  <c:v>0.23</c:v>
                </c:pt>
                <c:pt idx="267">
                  <c:v>1.1000000000000001</c:v>
                </c:pt>
                <c:pt idx="268">
                  <c:v>3.6</c:v>
                </c:pt>
                <c:pt idx="269">
                  <c:v>0.42</c:v>
                </c:pt>
                <c:pt idx="270">
                  <c:v>0.25</c:v>
                </c:pt>
                <c:pt idx="271">
                  <c:v>0.5</c:v>
                </c:pt>
                <c:pt idx="272">
                  <c:v>0.15</c:v>
                </c:pt>
                <c:pt idx="273">
                  <c:v>0.32</c:v>
                </c:pt>
                <c:pt idx="274">
                  <c:v>0.13</c:v>
                </c:pt>
                <c:pt idx="275">
                  <c:v>8.5999999999999993E-2</c:v>
                </c:pt>
                <c:pt idx="276">
                  <c:v>3.6</c:v>
                </c:pt>
                <c:pt idx="277">
                  <c:v>0.12</c:v>
                </c:pt>
                <c:pt idx="278">
                  <c:v>0.71</c:v>
                </c:pt>
                <c:pt idx="279">
                  <c:v>0.16</c:v>
                </c:pt>
                <c:pt idx="280">
                  <c:v>2.2999999999999998</c:v>
                </c:pt>
                <c:pt idx="281">
                  <c:v>1</c:v>
                </c:pt>
                <c:pt idx="282">
                  <c:v>1.7</c:v>
                </c:pt>
                <c:pt idx="283">
                  <c:v>23</c:v>
                </c:pt>
                <c:pt idx="284">
                  <c:v>1.5</c:v>
                </c:pt>
                <c:pt idx="285">
                  <c:v>0.62</c:v>
                </c:pt>
                <c:pt idx="286">
                  <c:v>0.33</c:v>
                </c:pt>
                <c:pt idx="287">
                  <c:v>0.46</c:v>
                </c:pt>
                <c:pt idx="288">
                  <c:v>0.62</c:v>
                </c:pt>
                <c:pt idx="289">
                  <c:v>0.91</c:v>
                </c:pt>
                <c:pt idx="290">
                  <c:v>0.19</c:v>
                </c:pt>
                <c:pt idx="291">
                  <c:v>0.16</c:v>
                </c:pt>
                <c:pt idx="292">
                  <c:v>0.08</c:v>
                </c:pt>
                <c:pt idx="293">
                  <c:v>3.7</c:v>
                </c:pt>
                <c:pt idx="294">
                  <c:v>5.6</c:v>
                </c:pt>
                <c:pt idx="295">
                  <c:v>17</c:v>
                </c:pt>
                <c:pt idx="296">
                  <c:v>1.1000000000000001</c:v>
                </c:pt>
                <c:pt idx="297">
                  <c:v>1.5</c:v>
                </c:pt>
                <c:pt idx="298">
                  <c:v>0.38</c:v>
                </c:pt>
                <c:pt idx="299">
                  <c:v>2.2000000000000002</c:v>
                </c:pt>
                <c:pt idx="300">
                  <c:v>4.3</c:v>
                </c:pt>
                <c:pt idx="301">
                  <c:v>700</c:v>
                </c:pt>
                <c:pt idx="302">
                  <c:v>0.85</c:v>
                </c:pt>
                <c:pt idx="303">
                  <c:v>6.8</c:v>
                </c:pt>
                <c:pt idx="304">
                  <c:v>6.6</c:v>
                </c:pt>
                <c:pt idx="305">
                  <c:v>0.15</c:v>
                </c:pt>
                <c:pt idx="306">
                  <c:v>0.52</c:v>
                </c:pt>
                <c:pt idx="307">
                  <c:v>0.25</c:v>
                </c:pt>
                <c:pt idx="308">
                  <c:v>0.55000000000000004</c:v>
                </c:pt>
                <c:pt idx="309">
                  <c:v>0.15</c:v>
                </c:pt>
                <c:pt idx="310">
                  <c:v>12</c:v>
                </c:pt>
                <c:pt idx="311">
                  <c:v>38</c:v>
                </c:pt>
                <c:pt idx="312">
                  <c:v>3.3</c:v>
                </c:pt>
                <c:pt idx="313">
                  <c:v>4.4000000000000004</c:v>
                </c:pt>
                <c:pt idx="314">
                  <c:v>0.62</c:v>
                </c:pt>
                <c:pt idx="315">
                  <c:v>0.37</c:v>
                </c:pt>
                <c:pt idx="316">
                  <c:v>3.9</c:v>
                </c:pt>
                <c:pt idx="317">
                  <c:v>0.24</c:v>
                </c:pt>
                <c:pt idx="318">
                  <c:v>12</c:v>
                </c:pt>
                <c:pt idx="319">
                  <c:v>1.9</c:v>
                </c:pt>
                <c:pt idx="320">
                  <c:v>0.82</c:v>
                </c:pt>
                <c:pt idx="321">
                  <c:v>3.5000000000000003E-2</c:v>
                </c:pt>
                <c:pt idx="322">
                  <c:v>9.6000000000000002E-2</c:v>
                </c:pt>
                <c:pt idx="323">
                  <c:v>4.9000000000000004</c:v>
                </c:pt>
                <c:pt idx="324">
                  <c:v>11</c:v>
                </c:pt>
                <c:pt idx="325">
                  <c:v>0.16</c:v>
                </c:pt>
                <c:pt idx="326">
                  <c:v>0.28000000000000003</c:v>
                </c:pt>
                <c:pt idx="327">
                  <c:v>0.22</c:v>
                </c:pt>
                <c:pt idx="328">
                  <c:v>0.17</c:v>
                </c:pt>
                <c:pt idx="329">
                  <c:v>0.94</c:v>
                </c:pt>
                <c:pt idx="330">
                  <c:v>3.5</c:v>
                </c:pt>
                <c:pt idx="331">
                  <c:v>3.1</c:v>
                </c:pt>
                <c:pt idx="332">
                  <c:v>0.32</c:v>
                </c:pt>
                <c:pt idx="333">
                  <c:v>0.82</c:v>
                </c:pt>
                <c:pt idx="334">
                  <c:v>1.5</c:v>
                </c:pt>
                <c:pt idx="335">
                  <c:v>1.9</c:v>
                </c:pt>
                <c:pt idx="336">
                  <c:v>0.86</c:v>
                </c:pt>
                <c:pt idx="337">
                  <c:v>0.7</c:v>
                </c:pt>
                <c:pt idx="338">
                  <c:v>0.19</c:v>
                </c:pt>
                <c:pt idx="339">
                  <c:v>1.5</c:v>
                </c:pt>
                <c:pt idx="340">
                  <c:v>7.4</c:v>
                </c:pt>
                <c:pt idx="341">
                  <c:v>0.25</c:v>
                </c:pt>
                <c:pt idx="342">
                  <c:v>11</c:v>
                </c:pt>
                <c:pt idx="343">
                  <c:v>0.26</c:v>
                </c:pt>
                <c:pt idx="344">
                  <c:v>2.9</c:v>
                </c:pt>
                <c:pt idx="345">
                  <c:v>3.9</c:v>
                </c:pt>
                <c:pt idx="346">
                  <c:v>0.48</c:v>
                </c:pt>
                <c:pt idx="347">
                  <c:v>0.13</c:v>
                </c:pt>
                <c:pt idx="348">
                  <c:v>0.11</c:v>
                </c:pt>
                <c:pt idx="349">
                  <c:v>0.17</c:v>
                </c:pt>
                <c:pt idx="350">
                  <c:v>12</c:v>
                </c:pt>
                <c:pt idx="351">
                  <c:v>4.8</c:v>
                </c:pt>
                <c:pt idx="352">
                  <c:v>0.28999999999999998</c:v>
                </c:pt>
                <c:pt idx="353">
                  <c:v>1.3</c:v>
                </c:pt>
                <c:pt idx="354">
                  <c:v>0.28000000000000003</c:v>
                </c:pt>
                <c:pt idx="355">
                  <c:v>1.9</c:v>
                </c:pt>
                <c:pt idx="356">
                  <c:v>0.38</c:v>
                </c:pt>
                <c:pt idx="357">
                  <c:v>1.7</c:v>
                </c:pt>
                <c:pt idx="358">
                  <c:v>1.2</c:v>
                </c:pt>
                <c:pt idx="359">
                  <c:v>12</c:v>
                </c:pt>
                <c:pt idx="360">
                  <c:v>1.5</c:v>
                </c:pt>
                <c:pt idx="361">
                  <c:v>0.24</c:v>
                </c:pt>
                <c:pt idx="362">
                  <c:v>1.8</c:v>
                </c:pt>
                <c:pt idx="363">
                  <c:v>1</c:v>
                </c:pt>
                <c:pt idx="364">
                  <c:v>0.57999999999999996</c:v>
                </c:pt>
                <c:pt idx="365">
                  <c:v>0.89</c:v>
                </c:pt>
                <c:pt idx="366">
                  <c:v>0.62</c:v>
                </c:pt>
                <c:pt idx="367">
                  <c:v>1.3</c:v>
                </c:pt>
                <c:pt idx="368">
                  <c:v>6.6</c:v>
                </c:pt>
                <c:pt idx="369">
                  <c:v>1.6</c:v>
                </c:pt>
                <c:pt idx="370">
                  <c:v>0.37</c:v>
                </c:pt>
                <c:pt idx="371">
                  <c:v>0.87</c:v>
                </c:pt>
                <c:pt idx="372">
                  <c:v>0.24</c:v>
                </c:pt>
                <c:pt idx="373">
                  <c:v>45</c:v>
                </c:pt>
                <c:pt idx="374">
                  <c:v>10</c:v>
                </c:pt>
                <c:pt idx="375">
                  <c:v>1.2</c:v>
                </c:pt>
                <c:pt idx="376">
                  <c:v>7.9</c:v>
                </c:pt>
                <c:pt idx="377">
                  <c:v>0.23</c:v>
                </c:pt>
                <c:pt idx="378">
                  <c:v>0.15</c:v>
                </c:pt>
                <c:pt idx="379">
                  <c:v>14</c:v>
                </c:pt>
                <c:pt idx="380">
                  <c:v>0.48</c:v>
                </c:pt>
                <c:pt idx="381">
                  <c:v>2.4</c:v>
                </c:pt>
                <c:pt idx="382">
                  <c:v>2.2999999999999998</c:v>
                </c:pt>
                <c:pt idx="383">
                  <c:v>0.95</c:v>
                </c:pt>
                <c:pt idx="384">
                  <c:v>0.7</c:v>
                </c:pt>
                <c:pt idx="385">
                  <c:v>3.3</c:v>
                </c:pt>
                <c:pt idx="386">
                  <c:v>1</c:v>
                </c:pt>
                <c:pt idx="387">
                  <c:v>0.3</c:v>
                </c:pt>
                <c:pt idx="388">
                  <c:v>0.64</c:v>
                </c:pt>
                <c:pt idx="389">
                  <c:v>4.4000000000000004</c:v>
                </c:pt>
                <c:pt idx="390">
                  <c:v>4.3</c:v>
                </c:pt>
                <c:pt idx="391">
                  <c:v>0.32</c:v>
                </c:pt>
                <c:pt idx="392">
                  <c:v>0.86</c:v>
                </c:pt>
                <c:pt idx="393">
                  <c:v>1.1000000000000001</c:v>
                </c:pt>
                <c:pt idx="394">
                  <c:v>0.43</c:v>
                </c:pt>
                <c:pt idx="395">
                  <c:v>0.69</c:v>
                </c:pt>
                <c:pt idx="396">
                  <c:v>2.6</c:v>
                </c:pt>
                <c:pt idx="397">
                  <c:v>0.8</c:v>
                </c:pt>
                <c:pt idx="398">
                  <c:v>2.2000000000000002</c:v>
                </c:pt>
                <c:pt idx="399">
                  <c:v>1.2</c:v>
                </c:pt>
                <c:pt idx="400">
                  <c:v>11</c:v>
                </c:pt>
                <c:pt idx="401">
                  <c:v>3.2</c:v>
                </c:pt>
                <c:pt idx="402">
                  <c:v>0.4</c:v>
                </c:pt>
                <c:pt idx="403">
                  <c:v>1.6</c:v>
                </c:pt>
                <c:pt idx="404">
                  <c:v>3.1</c:v>
                </c:pt>
                <c:pt idx="405">
                  <c:v>0.17</c:v>
                </c:pt>
                <c:pt idx="406">
                  <c:v>0.4</c:v>
                </c:pt>
                <c:pt idx="407">
                  <c:v>5.9</c:v>
                </c:pt>
                <c:pt idx="408">
                  <c:v>0.09</c:v>
                </c:pt>
                <c:pt idx="409">
                  <c:v>3.1</c:v>
                </c:pt>
                <c:pt idx="410">
                  <c:v>0.21</c:v>
                </c:pt>
                <c:pt idx="411">
                  <c:v>1.1000000000000001</c:v>
                </c:pt>
                <c:pt idx="412">
                  <c:v>0.28000000000000003</c:v>
                </c:pt>
                <c:pt idx="413">
                  <c:v>0.25</c:v>
                </c:pt>
                <c:pt idx="414">
                  <c:v>1.6</c:v>
                </c:pt>
                <c:pt idx="415">
                  <c:v>4.2</c:v>
                </c:pt>
                <c:pt idx="416">
                  <c:v>12</c:v>
                </c:pt>
                <c:pt idx="417">
                  <c:v>0.27</c:v>
                </c:pt>
                <c:pt idx="418">
                  <c:v>1.1000000000000001</c:v>
                </c:pt>
                <c:pt idx="419">
                  <c:v>0.15</c:v>
                </c:pt>
                <c:pt idx="420">
                  <c:v>2.2999999999999998</c:v>
                </c:pt>
                <c:pt idx="421">
                  <c:v>0.12</c:v>
                </c:pt>
                <c:pt idx="422">
                  <c:v>0.17</c:v>
                </c:pt>
                <c:pt idx="423">
                  <c:v>1.4</c:v>
                </c:pt>
                <c:pt idx="424">
                  <c:v>1.8</c:v>
                </c:pt>
                <c:pt idx="425">
                  <c:v>1.9</c:v>
                </c:pt>
                <c:pt idx="426">
                  <c:v>0.22</c:v>
                </c:pt>
                <c:pt idx="427">
                  <c:v>4.5999999999999996</c:v>
                </c:pt>
                <c:pt idx="428">
                  <c:v>8.1999999999999993</c:v>
                </c:pt>
                <c:pt idx="429">
                  <c:v>1.7</c:v>
                </c:pt>
                <c:pt idx="430">
                  <c:v>7.6</c:v>
                </c:pt>
                <c:pt idx="431">
                  <c:v>0.36</c:v>
                </c:pt>
                <c:pt idx="432">
                  <c:v>2.4</c:v>
                </c:pt>
                <c:pt idx="433">
                  <c:v>0.15</c:v>
                </c:pt>
                <c:pt idx="434">
                  <c:v>11</c:v>
                </c:pt>
                <c:pt idx="435">
                  <c:v>0.51</c:v>
                </c:pt>
                <c:pt idx="436">
                  <c:v>5.6</c:v>
                </c:pt>
                <c:pt idx="437">
                  <c:v>4.9000000000000004</c:v>
                </c:pt>
                <c:pt idx="438">
                  <c:v>0.74</c:v>
                </c:pt>
                <c:pt idx="439">
                  <c:v>7.2999999999999995E-2</c:v>
                </c:pt>
                <c:pt idx="440">
                  <c:v>1.3</c:v>
                </c:pt>
                <c:pt idx="441">
                  <c:v>1</c:v>
                </c:pt>
                <c:pt idx="442">
                  <c:v>2.6</c:v>
                </c:pt>
                <c:pt idx="443">
                  <c:v>0.79</c:v>
                </c:pt>
                <c:pt idx="444">
                  <c:v>1.1000000000000001</c:v>
                </c:pt>
                <c:pt idx="445">
                  <c:v>5.5</c:v>
                </c:pt>
                <c:pt idx="446">
                  <c:v>1.7</c:v>
                </c:pt>
                <c:pt idx="447">
                  <c:v>6.1</c:v>
                </c:pt>
                <c:pt idx="448">
                  <c:v>0.56999999999999995</c:v>
                </c:pt>
                <c:pt idx="449">
                  <c:v>1</c:v>
                </c:pt>
                <c:pt idx="450">
                  <c:v>0.3</c:v>
                </c:pt>
                <c:pt idx="451">
                  <c:v>6</c:v>
                </c:pt>
                <c:pt idx="452">
                  <c:v>2.5</c:v>
                </c:pt>
                <c:pt idx="453">
                  <c:v>22</c:v>
                </c:pt>
                <c:pt idx="454">
                  <c:v>1.6</c:v>
                </c:pt>
                <c:pt idx="455">
                  <c:v>0.31</c:v>
                </c:pt>
                <c:pt idx="456">
                  <c:v>7.0000000000000007E-2</c:v>
                </c:pt>
                <c:pt idx="457">
                  <c:v>0.24</c:v>
                </c:pt>
                <c:pt idx="458">
                  <c:v>1.8</c:v>
                </c:pt>
                <c:pt idx="459">
                  <c:v>0.37</c:v>
                </c:pt>
                <c:pt idx="460">
                  <c:v>0.19</c:v>
                </c:pt>
                <c:pt idx="461">
                  <c:v>0.59</c:v>
                </c:pt>
                <c:pt idx="462">
                  <c:v>0.55000000000000004</c:v>
                </c:pt>
                <c:pt idx="463">
                  <c:v>0.85</c:v>
                </c:pt>
                <c:pt idx="464">
                  <c:v>2.5</c:v>
                </c:pt>
                <c:pt idx="465">
                  <c:v>1.7</c:v>
                </c:pt>
                <c:pt idx="466">
                  <c:v>3</c:v>
                </c:pt>
                <c:pt idx="467">
                  <c:v>6.3</c:v>
                </c:pt>
                <c:pt idx="468">
                  <c:v>1.8</c:v>
                </c:pt>
                <c:pt idx="469">
                  <c:v>0.2</c:v>
                </c:pt>
                <c:pt idx="470">
                  <c:v>0.19</c:v>
                </c:pt>
                <c:pt idx="471">
                  <c:v>0.17</c:v>
                </c:pt>
                <c:pt idx="472">
                  <c:v>1</c:v>
                </c:pt>
                <c:pt idx="473">
                  <c:v>0.41</c:v>
                </c:pt>
                <c:pt idx="474">
                  <c:v>18</c:v>
                </c:pt>
                <c:pt idx="475">
                  <c:v>1.5</c:v>
                </c:pt>
                <c:pt idx="476">
                  <c:v>1.1000000000000001</c:v>
                </c:pt>
                <c:pt idx="477">
                  <c:v>0.24</c:v>
                </c:pt>
                <c:pt idx="478">
                  <c:v>53</c:v>
                </c:pt>
                <c:pt idx="479">
                  <c:v>3.4</c:v>
                </c:pt>
                <c:pt idx="480">
                  <c:v>0.91</c:v>
                </c:pt>
                <c:pt idx="481">
                  <c:v>1.8</c:v>
                </c:pt>
                <c:pt idx="482">
                  <c:v>0.76</c:v>
                </c:pt>
                <c:pt idx="483">
                  <c:v>18</c:v>
                </c:pt>
                <c:pt idx="484">
                  <c:v>1.4</c:v>
                </c:pt>
                <c:pt idx="485">
                  <c:v>6.9</c:v>
                </c:pt>
                <c:pt idx="486">
                  <c:v>0.3</c:v>
                </c:pt>
                <c:pt idx="487">
                  <c:v>0.54</c:v>
                </c:pt>
                <c:pt idx="488">
                  <c:v>0.41</c:v>
                </c:pt>
                <c:pt idx="489">
                  <c:v>2</c:v>
                </c:pt>
                <c:pt idx="490">
                  <c:v>1.2</c:v>
                </c:pt>
                <c:pt idx="491">
                  <c:v>0.27</c:v>
                </c:pt>
                <c:pt idx="492">
                  <c:v>0.35</c:v>
                </c:pt>
                <c:pt idx="493">
                  <c:v>0.17</c:v>
                </c:pt>
                <c:pt idx="494">
                  <c:v>4.7</c:v>
                </c:pt>
                <c:pt idx="495">
                  <c:v>1.4</c:v>
                </c:pt>
                <c:pt idx="496">
                  <c:v>0.27</c:v>
                </c:pt>
                <c:pt idx="497">
                  <c:v>0.46</c:v>
                </c:pt>
                <c:pt idx="498">
                  <c:v>0.73</c:v>
                </c:pt>
                <c:pt idx="499">
                  <c:v>0.86</c:v>
                </c:pt>
                <c:pt idx="500">
                  <c:v>0.56999999999999995</c:v>
                </c:pt>
                <c:pt idx="501">
                  <c:v>3.7</c:v>
                </c:pt>
                <c:pt idx="502">
                  <c:v>4</c:v>
                </c:pt>
                <c:pt idx="503">
                  <c:v>0.13</c:v>
                </c:pt>
                <c:pt idx="504">
                  <c:v>2.2000000000000002</c:v>
                </c:pt>
                <c:pt idx="505">
                  <c:v>22</c:v>
                </c:pt>
                <c:pt idx="506">
                  <c:v>0.74</c:v>
                </c:pt>
                <c:pt idx="507">
                  <c:v>8.1</c:v>
                </c:pt>
                <c:pt idx="508">
                  <c:v>14</c:v>
                </c:pt>
                <c:pt idx="509">
                  <c:v>2.2000000000000002</c:v>
                </c:pt>
                <c:pt idx="510">
                  <c:v>4.7</c:v>
                </c:pt>
                <c:pt idx="511">
                  <c:v>12</c:v>
                </c:pt>
                <c:pt idx="512">
                  <c:v>3.1</c:v>
                </c:pt>
                <c:pt idx="513">
                  <c:v>0.34</c:v>
                </c:pt>
                <c:pt idx="514">
                  <c:v>0.56000000000000005</c:v>
                </c:pt>
                <c:pt idx="515">
                  <c:v>1.1000000000000001</c:v>
                </c:pt>
                <c:pt idx="516">
                  <c:v>0.43</c:v>
                </c:pt>
                <c:pt idx="517">
                  <c:v>0.12</c:v>
                </c:pt>
                <c:pt idx="518">
                  <c:v>45</c:v>
                </c:pt>
                <c:pt idx="519">
                  <c:v>0.13</c:v>
                </c:pt>
                <c:pt idx="520">
                  <c:v>2.9</c:v>
                </c:pt>
                <c:pt idx="521">
                  <c:v>1.8</c:v>
                </c:pt>
                <c:pt idx="522">
                  <c:v>0.67</c:v>
                </c:pt>
                <c:pt idx="523">
                  <c:v>0.22</c:v>
                </c:pt>
                <c:pt idx="524">
                  <c:v>1.2</c:v>
                </c:pt>
                <c:pt idx="525">
                  <c:v>0.65</c:v>
                </c:pt>
                <c:pt idx="526">
                  <c:v>1.4</c:v>
                </c:pt>
                <c:pt idx="527">
                  <c:v>0.4</c:v>
                </c:pt>
                <c:pt idx="528">
                  <c:v>0.65</c:v>
                </c:pt>
                <c:pt idx="529">
                  <c:v>0.35</c:v>
                </c:pt>
                <c:pt idx="530">
                  <c:v>0.21</c:v>
                </c:pt>
                <c:pt idx="531">
                  <c:v>14</c:v>
                </c:pt>
                <c:pt idx="532">
                  <c:v>0.25</c:v>
                </c:pt>
                <c:pt idx="533">
                  <c:v>9.3000000000000007</c:v>
                </c:pt>
                <c:pt idx="534">
                  <c:v>0.97</c:v>
                </c:pt>
                <c:pt idx="535">
                  <c:v>6.3</c:v>
                </c:pt>
                <c:pt idx="536">
                  <c:v>1.1000000000000001</c:v>
                </c:pt>
                <c:pt idx="537">
                  <c:v>4.4000000000000004</c:v>
                </c:pt>
                <c:pt idx="538">
                  <c:v>1.3</c:v>
                </c:pt>
                <c:pt idx="539">
                  <c:v>1.9</c:v>
                </c:pt>
                <c:pt idx="540">
                  <c:v>0.21</c:v>
                </c:pt>
                <c:pt idx="541">
                  <c:v>0.54</c:v>
                </c:pt>
                <c:pt idx="542">
                  <c:v>1.2</c:v>
                </c:pt>
                <c:pt idx="543">
                  <c:v>0.75</c:v>
                </c:pt>
                <c:pt idx="544">
                  <c:v>0.21</c:v>
                </c:pt>
                <c:pt idx="545">
                  <c:v>0.2</c:v>
                </c:pt>
                <c:pt idx="546">
                  <c:v>1.7</c:v>
                </c:pt>
                <c:pt idx="547">
                  <c:v>12</c:v>
                </c:pt>
                <c:pt idx="548">
                  <c:v>3.6</c:v>
                </c:pt>
                <c:pt idx="549">
                  <c:v>0.76</c:v>
                </c:pt>
                <c:pt idx="550">
                  <c:v>0.3</c:v>
                </c:pt>
                <c:pt idx="551">
                  <c:v>3.1</c:v>
                </c:pt>
                <c:pt idx="552">
                  <c:v>1.9</c:v>
                </c:pt>
                <c:pt idx="553">
                  <c:v>0.82</c:v>
                </c:pt>
                <c:pt idx="554">
                  <c:v>1.4</c:v>
                </c:pt>
                <c:pt idx="555">
                  <c:v>0.19</c:v>
                </c:pt>
                <c:pt idx="556">
                  <c:v>1.5</c:v>
                </c:pt>
                <c:pt idx="557">
                  <c:v>2.8</c:v>
                </c:pt>
                <c:pt idx="558">
                  <c:v>8.1999999999999993</c:v>
                </c:pt>
                <c:pt idx="559">
                  <c:v>1.3</c:v>
                </c:pt>
                <c:pt idx="560">
                  <c:v>3.9</c:v>
                </c:pt>
                <c:pt idx="561">
                  <c:v>0.13</c:v>
                </c:pt>
                <c:pt idx="562">
                  <c:v>0.23</c:v>
                </c:pt>
                <c:pt idx="563">
                  <c:v>0.67</c:v>
                </c:pt>
                <c:pt idx="564">
                  <c:v>0.34</c:v>
                </c:pt>
                <c:pt idx="565">
                  <c:v>9.4</c:v>
                </c:pt>
                <c:pt idx="566">
                  <c:v>0.32</c:v>
                </c:pt>
                <c:pt idx="567">
                  <c:v>0.15</c:v>
                </c:pt>
                <c:pt idx="568">
                  <c:v>0.28999999999999998</c:v>
                </c:pt>
                <c:pt idx="569">
                  <c:v>0.3</c:v>
                </c:pt>
                <c:pt idx="570">
                  <c:v>0.12</c:v>
                </c:pt>
                <c:pt idx="571">
                  <c:v>0.17</c:v>
                </c:pt>
                <c:pt idx="572">
                  <c:v>1.7</c:v>
                </c:pt>
                <c:pt idx="573">
                  <c:v>0.04</c:v>
                </c:pt>
                <c:pt idx="574">
                  <c:v>0.54</c:v>
                </c:pt>
                <c:pt idx="575">
                  <c:v>11</c:v>
                </c:pt>
                <c:pt idx="576">
                  <c:v>1.2</c:v>
                </c:pt>
                <c:pt idx="577">
                  <c:v>3.3</c:v>
                </c:pt>
                <c:pt idx="578">
                  <c:v>0.21</c:v>
                </c:pt>
                <c:pt idx="579">
                  <c:v>5.3</c:v>
                </c:pt>
                <c:pt idx="580">
                  <c:v>1.5</c:v>
                </c:pt>
                <c:pt idx="581">
                  <c:v>0.11</c:v>
                </c:pt>
                <c:pt idx="582">
                  <c:v>3</c:v>
                </c:pt>
                <c:pt idx="583">
                  <c:v>5.3</c:v>
                </c:pt>
                <c:pt idx="584">
                  <c:v>0.5</c:v>
                </c:pt>
                <c:pt idx="585">
                  <c:v>3</c:v>
                </c:pt>
                <c:pt idx="586">
                  <c:v>0.41</c:v>
                </c:pt>
                <c:pt idx="587">
                  <c:v>0.83</c:v>
                </c:pt>
                <c:pt idx="588">
                  <c:v>0.19</c:v>
                </c:pt>
                <c:pt idx="589">
                  <c:v>0.98</c:v>
                </c:pt>
                <c:pt idx="590">
                  <c:v>1.5</c:v>
                </c:pt>
                <c:pt idx="591">
                  <c:v>5.0999999999999996</c:v>
                </c:pt>
                <c:pt idx="592">
                  <c:v>0.13</c:v>
                </c:pt>
                <c:pt idx="593">
                  <c:v>1.2</c:v>
                </c:pt>
                <c:pt idx="594">
                  <c:v>8.9</c:v>
                </c:pt>
                <c:pt idx="595">
                  <c:v>0.28000000000000003</c:v>
                </c:pt>
                <c:pt idx="596">
                  <c:v>0.95</c:v>
                </c:pt>
                <c:pt idx="597">
                  <c:v>0.51</c:v>
                </c:pt>
                <c:pt idx="598">
                  <c:v>3.3</c:v>
                </c:pt>
                <c:pt idx="599">
                  <c:v>1.2</c:v>
                </c:pt>
                <c:pt idx="600">
                  <c:v>1.6</c:v>
                </c:pt>
                <c:pt idx="601">
                  <c:v>1.1000000000000001</c:v>
                </c:pt>
                <c:pt idx="602">
                  <c:v>1.1000000000000001</c:v>
                </c:pt>
                <c:pt idx="603">
                  <c:v>0.16</c:v>
                </c:pt>
                <c:pt idx="604">
                  <c:v>12</c:v>
                </c:pt>
                <c:pt idx="605">
                  <c:v>4</c:v>
                </c:pt>
                <c:pt idx="606">
                  <c:v>1.5</c:v>
                </c:pt>
                <c:pt idx="607">
                  <c:v>0.59</c:v>
                </c:pt>
                <c:pt idx="608">
                  <c:v>0.56000000000000005</c:v>
                </c:pt>
                <c:pt idx="609">
                  <c:v>0.99</c:v>
                </c:pt>
                <c:pt idx="610">
                  <c:v>2.4</c:v>
                </c:pt>
                <c:pt idx="611">
                  <c:v>0.23</c:v>
                </c:pt>
                <c:pt idx="612">
                  <c:v>1.8</c:v>
                </c:pt>
                <c:pt idx="613">
                  <c:v>4</c:v>
                </c:pt>
                <c:pt idx="614">
                  <c:v>0.12</c:v>
                </c:pt>
                <c:pt idx="615">
                  <c:v>0.12</c:v>
                </c:pt>
                <c:pt idx="616">
                  <c:v>1.5</c:v>
                </c:pt>
                <c:pt idx="617">
                  <c:v>1.5</c:v>
                </c:pt>
                <c:pt idx="618">
                  <c:v>0.23</c:v>
                </c:pt>
                <c:pt idx="619">
                  <c:v>57</c:v>
                </c:pt>
                <c:pt idx="620">
                  <c:v>1.8</c:v>
                </c:pt>
                <c:pt idx="621">
                  <c:v>0.21</c:v>
                </c:pt>
                <c:pt idx="622">
                  <c:v>25</c:v>
                </c:pt>
                <c:pt idx="623">
                  <c:v>2.8</c:v>
                </c:pt>
                <c:pt idx="624">
                  <c:v>0.38</c:v>
                </c:pt>
                <c:pt idx="625">
                  <c:v>4.4000000000000004</c:v>
                </c:pt>
                <c:pt idx="626">
                  <c:v>0.52</c:v>
                </c:pt>
                <c:pt idx="627">
                  <c:v>1.4</c:v>
                </c:pt>
                <c:pt idx="628">
                  <c:v>13</c:v>
                </c:pt>
                <c:pt idx="629">
                  <c:v>0.57999999999999996</c:v>
                </c:pt>
                <c:pt idx="630">
                  <c:v>0.18</c:v>
                </c:pt>
                <c:pt idx="631">
                  <c:v>1.5</c:v>
                </c:pt>
                <c:pt idx="632">
                  <c:v>0.77</c:v>
                </c:pt>
                <c:pt idx="633">
                  <c:v>16</c:v>
                </c:pt>
                <c:pt idx="634">
                  <c:v>9.6999999999999993</c:v>
                </c:pt>
                <c:pt idx="635">
                  <c:v>0.7</c:v>
                </c:pt>
                <c:pt idx="636">
                  <c:v>1.3</c:v>
                </c:pt>
                <c:pt idx="637">
                  <c:v>1</c:v>
                </c:pt>
                <c:pt idx="638">
                  <c:v>0.45</c:v>
                </c:pt>
                <c:pt idx="639">
                  <c:v>0.8</c:v>
                </c:pt>
                <c:pt idx="640">
                  <c:v>0.75</c:v>
                </c:pt>
                <c:pt idx="641">
                  <c:v>0.14000000000000001</c:v>
                </c:pt>
                <c:pt idx="642">
                  <c:v>0.22</c:v>
                </c:pt>
                <c:pt idx="643">
                  <c:v>1.8</c:v>
                </c:pt>
                <c:pt idx="644">
                  <c:v>0.54</c:v>
                </c:pt>
                <c:pt idx="645">
                  <c:v>3</c:v>
                </c:pt>
                <c:pt idx="646">
                  <c:v>0.3</c:v>
                </c:pt>
                <c:pt idx="647">
                  <c:v>4.4000000000000004</c:v>
                </c:pt>
                <c:pt idx="648">
                  <c:v>3.7</c:v>
                </c:pt>
                <c:pt idx="649">
                  <c:v>0.11</c:v>
                </c:pt>
                <c:pt idx="650">
                  <c:v>0.73</c:v>
                </c:pt>
                <c:pt idx="651">
                  <c:v>28</c:v>
                </c:pt>
                <c:pt idx="652">
                  <c:v>2.4</c:v>
                </c:pt>
                <c:pt idx="653">
                  <c:v>5</c:v>
                </c:pt>
                <c:pt idx="654">
                  <c:v>23</c:v>
                </c:pt>
                <c:pt idx="655">
                  <c:v>2.2000000000000002</c:v>
                </c:pt>
                <c:pt idx="656">
                  <c:v>0.5</c:v>
                </c:pt>
                <c:pt idx="657">
                  <c:v>0.13</c:v>
                </c:pt>
                <c:pt idx="658">
                  <c:v>0.64</c:v>
                </c:pt>
                <c:pt idx="659">
                  <c:v>0.54</c:v>
                </c:pt>
                <c:pt idx="660">
                  <c:v>1.3</c:v>
                </c:pt>
                <c:pt idx="661">
                  <c:v>0.23</c:v>
                </c:pt>
                <c:pt idx="662">
                  <c:v>1.8</c:v>
                </c:pt>
                <c:pt idx="663">
                  <c:v>1</c:v>
                </c:pt>
                <c:pt idx="664">
                  <c:v>0.6</c:v>
                </c:pt>
                <c:pt idx="665">
                  <c:v>1.8</c:v>
                </c:pt>
                <c:pt idx="666">
                  <c:v>0.54</c:v>
                </c:pt>
                <c:pt idx="667">
                  <c:v>0.19</c:v>
                </c:pt>
                <c:pt idx="668">
                  <c:v>1.3</c:v>
                </c:pt>
                <c:pt idx="669">
                  <c:v>1.3</c:v>
                </c:pt>
              </c:numCache>
            </c:numRef>
          </c:xVal>
          <c:yVal>
            <c:numRef>
              <c:f>Sheet2!$F$2:$F$702</c:f>
              <c:numCache>
                <c:formatCode>General</c:formatCode>
                <c:ptCount val="701"/>
                <c:pt idx="0">
                  <c:v>0.5</c:v>
                </c:pt>
                <c:pt idx="1">
                  <c:v>0</c:v>
                </c:pt>
                <c:pt idx="2">
                  <c:v>0</c:v>
                </c:pt>
                <c:pt idx="3">
                  <c:v>0.74</c:v>
                </c:pt>
                <c:pt idx="4">
                  <c:v>0.9</c:v>
                </c:pt>
                <c:pt idx="5">
                  <c:v>0.52</c:v>
                </c:pt>
                <c:pt idx="6">
                  <c:v>0.04</c:v>
                </c:pt>
                <c:pt idx="7">
                  <c:v>0.17</c:v>
                </c:pt>
                <c:pt idx="8">
                  <c:v>0.2</c:v>
                </c:pt>
                <c:pt idx="9">
                  <c:v>0.68</c:v>
                </c:pt>
                <c:pt idx="10">
                  <c:v>0</c:v>
                </c:pt>
                <c:pt idx="11">
                  <c:v>0.85</c:v>
                </c:pt>
                <c:pt idx="12">
                  <c:v>0.96</c:v>
                </c:pt>
                <c:pt idx="13">
                  <c:v>0.31</c:v>
                </c:pt>
                <c:pt idx="14">
                  <c:v>0.92</c:v>
                </c:pt>
                <c:pt idx="15">
                  <c:v>0</c:v>
                </c:pt>
                <c:pt idx="16">
                  <c:v>8.5999999999999993E-2</c:v>
                </c:pt>
                <c:pt idx="17">
                  <c:v>0</c:v>
                </c:pt>
                <c:pt idx="18">
                  <c:v>0</c:v>
                </c:pt>
                <c:pt idx="19">
                  <c:v>0.97</c:v>
                </c:pt>
                <c:pt idx="20">
                  <c:v>0.6</c:v>
                </c:pt>
                <c:pt idx="21">
                  <c:v>0.18</c:v>
                </c:pt>
                <c:pt idx="22">
                  <c:v>0.28999999999999998</c:v>
                </c:pt>
                <c:pt idx="23">
                  <c:v>0.18</c:v>
                </c:pt>
                <c:pt idx="24">
                  <c:v>0.33</c:v>
                </c:pt>
                <c:pt idx="25">
                  <c:v>0</c:v>
                </c:pt>
                <c:pt idx="26">
                  <c:v>0.88</c:v>
                </c:pt>
                <c:pt idx="27">
                  <c:v>3.0000000000000001E-3</c:v>
                </c:pt>
                <c:pt idx="28">
                  <c:v>0.92</c:v>
                </c:pt>
                <c:pt idx="29">
                  <c:v>0.39</c:v>
                </c:pt>
                <c:pt idx="30">
                  <c:v>2.0000000000000001E-4</c:v>
                </c:pt>
                <c:pt idx="31">
                  <c:v>7.0000000000000007E-2</c:v>
                </c:pt>
                <c:pt idx="32">
                  <c:v>5.0000000000000001E-3</c:v>
                </c:pt>
                <c:pt idx="33">
                  <c:v>0.85</c:v>
                </c:pt>
                <c:pt idx="34">
                  <c:v>0.8</c:v>
                </c:pt>
                <c:pt idx="35">
                  <c:v>0.85</c:v>
                </c:pt>
                <c:pt idx="36">
                  <c:v>0.89</c:v>
                </c:pt>
                <c:pt idx="37">
                  <c:v>2.9000000000000001E-2</c:v>
                </c:pt>
                <c:pt idx="38">
                  <c:v>1.1000000000000001E-3</c:v>
                </c:pt>
                <c:pt idx="39">
                  <c:v>0</c:v>
                </c:pt>
                <c:pt idx="40">
                  <c:v>0.16</c:v>
                </c:pt>
                <c:pt idx="41">
                  <c:v>0.93</c:v>
                </c:pt>
                <c:pt idx="42">
                  <c:v>0.06</c:v>
                </c:pt>
                <c:pt idx="43">
                  <c:v>0.05</c:v>
                </c:pt>
                <c:pt idx="44">
                  <c:v>0</c:v>
                </c:pt>
                <c:pt idx="45">
                  <c:v>0.01</c:v>
                </c:pt>
                <c:pt idx="46">
                  <c:v>0.25</c:v>
                </c:pt>
                <c:pt idx="47">
                  <c:v>0.94</c:v>
                </c:pt>
                <c:pt idx="48">
                  <c:v>0.02</c:v>
                </c:pt>
                <c:pt idx="49">
                  <c:v>1E-3</c:v>
                </c:pt>
                <c:pt idx="50">
                  <c:v>0.52</c:v>
                </c:pt>
                <c:pt idx="51">
                  <c:v>0.61</c:v>
                </c:pt>
                <c:pt idx="52">
                  <c:v>0</c:v>
                </c:pt>
                <c:pt idx="53">
                  <c:v>4.0000000000000001E-3</c:v>
                </c:pt>
                <c:pt idx="54">
                  <c:v>0.17</c:v>
                </c:pt>
                <c:pt idx="55">
                  <c:v>0.06</c:v>
                </c:pt>
                <c:pt idx="56">
                  <c:v>0.88</c:v>
                </c:pt>
                <c:pt idx="57">
                  <c:v>0.65</c:v>
                </c:pt>
                <c:pt idx="58">
                  <c:v>0.4</c:v>
                </c:pt>
                <c:pt idx="59">
                  <c:v>0</c:v>
                </c:pt>
                <c:pt idx="60">
                  <c:v>0</c:v>
                </c:pt>
                <c:pt idx="61">
                  <c:v>0.13</c:v>
                </c:pt>
                <c:pt idx="62">
                  <c:v>0</c:v>
                </c:pt>
                <c:pt idx="63">
                  <c:v>0.36</c:v>
                </c:pt>
                <c:pt idx="64">
                  <c:v>0.17</c:v>
                </c:pt>
                <c:pt idx="65">
                  <c:v>0.4</c:v>
                </c:pt>
                <c:pt idx="66">
                  <c:v>1.4999999999999999E-2</c:v>
                </c:pt>
                <c:pt idx="67">
                  <c:v>0.92</c:v>
                </c:pt>
                <c:pt idx="68">
                  <c:v>0</c:v>
                </c:pt>
                <c:pt idx="69">
                  <c:v>9.7000000000000003E-2</c:v>
                </c:pt>
                <c:pt idx="70">
                  <c:v>0</c:v>
                </c:pt>
                <c:pt idx="71">
                  <c:v>0.66</c:v>
                </c:pt>
                <c:pt idx="72">
                  <c:v>0</c:v>
                </c:pt>
                <c:pt idx="73">
                  <c:v>0.17</c:v>
                </c:pt>
                <c:pt idx="74">
                  <c:v>3.6999999999999998E-2</c:v>
                </c:pt>
                <c:pt idx="75">
                  <c:v>0.48</c:v>
                </c:pt>
                <c:pt idx="76">
                  <c:v>1.1000000000000001E-3</c:v>
                </c:pt>
                <c:pt idx="77">
                  <c:v>0.6</c:v>
                </c:pt>
                <c:pt idx="78">
                  <c:v>9.1999999999999998E-2</c:v>
                </c:pt>
                <c:pt idx="79">
                  <c:v>0.13</c:v>
                </c:pt>
                <c:pt idx="80">
                  <c:v>0.4</c:v>
                </c:pt>
                <c:pt idx="81">
                  <c:v>0.19</c:v>
                </c:pt>
                <c:pt idx="82">
                  <c:v>3.1E-2</c:v>
                </c:pt>
                <c:pt idx="83">
                  <c:v>0.06</c:v>
                </c:pt>
                <c:pt idx="84">
                  <c:v>5.6000000000000001E-2</c:v>
                </c:pt>
                <c:pt idx="85">
                  <c:v>0.04</c:v>
                </c:pt>
                <c:pt idx="86">
                  <c:v>1</c:v>
                </c:pt>
                <c:pt idx="87">
                  <c:v>0.17</c:v>
                </c:pt>
                <c:pt idx="88">
                  <c:v>0.64</c:v>
                </c:pt>
                <c:pt idx="89">
                  <c:v>0.73</c:v>
                </c:pt>
                <c:pt idx="90">
                  <c:v>0.52</c:v>
                </c:pt>
                <c:pt idx="91">
                  <c:v>1</c:v>
                </c:pt>
                <c:pt idx="92">
                  <c:v>0.23</c:v>
                </c:pt>
                <c:pt idx="93">
                  <c:v>0.72</c:v>
                </c:pt>
                <c:pt idx="94">
                  <c:v>0.02</c:v>
                </c:pt>
                <c:pt idx="95">
                  <c:v>3.5000000000000003E-2</c:v>
                </c:pt>
                <c:pt idx="96">
                  <c:v>0</c:v>
                </c:pt>
                <c:pt idx="97">
                  <c:v>0.39</c:v>
                </c:pt>
                <c:pt idx="98">
                  <c:v>0.25</c:v>
                </c:pt>
                <c:pt idx="99">
                  <c:v>0.4</c:v>
                </c:pt>
                <c:pt idx="100">
                  <c:v>0.18</c:v>
                </c:pt>
                <c:pt idx="101">
                  <c:v>0</c:v>
                </c:pt>
                <c:pt idx="102">
                  <c:v>0.78</c:v>
                </c:pt>
                <c:pt idx="103">
                  <c:v>0.78</c:v>
                </c:pt>
                <c:pt idx="104">
                  <c:v>0.31</c:v>
                </c:pt>
                <c:pt idx="105">
                  <c:v>0.15</c:v>
                </c:pt>
                <c:pt idx="106">
                  <c:v>0.18</c:v>
                </c:pt>
                <c:pt idx="107">
                  <c:v>7.0000000000000007E-2</c:v>
                </c:pt>
                <c:pt idx="108">
                  <c:v>0.19</c:v>
                </c:pt>
                <c:pt idx="109">
                  <c:v>0.6</c:v>
                </c:pt>
                <c:pt idx="110">
                  <c:v>0.15</c:v>
                </c:pt>
                <c:pt idx="111">
                  <c:v>0.73</c:v>
                </c:pt>
                <c:pt idx="112">
                  <c:v>0.9</c:v>
                </c:pt>
                <c:pt idx="113">
                  <c:v>0.59</c:v>
                </c:pt>
                <c:pt idx="114">
                  <c:v>0.79</c:v>
                </c:pt>
                <c:pt idx="115">
                  <c:v>0.72</c:v>
                </c:pt>
                <c:pt idx="116">
                  <c:v>0.62</c:v>
                </c:pt>
                <c:pt idx="117">
                  <c:v>5.1999999999999998E-2</c:v>
                </c:pt>
                <c:pt idx="118">
                  <c:v>0</c:v>
                </c:pt>
                <c:pt idx="119">
                  <c:v>0.85</c:v>
                </c:pt>
                <c:pt idx="120">
                  <c:v>0.8</c:v>
                </c:pt>
                <c:pt idx="121">
                  <c:v>0.22</c:v>
                </c:pt>
                <c:pt idx="122">
                  <c:v>0.55000000000000004</c:v>
                </c:pt>
                <c:pt idx="123">
                  <c:v>0.95</c:v>
                </c:pt>
                <c:pt idx="124">
                  <c:v>0.01</c:v>
                </c:pt>
                <c:pt idx="125">
                  <c:v>0.14000000000000001</c:v>
                </c:pt>
                <c:pt idx="126">
                  <c:v>0.01</c:v>
                </c:pt>
                <c:pt idx="127">
                  <c:v>0.34</c:v>
                </c:pt>
                <c:pt idx="128">
                  <c:v>0</c:v>
                </c:pt>
                <c:pt idx="129">
                  <c:v>5.6000000000000001E-2</c:v>
                </c:pt>
                <c:pt idx="130">
                  <c:v>0.36</c:v>
                </c:pt>
                <c:pt idx="131">
                  <c:v>0</c:v>
                </c:pt>
                <c:pt idx="132">
                  <c:v>0.43</c:v>
                </c:pt>
                <c:pt idx="133">
                  <c:v>0.7</c:v>
                </c:pt>
                <c:pt idx="134">
                  <c:v>5.6000000000000001E-2</c:v>
                </c:pt>
                <c:pt idx="135">
                  <c:v>0.03</c:v>
                </c:pt>
                <c:pt idx="136">
                  <c:v>0.52</c:v>
                </c:pt>
                <c:pt idx="137">
                  <c:v>0.24</c:v>
                </c:pt>
                <c:pt idx="138">
                  <c:v>0.5</c:v>
                </c:pt>
                <c:pt idx="139">
                  <c:v>0</c:v>
                </c:pt>
                <c:pt idx="140">
                  <c:v>1</c:v>
                </c:pt>
                <c:pt idx="141">
                  <c:v>0.6</c:v>
                </c:pt>
                <c:pt idx="142">
                  <c:v>6.0000000000000001E-3</c:v>
                </c:pt>
                <c:pt idx="143">
                  <c:v>0.78</c:v>
                </c:pt>
                <c:pt idx="144">
                  <c:v>0.7</c:v>
                </c:pt>
                <c:pt idx="145">
                  <c:v>0.62</c:v>
                </c:pt>
                <c:pt idx="146">
                  <c:v>0.2</c:v>
                </c:pt>
                <c:pt idx="147">
                  <c:v>0.79</c:v>
                </c:pt>
                <c:pt idx="148">
                  <c:v>0.23</c:v>
                </c:pt>
                <c:pt idx="149">
                  <c:v>0.91</c:v>
                </c:pt>
                <c:pt idx="150">
                  <c:v>3.8E-3</c:v>
                </c:pt>
                <c:pt idx="151">
                  <c:v>0.96</c:v>
                </c:pt>
                <c:pt idx="152">
                  <c:v>0.06</c:v>
                </c:pt>
                <c:pt idx="153">
                  <c:v>2.9000000000000001E-2</c:v>
                </c:pt>
                <c:pt idx="154">
                  <c:v>0.15</c:v>
                </c:pt>
                <c:pt idx="155">
                  <c:v>0.56000000000000005</c:v>
                </c:pt>
                <c:pt idx="156">
                  <c:v>5.5E-2</c:v>
                </c:pt>
                <c:pt idx="157">
                  <c:v>0.64</c:v>
                </c:pt>
                <c:pt idx="158">
                  <c:v>0.12</c:v>
                </c:pt>
                <c:pt idx="159">
                  <c:v>0.7</c:v>
                </c:pt>
                <c:pt idx="160">
                  <c:v>0.61</c:v>
                </c:pt>
                <c:pt idx="161">
                  <c:v>0.01</c:v>
                </c:pt>
                <c:pt idx="162">
                  <c:v>0</c:v>
                </c:pt>
                <c:pt idx="163">
                  <c:v>0.87</c:v>
                </c:pt>
                <c:pt idx="164">
                  <c:v>6.8000000000000005E-2</c:v>
                </c:pt>
                <c:pt idx="165">
                  <c:v>1</c:v>
                </c:pt>
                <c:pt idx="166">
                  <c:v>0.02</c:v>
                </c:pt>
                <c:pt idx="167">
                  <c:v>0.82</c:v>
                </c:pt>
                <c:pt idx="168">
                  <c:v>0</c:v>
                </c:pt>
                <c:pt idx="169">
                  <c:v>0.25</c:v>
                </c:pt>
                <c:pt idx="170">
                  <c:v>8.3000000000000004E-2</c:v>
                </c:pt>
                <c:pt idx="171">
                  <c:v>0.02</c:v>
                </c:pt>
                <c:pt idx="172">
                  <c:v>1</c:v>
                </c:pt>
                <c:pt idx="173">
                  <c:v>5.0999999999999997E-2</c:v>
                </c:pt>
                <c:pt idx="174">
                  <c:v>0.59</c:v>
                </c:pt>
                <c:pt idx="175">
                  <c:v>0</c:v>
                </c:pt>
                <c:pt idx="176">
                  <c:v>0</c:v>
                </c:pt>
                <c:pt idx="177">
                  <c:v>0.16</c:v>
                </c:pt>
                <c:pt idx="178">
                  <c:v>0.03</c:v>
                </c:pt>
                <c:pt idx="179">
                  <c:v>0</c:v>
                </c:pt>
                <c:pt idx="180">
                  <c:v>0.32</c:v>
                </c:pt>
                <c:pt idx="181">
                  <c:v>0.66</c:v>
                </c:pt>
                <c:pt idx="182">
                  <c:v>2.4E-2</c:v>
                </c:pt>
                <c:pt idx="183">
                  <c:v>0.06</c:v>
                </c:pt>
                <c:pt idx="184">
                  <c:v>0</c:v>
                </c:pt>
                <c:pt idx="185">
                  <c:v>1</c:v>
                </c:pt>
                <c:pt idx="186">
                  <c:v>3.8E-3</c:v>
                </c:pt>
                <c:pt idx="187">
                  <c:v>1</c:v>
                </c:pt>
                <c:pt idx="188">
                  <c:v>2.3E-2</c:v>
                </c:pt>
                <c:pt idx="189">
                  <c:v>0.06</c:v>
                </c:pt>
                <c:pt idx="190">
                  <c:v>0</c:v>
                </c:pt>
                <c:pt idx="191">
                  <c:v>0</c:v>
                </c:pt>
                <c:pt idx="192">
                  <c:v>5.0000000000000001E-3</c:v>
                </c:pt>
                <c:pt idx="193">
                  <c:v>3.3000000000000002E-2</c:v>
                </c:pt>
                <c:pt idx="194">
                  <c:v>0.95</c:v>
                </c:pt>
                <c:pt idx="195">
                  <c:v>1.6000000000000001E-3</c:v>
                </c:pt>
                <c:pt idx="196">
                  <c:v>6.6000000000000003E-2</c:v>
                </c:pt>
                <c:pt idx="197">
                  <c:v>0.7</c:v>
                </c:pt>
                <c:pt idx="198">
                  <c:v>0.22</c:v>
                </c:pt>
                <c:pt idx="199">
                  <c:v>0</c:v>
                </c:pt>
                <c:pt idx="200">
                  <c:v>0.18</c:v>
                </c:pt>
                <c:pt idx="201">
                  <c:v>0.19</c:v>
                </c:pt>
                <c:pt idx="202">
                  <c:v>1.7000000000000001E-2</c:v>
                </c:pt>
                <c:pt idx="203">
                  <c:v>0</c:v>
                </c:pt>
                <c:pt idx="204">
                  <c:v>0.16</c:v>
                </c:pt>
                <c:pt idx="205">
                  <c:v>0.04</c:v>
                </c:pt>
                <c:pt idx="206">
                  <c:v>0.36</c:v>
                </c:pt>
                <c:pt idx="207">
                  <c:v>0</c:v>
                </c:pt>
                <c:pt idx="208">
                  <c:v>8.2000000000000003E-2</c:v>
                </c:pt>
                <c:pt idx="209">
                  <c:v>0.53</c:v>
                </c:pt>
                <c:pt idx="210">
                  <c:v>0</c:v>
                </c:pt>
                <c:pt idx="211">
                  <c:v>1.7000000000000001E-2</c:v>
                </c:pt>
                <c:pt idx="212">
                  <c:v>0.2</c:v>
                </c:pt>
                <c:pt idx="213">
                  <c:v>0.61</c:v>
                </c:pt>
                <c:pt idx="214">
                  <c:v>0.28000000000000003</c:v>
                </c:pt>
                <c:pt idx="215">
                  <c:v>0.12</c:v>
                </c:pt>
                <c:pt idx="216">
                  <c:v>0</c:v>
                </c:pt>
                <c:pt idx="217">
                  <c:v>0.12</c:v>
                </c:pt>
                <c:pt idx="218">
                  <c:v>0</c:v>
                </c:pt>
                <c:pt idx="219">
                  <c:v>0.15</c:v>
                </c:pt>
                <c:pt idx="220">
                  <c:v>0.01</c:v>
                </c:pt>
                <c:pt idx="221">
                  <c:v>0.62</c:v>
                </c:pt>
                <c:pt idx="222">
                  <c:v>0.26</c:v>
                </c:pt>
                <c:pt idx="223">
                  <c:v>0</c:v>
                </c:pt>
                <c:pt idx="224">
                  <c:v>0</c:v>
                </c:pt>
                <c:pt idx="225">
                  <c:v>0.8</c:v>
                </c:pt>
                <c:pt idx="226">
                  <c:v>0.55000000000000004</c:v>
                </c:pt>
                <c:pt idx="227">
                  <c:v>0.02</c:v>
                </c:pt>
                <c:pt idx="228">
                  <c:v>0.25</c:v>
                </c:pt>
                <c:pt idx="229">
                  <c:v>0.03</c:v>
                </c:pt>
                <c:pt idx="230">
                  <c:v>1.7000000000000001E-2</c:v>
                </c:pt>
                <c:pt idx="231">
                  <c:v>0.75</c:v>
                </c:pt>
                <c:pt idx="232">
                  <c:v>0.02</c:v>
                </c:pt>
                <c:pt idx="233">
                  <c:v>0</c:v>
                </c:pt>
                <c:pt idx="234">
                  <c:v>0.1</c:v>
                </c:pt>
                <c:pt idx="235">
                  <c:v>0.1</c:v>
                </c:pt>
                <c:pt idx="236">
                  <c:v>0.59</c:v>
                </c:pt>
                <c:pt idx="237">
                  <c:v>1.6E-2</c:v>
                </c:pt>
                <c:pt idx="238">
                  <c:v>0</c:v>
                </c:pt>
                <c:pt idx="239">
                  <c:v>0</c:v>
                </c:pt>
                <c:pt idx="240">
                  <c:v>0.18</c:v>
                </c:pt>
                <c:pt idx="241">
                  <c:v>1.4E-2</c:v>
                </c:pt>
                <c:pt idx="242">
                  <c:v>0</c:v>
                </c:pt>
                <c:pt idx="243">
                  <c:v>1.0999999999999999E-2</c:v>
                </c:pt>
                <c:pt idx="244">
                  <c:v>0.77</c:v>
                </c:pt>
                <c:pt idx="245">
                  <c:v>0.23</c:v>
                </c:pt>
                <c:pt idx="246">
                  <c:v>0.12</c:v>
                </c:pt>
                <c:pt idx="247">
                  <c:v>8.1000000000000003E-2</c:v>
                </c:pt>
                <c:pt idx="248">
                  <c:v>0</c:v>
                </c:pt>
                <c:pt idx="249">
                  <c:v>0.84</c:v>
                </c:pt>
                <c:pt idx="250">
                  <c:v>3.5999999999999999E-3</c:v>
                </c:pt>
                <c:pt idx="251">
                  <c:v>0.53</c:v>
                </c:pt>
                <c:pt idx="252">
                  <c:v>0.3</c:v>
                </c:pt>
                <c:pt idx="253">
                  <c:v>0</c:v>
                </c:pt>
                <c:pt idx="254">
                  <c:v>0.16</c:v>
                </c:pt>
                <c:pt idx="255">
                  <c:v>9.5000000000000001E-2</c:v>
                </c:pt>
                <c:pt idx="256">
                  <c:v>0.06</c:v>
                </c:pt>
                <c:pt idx="257">
                  <c:v>0.52</c:v>
                </c:pt>
                <c:pt idx="258">
                  <c:v>0.73</c:v>
                </c:pt>
                <c:pt idx="259">
                  <c:v>4.2999999999999997E-2</c:v>
                </c:pt>
                <c:pt idx="260">
                  <c:v>0.89</c:v>
                </c:pt>
                <c:pt idx="261">
                  <c:v>1</c:v>
                </c:pt>
                <c:pt idx="262">
                  <c:v>0.76</c:v>
                </c:pt>
                <c:pt idx="263">
                  <c:v>0.57999999999999996</c:v>
                </c:pt>
                <c:pt idx="264">
                  <c:v>0.17</c:v>
                </c:pt>
                <c:pt idx="265">
                  <c:v>0.11</c:v>
                </c:pt>
                <c:pt idx="266">
                  <c:v>0.64</c:v>
                </c:pt>
                <c:pt idx="267">
                  <c:v>0.15</c:v>
                </c:pt>
                <c:pt idx="268">
                  <c:v>0.1</c:v>
                </c:pt>
                <c:pt idx="269">
                  <c:v>7.9000000000000008E-3</c:v>
                </c:pt>
                <c:pt idx="270">
                  <c:v>8.6999999999999994E-2</c:v>
                </c:pt>
                <c:pt idx="271">
                  <c:v>0.85</c:v>
                </c:pt>
                <c:pt idx="272">
                  <c:v>4.2000000000000003E-2</c:v>
                </c:pt>
                <c:pt idx="273">
                  <c:v>1</c:v>
                </c:pt>
                <c:pt idx="274">
                  <c:v>6.0000000000000001E-3</c:v>
                </c:pt>
                <c:pt idx="275">
                  <c:v>0</c:v>
                </c:pt>
                <c:pt idx="276">
                  <c:v>0.85</c:v>
                </c:pt>
                <c:pt idx="277">
                  <c:v>1.2E-2</c:v>
                </c:pt>
                <c:pt idx="278">
                  <c:v>0.97</c:v>
                </c:pt>
                <c:pt idx="279">
                  <c:v>1</c:v>
                </c:pt>
                <c:pt idx="280">
                  <c:v>0.83</c:v>
                </c:pt>
                <c:pt idx="281">
                  <c:v>0.99</c:v>
                </c:pt>
                <c:pt idx="282">
                  <c:v>0.8</c:v>
                </c:pt>
                <c:pt idx="283">
                  <c:v>8.8999999999999996E-2</c:v>
                </c:pt>
                <c:pt idx="284">
                  <c:v>1</c:v>
                </c:pt>
                <c:pt idx="285">
                  <c:v>0</c:v>
                </c:pt>
                <c:pt idx="286">
                  <c:v>1</c:v>
                </c:pt>
                <c:pt idx="287">
                  <c:v>2.3E-2</c:v>
                </c:pt>
                <c:pt idx="288">
                  <c:v>0</c:v>
                </c:pt>
                <c:pt idx="289">
                  <c:v>0</c:v>
                </c:pt>
                <c:pt idx="290">
                  <c:v>5.0000000000000001E-3</c:v>
                </c:pt>
                <c:pt idx="291">
                  <c:v>0.02</c:v>
                </c:pt>
                <c:pt idx="292">
                  <c:v>2.1000000000000001E-2</c:v>
                </c:pt>
                <c:pt idx="293">
                  <c:v>0.35</c:v>
                </c:pt>
                <c:pt idx="294">
                  <c:v>0.28000000000000003</c:v>
                </c:pt>
                <c:pt idx="295">
                  <c:v>0.08</c:v>
                </c:pt>
                <c:pt idx="296">
                  <c:v>0.53</c:v>
                </c:pt>
                <c:pt idx="297">
                  <c:v>0.12</c:v>
                </c:pt>
                <c:pt idx="298">
                  <c:v>0.2</c:v>
                </c:pt>
                <c:pt idx="299">
                  <c:v>0</c:v>
                </c:pt>
                <c:pt idx="300">
                  <c:v>0.86</c:v>
                </c:pt>
                <c:pt idx="301">
                  <c:v>0.56999999999999995</c:v>
                </c:pt>
                <c:pt idx="302">
                  <c:v>0</c:v>
                </c:pt>
                <c:pt idx="303">
                  <c:v>0.47</c:v>
                </c:pt>
                <c:pt idx="304">
                  <c:v>0.36</c:v>
                </c:pt>
                <c:pt idx="305">
                  <c:v>2.2000000000000001E-3</c:v>
                </c:pt>
                <c:pt idx="306">
                  <c:v>1</c:v>
                </c:pt>
                <c:pt idx="307">
                  <c:v>0</c:v>
                </c:pt>
                <c:pt idx="308">
                  <c:v>0.15</c:v>
                </c:pt>
                <c:pt idx="309">
                  <c:v>6.0000000000000001E-3</c:v>
                </c:pt>
                <c:pt idx="310">
                  <c:v>0.6</c:v>
                </c:pt>
                <c:pt idx="311">
                  <c:v>7.5999999999999998E-2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0.4</c:v>
                </c:pt>
                <c:pt idx="316">
                  <c:v>0.05</c:v>
                </c:pt>
                <c:pt idx="317">
                  <c:v>0.86</c:v>
                </c:pt>
                <c:pt idx="318">
                  <c:v>7.4999999999999997E-2</c:v>
                </c:pt>
                <c:pt idx="319">
                  <c:v>0</c:v>
                </c:pt>
                <c:pt idx="320">
                  <c:v>0.36</c:v>
                </c:pt>
                <c:pt idx="321">
                  <c:v>0.05</c:v>
                </c:pt>
                <c:pt idx="322">
                  <c:v>0.01</c:v>
                </c:pt>
                <c:pt idx="323">
                  <c:v>0.15</c:v>
                </c:pt>
                <c:pt idx="324">
                  <c:v>0</c:v>
                </c:pt>
                <c:pt idx="325">
                  <c:v>1</c:v>
                </c:pt>
                <c:pt idx="326">
                  <c:v>1</c:v>
                </c:pt>
                <c:pt idx="327">
                  <c:v>0.99</c:v>
                </c:pt>
                <c:pt idx="328">
                  <c:v>0.98</c:v>
                </c:pt>
                <c:pt idx="329">
                  <c:v>0.1</c:v>
                </c:pt>
                <c:pt idx="330">
                  <c:v>0.51</c:v>
                </c:pt>
                <c:pt idx="331">
                  <c:v>0</c:v>
                </c:pt>
                <c:pt idx="332">
                  <c:v>0.95</c:v>
                </c:pt>
                <c:pt idx="333">
                  <c:v>1</c:v>
                </c:pt>
                <c:pt idx="334">
                  <c:v>0.71</c:v>
                </c:pt>
                <c:pt idx="335">
                  <c:v>0.72</c:v>
                </c:pt>
                <c:pt idx="336">
                  <c:v>0</c:v>
                </c:pt>
                <c:pt idx="337">
                  <c:v>1</c:v>
                </c:pt>
                <c:pt idx="338">
                  <c:v>3.5000000000000003E-2</c:v>
                </c:pt>
                <c:pt idx="339">
                  <c:v>0.04</c:v>
                </c:pt>
                <c:pt idx="340">
                  <c:v>2E-3</c:v>
                </c:pt>
                <c:pt idx="341">
                  <c:v>0</c:v>
                </c:pt>
                <c:pt idx="342">
                  <c:v>0</c:v>
                </c:pt>
                <c:pt idx="343">
                  <c:v>0.99</c:v>
                </c:pt>
                <c:pt idx="344">
                  <c:v>0.47</c:v>
                </c:pt>
                <c:pt idx="345">
                  <c:v>5.5E-2</c:v>
                </c:pt>
                <c:pt idx="346">
                  <c:v>0</c:v>
                </c:pt>
                <c:pt idx="347">
                  <c:v>8.0000000000000002E-3</c:v>
                </c:pt>
                <c:pt idx="348">
                  <c:v>6.7999999999999996E-3</c:v>
                </c:pt>
                <c:pt idx="349">
                  <c:v>0</c:v>
                </c:pt>
                <c:pt idx="350">
                  <c:v>0</c:v>
                </c:pt>
                <c:pt idx="351">
                  <c:v>0.5</c:v>
                </c:pt>
                <c:pt idx="352">
                  <c:v>0.94</c:v>
                </c:pt>
                <c:pt idx="353">
                  <c:v>0.94</c:v>
                </c:pt>
                <c:pt idx="354">
                  <c:v>2.1000000000000001E-2</c:v>
                </c:pt>
                <c:pt idx="355">
                  <c:v>0.41</c:v>
                </c:pt>
                <c:pt idx="356">
                  <c:v>0.54</c:v>
                </c:pt>
                <c:pt idx="357">
                  <c:v>0.76</c:v>
                </c:pt>
                <c:pt idx="358">
                  <c:v>0.75</c:v>
                </c:pt>
                <c:pt idx="359">
                  <c:v>0</c:v>
                </c:pt>
                <c:pt idx="360">
                  <c:v>2.5000000000000001E-2</c:v>
                </c:pt>
                <c:pt idx="361">
                  <c:v>0.02</c:v>
                </c:pt>
                <c:pt idx="362">
                  <c:v>0.33</c:v>
                </c:pt>
                <c:pt idx="363">
                  <c:v>0</c:v>
                </c:pt>
                <c:pt idx="364">
                  <c:v>0.69</c:v>
                </c:pt>
                <c:pt idx="365">
                  <c:v>1</c:v>
                </c:pt>
                <c:pt idx="366">
                  <c:v>1</c:v>
                </c:pt>
                <c:pt idx="367">
                  <c:v>0.09</c:v>
                </c:pt>
                <c:pt idx="368">
                  <c:v>0.15</c:v>
                </c:pt>
                <c:pt idx="369">
                  <c:v>0.12</c:v>
                </c:pt>
                <c:pt idx="370">
                  <c:v>0.01</c:v>
                </c:pt>
                <c:pt idx="371">
                  <c:v>4.2999999999999997E-2</c:v>
                </c:pt>
                <c:pt idx="372">
                  <c:v>0</c:v>
                </c:pt>
                <c:pt idx="373">
                  <c:v>0.11</c:v>
                </c:pt>
                <c:pt idx="374">
                  <c:v>3.8E-3</c:v>
                </c:pt>
                <c:pt idx="375">
                  <c:v>8.5999999999999993E-2</c:v>
                </c:pt>
                <c:pt idx="376">
                  <c:v>0</c:v>
                </c:pt>
                <c:pt idx="377">
                  <c:v>0.93</c:v>
                </c:pt>
                <c:pt idx="378">
                  <c:v>3.0000000000000001E-3</c:v>
                </c:pt>
                <c:pt idx="379">
                  <c:v>0</c:v>
                </c:pt>
                <c:pt idx="380">
                  <c:v>0.14000000000000001</c:v>
                </c:pt>
                <c:pt idx="381">
                  <c:v>0</c:v>
                </c:pt>
                <c:pt idx="382">
                  <c:v>0.42</c:v>
                </c:pt>
                <c:pt idx="383">
                  <c:v>0.3</c:v>
                </c:pt>
                <c:pt idx="384">
                  <c:v>1</c:v>
                </c:pt>
                <c:pt idx="385">
                  <c:v>0.73</c:v>
                </c:pt>
                <c:pt idx="386">
                  <c:v>0.85</c:v>
                </c:pt>
                <c:pt idx="387">
                  <c:v>0.87</c:v>
                </c:pt>
                <c:pt idx="388">
                  <c:v>1</c:v>
                </c:pt>
                <c:pt idx="389">
                  <c:v>0.21</c:v>
                </c:pt>
                <c:pt idx="390">
                  <c:v>0.85</c:v>
                </c:pt>
                <c:pt idx="391">
                  <c:v>0.43</c:v>
                </c:pt>
                <c:pt idx="392">
                  <c:v>0</c:v>
                </c:pt>
                <c:pt idx="393">
                  <c:v>0.27</c:v>
                </c:pt>
                <c:pt idx="394">
                  <c:v>0.37</c:v>
                </c:pt>
                <c:pt idx="395">
                  <c:v>0.85</c:v>
                </c:pt>
                <c:pt idx="396">
                  <c:v>0</c:v>
                </c:pt>
                <c:pt idx="397">
                  <c:v>0</c:v>
                </c:pt>
                <c:pt idx="398">
                  <c:v>0.85</c:v>
                </c:pt>
                <c:pt idx="399">
                  <c:v>0.23</c:v>
                </c:pt>
                <c:pt idx="400">
                  <c:v>0</c:v>
                </c:pt>
                <c:pt idx="401">
                  <c:v>0.6</c:v>
                </c:pt>
                <c:pt idx="402">
                  <c:v>0.65</c:v>
                </c:pt>
                <c:pt idx="403">
                  <c:v>0.05</c:v>
                </c:pt>
                <c:pt idx="404">
                  <c:v>0.88</c:v>
                </c:pt>
                <c:pt idx="405">
                  <c:v>1</c:v>
                </c:pt>
                <c:pt idx="406">
                  <c:v>0.96</c:v>
                </c:pt>
                <c:pt idx="407">
                  <c:v>0.36</c:v>
                </c:pt>
                <c:pt idx="408">
                  <c:v>0.7</c:v>
                </c:pt>
                <c:pt idx="409">
                  <c:v>5.0000000000000001E-3</c:v>
                </c:pt>
                <c:pt idx="410">
                  <c:v>2.3E-3</c:v>
                </c:pt>
                <c:pt idx="411">
                  <c:v>1.7000000000000001E-2</c:v>
                </c:pt>
                <c:pt idx="412">
                  <c:v>1</c:v>
                </c:pt>
                <c:pt idx="413">
                  <c:v>3.5000000000000003E-2</c:v>
                </c:pt>
                <c:pt idx="414">
                  <c:v>0</c:v>
                </c:pt>
                <c:pt idx="415">
                  <c:v>0.15</c:v>
                </c:pt>
                <c:pt idx="416">
                  <c:v>0.25</c:v>
                </c:pt>
                <c:pt idx="417">
                  <c:v>0.7</c:v>
                </c:pt>
                <c:pt idx="418">
                  <c:v>0.77</c:v>
                </c:pt>
                <c:pt idx="419">
                  <c:v>2E-3</c:v>
                </c:pt>
                <c:pt idx="420">
                  <c:v>0.65</c:v>
                </c:pt>
                <c:pt idx="421">
                  <c:v>0</c:v>
                </c:pt>
                <c:pt idx="422">
                  <c:v>0.39</c:v>
                </c:pt>
                <c:pt idx="423">
                  <c:v>0.6</c:v>
                </c:pt>
                <c:pt idx="424">
                  <c:v>0.93</c:v>
                </c:pt>
                <c:pt idx="425">
                  <c:v>0.14000000000000001</c:v>
                </c:pt>
                <c:pt idx="426">
                  <c:v>0.13</c:v>
                </c:pt>
                <c:pt idx="427">
                  <c:v>0.5</c:v>
                </c:pt>
                <c:pt idx="428">
                  <c:v>0.65</c:v>
                </c:pt>
                <c:pt idx="429">
                  <c:v>0.54</c:v>
                </c:pt>
                <c:pt idx="430">
                  <c:v>0.79</c:v>
                </c:pt>
                <c:pt idx="431">
                  <c:v>0</c:v>
                </c:pt>
                <c:pt idx="432">
                  <c:v>0.7</c:v>
                </c:pt>
                <c:pt idx="433">
                  <c:v>2.9000000000000001E-2</c:v>
                </c:pt>
                <c:pt idx="434">
                  <c:v>0</c:v>
                </c:pt>
                <c:pt idx="435">
                  <c:v>0.01</c:v>
                </c:pt>
                <c:pt idx="436">
                  <c:v>0</c:v>
                </c:pt>
                <c:pt idx="437">
                  <c:v>0.8</c:v>
                </c:pt>
                <c:pt idx="438">
                  <c:v>0</c:v>
                </c:pt>
                <c:pt idx="439">
                  <c:v>1</c:v>
                </c:pt>
                <c:pt idx="440">
                  <c:v>0.32</c:v>
                </c:pt>
                <c:pt idx="441">
                  <c:v>0.01</c:v>
                </c:pt>
                <c:pt idx="442">
                  <c:v>0.95</c:v>
                </c:pt>
                <c:pt idx="443">
                  <c:v>4.3999999999999997E-2</c:v>
                </c:pt>
                <c:pt idx="444">
                  <c:v>1.6E-2</c:v>
                </c:pt>
                <c:pt idx="445">
                  <c:v>3.0000000000000001E-3</c:v>
                </c:pt>
                <c:pt idx="446">
                  <c:v>0.13</c:v>
                </c:pt>
                <c:pt idx="447">
                  <c:v>0.02</c:v>
                </c:pt>
                <c:pt idx="448">
                  <c:v>0.17</c:v>
                </c:pt>
                <c:pt idx="449">
                  <c:v>0.65</c:v>
                </c:pt>
                <c:pt idx="450">
                  <c:v>1.2999999999999999E-2</c:v>
                </c:pt>
                <c:pt idx="451">
                  <c:v>0.4</c:v>
                </c:pt>
                <c:pt idx="452">
                  <c:v>0</c:v>
                </c:pt>
                <c:pt idx="453">
                  <c:v>0.12</c:v>
                </c:pt>
                <c:pt idx="454">
                  <c:v>0.75</c:v>
                </c:pt>
                <c:pt idx="455">
                  <c:v>0</c:v>
                </c:pt>
                <c:pt idx="456">
                  <c:v>0</c:v>
                </c:pt>
                <c:pt idx="457">
                  <c:v>0.05</c:v>
                </c:pt>
                <c:pt idx="458">
                  <c:v>0.27</c:v>
                </c:pt>
                <c:pt idx="459">
                  <c:v>0.97</c:v>
                </c:pt>
                <c:pt idx="460">
                  <c:v>7.0000000000000007E-2</c:v>
                </c:pt>
                <c:pt idx="461">
                  <c:v>0.04</c:v>
                </c:pt>
                <c:pt idx="462">
                  <c:v>0</c:v>
                </c:pt>
                <c:pt idx="463">
                  <c:v>3.3999999999999998E-3</c:v>
                </c:pt>
                <c:pt idx="464">
                  <c:v>0.55000000000000004</c:v>
                </c:pt>
                <c:pt idx="465">
                  <c:v>0.9</c:v>
                </c:pt>
                <c:pt idx="466">
                  <c:v>0.12</c:v>
                </c:pt>
                <c:pt idx="467">
                  <c:v>0.38</c:v>
                </c:pt>
                <c:pt idx="468">
                  <c:v>0</c:v>
                </c:pt>
                <c:pt idx="469">
                  <c:v>0.09</c:v>
                </c:pt>
                <c:pt idx="470">
                  <c:v>0</c:v>
                </c:pt>
                <c:pt idx="471">
                  <c:v>0.02</c:v>
                </c:pt>
                <c:pt idx="472">
                  <c:v>7.2999999999999995E-2</c:v>
                </c:pt>
                <c:pt idx="473">
                  <c:v>1.6000000000000001E-3</c:v>
                </c:pt>
                <c:pt idx="474">
                  <c:v>0.06</c:v>
                </c:pt>
                <c:pt idx="475">
                  <c:v>0.75</c:v>
                </c:pt>
                <c:pt idx="476">
                  <c:v>0.84</c:v>
                </c:pt>
                <c:pt idx="477">
                  <c:v>0.4</c:v>
                </c:pt>
                <c:pt idx="478">
                  <c:v>0</c:v>
                </c:pt>
                <c:pt idx="479">
                  <c:v>0.39</c:v>
                </c:pt>
                <c:pt idx="480">
                  <c:v>0.39</c:v>
                </c:pt>
                <c:pt idx="481">
                  <c:v>0</c:v>
                </c:pt>
                <c:pt idx="482">
                  <c:v>0.16</c:v>
                </c:pt>
                <c:pt idx="483">
                  <c:v>7.0000000000000007E-2</c:v>
                </c:pt>
                <c:pt idx="484">
                  <c:v>0.47</c:v>
                </c:pt>
                <c:pt idx="485">
                  <c:v>0.35</c:v>
                </c:pt>
                <c:pt idx="486">
                  <c:v>0.25</c:v>
                </c:pt>
                <c:pt idx="487">
                  <c:v>0.49</c:v>
                </c:pt>
                <c:pt idx="488">
                  <c:v>0.45</c:v>
                </c:pt>
                <c:pt idx="489">
                  <c:v>2.4E-2</c:v>
                </c:pt>
                <c:pt idx="490">
                  <c:v>0.57999999999999996</c:v>
                </c:pt>
                <c:pt idx="491">
                  <c:v>0.5</c:v>
                </c:pt>
                <c:pt idx="492">
                  <c:v>0.98</c:v>
                </c:pt>
                <c:pt idx="493">
                  <c:v>5.8000000000000003E-2</c:v>
                </c:pt>
                <c:pt idx="494">
                  <c:v>6.0999999999999999E-2</c:v>
                </c:pt>
                <c:pt idx="495">
                  <c:v>0.13</c:v>
                </c:pt>
                <c:pt idx="496">
                  <c:v>0</c:v>
                </c:pt>
                <c:pt idx="497">
                  <c:v>0.5</c:v>
                </c:pt>
                <c:pt idx="498">
                  <c:v>0.06</c:v>
                </c:pt>
                <c:pt idx="499">
                  <c:v>0.25</c:v>
                </c:pt>
                <c:pt idx="500">
                  <c:v>0.27</c:v>
                </c:pt>
                <c:pt idx="501">
                  <c:v>0.72</c:v>
                </c:pt>
                <c:pt idx="502">
                  <c:v>0</c:v>
                </c:pt>
                <c:pt idx="503">
                  <c:v>0.13</c:v>
                </c:pt>
                <c:pt idx="504">
                  <c:v>0.84</c:v>
                </c:pt>
                <c:pt idx="505">
                  <c:v>0</c:v>
                </c:pt>
                <c:pt idx="506">
                  <c:v>0</c:v>
                </c:pt>
                <c:pt idx="507">
                  <c:v>0.11</c:v>
                </c:pt>
                <c:pt idx="508">
                  <c:v>0.09</c:v>
                </c:pt>
                <c:pt idx="509">
                  <c:v>3.7999999999999999E-2</c:v>
                </c:pt>
                <c:pt idx="510">
                  <c:v>1.6E-2</c:v>
                </c:pt>
                <c:pt idx="511">
                  <c:v>0.24</c:v>
                </c:pt>
                <c:pt idx="512">
                  <c:v>0.13</c:v>
                </c:pt>
                <c:pt idx="513">
                  <c:v>0.18</c:v>
                </c:pt>
                <c:pt idx="514">
                  <c:v>0</c:v>
                </c:pt>
                <c:pt idx="515">
                  <c:v>1</c:v>
                </c:pt>
                <c:pt idx="516">
                  <c:v>9.5000000000000001E-2</c:v>
                </c:pt>
                <c:pt idx="517">
                  <c:v>8.9999999999999993E-3</c:v>
                </c:pt>
                <c:pt idx="518">
                  <c:v>0.13</c:v>
                </c:pt>
                <c:pt idx="519">
                  <c:v>0.32</c:v>
                </c:pt>
                <c:pt idx="520">
                  <c:v>0.26</c:v>
                </c:pt>
                <c:pt idx="521">
                  <c:v>0.3</c:v>
                </c:pt>
                <c:pt idx="522">
                  <c:v>0.34</c:v>
                </c:pt>
                <c:pt idx="523">
                  <c:v>3.6999999999999998E-2</c:v>
                </c:pt>
                <c:pt idx="524">
                  <c:v>0.95</c:v>
                </c:pt>
                <c:pt idx="525">
                  <c:v>1.9E-2</c:v>
                </c:pt>
                <c:pt idx="526">
                  <c:v>0.86</c:v>
                </c:pt>
                <c:pt idx="527">
                  <c:v>0.3</c:v>
                </c:pt>
                <c:pt idx="528">
                  <c:v>0.16</c:v>
                </c:pt>
                <c:pt idx="529">
                  <c:v>1.4999999999999999E-2</c:v>
                </c:pt>
                <c:pt idx="530">
                  <c:v>0</c:v>
                </c:pt>
                <c:pt idx="531">
                  <c:v>1</c:v>
                </c:pt>
                <c:pt idx="532">
                  <c:v>0</c:v>
                </c:pt>
                <c:pt idx="533">
                  <c:v>0.28999999999999998</c:v>
                </c:pt>
                <c:pt idx="534">
                  <c:v>0.2</c:v>
                </c:pt>
                <c:pt idx="535">
                  <c:v>0.76</c:v>
                </c:pt>
                <c:pt idx="536">
                  <c:v>0.1</c:v>
                </c:pt>
                <c:pt idx="537">
                  <c:v>0.64</c:v>
                </c:pt>
                <c:pt idx="538">
                  <c:v>0.6</c:v>
                </c:pt>
                <c:pt idx="539">
                  <c:v>0.86</c:v>
                </c:pt>
                <c:pt idx="540">
                  <c:v>0.54</c:v>
                </c:pt>
                <c:pt idx="541">
                  <c:v>0.5</c:v>
                </c:pt>
                <c:pt idx="542">
                  <c:v>0</c:v>
                </c:pt>
                <c:pt idx="543">
                  <c:v>0.06</c:v>
                </c:pt>
                <c:pt idx="544">
                  <c:v>0</c:v>
                </c:pt>
                <c:pt idx="545">
                  <c:v>2E-3</c:v>
                </c:pt>
                <c:pt idx="546">
                  <c:v>0.12</c:v>
                </c:pt>
                <c:pt idx="547">
                  <c:v>0</c:v>
                </c:pt>
                <c:pt idx="548">
                  <c:v>2.8000000000000001E-2</c:v>
                </c:pt>
                <c:pt idx="549">
                  <c:v>0</c:v>
                </c:pt>
                <c:pt idx="550">
                  <c:v>0.35</c:v>
                </c:pt>
                <c:pt idx="551">
                  <c:v>0</c:v>
                </c:pt>
                <c:pt idx="552">
                  <c:v>0.13</c:v>
                </c:pt>
                <c:pt idx="553">
                  <c:v>0.96</c:v>
                </c:pt>
                <c:pt idx="554">
                  <c:v>0.04</c:v>
                </c:pt>
                <c:pt idx="555">
                  <c:v>0.15</c:v>
                </c:pt>
                <c:pt idx="556">
                  <c:v>0.51</c:v>
                </c:pt>
                <c:pt idx="557">
                  <c:v>0.62</c:v>
                </c:pt>
                <c:pt idx="558">
                  <c:v>0.02</c:v>
                </c:pt>
                <c:pt idx="559">
                  <c:v>0.62</c:v>
                </c:pt>
                <c:pt idx="560">
                  <c:v>0.55000000000000004</c:v>
                </c:pt>
                <c:pt idx="561">
                  <c:v>0</c:v>
                </c:pt>
                <c:pt idx="562">
                  <c:v>0</c:v>
                </c:pt>
                <c:pt idx="563">
                  <c:v>1</c:v>
                </c:pt>
                <c:pt idx="564">
                  <c:v>0.65</c:v>
                </c:pt>
                <c:pt idx="565">
                  <c:v>7.4999999999999997E-2</c:v>
                </c:pt>
                <c:pt idx="566">
                  <c:v>0.62</c:v>
                </c:pt>
                <c:pt idx="567">
                  <c:v>0.5</c:v>
                </c:pt>
                <c:pt idx="568">
                  <c:v>0.44</c:v>
                </c:pt>
                <c:pt idx="569">
                  <c:v>0.23</c:v>
                </c:pt>
                <c:pt idx="570">
                  <c:v>1.7000000000000001E-2</c:v>
                </c:pt>
                <c:pt idx="571">
                  <c:v>7.9000000000000001E-2</c:v>
                </c:pt>
                <c:pt idx="572">
                  <c:v>0.83</c:v>
                </c:pt>
                <c:pt idx="573">
                  <c:v>6.0000000000000001E-3</c:v>
                </c:pt>
                <c:pt idx="574">
                  <c:v>3.0000000000000001E-3</c:v>
                </c:pt>
                <c:pt idx="575">
                  <c:v>0.25</c:v>
                </c:pt>
                <c:pt idx="576">
                  <c:v>0.01</c:v>
                </c:pt>
                <c:pt idx="577">
                  <c:v>0.39</c:v>
                </c:pt>
                <c:pt idx="578">
                  <c:v>0.01</c:v>
                </c:pt>
                <c:pt idx="579">
                  <c:v>0.02</c:v>
                </c:pt>
                <c:pt idx="580">
                  <c:v>0.11</c:v>
                </c:pt>
                <c:pt idx="581">
                  <c:v>7.0000000000000007E-2</c:v>
                </c:pt>
                <c:pt idx="582">
                  <c:v>0.41</c:v>
                </c:pt>
                <c:pt idx="583">
                  <c:v>4.0000000000000001E-3</c:v>
                </c:pt>
                <c:pt idx="584">
                  <c:v>0</c:v>
                </c:pt>
                <c:pt idx="585">
                  <c:v>0</c:v>
                </c:pt>
                <c:pt idx="586">
                  <c:v>4.4000000000000003E-3</c:v>
                </c:pt>
                <c:pt idx="587">
                  <c:v>0.93</c:v>
                </c:pt>
                <c:pt idx="588">
                  <c:v>8.5000000000000006E-3</c:v>
                </c:pt>
                <c:pt idx="589">
                  <c:v>0.08</c:v>
                </c:pt>
                <c:pt idx="590">
                  <c:v>0.75</c:v>
                </c:pt>
                <c:pt idx="591">
                  <c:v>0.08</c:v>
                </c:pt>
                <c:pt idx="592">
                  <c:v>1.1000000000000001E-3</c:v>
                </c:pt>
                <c:pt idx="593">
                  <c:v>0.78</c:v>
                </c:pt>
                <c:pt idx="594">
                  <c:v>0.05</c:v>
                </c:pt>
                <c:pt idx="595">
                  <c:v>8.5000000000000006E-3</c:v>
                </c:pt>
                <c:pt idx="596">
                  <c:v>0.4</c:v>
                </c:pt>
                <c:pt idx="597">
                  <c:v>0.61</c:v>
                </c:pt>
                <c:pt idx="598">
                  <c:v>0</c:v>
                </c:pt>
                <c:pt idx="599">
                  <c:v>0.14000000000000001</c:v>
                </c:pt>
                <c:pt idx="600">
                  <c:v>0.9</c:v>
                </c:pt>
                <c:pt idx="601">
                  <c:v>0.04</c:v>
                </c:pt>
                <c:pt idx="602">
                  <c:v>0</c:v>
                </c:pt>
                <c:pt idx="603">
                  <c:v>0.55000000000000004</c:v>
                </c:pt>
                <c:pt idx="604">
                  <c:v>0.2</c:v>
                </c:pt>
                <c:pt idx="605">
                  <c:v>0.21</c:v>
                </c:pt>
                <c:pt idx="606">
                  <c:v>0.9</c:v>
                </c:pt>
                <c:pt idx="607">
                  <c:v>0.8</c:v>
                </c:pt>
                <c:pt idx="608">
                  <c:v>0.81</c:v>
                </c:pt>
                <c:pt idx="609">
                  <c:v>0.36</c:v>
                </c:pt>
                <c:pt idx="610">
                  <c:v>0.7</c:v>
                </c:pt>
                <c:pt idx="611">
                  <c:v>1</c:v>
                </c:pt>
                <c:pt idx="612">
                  <c:v>0.87</c:v>
                </c:pt>
                <c:pt idx="613">
                  <c:v>8.8999999999999996E-2</c:v>
                </c:pt>
                <c:pt idx="614">
                  <c:v>0.05</c:v>
                </c:pt>
                <c:pt idx="615">
                  <c:v>1.1999999999999999E-3</c:v>
                </c:pt>
                <c:pt idx="616">
                  <c:v>0.49</c:v>
                </c:pt>
                <c:pt idx="617">
                  <c:v>3.6999999999999998E-2</c:v>
                </c:pt>
                <c:pt idx="618">
                  <c:v>0.91</c:v>
                </c:pt>
                <c:pt idx="619">
                  <c:v>0</c:v>
                </c:pt>
                <c:pt idx="620">
                  <c:v>0.65</c:v>
                </c:pt>
                <c:pt idx="621">
                  <c:v>0.01</c:v>
                </c:pt>
                <c:pt idx="622">
                  <c:v>0</c:v>
                </c:pt>
                <c:pt idx="623">
                  <c:v>0.8</c:v>
                </c:pt>
                <c:pt idx="624">
                  <c:v>0</c:v>
                </c:pt>
                <c:pt idx="625">
                  <c:v>0.63</c:v>
                </c:pt>
                <c:pt idx="626">
                  <c:v>0</c:v>
                </c:pt>
                <c:pt idx="627">
                  <c:v>0.2</c:v>
                </c:pt>
                <c:pt idx="628">
                  <c:v>0.42</c:v>
                </c:pt>
                <c:pt idx="629">
                  <c:v>0.1</c:v>
                </c:pt>
                <c:pt idx="630">
                  <c:v>0</c:v>
                </c:pt>
                <c:pt idx="631">
                  <c:v>0.5</c:v>
                </c:pt>
                <c:pt idx="632">
                  <c:v>0.05</c:v>
                </c:pt>
                <c:pt idx="633">
                  <c:v>5.0999999999999997E-2</c:v>
                </c:pt>
                <c:pt idx="634">
                  <c:v>0</c:v>
                </c:pt>
                <c:pt idx="635">
                  <c:v>0</c:v>
                </c:pt>
                <c:pt idx="636">
                  <c:v>0.24</c:v>
                </c:pt>
                <c:pt idx="637">
                  <c:v>0</c:v>
                </c:pt>
                <c:pt idx="638">
                  <c:v>0.57999999999999996</c:v>
                </c:pt>
                <c:pt idx="639">
                  <c:v>0.13</c:v>
                </c:pt>
                <c:pt idx="640">
                  <c:v>0</c:v>
                </c:pt>
                <c:pt idx="641">
                  <c:v>0.08</c:v>
                </c:pt>
                <c:pt idx="642">
                  <c:v>0.04</c:v>
                </c:pt>
                <c:pt idx="643">
                  <c:v>2.1999999999999999E-2</c:v>
                </c:pt>
                <c:pt idx="644">
                  <c:v>0.7</c:v>
                </c:pt>
                <c:pt idx="645">
                  <c:v>0.05</c:v>
                </c:pt>
                <c:pt idx="646">
                  <c:v>0.25</c:v>
                </c:pt>
                <c:pt idx="647">
                  <c:v>0.73</c:v>
                </c:pt>
                <c:pt idx="648">
                  <c:v>9.2999999999999999E-2</c:v>
                </c:pt>
                <c:pt idx="649">
                  <c:v>4.0000000000000002E-4</c:v>
                </c:pt>
                <c:pt idx="650">
                  <c:v>0</c:v>
                </c:pt>
                <c:pt idx="651">
                  <c:v>0.14000000000000001</c:v>
                </c:pt>
                <c:pt idx="652">
                  <c:v>0.4</c:v>
                </c:pt>
                <c:pt idx="653">
                  <c:v>0</c:v>
                </c:pt>
                <c:pt idx="654">
                  <c:v>0.87</c:v>
                </c:pt>
                <c:pt idx="655">
                  <c:v>0.42</c:v>
                </c:pt>
                <c:pt idx="656">
                  <c:v>0.28999999999999998</c:v>
                </c:pt>
                <c:pt idx="657">
                  <c:v>1.4999999999999999E-2</c:v>
                </c:pt>
                <c:pt idx="658">
                  <c:v>0.97</c:v>
                </c:pt>
                <c:pt idx="659">
                  <c:v>0</c:v>
                </c:pt>
                <c:pt idx="660">
                  <c:v>0.4</c:v>
                </c:pt>
                <c:pt idx="661">
                  <c:v>0.86</c:v>
                </c:pt>
                <c:pt idx="662">
                  <c:v>0.8</c:v>
                </c:pt>
                <c:pt idx="663">
                  <c:v>1.1999999999999999E-3</c:v>
                </c:pt>
                <c:pt idx="664">
                  <c:v>0.78</c:v>
                </c:pt>
                <c:pt idx="665">
                  <c:v>0.75</c:v>
                </c:pt>
                <c:pt idx="666">
                  <c:v>0.08</c:v>
                </c:pt>
                <c:pt idx="667">
                  <c:v>0</c:v>
                </c:pt>
                <c:pt idx="668">
                  <c:v>0.2</c:v>
                </c:pt>
                <c:pt idx="66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68-40A6-B03A-A13106D3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401200"/>
        <c:axId val="78401760"/>
      </c:scatterChart>
      <c:valAx>
        <c:axId val="78401200"/>
        <c:scaling>
          <c:logBase val="10"/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Vdss</a:t>
                </a:r>
                <a:r>
                  <a:rPr lang="en-US" altLang="ko-KR" baseline="0"/>
                  <a:t> (L/kg)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401760"/>
        <c:crosses val="autoZero"/>
        <c:crossBetween val="midCat"/>
      </c:valAx>
      <c:valAx>
        <c:axId val="784017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fu (unbound</a:t>
                </a:r>
                <a:r>
                  <a:rPr lang="en-US" altLang="ko-KR" baseline="0"/>
                  <a:t> fraction)</a:t>
                </a:r>
                <a:endParaRPr lang="en-US" altLang="ko-KR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401200"/>
        <c:crossesAt val="1.0000000000000002E-2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CL ml/min/kg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Sheet1!$E$2:$E$673</c:f>
              <c:strCache>
                <c:ptCount val="670"/>
                <c:pt idx="0">
                  <c:v>0.84</c:v>
                </c:pt>
                <c:pt idx="1">
                  <c:v>6.3</c:v>
                </c:pt>
                <c:pt idx="2">
                  <c:v>0.32</c:v>
                </c:pt>
                <c:pt idx="3">
                  <c:v>1.7</c:v>
                </c:pt>
                <c:pt idx="4">
                  <c:v>1.9</c:v>
                </c:pt>
                <c:pt idx="5">
                  <c:v>1</c:v>
                </c:pt>
                <c:pt idx="6">
                  <c:v>0.37</c:v>
                </c:pt>
                <c:pt idx="7">
                  <c:v>0.55</c:v>
                </c:pt>
                <c:pt idx="8">
                  <c:v>8.3</c:v>
                </c:pt>
                <c:pt idx="9">
                  <c:v>0.22</c:v>
                </c:pt>
                <c:pt idx="10">
                  <c:v>0.5</c:v>
                </c:pt>
                <c:pt idx="11">
                  <c:v>0.71</c:v>
                </c:pt>
                <c:pt idx="12">
                  <c:v>0.42</c:v>
                </c:pt>
                <c:pt idx="13">
                  <c:v>0.98</c:v>
                </c:pt>
                <c:pt idx="14">
                  <c:v>1.9</c:v>
                </c:pt>
                <c:pt idx="15">
                  <c:v>0.32</c:v>
                </c:pt>
                <c:pt idx="16">
                  <c:v>0.45</c:v>
                </c:pt>
                <c:pt idx="17">
                  <c:v>1.5</c:v>
                </c:pt>
                <c:pt idx="18">
                  <c:v>1.6</c:v>
                </c:pt>
                <c:pt idx="19">
                  <c:v>0.58</c:v>
                </c:pt>
                <c:pt idx="20">
                  <c:v>2.2</c:v>
                </c:pt>
                <c:pt idx="21">
                  <c:v>1.1</c:v>
                </c:pt>
                <c:pt idx="22">
                  <c:v>0.8</c:v>
                </c:pt>
                <c:pt idx="23">
                  <c:v>3.2</c:v>
                </c:pt>
                <c:pt idx="24">
                  <c:v>6.6</c:v>
                </c:pt>
                <c:pt idx="25">
                  <c:v>0.37</c:v>
                </c:pt>
                <c:pt idx="26">
                  <c:v>0.16</c:v>
                </c:pt>
                <c:pt idx="27">
                  <c:v>2.2</c:v>
                </c:pt>
                <c:pt idx="28">
                  <c:v>0.39</c:v>
                </c:pt>
                <c:pt idx="29">
                  <c:v>0.33</c:v>
                </c:pt>
                <c:pt idx="30">
                  <c:v>60</c:v>
                </c:pt>
                <c:pt idx="31">
                  <c:v>8.7</c:v>
                </c:pt>
                <c:pt idx="32">
                  <c:v>17</c:v>
                </c:pt>
                <c:pt idx="33">
                  <c:v>0.25</c:v>
                </c:pt>
                <c:pt idx="34">
                  <c:v>6.1</c:v>
                </c:pt>
                <c:pt idx="35">
                  <c:v>0.22</c:v>
                </c:pt>
                <c:pt idx="36">
                  <c:v>1.3</c:v>
                </c:pt>
                <c:pt idx="37">
                  <c:v>1.6</c:v>
                </c:pt>
                <c:pt idx="38">
                  <c:v>0.3</c:v>
                </c:pt>
                <c:pt idx="39">
                  <c:v>12</c:v>
                </c:pt>
                <c:pt idx="40">
                  <c:v>0.57</c:v>
                </c:pt>
                <c:pt idx="41">
                  <c:v>0.77</c:v>
                </c:pt>
                <c:pt idx="42">
                  <c:v>1.6</c:v>
                </c:pt>
                <c:pt idx="43">
                  <c:v>0.94</c:v>
                </c:pt>
                <c:pt idx="44">
                  <c:v>0.17</c:v>
                </c:pt>
                <c:pt idx="45">
                  <c:v>4.9</c:v>
                </c:pt>
                <c:pt idx="46">
                  <c:v>15</c:v>
                </c:pt>
                <c:pt idx="47">
                  <c:v>0.95</c:v>
                </c:pt>
                <c:pt idx="48">
                  <c:v>0.85</c:v>
                </c:pt>
                <c:pt idx="49">
                  <c:v>0.6</c:v>
                </c:pt>
                <c:pt idx="50">
                  <c:v>0.1</c:v>
                </c:pt>
                <c:pt idx="51">
                  <c:v>3.3</c:v>
                </c:pt>
                <c:pt idx="52">
                  <c:v>0.47</c:v>
                </c:pt>
                <c:pt idx="53">
                  <c:v>0.12</c:v>
                </c:pt>
                <c:pt idx="54">
                  <c:v>15</c:v>
                </c:pt>
                <c:pt idx="55">
                  <c:v>13</c:v>
                </c:pt>
                <c:pt idx="56">
                  <c:v>33</c:v>
                </c:pt>
                <c:pt idx="57">
                  <c:v>0.26</c:v>
                </c:pt>
                <c:pt idx="58">
                  <c:v>0.18</c:v>
                </c:pt>
                <c:pt idx="59">
                  <c:v>1.6</c:v>
                </c:pt>
                <c:pt idx="60">
                  <c:v>1.1</c:v>
                </c:pt>
                <c:pt idx="61">
                  <c:v>0.29</c:v>
                </c:pt>
                <c:pt idx="62">
                  <c:v>3.8</c:v>
                </c:pt>
                <c:pt idx="63">
                  <c:v>1.3</c:v>
                </c:pt>
                <c:pt idx="64">
                  <c:v>0.28</c:v>
                </c:pt>
                <c:pt idx="65">
                  <c:v>4.8</c:v>
                </c:pt>
                <c:pt idx="66">
                  <c:v>0.67</c:v>
                </c:pt>
                <c:pt idx="67">
                  <c:v>0.2</c:v>
                </c:pt>
                <c:pt idx="68">
                  <c:v>2.5</c:v>
                </c:pt>
                <c:pt idx="69">
                  <c:v>12</c:v>
                </c:pt>
                <c:pt idx="70">
                  <c:v>9</c:v>
                </c:pt>
                <c:pt idx="71">
                  <c:v>2.4</c:v>
                </c:pt>
                <c:pt idx="72">
                  <c:v>0.84</c:v>
                </c:pt>
                <c:pt idx="73">
                  <c:v>10</c:v>
                </c:pt>
                <c:pt idx="74">
                  <c:v>0.29</c:v>
                </c:pt>
                <c:pt idx="75">
                  <c:v>0.85</c:v>
                </c:pt>
                <c:pt idx="76">
                  <c:v>0.11</c:v>
                </c:pt>
                <c:pt idx="77">
                  <c:v>3.1</c:v>
                </c:pt>
                <c:pt idx="78">
                  <c:v>0.75</c:v>
                </c:pt>
                <c:pt idx="79">
                  <c:v>3.9</c:v>
                </c:pt>
                <c:pt idx="80">
                  <c:v>1.3</c:v>
                </c:pt>
                <c:pt idx="81">
                  <c:v>1.7</c:v>
                </c:pt>
                <c:pt idx="82">
                  <c:v>0.16</c:v>
                </c:pt>
                <c:pt idx="83">
                  <c:v>0.72</c:v>
                </c:pt>
                <c:pt idx="84">
                  <c:v>0.84</c:v>
                </c:pt>
                <c:pt idx="85">
                  <c:v>4.9</c:v>
                </c:pt>
                <c:pt idx="86">
                  <c:v>0.55</c:v>
                </c:pt>
                <c:pt idx="87">
                  <c:v>12</c:v>
                </c:pt>
                <c:pt idx="88">
                  <c:v>0.63</c:v>
                </c:pt>
                <c:pt idx="89">
                  <c:v>0.75</c:v>
                </c:pt>
                <c:pt idx="90">
                  <c:v>0.17</c:v>
                </c:pt>
                <c:pt idx="91">
                  <c:v>0.26</c:v>
                </c:pt>
                <c:pt idx="92">
                  <c:v>1.2</c:v>
                </c:pt>
                <c:pt idx="93">
                  <c:v>0.18</c:v>
                </c:pt>
                <c:pt idx="94">
                  <c:v>1.3</c:v>
                </c:pt>
                <c:pt idx="95">
                  <c:v>0.13</c:v>
                </c:pt>
                <c:pt idx="96">
                  <c:v>0.25</c:v>
                </c:pt>
                <c:pt idx="97">
                  <c:v>0.23</c:v>
                </c:pt>
                <c:pt idx="98">
                  <c:v>0.16</c:v>
                </c:pt>
                <c:pt idx="99">
                  <c:v>0.22</c:v>
                </c:pt>
                <c:pt idx="100">
                  <c:v>0.12</c:v>
                </c:pt>
                <c:pt idx="101">
                  <c:v>0.13</c:v>
                </c:pt>
                <c:pt idx="102">
                  <c:v>0.28</c:v>
                </c:pt>
                <c:pt idx="103">
                  <c:v>0.28</c:v>
                </c:pt>
                <c:pt idx="104">
                  <c:v>0.24</c:v>
                </c:pt>
                <c:pt idx="105">
                  <c:v>0.13</c:v>
                </c:pt>
                <c:pt idx="106">
                  <c:v>0.054</c:v>
                </c:pt>
                <c:pt idx="107">
                  <c:v>0.17</c:v>
                </c:pt>
                <c:pt idx="108">
                  <c:v>0.17</c:v>
                </c:pt>
                <c:pt idx="109">
                  <c:v>0.19</c:v>
                </c:pt>
                <c:pt idx="110">
                  <c:v>0.13</c:v>
                </c:pt>
                <c:pt idx="111">
                  <c:v>0.17</c:v>
                </c:pt>
                <c:pt idx="112">
                  <c:v>0.24</c:v>
                </c:pt>
                <c:pt idx="113">
                  <c:v>0.21</c:v>
                </c:pt>
                <c:pt idx="114">
                  <c:v>0.31</c:v>
                </c:pt>
                <c:pt idx="115">
                  <c:v>0.2</c:v>
                </c:pt>
                <c:pt idx="116">
                  <c:v>0.27</c:v>
                </c:pt>
                <c:pt idx="117">
                  <c:v>0.085</c:v>
                </c:pt>
                <c:pt idx="118">
                  <c:v>0.15</c:v>
                </c:pt>
                <c:pt idx="119">
                  <c:v>0.21</c:v>
                </c:pt>
                <c:pt idx="120">
                  <c:v>0.46</c:v>
                </c:pt>
                <c:pt idx="121">
                  <c:v>0.07</c:v>
                </c:pt>
                <c:pt idx="122">
                  <c:v>0.13</c:v>
                </c:pt>
                <c:pt idx="123">
                  <c:v>0.21</c:v>
                </c:pt>
                <c:pt idx="124">
                  <c:v>0.33</c:v>
                </c:pt>
                <c:pt idx="125">
                  <c:v>0.39</c:v>
                </c:pt>
                <c:pt idx="126">
                  <c:v>0.26</c:v>
                </c:pt>
                <c:pt idx="127">
                  <c:v>0.94</c:v>
                </c:pt>
                <c:pt idx="128">
                  <c:v>0.2</c:v>
                </c:pt>
                <c:pt idx="129">
                  <c:v>0.25</c:v>
                </c:pt>
                <c:pt idx="130">
                  <c:v>6.6</c:v>
                </c:pt>
                <c:pt idx="131">
                  <c:v>2.5</c:v>
                </c:pt>
                <c:pt idx="132">
                  <c:v>140</c:v>
                </c:pt>
                <c:pt idx="133">
                  <c:v>3.3</c:v>
                </c:pt>
                <c:pt idx="134">
                  <c:v>10</c:v>
                </c:pt>
                <c:pt idx="135">
                  <c:v>0.19</c:v>
                </c:pt>
                <c:pt idx="136">
                  <c:v>0.9</c:v>
                </c:pt>
                <c:pt idx="137">
                  <c:v>3.9</c:v>
                </c:pt>
                <c:pt idx="138">
                  <c:v>4.1</c:v>
                </c:pt>
                <c:pt idx="139">
                  <c:v>0.08</c:v>
                </c:pt>
                <c:pt idx="140">
                  <c:v>0.49</c:v>
                </c:pt>
                <c:pt idx="141">
                  <c:v>0.15</c:v>
                </c:pt>
                <c:pt idx="142">
                  <c:v>0.23</c:v>
                </c:pt>
                <c:pt idx="143">
                  <c:v>1.2</c:v>
                </c:pt>
                <c:pt idx="144">
                  <c:v>2.1</c:v>
                </c:pt>
                <c:pt idx="145">
                  <c:v>0.14</c:v>
                </c:pt>
                <c:pt idx="146">
                  <c:v>12</c:v>
                </c:pt>
                <c:pt idx="147">
                  <c:v>7.7</c:v>
                </c:pt>
                <c:pt idx="148">
                  <c:v>1.5</c:v>
                </c:pt>
                <c:pt idx="149">
                  <c:v>0.22</c:v>
                </c:pt>
                <c:pt idx="150">
                  <c:v>0.58</c:v>
                </c:pt>
                <c:pt idx="151">
                  <c:v>1.9</c:v>
                </c:pt>
                <c:pt idx="152">
                  <c:v>0.79</c:v>
                </c:pt>
                <c:pt idx="153">
                  <c:v> </c:v>
                </c:pt>
                <c:pt idx="154">
                  <c:v>2.9</c:v>
                </c:pt>
                <c:pt idx="155">
                  <c:v>3.3</c:v>
                </c:pt>
                <c:pt idx="156">
                  <c:v>1.6</c:v>
                </c:pt>
                <c:pt idx="157">
                  <c:v>1.6</c:v>
                </c:pt>
                <c:pt idx="158">
                  <c:v>2</c:v>
                </c:pt>
                <c:pt idx="159">
                  <c:v>3.5</c:v>
                </c:pt>
                <c:pt idx="160">
                  <c:v>6.1</c:v>
                </c:pt>
                <c:pt idx="161">
                  <c:v>0.76</c:v>
                </c:pt>
                <c:pt idx="162">
                  <c:v>1.1</c:v>
                </c:pt>
                <c:pt idx="163">
                  <c:v>0.73</c:v>
                </c:pt>
                <c:pt idx="164">
                  <c:v>3.3</c:v>
                </c:pt>
                <c:pt idx="165">
                  <c:v>1.2</c:v>
                </c:pt>
                <c:pt idx="166">
                  <c:v>0.14</c:v>
                </c:pt>
                <c:pt idx="167">
                  <c:v>0.39</c:v>
                </c:pt>
                <c:pt idx="168">
                  <c:v>0.37</c:v>
                </c:pt>
                <c:pt idx="169">
                  <c:v>0.83</c:v>
                </c:pt>
                <c:pt idx="170">
                  <c:v>0.088</c:v>
                </c:pt>
                <c:pt idx="171">
                  <c:v>2.6</c:v>
                </c:pt>
                <c:pt idx="172">
                  <c:v>4.6</c:v>
                </c:pt>
                <c:pt idx="173">
                  <c:v>2.2</c:v>
                </c:pt>
                <c:pt idx="174">
                  <c:v>1.3</c:v>
                </c:pt>
                <c:pt idx="175">
                  <c:v>7.1</c:v>
                </c:pt>
                <c:pt idx="176">
                  <c:v>6.9</c:v>
                </c:pt>
                <c:pt idx="177">
                  <c:v>15</c:v>
                </c:pt>
                <c:pt idx="178">
                  <c:v>0.45</c:v>
                </c:pt>
                <c:pt idx="179">
                  <c:v>0.3</c:v>
                </c:pt>
                <c:pt idx="180">
                  <c:v>0.94</c:v>
                </c:pt>
                <c:pt idx="181">
                  <c:v>11</c:v>
                </c:pt>
                <c:pt idx="182">
                  <c:v>0.18</c:v>
                </c:pt>
                <c:pt idx="183">
                  <c:v>1.6</c:v>
                </c:pt>
                <c:pt idx="184">
                  <c:v>8.4</c:v>
                </c:pt>
                <c:pt idx="185">
                  <c:v>0.55</c:v>
                </c:pt>
                <c:pt idx="186">
                  <c:v>0.068</c:v>
                </c:pt>
                <c:pt idx="187">
                  <c:v>0.26</c:v>
                </c:pt>
                <c:pt idx="188">
                  <c:v>1</c:v>
                </c:pt>
                <c:pt idx="189">
                  <c:v>0.21</c:v>
                </c:pt>
                <c:pt idx="190">
                  <c:v>0.13</c:v>
                </c:pt>
                <c:pt idx="191">
                  <c:v>0.19</c:v>
                </c:pt>
                <c:pt idx="192">
                  <c:v>0.22</c:v>
                </c:pt>
                <c:pt idx="193">
                  <c:v>0.11</c:v>
                </c:pt>
                <c:pt idx="194">
                  <c:v>0.77</c:v>
                </c:pt>
                <c:pt idx="195">
                  <c:v>0.097</c:v>
                </c:pt>
                <c:pt idx="196">
                  <c:v>0.44</c:v>
                </c:pt>
                <c:pt idx="197">
                  <c:v>4.1</c:v>
                </c:pt>
                <c:pt idx="198">
                  <c:v>2.8</c:v>
                </c:pt>
                <c:pt idx="199">
                  <c:v>4.8</c:v>
                </c:pt>
                <c:pt idx="200">
                  <c:v>4.1</c:v>
                </c:pt>
                <c:pt idx="201">
                  <c:v>6.5</c:v>
                </c:pt>
                <c:pt idx="202">
                  <c:v>1.2</c:v>
                </c:pt>
                <c:pt idx="203">
                  <c:v>0.42</c:v>
                </c:pt>
                <c:pt idx="204">
                  <c:v>0.52</c:v>
                </c:pt>
                <c:pt idx="205">
                  <c:v>2.1</c:v>
                </c:pt>
                <c:pt idx="206">
                  <c:v>3.3</c:v>
                </c:pt>
                <c:pt idx="207">
                  <c:v>2</c:v>
                </c:pt>
                <c:pt idx="208">
                  <c:v>3.4</c:v>
                </c:pt>
                <c:pt idx="209">
                  <c:v>0.22</c:v>
                </c:pt>
                <c:pt idx="210">
                  <c:v>1.2</c:v>
                </c:pt>
                <c:pt idx="211">
                  <c:v>1.3</c:v>
                </c:pt>
                <c:pt idx="212">
                  <c:v>12</c:v>
                </c:pt>
                <c:pt idx="213">
                  <c:v>0.28</c:v>
                </c:pt>
                <c:pt idx="214">
                  <c:v>22</c:v>
                </c:pt>
                <c:pt idx="215">
                  <c:v>0.69</c:v>
                </c:pt>
                <c:pt idx="216">
                  <c:v>1.1</c:v>
                </c:pt>
                <c:pt idx="217">
                  <c:v>1.9</c:v>
                </c:pt>
                <c:pt idx="218">
                  <c:v>1.1</c:v>
                </c:pt>
                <c:pt idx="219">
                  <c:v>1.6</c:v>
                </c:pt>
                <c:pt idx="220">
                  <c:v>2</c:v>
                </c:pt>
                <c:pt idx="221">
                  <c:v>0.38</c:v>
                </c:pt>
                <c:pt idx="222">
                  <c:v>2.2</c:v>
                </c:pt>
                <c:pt idx="223">
                  <c:v>2.2</c:v>
                </c:pt>
                <c:pt idx="224">
                  <c:v>1.1</c:v>
                </c:pt>
                <c:pt idx="225">
                  <c:v>2</c:v>
                </c:pt>
                <c:pt idx="226">
                  <c:v>0.63</c:v>
                </c:pt>
                <c:pt idx="227">
                  <c:v>0.27</c:v>
                </c:pt>
                <c:pt idx="228">
                  <c:v>45</c:v>
                </c:pt>
                <c:pt idx="229">
                  <c:v>0.54</c:v>
                </c:pt>
                <c:pt idx="230">
                  <c:v>0.17</c:v>
                </c:pt>
                <c:pt idx="231">
                  <c:v>0.17</c:v>
                </c:pt>
                <c:pt idx="232">
                  <c:v>3.6</c:v>
                </c:pt>
                <c:pt idx="233">
                  <c:v>0.048</c:v>
                </c:pt>
                <c:pt idx="234">
                  <c:v>0.12</c:v>
                </c:pt>
                <c:pt idx="235">
                  <c:v>0.95</c:v>
                </c:pt>
                <c:pt idx="236">
                  <c:v>1.2</c:v>
                </c:pt>
                <c:pt idx="237">
                  <c:v>1.2</c:v>
                </c:pt>
                <c:pt idx="238">
                  <c:v>0.12</c:v>
                </c:pt>
                <c:pt idx="239">
                  <c:v>0.26</c:v>
                </c:pt>
                <c:pt idx="240">
                  <c:v>1.7</c:v>
                </c:pt>
                <c:pt idx="241">
                  <c:v>4.3</c:v>
                </c:pt>
                <c:pt idx="242">
                  <c:v>0.61</c:v>
                </c:pt>
                <c:pt idx="243">
                  <c:v>2.3</c:v>
                </c:pt>
                <c:pt idx="244">
                  <c:v>2.1</c:v>
                </c:pt>
                <c:pt idx="245">
                  <c:v>2.7</c:v>
                </c:pt>
                <c:pt idx="246">
                  <c:v>0.18</c:v>
                </c:pt>
                <c:pt idx="247">
                  <c:v>1.5</c:v>
                </c:pt>
                <c:pt idx="248">
                  <c:v>0.44</c:v>
                </c:pt>
                <c:pt idx="249">
                  <c:v>1.2</c:v>
                </c:pt>
                <c:pt idx="250">
                  <c:v>4.4</c:v>
                </c:pt>
                <c:pt idx="251">
                  <c:v>1.2</c:v>
                </c:pt>
                <c:pt idx="252">
                  <c:v>1.8</c:v>
                </c:pt>
                <c:pt idx="253">
                  <c:v>3</c:v>
                </c:pt>
                <c:pt idx="254">
                  <c:v>0.89</c:v>
                </c:pt>
                <c:pt idx="255">
                  <c:v>1.1</c:v>
                </c:pt>
                <c:pt idx="256">
                  <c:v>1.5</c:v>
                </c:pt>
                <c:pt idx="257">
                  <c:v>6.1</c:v>
                </c:pt>
                <c:pt idx="258">
                  <c:v>1.6</c:v>
                </c:pt>
                <c:pt idx="259">
                  <c:v>0.19</c:v>
                </c:pt>
                <c:pt idx="260">
                  <c:v>0.75</c:v>
                </c:pt>
                <c:pt idx="261">
                  <c:v>0.68</c:v>
                </c:pt>
                <c:pt idx="262">
                  <c:v>2.2</c:v>
                </c:pt>
                <c:pt idx="263">
                  <c:v>0.8</c:v>
                </c:pt>
                <c:pt idx="264">
                  <c:v>1.9</c:v>
                </c:pt>
                <c:pt idx="265">
                  <c:v>0.14</c:v>
                </c:pt>
                <c:pt idx="266">
                  <c:v>0.23</c:v>
                </c:pt>
                <c:pt idx="267">
                  <c:v>1.1</c:v>
                </c:pt>
                <c:pt idx="268">
                  <c:v>3.6</c:v>
                </c:pt>
                <c:pt idx="269">
                  <c:v>0.42</c:v>
                </c:pt>
                <c:pt idx="270">
                  <c:v>0.25</c:v>
                </c:pt>
                <c:pt idx="271">
                  <c:v>0.5</c:v>
                </c:pt>
                <c:pt idx="272">
                  <c:v>0.15</c:v>
                </c:pt>
                <c:pt idx="273">
                  <c:v>0.32</c:v>
                </c:pt>
                <c:pt idx="274">
                  <c:v>0.13</c:v>
                </c:pt>
                <c:pt idx="275">
                  <c:v>0.086</c:v>
                </c:pt>
                <c:pt idx="276">
                  <c:v>3.6</c:v>
                </c:pt>
                <c:pt idx="277">
                  <c:v>0.12</c:v>
                </c:pt>
                <c:pt idx="278">
                  <c:v>0.71</c:v>
                </c:pt>
                <c:pt idx="279">
                  <c:v>0.16</c:v>
                </c:pt>
                <c:pt idx="280">
                  <c:v>2.3</c:v>
                </c:pt>
                <c:pt idx="281">
                  <c:v>1</c:v>
                </c:pt>
                <c:pt idx="282">
                  <c:v>1.7</c:v>
                </c:pt>
                <c:pt idx="283">
                  <c:v>23</c:v>
                </c:pt>
                <c:pt idx="284">
                  <c:v>1.5</c:v>
                </c:pt>
                <c:pt idx="285">
                  <c:v>0.62</c:v>
                </c:pt>
                <c:pt idx="286">
                  <c:v>0.33</c:v>
                </c:pt>
                <c:pt idx="287">
                  <c:v>0.46</c:v>
                </c:pt>
                <c:pt idx="288">
                  <c:v>0.62</c:v>
                </c:pt>
                <c:pt idx="289">
                  <c:v>0.91</c:v>
                </c:pt>
                <c:pt idx="290">
                  <c:v>0.19</c:v>
                </c:pt>
                <c:pt idx="291">
                  <c:v>0.16</c:v>
                </c:pt>
                <c:pt idx="292">
                  <c:v>0.08</c:v>
                </c:pt>
                <c:pt idx="293">
                  <c:v>3.7</c:v>
                </c:pt>
                <c:pt idx="294">
                  <c:v>5.6</c:v>
                </c:pt>
                <c:pt idx="295">
                  <c:v>17</c:v>
                </c:pt>
                <c:pt idx="296">
                  <c:v>1.1</c:v>
                </c:pt>
                <c:pt idx="297">
                  <c:v>1.5</c:v>
                </c:pt>
                <c:pt idx="298">
                  <c:v>0.38</c:v>
                </c:pt>
                <c:pt idx="299">
                  <c:v>2.2</c:v>
                </c:pt>
                <c:pt idx="300">
                  <c:v>4.3</c:v>
                </c:pt>
                <c:pt idx="301">
                  <c:v>700</c:v>
                </c:pt>
                <c:pt idx="302">
                  <c:v>0.85</c:v>
                </c:pt>
                <c:pt idx="303">
                  <c:v>6.8</c:v>
                </c:pt>
                <c:pt idx="304">
                  <c:v>6.6</c:v>
                </c:pt>
                <c:pt idx="305">
                  <c:v>0.15</c:v>
                </c:pt>
                <c:pt idx="306">
                  <c:v>0.52</c:v>
                </c:pt>
                <c:pt idx="307">
                  <c:v>0.25</c:v>
                </c:pt>
                <c:pt idx="308">
                  <c:v>0.55</c:v>
                </c:pt>
                <c:pt idx="309">
                  <c:v>0.15</c:v>
                </c:pt>
                <c:pt idx="310">
                  <c:v>12</c:v>
                </c:pt>
                <c:pt idx="311">
                  <c:v>38</c:v>
                </c:pt>
                <c:pt idx="312">
                  <c:v>3.3</c:v>
                </c:pt>
                <c:pt idx="313">
                  <c:v>4.4</c:v>
                </c:pt>
                <c:pt idx="314">
                  <c:v>0.62</c:v>
                </c:pt>
                <c:pt idx="315">
                  <c:v>0.37</c:v>
                </c:pt>
                <c:pt idx="316">
                  <c:v>3.9</c:v>
                </c:pt>
                <c:pt idx="317">
                  <c:v>0.24</c:v>
                </c:pt>
                <c:pt idx="318">
                  <c:v>12</c:v>
                </c:pt>
                <c:pt idx="319">
                  <c:v>1.9</c:v>
                </c:pt>
                <c:pt idx="320">
                  <c:v>0.82</c:v>
                </c:pt>
                <c:pt idx="321">
                  <c:v>0.035</c:v>
                </c:pt>
                <c:pt idx="322">
                  <c:v>0.096</c:v>
                </c:pt>
                <c:pt idx="323">
                  <c:v>4.9</c:v>
                </c:pt>
                <c:pt idx="324">
                  <c:v>11</c:v>
                </c:pt>
                <c:pt idx="325">
                  <c:v>0.16</c:v>
                </c:pt>
                <c:pt idx="326">
                  <c:v>0.28</c:v>
                </c:pt>
                <c:pt idx="327">
                  <c:v>0.22</c:v>
                </c:pt>
                <c:pt idx="328">
                  <c:v>0.17</c:v>
                </c:pt>
                <c:pt idx="329">
                  <c:v>0.94</c:v>
                </c:pt>
                <c:pt idx="330">
                  <c:v>3.5</c:v>
                </c:pt>
                <c:pt idx="331">
                  <c:v>3.1</c:v>
                </c:pt>
                <c:pt idx="332">
                  <c:v>0.32</c:v>
                </c:pt>
                <c:pt idx="333">
                  <c:v>0.82</c:v>
                </c:pt>
                <c:pt idx="334">
                  <c:v>1.5</c:v>
                </c:pt>
                <c:pt idx="335">
                  <c:v>1.9</c:v>
                </c:pt>
                <c:pt idx="336">
                  <c:v>0.86</c:v>
                </c:pt>
                <c:pt idx="337">
                  <c:v>0.7</c:v>
                </c:pt>
                <c:pt idx="338">
                  <c:v>0.19</c:v>
                </c:pt>
                <c:pt idx="339">
                  <c:v>1.5</c:v>
                </c:pt>
                <c:pt idx="340">
                  <c:v>7.4</c:v>
                </c:pt>
                <c:pt idx="341">
                  <c:v>0.25</c:v>
                </c:pt>
                <c:pt idx="342">
                  <c:v>11</c:v>
                </c:pt>
                <c:pt idx="343">
                  <c:v>0.26</c:v>
                </c:pt>
                <c:pt idx="344">
                  <c:v>2.9</c:v>
                </c:pt>
                <c:pt idx="345">
                  <c:v>3.9</c:v>
                </c:pt>
                <c:pt idx="346">
                  <c:v>0.48</c:v>
                </c:pt>
                <c:pt idx="347">
                  <c:v>0.13</c:v>
                </c:pt>
                <c:pt idx="348">
                  <c:v>0.11</c:v>
                </c:pt>
                <c:pt idx="349">
                  <c:v>0.17</c:v>
                </c:pt>
                <c:pt idx="350">
                  <c:v>12</c:v>
                </c:pt>
                <c:pt idx="351">
                  <c:v>4.8</c:v>
                </c:pt>
                <c:pt idx="352">
                  <c:v>0.29</c:v>
                </c:pt>
                <c:pt idx="353">
                  <c:v>1.3</c:v>
                </c:pt>
                <c:pt idx="354">
                  <c:v>0.28</c:v>
                </c:pt>
                <c:pt idx="355">
                  <c:v>1.9</c:v>
                </c:pt>
                <c:pt idx="356">
                  <c:v>0.38</c:v>
                </c:pt>
                <c:pt idx="357">
                  <c:v>1.7</c:v>
                </c:pt>
                <c:pt idx="358">
                  <c:v>1.2</c:v>
                </c:pt>
                <c:pt idx="359">
                  <c:v>12</c:v>
                </c:pt>
                <c:pt idx="360">
                  <c:v>1.5</c:v>
                </c:pt>
                <c:pt idx="361">
                  <c:v>0.24</c:v>
                </c:pt>
                <c:pt idx="362">
                  <c:v>1.8</c:v>
                </c:pt>
                <c:pt idx="363">
                  <c:v>1</c:v>
                </c:pt>
                <c:pt idx="364">
                  <c:v>0.58</c:v>
                </c:pt>
                <c:pt idx="365">
                  <c:v>0.89</c:v>
                </c:pt>
                <c:pt idx="366">
                  <c:v>0.62</c:v>
                </c:pt>
                <c:pt idx="367">
                  <c:v>1.3</c:v>
                </c:pt>
                <c:pt idx="368">
                  <c:v>6.6</c:v>
                </c:pt>
                <c:pt idx="369">
                  <c:v>1.6</c:v>
                </c:pt>
                <c:pt idx="370">
                  <c:v>0.37</c:v>
                </c:pt>
                <c:pt idx="371">
                  <c:v>0.87</c:v>
                </c:pt>
                <c:pt idx="372">
                  <c:v>0.24</c:v>
                </c:pt>
                <c:pt idx="373">
                  <c:v>45</c:v>
                </c:pt>
                <c:pt idx="374">
                  <c:v>10</c:v>
                </c:pt>
                <c:pt idx="375">
                  <c:v>1.2</c:v>
                </c:pt>
                <c:pt idx="376">
                  <c:v>7.9</c:v>
                </c:pt>
                <c:pt idx="377">
                  <c:v>0.23</c:v>
                </c:pt>
                <c:pt idx="378">
                  <c:v>0.15</c:v>
                </c:pt>
                <c:pt idx="379">
                  <c:v>14</c:v>
                </c:pt>
                <c:pt idx="380">
                  <c:v>0.48</c:v>
                </c:pt>
                <c:pt idx="381">
                  <c:v>2.4</c:v>
                </c:pt>
                <c:pt idx="382">
                  <c:v>2.3</c:v>
                </c:pt>
                <c:pt idx="383">
                  <c:v>0.95</c:v>
                </c:pt>
                <c:pt idx="384">
                  <c:v>0.7</c:v>
                </c:pt>
                <c:pt idx="385">
                  <c:v>3.3</c:v>
                </c:pt>
                <c:pt idx="386">
                  <c:v>1</c:v>
                </c:pt>
                <c:pt idx="387">
                  <c:v>0.3</c:v>
                </c:pt>
                <c:pt idx="388">
                  <c:v>0.64</c:v>
                </c:pt>
                <c:pt idx="389">
                  <c:v>4.4</c:v>
                </c:pt>
                <c:pt idx="390">
                  <c:v>4.3</c:v>
                </c:pt>
                <c:pt idx="391">
                  <c:v>0.32</c:v>
                </c:pt>
                <c:pt idx="392">
                  <c:v>0.86</c:v>
                </c:pt>
                <c:pt idx="393">
                  <c:v>1.1</c:v>
                </c:pt>
                <c:pt idx="394">
                  <c:v>0.43</c:v>
                </c:pt>
                <c:pt idx="395">
                  <c:v>0.69</c:v>
                </c:pt>
                <c:pt idx="396">
                  <c:v>2.6</c:v>
                </c:pt>
                <c:pt idx="397">
                  <c:v>0.8</c:v>
                </c:pt>
                <c:pt idx="398">
                  <c:v>2.2</c:v>
                </c:pt>
                <c:pt idx="399">
                  <c:v>1.2</c:v>
                </c:pt>
                <c:pt idx="400">
                  <c:v>11</c:v>
                </c:pt>
                <c:pt idx="401">
                  <c:v>3.2</c:v>
                </c:pt>
                <c:pt idx="402">
                  <c:v>0.4</c:v>
                </c:pt>
                <c:pt idx="403">
                  <c:v>1.6</c:v>
                </c:pt>
                <c:pt idx="404">
                  <c:v>3.1</c:v>
                </c:pt>
                <c:pt idx="405">
                  <c:v>0.17</c:v>
                </c:pt>
                <c:pt idx="406">
                  <c:v>0.4</c:v>
                </c:pt>
                <c:pt idx="407">
                  <c:v>5.9</c:v>
                </c:pt>
                <c:pt idx="408">
                  <c:v>0.09</c:v>
                </c:pt>
                <c:pt idx="409">
                  <c:v>3.1</c:v>
                </c:pt>
                <c:pt idx="410">
                  <c:v>0.21</c:v>
                </c:pt>
                <c:pt idx="411">
                  <c:v>1.1</c:v>
                </c:pt>
                <c:pt idx="412">
                  <c:v>0.28</c:v>
                </c:pt>
                <c:pt idx="413">
                  <c:v>0.25</c:v>
                </c:pt>
                <c:pt idx="414">
                  <c:v>1.6</c:v>
                </c:pt>
                <c:pt idx="415">
                  <c:v>4.2</c:v>
                </c:pt>
                <c:pt idx="416">
                  <c:v>12</c:v>
                </c:pt>
                <c:pt idx="417">
                  <c:v>0.27</c:v>
                </c:pt>
                <c:pt idx="418">
                  <c:v>1.1</c:v>
                </c:pt>
                <c:pt idx="419">
                  <c:v>0.15</c:v>
                </c:pt>
                <c:pt idx="420">
                  <c:v>2.3</c:v>
                </c:pt>
                <c:pt idx="421">
                  <c:v>0.12</c:v>
                </c:pt>
                <c:pt idx="422">
                  <c:v>0.17</c:v>
                </c:pt>
                <c:pt idx="423">
                  <c:v>1.4</c:v>
                </c:pt>
                <c:pt idx="424">
                  <c:v>1.8</c:v>
                </c:pt>
                <c:pt idx="425">
                  <c:v>1.9</c:v>
                </c:pt>
                <c:pt idx="426">
                  <c:v>0.22</c:v>
                </c:pt>
                <c:pt idx="427">
                  <c:v>4.6</c:v>
                </c:pt>
                <c:pt idx="428">
                  <c:v>8.2</c:v>
                </c:pt>
                <c:pt idx="429">
                  <c:v>1.7</c:v>
                </c:pt>
                <c:pt idx="430">
                  <c:v>7.6</c:v>
                </c:pt>
                <c:pt idx="431">
                  <c:v>0.36</c:v>
                </c:pt>
                <c:pt idx="432">
                  <c:v>2.4</c:v>
                </c:pt>
                <c:pt idx="433">
                  <c:v>0.15</c:v>
                </c:pt>
                <c:pt idx="434">
                  <c:v>11</c:v>
                </c:pt>
                <c:pt idx="435">
                  <c:v>0.51</c:v>
                </c:pt>
                <c:pt idx="436">
                  <c:v>5.6</c:v>
                </c:pt>
                <c:pt idx="437">
                  <c:v>4.9</c:v>
                </c:pt>
                <c:pt idx="438">
                  <c:v>0.74</c:v>
                </c:pt>
                <c:pt idx="439">
                  <c:v>0.073</c:v>
                </c:pt>
                <c:pt idx="440">
                  <c:v>1.3</c:v>
                </c:pt>
                <c:pt idx="441">
                  <c:v>1</c:v>
                </c:pt>
                <c:pt idx="442">
                  <c:v>2.6</c:v>
                </c:pt>
                <c:pt idx="443">
                  <c:v>0.79</c:v>
                </c:pt>
                <c:pt idx="444">
                  <c:v>1.1</c:v>
                </c:pt>
                <c:pt idx="445">
                  <c:v>5.5</c:v>
                </c:pt>
                <c:pt idx="446">
                  <c:v>1.7</c:v>
                </c:pt>
                <c:pt idx="447">
                  <c:v>6.1</c:v>
                </c:pt>
                <c:pt idx="448">
                  <c:v>0.57</c:v>
                </c:pt>
                <c:pt idx="449">
                  <c:v>1</c:v>
                </c:pt>
                <c:pt idx="450">
                  <c:v>0.3</c:v>
                </c:pt>
                <c:pt idx="451">
                  <c:v>6</c:v>
                </c:pt>
                <c:pt idx="452">
                  <c:v>2.5</c:v>
                </c:pt>
                <c:pt idx="453">
                  <c:v>22</c:v>
                </c:pt>
                <c:pt idx="454">
                  <c:v>1.6</c:v>
                </c:pt>
                <c:pt idx="455">
                  <c:v>0.31</c:v>
                </c:pt>
                <c:pt idx="456">
                  <c:v>0.07</c:v>
                </c:pt>
                <c:pt idx="457">
                  <c:v>0.24</c:v>
                </c:pt>
                <c:pt idx="458">
                  <c:v>1.8</c:v>
                </c:pt>
                <c:pt idx="459">
                  <c:v>0.37</c:v>
                </c:pt>
                <c:pt idx="460">
                  <c:v>0.19</c:v>
                </c:pt>
                <c:pt idx="461">
                  <c:v>0.59</c:v>
                </c:pt>
                <c:pt idx="462">
                  <c:v>0.55</c:v>
                </c:pt>
                <c:pt idx="463">
                  <c:v>0.85</c:v>
                </c:pt>
                <c:pt idx="464">
                  <c:v>2.5</c:v>
                </c:pt>
                <c:pt idx="465">
                  <c:v>1.7</c:v>
                </c:pt>
                <c:pt idx="466">
                  <c:v>3</c:v>
                </c:pt>
                <c:pt idx="467">
                  <c:v>6.3</c:v>
                </c:pt>
                <c:pt idx="468">
                  <c:v>1.8</c:v>
                </c:pt>
                <c:pt idx="469">
                  <c:v>0.2</c:v>
                </c:pt>
                <c:pt idx="470">
                  <c:v>0.19</c:v>
                </c:pt>
                <c:pt idx="471">
                  <c:v>0.17</c:v>
                </c:pt>
                <c:pt idx="472">
                  <c:v>1</c:v>
                </c:pt>
                <c:pt idx="473">
                  <c:v>0.41</c:v>
                </c:pt>
                <c:pt idx="474">
                  <c:v>18</c:v>
                </c:pt>
                <c:pt idx="475">
                  <c:v>1.5</c:v>
                </c:pt>
                <c:pt idx="476">
                  <c:v>1.1</c:v>
                </c:pt>
                <c:pt idx="477">
                  <c:v>0.24</c:v>
                </c:pt>
                <c:pt idx="478">
                  <c:v>53</c:v>
                </c:pt>
                <c:pt idx="479">
                  <c:v>3.4</c:v>
                </c:pt>
                <c:pt idx="480">
                  <c:v>0.91</c:v>
                </c:pt>
                <c:pt idx="481">
                  <c:v>1.8</c:v>
                </c:pt>
                <c:pt idx="482">
                  <c:v>0.76</c:v>
                </c:pt>
                <c:pt idx="483">
                  <c:v>18</c:v>
                </c:pt>
                <c:pt idx="484">
                  <c:v>1.4</c:v>
                </c:pt>
                <c:pt idx="485">
                  <c:v>6.9</c:v>
                </c:pt>
                <c:pt idx="486">
                  <c:v>0.3</c:v>
                </c:pt>
                <c:pt idx="487">
                  <c:v>0.54</c:v>
                </c:pt>
                <c:pt idx="488">
                  <c:v>0.41</c:v>
                </c:pt>
                <c:pt idx="489">
                  <c:v>2</c:v>
                </c:pt>
                <c:pt idx="490">
                  <c:v>1.2</c:v>
                </c:pt>
                <c:pt idx="491">
                  <c:v>0.27</c:v>
                </c:pt>
                <c:pt idx="492">
                  <c:v>0.35</c:v>
                </c:pt>
                <c:pt idx="493">
                  <c:v>0.17</c:v>
                </c:pt>
                <c:pt idx="494">
                  <c:v>4.7</c:v>
                </c:pt>
                <c:pt idx="495">
                  <c:v>1.4</c:v>
                </c:pt>
                <c:pt idx="496">
                  <c:v>0.27</c:v>
                </c:pt>
                <c:pt idx="497">
                  <c:v>0.46</c:v>
                </c:pt>
                <c:pt idx="498">
                  <c:v>0.73</c:v>
                </c:pt>
                <c:pt idx="499">
                  <c:v>0.86</c:v>
                </c:pt>
                <c:pt idx="500">
                  <c:v>0.57</c:v>
                </c:pt>
                <c:pt idx="501">
                  <c:v>3.7</c:v>
                </c:pt>
                <c:pt idx="502">
                  <c:v>4</c:v>
                </c:pt>
                <c:pt idx="503">
                  <c:v>0.13</c:v>
                </c:pt>
                <c:pt idx="504">
                  <c:v>2.2</c:v>
                </c:pt>
                <c:pt idx="505">
                  <c:v>22</c:v>
                </c:pt>
                <c:pt idx="506">
                  <c:v>0.74</c:v>
                </c:pt>
                <c:pt idx="507">
                  <c:v>8.1</c:v>
                </c:pt>
                <c:pt idx="508">
                  <c:v>14</c:v>
                </c:pt>
                <c:pt idx="509">
                  <c:v>2.2</c:v>
                </c:pt>
                <c:pt idx="510">
                  <c:v>4.7</c:v>
                </c:pt>
                <c:pt idx="511">
                  <c:v>12</c:v>
                </c:pt>
                <c:pt idx="512">
                  <c:v>3.1</c:v>
                </c:pt>
                <c:pt idx="513">
                  <c:v>0.34</c:v>
                </c:pt>
                <c:pt idx="514">
                  <c:v>0.56</c:v>
                </c:pt>
                <c:pt idx="515">
                  <c:v>1.1</c:v>
                </c:pt>
                <c:pt idx="516">
                  <c:v>0.43</c:v>
                </c:pt>
                <c:pt idx="517">
                  <c:v>0.12</c:v>
                </c:pt>
                <c:pt idx="518">
                  <c:v>45</c:v>
                </c:pt>
                <c:pt idx="519">
                  <c:v>0.13</c:v>
                </c:pt>
                <c:pt idx="520">
                  <c:v>2.9</c:v>
                </c:pt>
                <c:pt idx="521">
                  <c:v>1.8</c:v>
                </c:pt>
                <c:pt idx="522">
                  <c:v>0.67</c:v>
                </c:pt>
                <c:pt idx="523">
                  <c:v>0.22</c:v>
                </c:pt>
                <c:pt idx="524">
                  <c:v>1.2</c:v>
                </c:pt>
                <c:pt idx="525">
                  <c:v>0.65</c:v>
                </c:pt>
                <c:pt idx="526">
                  <c:v>1.4</c:v>
                </c:pt>
                <c:pt idx="527">
                  <c:v>0.4</c:v>
                </c:pt>
                <c:pt idx="528">
                  <c:v>0.65</c:v>
                </c:pt>
                <c:pt idx="529">
                  <c:v>0.35</c:v>
                </c:pt>
                <c:pt idx="530">
                  <c:v>0.21</c:v>
                </c:pt>
                <c:pt idx="531">
                  <c:v>14</c:v>
                </c:pt>
                <c:pt idx="532">
                  <c:v>0.25</c:v>
                </c:pt>
                <c:pt idx="533">
                  <c:v>9.3</c:v>
                </c:pt>
                <c:pt idx="534">
                  <c:v>0.97</c:v>
                </c:pt>
                <c:pt idx="535">
                  <c:v>6.3</c:v>
                </c:pt>
                <c:pt idx="536">
                  <c:v>1.1</c:v>
                </c:pt>
                <c:pt idx="537">
                  <c:v>4.4</c:v>
                </c:pt>
                <c:pt idx="538">
                  <c:v>1.3</c:v>
                </c:pt>
                <c:pt idx="539">
                  <c:v>1.9</c:v>
                </c:pt>
                <c:pt idx="540">
                  <c:v>0.21</c:v>
                </c:pt>
                <c:pt idx="541">
                  <c:v>0.54</c:v>
                </c:pt>
                <c:pt idx="542">
                  <c:v>1.2</c:v>
                </c:pt>
                <c:pt idx="543">
                  <c:v>0.75</c:v>
                </c:pt>
                <c:pt idx="544">
                  <c:v>0.21</c:v>
                </c:pt>
                <c:pt idx="545">
                  <c:v>0.2</c:v>
                </c:pt>
                <c:pt idx="546">
                  <c:v>1.7</c:v>
                </c:pt>
                <c:pt idx="547">
                  <c:v>12</c:v>
                </c:pt>
                <c:pt idx="548">
                  <c:v>3.6</c:v>
                </c:pt>
                <c:pt idx="549">
                  <c:v>0.76</c:v>
                </c:pt>
                <c:pt idx="550">
                  <c:v>0.3</c:v>
                </c:pt>
                <c:pt idx="551">
                  <c:v>3.1</c:v>
                </c:pt>
                <c:pt idx="552">
                  <c:v>1.9</c:v>
                </c:pt>
                <c:pt idx="553">
                  <c:v>0.82</c:v>
                </c:pt>
                <c:pt idx="554">
                  <c:v>1.4</c:v>
                </c:pt>
                <c:pt idx="555">
                  <c:v>0.19</c:v>
                </c:pt>
                <c:pt idx="556">
                  <c:v>1.5</c:v>
                </c:pt>
                <c:pt idx="557">
                  <c:v>2.8</c:v>
                </c:pt>
                <c:pt idx="558">
                  <c:v>8.2</c:v>
                </c:pt>
                <c:pt idx="559">
                  <c:v>1.3</c:v>
                </c:pt>
                <c:pt idx="560">
                  <c:v>3.9</c:v>
                </c:pt>
                <c:pt idx="561">
                  <c:v>0.13</c:v>
                </c:pt>
                <c:pt idx="562">
                  <c:v>0.23</c:v>
                </c:pt>
                <c:pt idx="563">
                  <c:v>0.67</c:v>
                </c:pt>
                <c:pt idx="564">
                  <c:v>0.34</c:v>
                </c:pt>
                <c:pt idx="565">
                  <c:v>9.4</c:v>
                </c:pt>
                <c:pt idx="566">
                  <c:v>0.32</c:v>
                </c:pt>
                <c:pt idx="567">
                  <c:v>0.15</c:v>
                </c:pt>
                <c:pt idx="568">
                  <c:v>0.29</c:v>
                </c:pt>
                <c:pt idx="569">
                  <c:v>0.3</c:v>
                </c:pt>
                <c:pt idx="570">
                  <c:v>0.12</c:v>
                </c:pt>
                <c:pt idx="571">
                  <c:v>0.17</c:v>
                </c:pt>
                <c:pt idx="572">
                  <c:v>1.7</c:v>
                </c:pt>
                <c:pt idx="573">
                  <c:v>0.04</c:v>
                </c:pt>
                <c:pt idx="574">
                  <c:v>0.54</c:v>
                </c:pt>
                <c:pt idx="575">
                  <c:v>11</c:v>
                </c:pt>
                <c:pt idx="576">
                  <c:v>1.2</c:v>
                </c:pt>
                <c:pt idx="577">
                  <c:v>3.3</c:v>
                </c:pt>
                <c:pt idx="578">
                  <c:v>0.21</c:v>
                </c:pt>
                <c:pt idx="579">
                  <c:v>5.3</c:v>
                </c:pt>
                <c:pt idx="580">
                  <c:v>1.5</c:v>
                </c:pt>
                <c:pt idx="581">
                  <c:v>0.11</c:v>
                </c:pt>
                <c:pt idx="582">
                  <c:v>3</c:v>
                </c:pt>
                <c:pt idx="583">
                  <c:v>5.3</c:v>
                </c:pt>
                <c:pt idx="584">
                  <c:v>0.5</c:v>
                </c:pt>
                <c:pt idx="585">
                  <c:v>3</c:v>
                </c:pt>
                <c:pt idx="586">
                  <c:v>0.41</c:v>
                </c:pt>
                <c:pt idx="587">
                  <c:v>0.83</c:v>
                </c:pt>
                <c:pt idx="588">
                  <c:v>0.19</c:v>
                </c:pt>
                <c:pt idx="589">
                  <c:v>0.98</c:v>
                </c:pt>
                <c:pt idx="590">
                  <c:v>1.5</c:v>
                </c:pt>
                <c:pt idx="591">
                  <c:v>5.1</c:v>
                </c:pt>
                <c:pt idx="592">
                  <c:v>0.13</c:v>
                </c:pt>
                <c:pt idx="593">
                  <c:v>1.2</c:v>
                </c:pt>
                <c:pt idx="594">
                  <c:v>8.9</c:v>
                </c:pt>
                <c:pt idx="595">
                  <c:v>0.28</c:v>
                </c:pt>
                <c:pt idx="596">
                  <c:v>0.95</c:v>
                </c:pt>
                <c:pt idx="597">
                  <c:v>0.51</c:v>
                </c:pt>
                <c:pt idx="598">
                  <c:v>3.3</c:v>
                </c:pt>
                <c:pt idx="599">
                  <c:v>1.2</c:v>
                </c:pt>
                <c:pt idx="600">
                  <c:v>1.6</c:v>
                </c:pt>
                <c:pt idx="601">
                  <c:v>1.1</c:v>
                </c:pt>
                <c:pt idx="602">
                  <c:v>1.1</c:v>
                </c:pt>
                <c:pt idx="603">
                  <c:v>0.16</c:v>
                </c:pt>
                <c:pt idx="604">
                  <c:v>12</c:v>
                </c:pt>
                <c:pt idx="605">
                  <c:v>4</c:v>
                </c:pt>
                <c:pt idx="606">
                  <c:v>1.5</c:v>
                </c:pt>
                <c:pt idx="607">
                  <c:v>0.59</c:v>
                </c:pt>
                <c:pt idx="608">
                  <c:v>0.56</c:v>
                </c:pt>
                <c:pt idx="609">
                  <c:v>0.99</c:v>
                </c:pt>
                <c:pt idx="610">
                  <c:v>2.4</c:v>
                </c:pt>
                <c:pt idx="611">
                  <c:v>0.23</c:v>
                </c:pt>
                <c:pt idx="612">
                  <c:v>1.8</c:v>
                </c:pt>
                <c:pt idx="613">
                  <c:v>4</c:v>
                </c:pt>
                <c:pt idx="614">
                  <c:v>0.12</c:v>
                </c:pt>
                <c:pt idx="615">
                  <c:v>0.12</c:v>
                </c:pt>
                <c:pt idx="616">
                  <c:v>1.5</c:v>
                </c:pt>
                <c:pt idx="617">
                  <c:v>1.5</c:v>
                </c:pt>
                <c:pt idx="618">
                  <c:v>0.23</c:v>
                </c:pt>
                <c:pt idx="619">
                  <c:v>57</c:v>
                </c:pt>
                <c:pt idx="620">
                  <c:v>1.8</c:v>
                </c:pt>
                <c:pt idx="621">
                  <c:v>0.21</c:v>
                </c:pt>
                <c:pt idx="622">
                  <c:v>25</c:v>
                </c:pt>
                <c:pt idx="623">
                  <c:v>2.8</c:v>
                </c:pt>
                <c:pt idx="624">
                  <c:v>0.38</c:v>
                </c:pt>
                <c:pt idx="625">
                  <c:v>4.4</c:v>
                </c:pt>
                <c:pt idx="626">
                  <c:v>0.52</c:v>
                </c:pt>
                <c:pt idx="627">
                  <c:v>1.4</c:v>
                </c:pt>
                <c:pt idx="628">
                  <c:v>13</c:v>
                </c:pt>
                <c:pt idx="629">
                  <c:v>0.58</c:v>
                </c:pt>
                <c:pt idx="630">
                  <c:v>0.18</c:v>
                </c:pt>
                <c:pt idx="631">
                  <c:v>1.5</c:v>
                </c:pt>
                <c:pt idx="632">
                  <c:v>0.77</c:v>
                </c:pt>
                <c:pt idx="633">
                  <c:v>16</c:v>
                </c:pt>
                <c:pt idx="634">
                  <c:v>9.7</c:v>
                </c:pt>
                <c:pt idx="635">
                  <c:v>0.7</c:v>
                </c:pt>
                <c:pt idx="636">
                  <c:v>1.3</c:v>
                </c:pt>
                <c:pt idx="637">
                  <c:v>1</c:v>
                </c:pt>
                <c:pt idx="638">
                  <c:v>0.45</c:v>
                </c:pt>
                <c:pt idx="639">
                  <c:v>0.8</c:v>
                </c:pt>
                <c:pt idx="640">
                  <c:v>0.75</c:v>
                </c:pt>
                <c:pt idx="641">
                  <c:v>0.14</c:v>
                </c:pt>
                <c:pt idx="642">
                  <c:v>0.22</c:v>
                </c:pt>
                <c:pt idx="643">
                  <c:v>1.8</c:v>
                </c:pt>
                <c:pt idx="644">
                  <c:v>0.54</c:v>
                </c:pt>
                <c:pt idx="645">
                  <c:v>3</c:v>
                </c:pt>
                <c:pt idx="646">
                  <c:v>0.3</c:v>
                </c:pt>
                <c:pt idx="647">
                  <c:v>4.4</c:v>
                </c:pt>
                <c:pt idx="648">
                  <c:v>3.7</c:v>
                </c:pt>
                <c:pt idx="649">
                  <c:v>0.11</c:v>
                </c:pt>
                <c:pt idx="650">
                  <c:v>0.73</c:v>
                </c:pt>
                <c:pt idx="651">
                  <c:v>28</c:v>
                </c:pt>
                <c:pt idx="652">
                  <c:v>2.4</c:v>
                </c:pt>
                <c:pt idx="653">
                  <c:v>5</c:v>
                </c:pt>
                <c:pt idx="654">
                  <c:v>23</c:v>
                </c:pt>
                <c:pt idx="655">
                  <c:v>2.2</c:v>
                </c:pt>
                <c:pt idx="656">
                  <c:v>0.5</c:v>
                </c:pt>
                <c:pt idx="657">
                  <c:v>0.13</c:v>
                </c:pt>
                <c:pt idx="658">
                  <c:v>0.64</c:v>
                </c:pt>
                <c:pt idx="659">
                  <c:v>0.54</c:v>
                </c:pt>
                <c:pt idx="660">
                  <c:v>1.3</c:v>
                </c:pt>
                <c:pt idx="661">
                  <c:v>0.23</c:v>
                </c:pt>
                <c:pt idx="662">
                  <c:v>1.8</c:v>
                </c:pt>
                <c:pt idx="663">
                  <c:v>1</c:v>
                </c:pt>
                <c:pt idx="664">
                  <c:v>0.6</c:v>
                </c:pt>
                <c:pt idx="665">
                  <c:v>1.8</c:v>
                </c:pt>
                <c:pt idx="666">
                  <c:v>0.54</c:v>
                </c:pt>
                <c:pt idx="667">
                  <c:v>0.19</c:v>
                </c:pt>
                <c:pt idx="668">
                  <c:v>1.3</c:v>
                </c:pt>
                <c:pt idx="669">
                  <c:v>1.3</c:v>
                </c:pt>
              </c:strCache>
            </c:strRef>
          </c:xVal>
          <c:yVal>
            <c:numRef>
              <c:f>Sheet1!$F$2:$F$673</c:f>
              <c:numCache>
                <c:formatCode>General</c:formatCode>
                <c:ptCount val="672"/>
                <c:pt idx="0">
                  <c:v>13</c:v>
                </c:pt>
                <c:pt idx="1">
                  <c:v>14</c:v>
                </c:pt>
                <c:pt idx="2">
                  <c:v>2.2000000000000002</c:v>
                </c:pt>
                <c:pt idx="3">
                  <c:v>10</c:v>
                </c:pt>
                <c:pt idx="4">
                  <c:v>4</c:v>
                </c:pt>
                <c:pt idx="5">
                  <c:v>5</c:v>
                </c:pt>
                <c:pt idx="6">
                  <c:v>0.65</c:v>
                </c:pt>
                <c:pt idx="7">
                  <c:v>3.1</c:v>
                </c:pt>
                <c:pt idx="8">
                  <c:v>5.4</c:v>
                </c:pt>
                <c:pt idx="9">
                  <c:v>12</c:v>
                </c:pt>
                <c:pt idx="10">
                  <c:v>0.69</c:v>
                </c:pt>
                <c:pt idx="11">
                  <c:v>4.7</c:v>
                </c:pt>
                <c:pt idx="12">
                  <c:v>3.7</c:v>
                </c:pt>
                <c:pt idx="13">
                  <c:v>6.2</c:v>
                </c:pt>
                <c:pt idx="14">
                  <c:v>7.8</c:v>
                </c:pt>
                <c:pt idx="15">
                  <c:v>1.3</c:v>
                </c:pt>
                <c:pt idx="16">
                  <c:v>3.9</c:v>
                </c:pt>
                <c:pt idx="17">
                  <c:v>5.9</c:v>
                </c:pt>
                <c:pt idx="18">
                  <c:v>6.6</c:v>
                </c:pt>
                <c:pt idx="19">
                  <c:v>11</c:v>
                </c:pt>
                <c:pt idx="20">
                  <c:v>8.9</c:v>
                </c:pt>
                <c:pt idx="21">
                  <c:v>8.6999999999999993</c:v>
                </c:pt>
                <c:pt idx="22">
                  <c:v>0.74</c:v>
                </c:pt>
                <c:pt idx="23">
                  <c:v>15</c:v>
                </c:pt>
                <c:pt idx="24">
                  <c:v>4.8</c:v>
                </c:pt>
                <c:pt idx="25">
                  <c:v>6.3</c:v>
                </c:pt>
                <c:pt idx="26">
                  <c:v>1.1000000000000001</c:v>
                </c:pt>
                <c:pt idx="27">
                  <c:v>6.5</c:v>
                </c:pt>
                <c:pt idx="28">
                  <c:v>2.5</c:v>
                </c:pt>
                <c:pt idx="29">
                  <c:v>9.3000000000000007</c:v>
                </c:pt>
                <c:pt idx="30">
                  <c:v>1.9</c:v>
                </c:pt>
                <c:pt idx="31">
                  <c:v>6.1</c:v>
                </c:pt>
                <c:pt idx="32">
                  <c:v>7</c:v>
                </c:pt>
                <c:pt idx="33">
                  <c:v>3.3</c:v>
                </c:pt>
                <c:pt idx="34">
                  <c:v>9.6999999999999993</c:v>
                </c:pt>
                <c:pt idx="35">
                  <c:v>2.8</c:v>
                </c:pt>
                <c:pt idx="36">
                  <c:v>8.9</c:v>
                </c:pt>
                <c:pt idx="37">
                  <c:v>4.3</c:v>
                </c:pt>
                <c:pt idx="38">
                  <c:v>2.6</c:v>
                </c:pt>
                <c:pt idx="39">
                  <c:v>12</c:v>
                </c:pt>
                <c:pt idx="40">
                  <c:v>0.21</c:v>
                </c:pt>
                <c:pt idx="41">
                  <c:v>0.64</c:v>
                </c:pt>
                <c:pt idx="42">
                  <c:v>40</c:v>
                </c:pt>
                <c:pt idx="43">
                  <c:v>1</c:v>
                </c:pt>
                <c:pt idx="44">
                  <c:v>5</c:v>
                </c:pt>
                <c:pt idx="45">
                  <c:v>0.83</c:v>
                </c:pt>
                <c:pt idx="46">
                  <c:v>1070</c:v>
                </c:pt>
                <c:pt idx="47">
                  <c:v>2.5</c:v>
                </c:pt>
                <c:pt idx="48">
                  <c:v>9.3000000000000007</c:v>
                </c:pt>
                <c:pt idx="49">
                  <c:v>0.15</c:v>
                </c:pt>
                <c:pt idx="50">
                  <c:v>5.7</c:v>
                </c:pt>
                <c:pt idx="51">
                  <c:v>7.6</c:v>
                </c:pt>
                <c:pt idx="52">
                  <c:v>35</c:v>
                </c:pt>
                <c:pt idx="53">
                  <c:v>0.14000000000000001</c:v>
                </c:pt>
                <c:pt idx="54">
                  <c:v>9</c:v>
                </c:pt>
                <c:pt idx="55">
                  <c:v>2.4</c:v>
                </c:pt>
                <c:pt idx="56">
                  <c:v>10</c:v>
                </c:pt>
                <c:pt idx="57">
                  <c:v>2.5</c:v>
                </c:pt>
                <c:pt idx="58">
                  <c:v>1.5</c:v>
                </c:pt>
                <c:pt idx="59">
                  <c:v>18</c:v>
                </c:pt>
                <c:pt idx="60">
                  <c:v>3.1</c:v>
                </c:pt>
                <c:pt idx="61">
                  <c:v>36</c:v>
                </c:pt>
                <c:pt idx="62">
                  <c:v>8.3000000000000007</c:v>
                </c:pt>
                <c:pt idx="63">
                  <c:v>2.8</c:v>
                </c:pt>
                <c:pt idx="64">
                  <c:v>9.1999999999999993</c:v>
                </c:pt>
                <c:pt idx="65">
                  <c:v>3.4</c:v>
                </c:pt>
                <c:pt idx="66">
                  <c:v>5.5</c:v>
                </c:pt>
                <c:pt idx="67">
                  <c:v>2.5</c:v>
                </c:pt>
                <c:pt idx="68">
                  <c:v>10</c:v>
                </c:pt>
                <c:pt idx="69">
                  <c:v>12</c:v>
                </c:pt>
                <c:pt idx="70">
                  <c:v>17</c:v>
                </c:pt>
                <c:pt idx="71">
                  <c:v>3.7</c:v>
                </c:pt>
                <c:pt idx="72">
                  <c:v>9.6</c:v>
                </c:pt>
                <c:pt idx="73">
                  <c:v>19</c:v>
                </c:pt>
                <c:pt idx="74">
                  <c:v>2.1</c:v>
                </c:pt>
                <c:pt idx="75">
                  <c:v>0.51</c:v>
                </c:pt>
                <c:pt idx="76">
                  <c:v>1.3</c:v>
                </c:pt>
                <c:pt idx="77">
                  <c:v>13</c:v>
                </c:pt>
                <c:pt idx="78">
                  <c:v>2</c:v>
                </c:pt>
                <c:pt idx="79">
                  <c:v>20</c:v>
                </c:pt>
                <c:pt idx="80">
                  <c:v>5.6</c:v>
                </c:pt>
                <c:pt idx="81">
                  <c:v>8.9</c:v>
                </c:pt>
                <c:pt idx="82">
                  <c:v>2.5</c:v>
                </c:pt>
                <c:pt idx="83">
                  <c:v>4.8</c:v>
                </c:pt>
                <c:pt idx="84">
                  <c:v>4.3</c:v>
                </c:pt>
                <c:pt idx="85">
                  <c:v>19</c:v>
                </c:pt>
                <c:pt idx="86">
                  <c:v>2.4</c:v>
                </c:pt>
                <c:pt idx="87">
                  <c:v>41</c:v>
                </c:pt>
                <c:pt idx="88">
                  <c:v>1.4</c:v>
                </c:pt>
                <c:pt idx="89">
                  <c:v>12</c:v>
                </c:pt>
                <c:pt idx="90">
                  <c:v>1.9</c:v>
                </c:pt>
                <c:pt idx="91">
                  <c:v>1.5</c:v>
                </c:pt>
                <c:pt idx="92">
                  <c:v>78</c:v>
                </c:pt>
                <c:pt idx="93">
                  <c:v>1.5</c:v>
                </c:pt>
                <c:pt idx="94">
                  <c:v>7.8</c:v>
                </c:pt>
                <c:pt idx="95">
                  <c:v>0.14000000000000001</c:v>
                </c:pt>
                <c:pt idx="96">
                  <c:v>1.3</c:v>
                </c:pt>
                <c:pt idx="97">
                  <c:v>2.5</c:v>
                </c:pt>
                <c:pt idx="98">
                  <c:v>3.6</c:v>
                </c:pt>
                <c:pt idx="99">
                  <c:v>3.3</c:v>
                </c:pt>
                <c:pt idx="100">
                  <c:v>0.89</c:v>
                </c:pt>
                <c:pt idx="101">
                  <c:v>2.6</c:v>
                </c:pt>
                <c:pt idx="102">
                  <c:v>2.2000000000000002</c:v>
                </c:pt>
                <c:pt idx="103">
                  <c:v>1.9</c:v>
                </c:pt>
                <c:pt idx="104">
                  <c:v>1</c:v>
                </c:pt>
                <c:pt idx="105">
                  <c:v>1.5</c:v>
                </c:pt>
                <c:pt idx="106">
                  <c:v>0.61</c:v>
                </c:pt>
                <c:pt idx="107">
                  <c:v>1.3</c:v>
                </c:pt>
                <c:pt idx="108">
                  <c:v>0.66</c:v>
                </c:pt>
                <c:pt idx="109">
                  <c:v>2.7</c:v>
                </c:pt>
                <c:pt idx="110">
                  <c:v>0.42</c:v>
                </c:pt>
                <c:pt idx="111">
                  <c:v>3.6</c:v>
                </c:pt>
                <c:pt idx="112">
                  <c:v>1.9</c:v>
                </c:pt>
                <c:pt idx="113">
                  <c:v>2.9</c:v>
                </c:pt>
                <c:pt idx="114">
                  <c:v>2.4</c:v>
                </c:pt>
                <c:pt idx="115">
                  <c:v>2.1</c:v>
                </c:pt>
                <c:pt idx="116">
                  <c:v>1.5</c:v>
                </c:pt>
                <c:pt idx="117">
                  <c:v>0.26</c:v>
                </c:pt>
                <c:pt idx="118">
                  <c:v>2.2000000000000002</c:v>
                </c:pt>
                <c:pt idx="119">
                  <c:v>3.9</c:v>
                </c:pt>
                <c:pt idx="120">
                  <c:v>3.3</c:v>
                </c:pt>
                <c:pt idx="121">
                  <c:v>1.8</c:v>
                </c:pt>
                <c:pt idx="122">
                  <c:v>2.7</c:v>
                </c:pt>
                <c:pt idx="123">
                  <c:v>3.3</c:v>
                </c:pt>
                <c:pt idx="124">
                  <c:v>2.9</c:v>
                </c:pt>
                <c:pt idx="125">
                  <c:v>1.2</c:v>
                </c:pt>
                <c:pt idx="126">
                  <c:v>2.8</c:v>
                </c:pt>
                <c:pt idx="127">
                  <c:v>2.4</c:v>
                </c:pt>
                <c:pt idx="128">
                  <c:v>1.1000000000000001</c:v>
                </c:pt>
                <c:pt idx="129">
                  <c:v>0.37</c:v>
                </c:pt>
                <c:pt idx="130">
                  <c:v>33</c:v>
                </c:pt>
                <c:pt idx="131">
                  <c:v>6.1</c:v>
                </c:pt>
                <c:pt idx="132">
                  <c:v>4.0999999999999996</c:v>
                </c:pt>
                <c:pt idx="133">
                  <c:v>2.5</c:v>
                </c:pt>
                <c:pt idx="134">
                  <c:v>16</c:v>
                </c:pt>
                <c:pt idx="135">
                  <c:v>4.4999999999999998E-2</c:v>
                </c:pt>
                <c:pt idx="136">
                  <c:v>2</c:v>
                </c:pt>
                <c:pt idx="137">
                  <c:v>1.5</c:v>
                </c:pt>
                <c:pt idx="138">
                  <c:v>8.6</c:v>
                </c:pt>
                <c:pt idx="139">
                  <c:v>3.8</c:v>
                </c:pt>
                <c:pt idx="140">
                  <c:v>2.5</c:v>
                </c:pt>
                <c:pt idx="141">
                  <c:v>2.2999999999999998</c:v>
                </c:pt>
                <c:pt idx="142">
                  <c:v>0.5</c:v>
                </c:pt>
                <c:pt idx="143">
                  <c:v>8.1</c:v>
                </c:pt>
                <c:pt idx="144">
                  <c:v>8.3000000000000007</c:v>
                </c:pt>
                <c:pt idx="145">
                  <c:v>5.4</c:v>
                </c:pt>
                <c:pt idx="146">
                  <c:v>4.3</c:v>
                </c:pt>
                <c:pt idx="147">
                  <c:v>14</c:v>
                </c:pt>
                <c:pt idx="148">
                  <c:v>7.3</c:v>
                </c:pt>
                <c:pt idx="149">
                  <c:v>3.1</c:v>
                </c:pt>
                <c:pt idx="150">
                  <c:v>142</c:v>
                </c:pt>
                <c:pt idx="151">
                  <c:v>4.7</c:v>
                </c:pt>
                <c:pt idx="152">
                  <c:v>4.5</c:v>
                </c:pt>
                <c:pt idx="153">
                  <c:v>8.1999999999999993</c:v>
                </c:pt>
                <c:pt idx="154">
                  <c:v>0.88</c:v>
                </c:pt>
                <c:pt idx="155">
                  <c:v>4</c:v>
                </c:pt>
                <c:pt idx="156">
                  <c:v>2.5</c:v>
                </c:pt>
                <c:pt idx="157">
                  <c:v>13</c:v>
                </c:pt>
                <c:pt idx="158">
                  <c:v>32</c:v>
                </c:pt>
                <c:pt idx="159">
                  <c:v>15</c:v>
                </c:pt>
                <c:pt idx="160">
                  <c:v>2.1</c:v>
                </c:pt>
                <c:pt idx="161">
                  <c:v>3</c:v>
                </c:pt>
                <c:pt idx="162">
                  <c:v>0.89</c:v>
                </c:pt>
                <c:pt idx="163">
                  <c:v>1.1000000000000001</c:v>
                </c:pt>
                <c:pt idx="164">
                  <c:v>7.5</c:v>
                </c:pt>
                <c:pt idx="165">
                  <c:v>2.6</c:v>
                </c:pt>
                <c:pt idx="166">
                  <c:v>0.01</c:v>
                </c:pt>
                <c:pt idx="167">
                  <c:v>16</c:v>
                </c:pt>
                <c:pt idx="168">
                  <c:v>0.43</c:v>
                </c:pt>
                <c:pt idx="169">
                  <c:v>0.48</c:v>
                </c:pt>
                <c:pt idx="170">
                  <c:v>0.16</c:v>
                </c:pt>
                <c:pt idx="171">
                  <c:v>12</c:v>
                </c:pt>
                <c:pt idx="172">
                  <c:v>130</c:v>
                </c:pt>
                <c:pt idx="173">
                  <c:v>0.17</c:v>
                </c:pt>
                <c:pt idx="174">
                  <c:v>1.1000000000000001</c:v>
                </c:pt>
                <c:pt idx="175">
                  <c:v>5.7</c:v>
                </c:pt>
                <c:pt idx="176">
                  <c:v>8.6</c:v>
                </c:pt>
                <c:pt idx="177">
                  <c:v>11</c:v>
                </c:pt>
                <c:pt idx="178">
                  <c:v>0.12</c:v>
                </c:pt>
                <c:pt idx="179">
                  <c:v>1.4</c:v>
                </c:pt>
                <c:pt idx="180">
                  <c:v>3.3</c:v>
                </c:pt>
                <c:pt idx="181">
                  <c:v>11</c:v>
                </c:pt>
                <c:pt idx="182">
                  <c:v>3.7</c:v>
                </c:pt>
                <c:pt idx="183">
                  <c:v>11</c:v>
                </c:pt>
                <c:pt idx="184">
                  <c:v>9.3000000000000007</c:v>
                </c:pt>
                <c:pt idx="185">
                  <c:v>3.1</c:v>
                </c:pt>
                <c:pt idx="186">
                  <c:v>2.5000000000000001E-2</c:v>
                </c:pt>
                <c:pt idx="187">
                  <c:v>1.7</c:v>
                </c:pt>
                <c:pt idx="188">
                  <c:v>0.38</c:v>
                </c:pt>
                <c:pt idx="189">
                  <c:v>0.06</c:v>
                </c:pt>
                <c:pt idx="190">
                  <c:v>0.8</c:v>
                </c:pt>
                <c:pt idx="191">
                  <c:v>5.3</c:v>
                </c:pt>
                <c:pt idx="192">
                  <c:v>3.5</c:v>
                </c:pt>
                <c:pt idx="193">
                  <c:v>2</c:v>
                </c:pt>
                <c:pt idx="194">
                  <c:v>11</c:v>
                </c:pt>
                <c:pt idx="195">
                  <c:v>0.1</c:v>
                </c:pt>
                <c:pt idx="196">
                  <c:v>4.2999999999999997E-2</c:v>
                </c:pt>
                <c:pt idx="197">
                  <c:v>1.7</c:v>
                </c:pt>
                <c:pt idx="198">
                  <c:v>4.2</c:v>
                </c:pt>
                <c:pt idx="199">
                  <c:v>29</c:v>
                </c:pt>
                <c:pt idx="200">
                  <c:v>13</c:v>
                </c:pt>
                <c:pt idx="201">
                  <c:v>9.8000000000000007</c:v>
                </c:pt>
                <c:pt idx="202">
                  <c:v>11</c:v>
                </c:pt>
                <c:pt idx="203">
                  <c:v>4.8</c:v>
                </c:pt>
                <c:pt idx="204">
                  <c:v>0.9</c:v>
                </c:pt>
                <c:pt idx="205">
                  <c:v>14</c:v>
                </c:pt>
                <c:pt idx="206">
                  <c:v>5.2</c:v>
                </c:pt>
                <c:pt idx="207">
                  <c:v>180</c:v>
                </c:pt>
                <c:pt idx="208">
                  <c:v>9.5</c:v>
                </c:pt>
                <c:pt idx="209">
                  <c:v>2.7</c:v>
                </c:pt>
                <c:pt idx="210">
                  <c:v>5.3</c:v>
                </c:pt>
                <c:pt idx="211">
                  <c:v>1.6</c:v>
                </c:pt>
                <c:pt idx="212">
                  <c:v>14</c:v>
                </c:pt>
                <c:pt idx="213">
                  <c:v>11</c:v>
                </c:pt>
                <c:pt idx="214">
                  <c:v>15</c:v>
                </c:pt>
                <c:pt idx="215">
                  <c:v>0.46</c:v>
                </c:pt>
                <c:pt idx="216">
                  <c:v>14</c:v>
                </c:pt>
                <c:pt idx="217">
                  <c:v>3.5</c:v>
                </c:pt>
                <c:pt idx="218">
                  <c:v>9.6</c:v>
                </c:pt>
                <c:pt idx="219">
                  <c:v>5.3</c:v>
                </c:pt>
                <c:pt idx="220">
                  <c:v>22</c:v>
                </c:pt>
                <c:pt idx="221">
                  <c:v>1.6</c:v>
                </c:pt>
                <c:pt idx="222">
                  <c:v>13</c:v>
                </c:pt>
                <c:pt idx="223">
                  <c:v>13</c:v>
                </c:pt>
                <c:pt idx="224">
                  <c:v>8.1999999999999993</c:v>
                </c:pt>
                <c:pt idx="225">
                  <c:v>5.4</c:v>
                </c:pt>
                <c:pt idx="226">
                  <c:v>4</c:v>
                </c:pt>
                <c:pt idx="227">
                  <c:v>12</c:v>
                </c:pt>
                <c:pt idx="228">
                  <c:v>20</c:v>
                </c:pt>
                <c:pt idx="229">
                  <c:v>0.33</c:v>
                </c:pt>
                <c:pt idx="230">
                  <c:v>1.9</c:v>
                </c:pt>
                <c:pt idx="231">
                  <c:v>1.2</c:v>
                </c:pt>
                <c:pt idx="232">
                  <c:v>15</c:v>
                </c:pt>
                <c:pt idx="233">
                  <c:v>1.2999999999999999E-2</c:v>
                </c:pt>
                <c:pt idx="234">
                  <c:v>0.45</c:v>
                </c:pt>
                <c:pt idx="235">
                  <c:v>5.6</c:v>
                </c:pt>
                <c:pt idx="236">
                  <c:v>290</c:v>
                </c:pt>
                <c:pt idx="237">
                  <c:v>30</c:v>
                </c:pt>
                <c:pt idx="238">
                  <c:v>0.94</c:v>
                </c:pt>
                <c:pt idx="239">
                  <c:v>8.6999999999999993</c:v>
                </c:pt>
                <c:pt idx="240">
                  <c:v>10</c:v>
                </c:pt>
                <c:pt idx="241">
                  <c:v>7</c:v>
                </c:pt>
                <c:pt idx="242">
                  <c:v>1.3</c:v>
                </c:pt>
                <c:pt idx="243">
                  <c:v>4.7</c:v>
                </c:pt>
                <c:pt idx="244">
                  <c:v>14</c:v>
                </c:pt>
                <c:pt idx="245">
                  <c:v>13</c:v>
                </c:pt>
                <c:pt idx="246">
                  <c:v>0.5</c:v>
                </c:pt>
                <c:pt idx="247">
                  <c:v>0.79</c:v>
                </c:pt>
                <c:pt idx="248">
                  <c:v>0.96</c:v>
                </c:pt>
                <c:pt idx="249">
                  <c:v>6.6</c:v>
                </c:pt>
                <c:pt idx="250">
                  <c:v>11</c:v>
                </c:pt>
                <c:pt idx="251">
                  <c:v>29</c:v>
                </c:pt>
                <c:pt idx="252">
                  <c:v>29</c:v>
                </c:pt>
                <c:pt idx="253">
                  <c:v>2.6</c:v>
                </c:pt>
                <c:pt idx="254">
                  <c:v>4.7</c:v>
                </c:pt>
                <c:pt idx="255">
                  <c:v>2.4</c:v>
                </c:pt>
                <c:pt idx="256">
                  <c:v>6.1</c:v>
                </c:pt>
                <c:pt idx="257">
                  <c:v>4.9000000000000004</c:v>
                </c:pt>
                <c:pt idx="258">
                  <c:v>2.4</c:v>
                </c:pt>
                <c:pt idx="259">
                  <c:v>2.4</c:v>
                </c:pt>
                <c:pt idx="260">
                  <c:v>0.31</c:v>
                </c:pt>
                <c:pt idx="261">
                  <c:v>2</c:v>
                </c:pt>
                <c:pt idx="262">
                  <c:v>3.2</c:v>
                </c:pt>
                <c:pt idx="263">
                  <c:v>16</c:v>
                </c:pt>
                <c:pt idx="264">
                  <c:v>1.4</c:v>
                </c:pt>
                <c:pt idx="265">
                  <c:v>1.3</c:v>
                </c:pt>
                <c:pt idx="266">
                  <c:v>26</c:v>
                </c:pt>
                <c:pt idx="267">
                  <c:v>1.6</c:v>
                </c:pt>
                <c:pt idx="268">
                  <c:v>17</c:v>
                </c:pt>
                <c:pt idx="269">
                  <c:v>16</c:v>
                </c:pt>
                <c:pt idx="270">
                  <c:v>5.8</c:v>
                </c:pt>
                <c:pt idx="271">
                  <c:v>2.1</c:v>
                </c:pt>
                <c:pt idx="272">
                  <c:v>1.3</c:v>
                </c:pt>
                <c:pt idx="273">
                  <c:v>2</c:v>
                </c:pt>
                <c:pt idx="274">
                  <c:v>0.32</c:v>
                </c:pt>
                <c:pt idx="275">
                  <c:v>1.2</c:v>
                </c:pt>
                <c:pt idx="276">
                  <c:v>2.5</c:v>
                </c:pt>
                <c:pt idx="277">
                  <c:v>1.6</c:v>
                </c:pt>
                <c:pt idx="278">
                  <c:v>1.7</c:v>
                </c:pt>
                <c:pt idx="279">
                  <c:v>1.2</c:v>
                </c:pt>
                <c:pt idx="280">
                  <c:v>5.6</c:v>
                </c:pt>
                <c:pt idx="281">
                  <c:v>4.5999999999999996</c:v>
                </c:pt>
                <c:pt idx="282">
                  <c:v>2.8</c:v>
                </c:pt>
                <c:pt idx="283">
                  <c:v>12</c:v>
                </c:pt>
                <c:pt idx="284">
                  <c:v>32</c:v>
                </c:pt>
                <c:pt idx="285">
                  <c:v>0.19</c:v>
                </c:pt>
                <c:pt idx="286">
                  <c:v>1</c:v>
                </c:pt>
                <c:pt idx="287">
                  <c:v>0.8</c:v>
                </c:pt>
                <c:pt idx="288">
                  <c:v>2.2999999999999998</c:v>
                </c:pt>
                <c:pt idx="289">
                  <c:v>2.2999999999999998</c:v>
                </c:pt>
                <c:pt idx="290">
                  <c:v>0.5</c:v>
                </c:pt>
                <c:pt idx="291">
                  <c:v>0.56000000000000005</c:v>
                </c:pt>
                <c:pt idx="292">
                  <c:v>0.82</c:v>
                </c:pt>
                <c:pt idx="293">
                  <c:v>9.1</c:v>
                </c:pt>
                <c:pt idx="294">
                  <c:v>4.5</c:v>
                </c:pt>
                <c:pt idx="295">
                  <c:v>7.8</c:v>
                </c:pt>
                <c:pt idx="296">
                  <c:v>3.4</c:v>
                </c:pt>
                <c:pt idx="297">
                  <c:v>85</c:v>
                </c:pt>
                <c:pt idx="298">
                  <c:v>5.7</c:v>
                </c:pt>
                <c:pt idx="299">
                  <c:v>9.6999999999999993</c:v>
                </c:pt>
                <c:pt idx="300">
                  <c:v>28</c:v>
                </c:pt>
                <c:pt idx="301">
                  <c:v>11</c:v>
                </c:pt>
                <c:pt idx="302">
                  <c:v>1.8</c:v>
                </c:pt>
                <c:pt idx="303">
                  <c:v>12</c:v>
                </c:pt>
                <c:pt idx="304">
                  <c:v>9.1999999999999993</c:v>
                </c:pt>
                <c:pt idx="305">
                  <c:v>3.7000000000000002E-3</c:v>
                </c:pt>
                <c:pt idx="306">
                  <c:v>1.5</c:v>
                </c:pt>
                <c:pt idx="307">
                  <c:v>0.13</c:v>
                </c:pt>
                <c:pt idx="308">
                  <c:v>1.8</c:v>
                </c:pt>
                <c:pt idx="309">
                  <c:v>0.82</c:v>
                </c:pt>
                <c:pt idx="310">
                  <c:v>26</c:v>
                </c:pt>
                <c:pt idx="311">
                  <c:v>24</c:v>
                </c:pt>
                <c:pt idx="312">
                  <c:v>10</c:v>
                </c:pt>
                <c:pt idx="313">
                  <c:v>6.4</c:v>
                </c:pt>
                <c:pt idx="314">
                  <c:v>1.1000000000000001</c:v>
                </c:pt>
                <c:pt idx="315">
                  <c:v>16</c:v>
                </c:pt>
                <c:pt idx="316">
                  <c:v>3.3</c:v>
                </c:pt>
                <c:pt idx="317">
                  <c:v>3</c:v>
                </c:pt>
                <c:pt idx="318">
                  <c:v>13</c:v>
                </c:pt>
                <c:pt idx="319">
                  <c:v>12</c:v>
                </c:pt>
                <c:pt idx="320">
                  <c:v>18</c:v>
                </c:pt>
                <c:pt idx="321">
                  <c:v>6.8</c:v>
                </c:pt>
                <c:pt idx="322">
                  <c:v>1.3</c:v>
                </c:pt>
                <c:pt idx="323">
                  <c:v>20</c:v>
                </c:pt>
                <c:pt idx="324">
                  <c:v>18</c:v>
                </c:pt>
                <c:pt idx="325">
                  <c:v>2</c:v>
                </c:pt>
                <c:pt idx="326">
                  <c:v>1.9</c:v>
                </c:pt>
                <c:pt idx="327">
                  <c:v>1.4</c:v>
                </c:pt>
                <c:pt idx="328">
                  <c:v>2.4</c:v>
                </c:pt>
                <c:pt idx="329">
                  <c:v>2.2999999999999998</c:v>
                </c:pt>
                <c:pt idx="330">
                  <c:v>7</c:v>
                </c:pt>
                <c:pt idx="331">
                  <c:v>140</c:v>
                </c:pt>
                <c:pt idx="332">
                  <c:v>1.3</c:v>
                </c:pt>
                <c:pt idx="333">
                  <c:v>7.4</c:v>
                </c:pt>
                <c:pt idx="334">
                  <c:v>56</c:v>
                </c:pt>
                <c:pt idx="335">
                  <c:v>31</c:v>
                </c:pt>
                <c:pt idx="336">
                  <c:v>6.2</c:v>
                </c:pt>
                <c:pt idx="337">
                  <c:v>2</c:v>
                </c:pt>
                <c:pt idx="338">
                  <c:v>7.0000000000000007E-2</c:v>
                </c:pt>
                <c:pt idx="339">
                  <c:v>26</c:v>
                </c:pt>
                <c:pt idx="340">
                  <c:v>5.0999999999999996</c:v>
                </c:pt>
                <c:pt idx="341">
                  <c:v>11</c:v>
                </c:pt>
                <c:pt idx="342">
                  <c:v>10</c:v>
                </c:pt>
                <c:pt idx="343">
                  <c:v>1.4</c:v>
                </c:pt>
                <c:pt idx="344">
                  <c:v>19</c:v>
                </c:pt>
                <c:pt idx="345">
                  <c:v>6.7</c:v>
                </c:pt>
                <c:pt idx="346">
                  <c:v>9.1999999999999993</c:v>
                </c:pt>
                <c:pt idx="347">
                  <c:v>1.6</c:v>
                </c:pt>
                <c:pt idx="348">
                  <c:v>0.35</c:v>
                </c:pt>
                <c:pt idx="349">
                  <c:v>2.7</c:v>
                </c:pt>
                <c:pt idx="350">
                  <c:v>18</c:v>
                </c:pt>
                <c:pt idx="351">
                  <c:v>23</c:v>
                </c:pt>
                <c:pt idx="352">
                  <c:v>1.9</c:v>
                </c:pt>
                <c:pt idx="353">
                  <c:v>4.8</c:v>
                </c:pt>
                <c:pt idx="354">
                  <c:v>4.4000000000000004</c:v>
                </c:pt>
                <c:pt idx="355">
                  <c:v>0.56999999999999995</c:v>
                </c:pt>
                <c:pt idx="356">
                  <c:v>2</c:v>
                </c:pt>
                <c:pt idx="357">
                  <c:v>23</c:v>
                </c:pt>
                <c:pt idx="358">
                  <c:v>1.9</c:v>
                </c:pt>
                <c:pt idx="359">
                  <c:v>9.9</c:v>
                </c:pt>
                <c:pt idx="360">
                  <c:v>1.8</c:v>
                </c:pt>
                <c:pt idx="361">
                  <c:v>3.8</c:v>
                </c:pt>
                <c:pt idx="362">
                  <c:v>16</c:v>
                </c:pt>
                <c:pt idx="363">
                  <c:v>2.1</c:v>
                </c:pt>
                <c:pt idx="364">
                  <c:v>1.8</c:v>
                </c:pt>
                <c:pt idx="365">
                  <c:v>1.2</c:v>
                </c:pt>
                <c:pt idx="366">
                  <c:v>1.3</c:v>
                </c:pt>
                <c:pt idx="367">
                  <c:v>1</c:v>
                </c:pt>
                <c:pt idx="368">
                  <c:v>16</c:v>
                </c:pt>
                <c:pt idx="369">
                  <c:v>4</c:v>
                </c:pt>
                <c:pt idx="370">
                  <c:v>8.1999999999999993</c:v>
                </c:pt>
                <c:pt idx="371">
                  <c:v>7.2</c:v>
                </c:pt>
                <c:pt idx="372">
                  <c:v>1</c:v>
                </c:pt>
                <c:pt idx="373">
                  <c:v>14</c:v>
                </c:pt>
                <c:pt idx="374">
                  <c:v>15</c:v>
                </c:pt>
                <c:pt idx="375">
                  <c:v>15</c:v>
                </c:pt>
                <c:pt idx="376">
                  <c:v>16</c:v>
                </c:pt>
                <c:pt idx="377">
                  <c:v>1.9</c:v>
                </c:pt>
                <c:pt idx="378">
                  <c:v>0.12</c:v>
                </c:pt>
                <c:pt idx="379">
                  <c:v>46</c:v>
                </c:pt>
                <c:pt idx="380">
                  <c:v>7</c:v>
                </c:pt>
                <c:pt idx="381">
                  <c:v>2.5</c:v>
                </c:pt>
                <c:pt idx="382">
                  <c:v>4.9000000000000004</c:v>
                </c:pt>
                <c:pt idx="383">
                  <c:v>6.8</c:v>
                </c:pt>
                <c:pt idx="384">
                  <c:v>0.6</c:v>
                </c:pt>
                <c:pt idx="385">
                  <c:v>28</c:v>
                </c:pt>
                <c:pt idx="386">
                  <c:v>15</c:v>
                </c:pt>
                <c:pt idx="387">
                  <c:v>3.9</c:v>
                </c:pt>
                <c:pt idx="388">
                  <c:v>7.4</c:v>
                </c:pt>
                <c:pt idx="389">
                  <c:v>1.7</c:v>
                </c:pt>
                <c:pt idx="390">
                  <c:v>4.4000000000000004</c:v>
                </c:pt>
                <c:pt idx="391">
                  <c:v>6.6</c:v>
                </c:pt>
                <c:pt idx="392">
                  <c:v>3.7</c:v>
                </c:pt>
                <c:pt idx="393">
                  <c:v>12</c:v>
                </c:pt>
                <c:pt idx="394">
                  <c:v>2.1</c:v>
                </c:pt>
                <c:pt idx="395">
                  <c:v>3.5</c:v>
                </c:pt>
                <c:pt idx="396">
                  <c:v>22</c:v>
                </c:pt>
                <c:pt idx="397">
                  <c:v>20</c:v>
                </c:pt>
                <c:pt idx="398">
                  <c:v>0.55000000000000004</c:v>
                </c:pt>
                <c:pt idx="399">
                  <c:v>6.1</c:v>
                </c:pt>
                <c:pt idx="400">
                  <c:v>6.4</c:v>
                </c:pt>
                <c:pt idx="401">
                  <c:v>5.7</c:v>
                </c:pt>
                <c:pt idx="402">
                  <c:v>1.2</c:v>
                </c:pt>
                <c:pt idx="403">
                  <c:v>1.4</c:v>
                </c:pt>
                <c:pt idx="404">
                  <c:v>13</c:v>
                </c:pt>
                <c:pt idx="405">
                  <c:v>2.7</c:v>
                </c:pt>
                <c:pt idx="406">
                  <c:v>0.85</c:v>
                </c:pt>
                <c:pt idx="407">
                  <c:v>8.3000000000000007</c:v>
                </c:pt>
                <c:pt idx="408">
                  <c:v>2.1</c:v>
                </c:pt>
                <c:pt idx="409">
                  <c:v>4</c:v>
                </c:pt>
                <c:pt idx="410">
                  <c:v>0.17</c:v>
                </c:pt>
                <c:pt idx="411">
                  <c:v>5.3</c:v>
                </c:pt>
                <c:pt idx="412">
                  <c:v>1.7</c:v>
                </c:pt>
                <c:pt idx="413">
                  <c:v>6.2</c:v>
                </c:pt>
                <c:pt idx="414">
                  <c:v>1.2</c:v>
                </c:pt>
                <c:pt idx="415">
                  <c:v>8</c:v>
                </c:pt>
                <c:pt idx="416">
                  <c:v>7.9</c:v>
                </c:pt>
                <c:pt idx="417">
                  <c:v>5.2</c:v>
                </c:pt>
                <c:pt idx="418">
                  <c:v>10</c:v>
                </c:pt>
                <c:pt idx="419">
                  <c:v>0.68</c:v>
                </c:pt>
                <c:pt idx="420">
                  <c:v>26</c:v>
                </c:pt>
                <c:pt idx="421">
                  <c:v>2.2000000000000002</c:v>
                </c:pt>
                <c:pt idx="422">
                  <c:v>0.72</c:v>
                </c:pt>
                <c:pt idx="423">
                  <c:v>2.4</c:v>
                </c:pt>
                <c:pt idx="424">
                  <c:v>11</c:v>
                </c:pt>
                <c:pt idx="425">
                  <c:v>2.9</c:v>
                </c:pt>
                <c:pt idx="426">
                  <c:v>3.3</c:v>
                </c:pt>
                <c:pt idx="427">
                  <c:v>22</c:v>
                </c:pt>
                <c:pt idx="428">
                  <c:v>15</c:v>
                </c:pt>
                <c:pt idx="429">
                  <c:v>23</c:v>
                </c:pt>
                <c:pt idx="430">
                  <c:v>57</c:v>
                </c:pt>
                <c:pt idx="431">
                  <c:v>6.4</c:v>
                </c:pt>
                <c:pt idx="432">
                  <c:v>6.6</c:v>
                </c:pt>
                <c:pt idx="433">
                  <c:v>1.8</c:v>
                </c:pt>
                <c:pt idx="434">
                  <c:v>14</c:v>
                </c:pt>
                <c:pt idx="435">
                  <c:v>7.5</c:v>
                </c:pt>
                <c:pt idx="436">
                  <c:v>12</c:v>
                </c:pt>
                <c:pt idx="437">
                  <c:v>81</c:v>
                </c:pt>
                <c:pt idx="438">
                  <c:v>9.1999999999999993</c:v>
                </c:pt>
                <c:pt idx="439">
                  <c:v>0.55000000000000004</c:v>
                </c:pt>
                <c:pt idx="440">
                  <c:v>0.3</c:v>
                </c:pt>
                <c:pt idx="441">
                  <c:v>11</c:v>
                </c:pt>
                <c:pt idx="442">
                  <c:v>18</c:v>
                </c:pt>
                <c:pt idx="443">
                  <c:v>7.3</c:v>
                </c:pt>
                <c:pt idx="444">
                  <c:v>15</c:v>
                </c:pt>
                <c:pt idx="445">
                  <c:v>15</c:v>
                </c:pt>
                <c:pt idx="446">
                  <c:v>0.86</c:v>
                </c:pt>
                <c:pt idx="447">
                  <c:v>25</c:v>
                </c:pt>
                <c:pt idx="448">
                  <c:v>9.6999999999999993</c:v>
                </c:pt>
                <c:pt idx="449">
                  <c:v>9.8000000000000007</c:v>
                </c:pt>
                <c:pt idx="450">
                  <c:v>0.4</c:v>
                </c:pt>
                <c:pt idx="451">
                  <c:v>22</c:v>
                </c:pt>
                <c:pt idx="452">
                  <c:v>9.9</c:v>
                </c:pt>
                <c:pt idx="453">
                  <c:v>10</c:v>
                </c:pt>
                <c:pt idx="454">
                  <c:v>2.5</c:v>
                </c:pt>
                <c:pt idx="455">
                  <c:v>2.6</c:v>
                </c:pt>
                <c:pt idx="456">
                  <c:v>1.2</c:v>
                </c:pt>
                <c:pt idx="457">
                  <c:v>8.4</c:v>
                </c:pt>
                <c:pt idx="458">
                  <c:v>5.8</c:v>
                </c:pt>
                <c:pt idx="459">
                  <c:v>4.8</c:v>
                </c:pt>
                <c:pt idx="460">
                  <c:v>6.3</c:v>
                </c:pt>
                <c:pt idx="461">
                  <c:v>1.1000000000000001</c:v>
                </c:pt>
                <c:pt idx="462">
                  <c:v>1.8</c:v>
                </c:pt>
                <c:pt idx="463">
                  <c:v>5.0999999999999996</c:v>
                </c:pt>
                <c:pt idx="464">
                  <c:v>6.1</c:v>
                </c:pt>
                <c:pt idx="465">
                  <c:v>2</c:v>
                </c:pt>
                <c:pt idx="466">
                  <c:v>6.4</c:v>
                </c:pt>
                <c:pt idx="467">
                  <c:v>2.6</c:v>
                </c:pt>
                <c:pt idx="468">
                  <c:v>2.5</c:v>
                </c:pt>
                <c:pt idx="469">
                  <c:v>1.5</c:v>
                </c:pt>
                <c:pt idx="470">
                  <c:v>2.6</c:v>
                </c:pt>
                <c:pt idx="471">
                  <c:v>2.2000000000000002</c:v>
                </c:pt>
                <c:pt idx="472">
                  <c:v>11</c:v>
                </c:pt>
                <c:pt idx="473">
                  <c:v>0.89</c:v>
                </c:pt>
                <c:pt idx="474">
                  <c:v>18</c:v>
                </c:pt>
                <c:pt idx="475">
                  <c:v>2</c:v>
                </c:pt>
                <c:pt idx="476">
                  <c:v>8.4</c:v>
                </c:pt>
                <c:pt idx="477">
                  <c:v>6.9</c:v>
                </c:pt>
                <c:pt idx="478">
                  <c:v>74</c:v>
                </c:pt>
                <c:pt idx="479">
                  <c:v>23</c:v>
                </c:pt>
                <c:pt idx="480">
                  <c:v>0.47</c:v>
                </c:pt>
                <c:pt idx="481">
                  <c:v>39</c:v>
                </c:pt>
                <c:pt idx="482">
                  <c:v>1.7</c:v>
                </c:pt>
                <c:pt idx="483">
                  <c:v>27</c:v>
                </c:pt>
                <c:pt idx="484">
                  <c:v>21</c:v>
                </c:pt>
                <c:pt idx="485">
                  <c:v>5.0999999999999996</c:v>
                </c:pt>
                <c:pt idx="486">
                  <c:v>4.2</c:v>
                </c:pt>
                <c:pt idx="487">
                  <c:v>6.3E-2</c:v>
                </c:pt>
                <c:pt idx="488">
                  <c:v>6.8</c:v>
                </c:pt>
                <c:pt idx="489">
                  <c:v>14</c:v>
                </c:pt>
                <c:pt idx="490">
                  <c:v>7.7</c:v>
                </c:pt>
                <c:pt idx="491">
                  <c:v>4</c:v>
                </c:pt>
                <c:pt idx="492">
                  <c:v>3</c:v>
                </c:pt>
                <c:pt idx="493">
                  <c:v>3.1</c:v>
                </c:pt>
                <c:pt idx="494">
                  <c:v>7.8</c:v>
                </c:pt>
                <c:pt idx="495">
                  <c:v>1.8</c:v>
                </c:pt>
                <c:pt idx="496">
                  <c:v>4.7000000000000002E-3</c:v>
                </c:pt>
                <c:pt idx="497">
                  <c:v>14</c:v>
                </c:pt>
                <c:pt idx="498">
                  <c:v>4.7</c:v>
                </c:pt>
                <c:pt idx="499">
                  <c:v>2.9</c:v>
                </c:pt>
                <c:pt idx="500">
                  <c:v>2.5</c:v>
                </c:pt>
                <c:pt idx="501">
                  <c:v>29</c:v>
                </c:pt>
                <c:pt idx="502">
                  <c:v>5.8</c:v>
                </c:pt>
                <c:pt idx="503">
                  <c:v>0.25</c:v>
                </c:pt>
                <c:pt idx="504">
                  <c:v>10</c:v>
                </c:pt>
                <c:pt idx="505">
                  <c:v>16</c:v>
                </c:pt>
                <c:pt idx="506">
                  <c:v>0.86</c:v>
                </c:pt>
                <c:pt idx="507">
                  <c:v>14</c:v>
                </c:pt>
                <c:pt idx="508">
                  <c:v>14</c:v>
                </c:pt>
                <c:pt idx="509">
                  <c:v>16</c:v>
                </c:pt>
                <c:pt idx="510">
                  <c:v>36</c:v>
                </c:pt>
                <c:pt idx="511">
                  <c:v>15</c:v>
                </c:pt>
                <c:pt idx="512">
                  <c:v>12</c:v>
                </c:pt>
                <c:pt idx="513">
                  <c:v>3.1</c:v>
                </c:pt>
                <c:pt idx="514">
                  <c:v>0.62</c:v>
                </c:pt>
                <c:pt idx="515">
                  <c:v>9.6</c:v>
                </c:pt>
                <c:pt idx="516">
                  <c:v>5.1999999999999998E-2</c:v>
                </c:pt>
                <c:pt idx="517">
                  <c:v>11</c:v>
                </c:pt>
                <c:pt idx="518">
                  <c:v>5.0999999999999996</c:v>
                </c:pt>
                <c:pt idx="519">
                  <c:v>0.93</c:v>
                </c:pt>
                <c:pt idx="520">
                  <c:v>4</c:v>
                </c:pt>
                <c:pt idx="521">
                  <c:v>1.9</c:v>
                </c:pt>
                <c:pt idx="522">
                  <c:v>16</c:v>
                </c:pt>
                <c:pt idx="523">
                  <c:v>4</c:v>
                </c:pt>
                <c:pt idx="524">
                  <c:v>9.6</c:v>
                </c:pt>
                <c:pt idx="525">
                  <c:v>0.82</c:v>
                </c:pt>
                <c:pt idx="526">
                  <c:v>4.5</c:v>
                </c:pt>
                <c:pt idx="527">
                  <c:v>37</c:v>
                </c:pt>
                <c:pt idx="528">
                  <c:v>1.7</c:v>
                </c:pt>
                <c:pt idx="529">
                  <c:v>7.8</c:v>
                </c:pt>
                <c:pt idx="530">
                  <c:v>2.2000000000000002</c:v>
                </c:pt>
                <c:pt idx="531">
                  <c:v>5.2</c:v>
                </c:pt>
                <c:pt idx="532">
                  <c:v>1.5</c:v>
                </c:pt>
                <c:pt idx="533">
                  <c:v>2.4</c:v>
                </c:pt>
                <c:pt idx="534">
                  <c:v>3.5</c:v>
                </c:pt>
                <c:pt idx="535">
                  <c:v>1.5</c:v>
                </c:pt>
                <c:pt idx="536">
                  <c:v>5.4</c:v>
                </c:pt>
                <c:pt idx="537">
                  <c:v>31</c:v>
                </c:pt>
                <c:pt idx="538">
                  <c:v>12</c:v>
                </c:pt>
                <c:pt idx="539">
                  <c:v>16</c:v>
                </c:pt>
                <c:pt idx="540">
                  <c:v>3.7</c:v>
                </c:pt>
                <c:pt idx="541">
                  <c:v>0.97</c:v>
                </c:pt>
                <c:pt idx="542">
                  <c:v>7.4</c:v>
                </c:pt>
                <c:pt idx="543">
                  <c:v>5.5</c:v>
                </c:pt>
                <c:pt idx="544">
                  <c:v>8.2000000000000003E-2</c:v>
                </c:pt>
                <c:pt idx="545">
                  <c:v>0.65</c:v>
                </c:pt>
                <c:pt idx="546">
                  <c:v>11</c:v>
                </c:pt>
                <c:pt idx="547">
                  <c:v>14</c:v>
                </c:pt>
                <c:pt idx="548">
                  <c:v>13</c:v>
                </c:pt>
                <c:pt idx="549">
                  <c:v>9</c:v>
                </c:pt>
                <c:pt idx="550">
                  <c:v>7.5</c:v>
                </c:pt>
                <c:pt idx="551">
                  <c:v>16</c:v>
                </c:pt>
                <c:pt idx="552">
                  <c:v>20</c:v>
                </c:pt>
                <c:pt idx="553">
                  <c:v>3.7</c:v>
                </c:pt>
                <c:pt idx="554">
                  <c:v>9.1</c:v>
                </c:pt>
                <c:pt idx="555">
                  <c:v>1</c:v>
                </c:pt>
                <c:pt idx="556">
                  <c:v>3.7</c:v>
                </c:pt>
                <c:pt idx="557">
                  <c:v>6</c:v>
                </c:pt>
                <c:pt idx="558">
                  <c:v>2.1</c:v>
                </c:pt>
                <c:pt idx="559">
                  <c:v>2</c:v>
                </c:pt>
                <c:pt idx="560">
                  <c:v>2.7</c:v>
                </c:pt>
                <c:pt idx="561">
                  <c:v>0.99</c:v>
                </c:pt>
                <c:pt idx="562">
                  <c:v>1.2</c:v>
                </c:pt>
                <c:pt idx="563">
                  <c:v>8.1999999999999993</c:v>
                </c:pt>
                <c:pt idx="564">
                  <c:v>0.78</c:v>
                </c:pt>
                <c:pt idx="565">
                  <c:v>15</c:v>
                </c:pt>
                <c:pt idx="566">
                  <c:v>5.0999999999999996</c:v>
                </c:pt>
                <c:pt idx="567">
                  <c:v>1.6</c:v>
                </c:pt>
                <c:pt idx="568">
                  <c:v>0.55000000000000004</c:v>
                </c:pt>
                <c:pt idx="569">
                  <c:v>0.36</c:v>
                </c:pt>
                <c:pt idx="570">
                  <c:v>0.34</c:v>
                </c:pt>
                <c:pt idx="571">
                  <c:v>0.3</c:v>
                </c:pt>
                <c:pt idx="572">
                  <c:v>19</c:v>
                </c:pt>
                <c:pt idx="573">
                  <c:v>0.76</c:v>
                </c:pt>
                <c:pt idx="574">
                  <c:v>5.7000000000000002E-3</c:v>
                </c:pt>
                <c:pt idx="575">
                  <c:v>56</c:v>
                </c:pt>
                <c:pt idx="576">
                  <c:v>0.7</c:v>
                </c:pt>
                <c:pt idx="577">
                  <c:v>4.9000000000000004</c:v>
                </c:pt>
                <c:pt idx="578">
                  <c:v>0.62</c:v>
                </c:pt>
                <c:pt idx="579">
                  <c:v>18</c:v>
                </c:pt>
                <c:pt idx="580">
                  <c:v>0.2</c:v>
                </c:pt>
                <c:pt idx="581">
                  <c:v>0.2</c:v>
                </c:pt>
                <c:pt idx="582">
                  <c:v>14</c:v>
                </c:pt>
                <c:pt idx="583">
                  <c:v>8.4</c:v>
                </c:pt>
                <c:pt idx="584">
                  <c:v>3.6</c:v>
                </c:pt>
                <c:pt idx="585">
                  <c:v>7.7</c:v>
                </c:pt>
                <c:pt idx="586">
                  <c:v>0.19</c:v>
                </c:pt>
                <c:pt idx="587">
                  <c:v>3.1</c:v>
                </c:pt>
                <c:pt idx="588">
                  <c:v>0.03</c:v>
                </c:pt>
                <c:pt idx="589">
                  <c:v>1.1000000000000001</c:v>
                </c:pt>
                <c:pt idx="590">
                  <c:v>3.4</c:v>
                </c:pt>
                <c:pt idx="591">
                  <c:v>1.1000000000000001</c:v>
                </c:pt>
                <c:pt idx="592">
                  <c:v>3.9E-2</c:v>
                </c:pt>
                <c:pt idx="593">
                  <c:v>1.5</c:v>
                </c:pt>
                <c:pt idx="594">
                  <c:v>3.2</c:v>
                </c:pt>
                <c:pt idx="595">
                  <c:v>8.1</c:v>
                </c:pt>
                <c:pt idx="596">
                  <c:v>3.4</c:v>
                </c:pt>
                <c:pt idx="597">
                  <c:v>0.86</c:v>
                </c:pt>
                <c:pt idx="598">
                  <c:v>28</c:v>
                </c:pt>
                <c:pt idx="599">
                  <c:v>8.1999999999999993</c:v>
                </c:pt>
                <c:pt idx="600">
                  <c:v>6.7</c:v>
                </c:pt>
                <c:pt idx="601">
                  <c:v>1.6</c:v>
                </c:pt>
                <c:pt idx="602">
                  <c:v>2.4</c:v>
                </c:pt>
                <c:pt idx="603">
                  <c:v>1.8</c:v>
                </c:pt>
                <c:pt idx="604">
                  <c:v>3.8</c:v>
                </c:pt>
                <c:pt idx="605">
                  <c:v>16</c:v>
                </c:pt>
                <c:pt idx="606">
                  <c:v>8.5</c:v>
                </c:pt>
                <c:pt idx="607">
                  <c:v>0.6</c:v>
                </c:pt>
                <c:pt idx="608">
                  <c:v>8.9</c:v>
                </c:pt>
                <c:pt idx="609">
                  <c:v>4.3</c:v>
                </c:pt>
                <c:pt idx="610">
                  <c:v>11</c:v>
                </c:pt>
                <c:pt idx="611">
                  <c:v>1.6</c:v>
                </c:pt>
                <c:pt idx="612">
                  <c:v>2.2000000000000002</c:v>
                </c:pt>
                <c:pt idx="613">
                  <c:v>14</c:v>
                </c:pt>
                <c:pt idx="614">
                  <c:v>0.21</c:v>
                </c:pt>
                <c:pt idx="615">
                  <c:v>1.9</c:v>
                </c:pt>
                <c:pt idx="616">
                  <c:v>11</c:v>
                </c:pt>
                <c:pt idx="617">
                  <c:v>8.4</c:v>
                </c:pt>
                <c:pt idx="618">
                  <c:v>1.9</c:v>
                </c:pt>
                <c:pt idx="619">
                  <c:v>27</c:v>
                </c:pt>
                <c:pt idx="620">
                  <c:v>13</c:v>
                </c:pt>
                <c:pt idx="621">
                  <c:v>0.53</c:v>
                </c:pt>
                <c:pt idx="622">
                  <c:v>12</c:v>
                </c:pt>
                <c:pt idx="623">
                  <c:v>6.5</c:v>
                </c:pt>
                <c:pt idx="624">
                  <c:v>2.4</c:v>
                </c:pt>
                <c:pt idx="625">
                  <c:v>27</c:v>
                </c:pt>
                <c:pt idx="626">
                  <c:v>1.4</c:v>
                </c:pt>
                <c:pt idx="627">
                  <c:v>9.4</c:v>
                </c:pt>
                <c:pt idx="628">
                  <c:v>63</c:v>
                </c:pt>
                <c:pt idx="629">
                  <c:v>3</c:v>
                </c:pt>
                <c:pt idx="630">
                  <c:v>0.96</c:v>
                </c:pt>
                <c:pt idx="631">
                  <c:v>2.1</c:v>
                </c:pt>
                <c:pt idx="632">
                  <c:v>0.77</c:v>
                </c:pt>
                <c:pt idx="633">
                  <c:v>16</c:v>
                </c:pt>
                <c:pt idx="634">
                  <c:v>26</c:v>
                </c:pt>
                <c:pt idx="635">
                  <c:v>1.7</c:v>
                </c:pt>
                <c:pt idx="636">
                  <c:v>1.4</c:v>
                </c:pt>
                <c:pt idx="637">
                  <c:v>2.4</c:v>
                </c:pt>
                <c:pt idx="638">
                  <c:v>3.4</c:v>
                </c:pt>
                <c:pt idx="639">
                  <c:v>6</c:v>
                </c:pt>
                <c:pt idx="640">
                  <c:v>3.1</c:v>
                </c:pt>
                <c:pt idx="641">
                  <c:v>0.16</c:v>
                </c:pt>
                <c:pt idx="642">
                  <c:v>0.49</c:v>
                </c:pt>
                <c:pt idx="643">
                  <c:v>2.6</c:v>
                </c:pt>
                <c:pt idx="644">
                  <c:v>1.3</c:v>
                </c:pt>
                <c:pt idx="645">
                  <c:v>13</c:v>
                </c:pt>
                <c:pt idx="646">
                  <c:v>4.5</c:v>
                </c:pt>
                <c:pt idx="647">
                  <c:v>14</c:v>
                </c:pt>
                <c:pt idx="648">
                  <c:v>18</c:v>
                </c:pt>
                <c:pt idx="649">
                  <c:v>0.68</c:v>
                </c:pt>
                <c:pt idx="650">
                  <c:v>2.1</c:v>
                </c:pt>
                <c:pt idx="651">
                  <c:v>3.1</c:v>
                </c:pt>
                <c:pt idx="652">
                  <c:v>2</c:v>
                </c:pt>
                <c:pt idx="653">
                  <c:v>2.2000000000000002</c:v>
                </c:pt>
                <c:pt idx="654">
                  <c:v>20</c:v>
                </c:pt>
                <c:pt idx="655">
                  <c:v>8.3000000000000007</c:v>
                </c:pt>
                <c:pt idx="656">
                  <c:v>28</c:v>
                </c:pt>
                <c:pt idx="657">
                  <c:v>5.5E-2</c:v>
                </c:pt>
                <c:pt idx="658">
                  <c:v>3</c:v>
                </c:pt>
                <c:pt idx="659">
                  <c:v>5.6</c:v>
                </c:pt>
                <c:pt idx="660">
                  <c:v>16</c:v>
                </c:pt>
                <c:pt idx="661">
                  <c:v>1.6</c:v>
                </c:pt>
                <c:pt idx="662">
                  <c:v>25</c:v>
                </c:pt>
                <c:pt idx="663">
                  <c:v>5.0999999999999996</c:v>
                </c:pt>
                <c:pt idx="664">
                  <c:v>2.2000000000000002</c:v>
                </c:pt>
                <c:pt idx="665">
                  <c:v>6.7</c:v>
                </c:pt>
                <c:pt idx="666">
                  <c:v>4.3</c:v>
                </c:pt>
                <c:pt idx="667">
                  <c:v>5.3</c:v>
                </c:pt>
                <c:pt idx="668">
                  <c:v>3.3</c:v>
                </c:pt>
                <c:pt idx="669">
                  <c:v>0.67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4A-4141-9FA6-FFCD3CD72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618383"/>
        <c:axId val="279617551"/>
      </c:scatterChart>
      <c:valAx>
        <c:axId val="279618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9617551"/>
        <c:crosses val="autoZero"/>
        <c:crossBetween val="midCat"/>
      </c:valAx>
      <c:valAx>
        <c:axId val="27961755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96183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08:04.2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5172 16972 807 0,'5'-18'305'0,"-14"12"-213"0,9-4-76 15,-8 8-9-15,7-2-6 0,3 3 3 0,6-2-4 16,-6 0 0-16,3 1-3 0,6 2 1 16,-8 1-1-16,6-1 1 0,-5 2 1 0,-3-1-4 0,0 3-3 15,2 5-7-15,2-2-25 0,0-1 12 0,0 6-50 16,-3-1-26-16,7 4 70 0,3 1-57 0,-6 3-33 15</inkml:trace>
  <inkml:trace contextRef="#ctx0" brushRef="#br1" timeOffset="53826.34">24604 7322 430 0,'-5'1'147'16,"4"-1"-104"-16,-3 0-36 0,1-3-5 0,1 2 2 15,-1 1-1-15,4-4 8 0,-1 0 3 0,0 0 4 16,1 0 3-16,-1 4 9 0,1 0 2 0,-1-2 2 16,0 4 3-16,-2-1-1 0,-1-1 0 0,1 0-3 0,1 0-1 15,0-1-7-15,-2-2-3 0,1-2-2 16,2 4-3-16,0 1-7 0,-1 2-2 0,-1-2-2 15,0 0-3-15,1-1-1 0,-4 0 0 16,1 3-2-16,0-3 1 0,-1 1-1 0,2-2 1 16,-1 1 0-16,-1 1 1 0,0-1 1 0,-2 3-1 15,2-2 1-15,-3 0 0 0,-1 1-1 0,2 2 1 16,-3-1-1-16,-1 4-1 0,-1-3 0 0,2 2-1 0,-1-1 2 0,0 3-2 16,-4-2 0-16,4 0 0 0,2-1 1 0,-4-2-1 15,-1 5 1-15,0-2 0 0,0 1-1 0,-10-2 1 16,15 0-1-16,-10 0 1 0,7 1-1 0,-8 3 1 15,2-2 1-15,-4 3 0 0,8 1 0 16,1 3 0-16,-9-2-1 0,-3 2 1 0,1-4 0 16,5 1-1-16,3 1-1 0,-8-2 1 0,6-2-1 15,1 2 0-15,-2-1 0 0,4 2 0 0,2 0 0 16,-2 3 0-16,2-5 0 0,3 0 1 0,-9 4-1 16,2-2 0-16,9 1 0 0,-7-2 0 0,0-1 0 0,-4 1 0 15,9 0 0-15,-5 2-1 0,6 0 1 0,-3-5 0 16,-3 4 0-16,4 0 0 0,1 0 0 0,0 0-1 15,-7 1 0-15,3-4 1 0,2 1 0 0,5 3 0 16,-7 0-1-16,4 3 1 0,0-2 0 0,3 1 0 16,0 0 0-16,-3 2 0 0,0 0 0 0,2 0 0 15,1 0 0-15,-7-2 0 0,2 1 0 0,3-2 0 16,-3 2 1-16,-3 6 0 0,2-5-1 0,-1-2 1 16,5 5 0-16,-1-2 0 0,-2 3 1 15,6-6 0-15,-4 3 1 0,-2 0 1 0,3-1 0 16,-3-1 1-16,1-2 1 0,-1-1 0 0,3 4 1 15,-9 3 0-15,6-5 2 0,8 3 0 0,-5 0 0 16,1-2 1-16,-4 5 0 0,3-2 0 0,5-2 0 16,2 0 0-16,-2-1 1 0,-11 2-1 0,8-3 1 0,2 5-1 0,5-2 0 15,-2-1 0-15,-3 0 0 0,5-2-2 16,-5 6-2-16,11-2-1 0,-6-2-1 0,3-2 0 16,-3 2-2-16,1 2-1 0,-8 2 1 0,5-3-1 15,1-2 0-15,-9 5 1 0,9-3-1 0,-5 0 0 16,3 1 0-16,2-5 1 0,5 1-1 0,0 2 2 15,-5 2-1-15,3-5 1 0,1 0 0 16,0 7 1-16,9-6 1 0,-13 6 0 0,5-2 0 16,3-2 0-16,-2-2 0 0,5 1 0 0,-9 1 1 0,5 1-3 15,-4 2 1-15,12-8-2 0,-7 5 1 0,-2 0-1 0,2 2 1 16,2-4-2-16,2 0 1 0,-3 2 1 0,0-7-1 16,-2 6 0-16,2-3 0 0,-1 2 1 15,4-4-1-15,0 2-1 0,-2-2 1 0,4-4 0 16,-2 5-1-16,0 0 1 0,-3 1 0 0,1-6 0 15,5 5 0-15,0-2 1 0,0 2-1 0,0-3 1 16,-2-1 0-16,1-1 0 0,8 3-1 16,-3-2 0-16,-3 3 2 0,3-3 0 0,-4-3 0 0,8 8 0 15,1-2 0-15,0-2 4 0,1-2 1 0,2 1 0 16,-4 1 1-16,6-1 1 0,3 1 1 0,-5-4 1 16,7 0-1-16,-4-1-2 0,0 8 0 0,4-3-2 15,0-1 0-15,0-5-2 0,7 3 0 0,2 1-3 16,-7 2 3-16,-5-6-3 0,2-1-1 0,-1 1 1 15,-3 6-1-15,11-3 0 0,-10-1 0 0,-9-1 0 16,12 1-1-16,3 0 1 0,-3 2 1 0,-1-5-1 16,-5 3 0-16,0 5 0 0,4-4 0 0,3-3 1 15,-1 2 0-15,-6-2 1 0,4 3 0 0,3-2 1 16,0-2 1-16,3-2 2 0,0 0 1 0,-4 2-1 16,5-2 1-16,-2 2 0 0,5-1-1 15,-3-1 1-15,4 2-2 0,-10 1-2 0,7-2 0 16,-3 3-1-16,-2-2 0 0,4 0 0 0,-8-1-1 0,-3 0 0 0,2 2-1 15,12-5 1-15,-18 4-1 0,7-1 0 0,1-1 0 16,1 2 0-16,2-4 0 0,0 2-1 0,5-3 1 16,-2 2-1-16,-6 0 0 0,6-1 1 0,3-1-2 15,-1-1 1-15,2 3-1 0,-5-1 1 0,-5 2-1 16,4-2 1-16,7-1 0 0,4 2 0 0,-9 3 0 16,-6-2 1-16,4-2-1 0,2-2 0 15,3-1 1-15,-4 6-1 0,-7-4-1 0,-5 4 2 16,9-5-1-16,-2 4 0 0,-5 1 1 0,2-3-1 15,-3 4-1-15,-2-3 1 0,2 0 1 0,0-2-1 0,5 1 0 16,-2 3 0-16,-1-1 4 0,-1 1 0 0,-8-1 1 16,6 0 1-16,-4-1 2 0,-2 2 0 0,0-1 1 15,1-4 1-15,1 0-1 0,-3 3 0 0,6-3 2 16,-1 2-3-16,0 2 0 0,6-7 1 0,-4 2-3 16,-4 4 1-16,3-1-3 0,0-2 0 0,-4 1-1 15,1 0 1-15,3-3-1 0,-4 2 1 0,-2 3 0 16,-7 0-1-16,7-8 1 0,-3 7 0 0,-2-1 1 15,-3 1 0-15,-4-4 1 0,8 2-1 16,3-6 2-16,-1 0 3 0,-4 9-1 0,-7-10 3 16,11-1-2-16,-7 2 4 0,3-3 0 0,-5 1 1 15,-5 2 0-15,6-5 0 0,-5-2 2 0,3 4-3 16,-3-1 2-16,-2-1-3 0,10-1-1 0,-10-2-1 16,1 1 0-16,-9 1-1 0,10 9 0 15,0 4-1-15,0 1-3 0,-6-18 1 0,0 4 0 0,2-2 1 0,-12 2-1 16,8 4-2-16,9-10 3 0,-1 3-1 0,-6 1 1 15,3 5 0-15,-4-8-1 0,3 2-1 0,-7 0 0 16,0 3 1-16,-9-4-2 0,7 0-1 0,-1-2-1 16,3 0 0-16,0 9 2 15,6 9-2-15,0-1 0 0,-7-21-1 0,-6-6 0 0,5-2 2 0,-2 10-1 16,-4 0 0-16,-1 0 0 0,0-2 2 0,4 11-3 16,-2-1 2-16,5 6-2 0,-5-11 0 0,-2 1-2 15,2 3 1-15,1 0-2 0,0-2 0 0,-7 3 0 0,-4-6 0 16,5 4-1-16,-2 2-1 0,12 0 0 0,-11-5 1 15,-7 7-1-15,13-7 0 0,-2 2 0 0,2 1 1 16,-4 2 1-16,-5-1-1 0,4 2 1 0,-2 4 1 16,2-2-1-16,1 2 1 0,1 0 1 0,-2 2-1 15,1 1 0-15,-8 0 0 0,9 0 0 16,0 3-1-16,-2-2 0 0,-2 2 1 0,2 2-2 16,6-1-1-16,-4-5 1 0,-1 4-1 0,-6-2 0 15,4 1 0-15,-1-1-1 0,4 1 1 0,-10-5 0 16,3 7 1-16,0 1 0 0,7-4-1 0,-4-1-1 15,-3 5 2-15,0-2 0 0,6-4 0 0,-4 6-1 16,1-6 1-16,7 5 0 0,-14 0 1 0,14 0-1 16,-1-7 1-16,-5 6 0 0,-3 2-1 0,4-5 1 15,-3 1-1-15,-7 1 0 0,13 0 0 0,-12 2 1 0,4-3-2 16,-2 0 1-16,2 1 0 0,-2 4-1 0,4-3 2 16,0 2-1-16,-11-2 1 0,-5 3 0 15,4-1 0-15,16 1 0 0,-7-4 0 0,-2 1 0 16,6-1 0-16,-5-1 0 0,9-3-1 0,10 6 1 15,-13-4 0-15,0 0-1 0,-4 3 0 0,10-1 1 16,-5 4-2-16,1-1 1 0,-1 4-1 16,-2-4 0-16,2 2 1 0,-4 1 0 0,9 2-1 15,-3 1 0-15,0-4 0 0,-3 1 0 0,7-1 0 0,-1 3 1 0,0 0-1 16,4-1-1-16,-8-3 2 0,7 4-1 0,-5 0 1 16,6 2-2-16,-5-2 1 0,1-1-2 0,-3 1 2 15,-3 8 0-15,8-7 0 0,-4 5 0 0,-2-1 0 16,-1-1 1-16,3 4 0 0,2-4 1 0,1 2 0 15,4-5 0-15,-7 2 0 0,7 2 0 16,8-2 1-16,2-2-1 0,1 0 0 0,-13 3 0 0,7-2 0 16,-1 1-2-16,4 1 1 0,-2 2-1 15,10-3-2-15,-3 0 1 0,-1-1-53 0,8-1-27 0,3 5-36 16,10-5-56-16,-6 1 121 0,6-7-101 0,2-1-66 16</inkml:trace>
  <inkml:trace contextRef="#ctx0" brushRef="#br1" timeOffset="54958.86">26842 7954 911 0,'2'5'341'0,"0"-5"-252"0,0-1-64 0,3 1 8 16,0-5-1-16,2 0-10 0,-4 2 10 0,-1 3 3 15,5-2 4-15,-2-1 1 0,0 2 1 0,-2-1-2 16,1 2-3-16,-2 5-3 0,3-4-7 0,3 5-3 15,-3-6-2-15,2 5-2 0,-2-2 0 0,-1 6-1 16,4-3 0-16,-2 2-1 0,-2 7-3 16,5-14-2-16,-4 13-3 0,5-1-1 0,3-3-5 15,5-3 1-15,-6 2-1 0,0 0 0 0,6-3 0 16,5 5 0-16,1-8 2 0,-1 6 0 0,-1-1-1 0,-2-2 3 16,-2-5 1-16,7 1 2 0,-4-4 0 0,2-1 0 15,-8-1-1-15,9-4 1 0,0-3 2 0,-6-1-2 16,14-3-1-16,-7-1 1 0,-2 0-2 0,-8-2 3 15,3-1 0-15,-9 3 2 0,0-1-1 0,-1-4 1 16,-4 3 2-16,-5 3 0 0,-2-1 1 0,-2 4-2 16,-1-2 1-16,-2 1-6 0,-4 3-2 0,1 4-2 15,-2 3-2-15,0-2-4 0,1 4-2 16,-4-1-3-16,3 3-2 0,1 0 2 0,1 4 1 16,7-1 1-16,-4 0-1 0,1 7 1 0,4 0 1 15,-1-1 2-15,1 5-1 0,-2 5 1 0,7-1 0 16,-3 3 1-16,8-6 0 0,-2 6 2 0,4-1 0 15,1-2 1-15,10-1 1 0,-1-3 0 0,4-3 0 16,5-2 0-16,-4 7 2 0,3-8 0 0,-3 1 0 0,7-4 1 16,0-4-1-16,4-3 1 0,-9 11 1 0,7-12-1 15,0-2-1-15,4-3 2 0,-5-4-3 0,-1 2 1 16,-4 4-1-16,-1-4 2 0,-1-7-2 0,-3 2 2 16,-3 0 1-16,-3-6-2 0,2 5 2 0,-4-9-1 15,0 5 0-15,-8 4 1 0,3-4-1 0,-6 4-2 16,0-3-1-16,-2 10 0 0,-2-2-1 15,-2 0-3-15,-3 0 0 0,3 3-3 0,0 5-1 0,-5 1 0 16,0 3 0-16,1-1-1 0,-1 7-1 0,0-2 1 0,3 1 0 16,0 6 0-16,-1 0 2 0,5 1-1 0,4-1 0 15,-2 0 1-15,5 3 2 0,-2 3 1 0,4-3 0 16,4 0 0-16,0 0 2 0,4-1 1 16,5-1 0-16,-1-1 1 0,11-9-1 0,-7 7 3 15,13-5 0-15,-7 1 2 0,5-2 0 0,6-5-1 16,-1-3 1-16,4-1 1 0,1-3-1 0,3 5-2 15,-11-4 0-15,1 1-1 0,11-7-1 0,-1-2 0 16,-8 11-1-16,0-9-1 0,-5 5 1 0,8-11 0 16,-5 1 0-16,5-2-2 0,-10 7 1 0,-4 1 0 15,4-4-1-15,-1 2-14 0,-3 0-13 0,-9 4-16 16,1-2-24-16,-6 0 11 0,14-3 30 0,-3-2-47 16,-9 1-11-16</inkml:trace>
  <inkml:trace contextRef="#ctx0" brushRef="#br1" timeOffset="57310.24">11458 5886 449 0,'1'-1'174'0,"3"0"-119"15,-2-1-36-15,-14 2 5 0,16 2-2 16,-1-3-1-16,-7 3-2 0,5 1-1 0,-9 4-3 16,10-5-3-16,-2 2-2 0,8 0-1 0,-1-2-3 15,-10 8 0-15,3-4 3 0,-4 3 0 0,9-2 3 16,-3 3 4-16,-2 0 6 0,0 4 3 0,-1 0 2 16,5-2 1-16,-5 0 1 0,3 0 0 0,-4 8-2 15,-1-4-2-15,3 3-5 0,1-6-2 0,0 0-2 16,6 3-3-16,-2 3-3 0,-1 3-1 0,7-11-2 0,-2 4 0 15,2-2 0-15,2 4-1 0,-8-8 1 16,-3-5 0-16,1 0 0 0,19 9 0 0,-2 5 0 0,-1-7 0 16,7 2 0-16,6 1 1 0,-1 1-3 15,-2-2 0-15,-5 1 0 0,7-3-1 0,2 3 0 16,0-1 1-16,5-2-1 0,1 0 0 0,-1-2 1 16,8-7-1-16,2 1 0 0,-1 1 1 0,5-4 1 15,-8 3-1-15,4-3 0 0,2-2 0 0,-2 2 0 16,2 0 0-16,2-4 0 0,-12 3 0 0,7-2 0 0,8 2-1 15,-3-1 0-15,-7 0 6 0,3 2 4 0,2-6 1 16,1 3 1-16,0-5 1 0,1 2 3 0,-10-2-1 16,11-2 1-16,-2-1-6 0,-1 2-2 0,-6 2-1 15,-1-2-3-15,4 1-1 0,-5 1-1 0,-1-1-1 16,-3-4 0-16,-4 3 0 0,0-4 2 0,0 0 0 16,-2 0 3-16,-3-2 2 0,2 1-2 0,-7 1 8 15,-3 4 2-15,-5 0 2 0,6-8 0 16,-7 7 0-16,-4-2 4 0,-2 0 1 0,-10-3 2 0,7-2-5 15,-5 0 0-15,2-2 0 0,-8 8-1 0,-4-7-2 16,0-1-2-16,0 5-5 0,-1 1-2 0,-3-5-2 16,-8 3-3-16,1-4-2 0,-3-2-1 0,1 5-1 15,-1-3-3-15,-4 4 0 0,0-1 1 0,-1 1-1 16,0 0 0-16,-8 4 0 0,4-3 0 0,-4 3-1 16,-3-2 0-16,-2 3 0 0,-2 0-1 0,0 1 0 0,2 7 0 15,-15-3-1-15,2 3 1 0,28-2 0 16,13 3 0-16,0 0 0 0,-49 0 0 15,-3-1 0-15,1 0 1 0,0-5 0 0,-15 5 0 0,22-6-1 16,-8 5 0-16,6 3 0 0,0-5 1 16,4 1-1-16,3 4 1 0,-2-2-1 0,9-4 0 15,-10 6 0-15,16 4-1 0,-7-2 1 0,2-1-1 16,4 0 0-16,-4 7-2 0,2-1 1 0,1 7-1 16,-4-6 1-16,-1 2-1 0,4 0 1 0,4 2 0 0,6-1 0 0,0 1 0 15,-3 1 0-15,9-4-1 0,4 0-1 0,-4 2 1 16,7 4-1-16,-5 0 1 0,1 1-2 0,2 0 2 15,12-3 0-15,-11 7 1 0,9-7 0 16,2 3 1-16,-5-2 0 0,12 1 0 0,4-5-3 16,-1-3-16-16,-4 3-18 0,6 0-24 0,13-5-103 15,-5-1 129-15,10-5-97 0,0-1-55 0</inkml:trace>
  <inkml:trace contextRef="#ctx0" brushRef="#br1" timeOffset="57843.65">12586 5628 670 0,'-7'1'306'16,"3"2"-170"-16,1-2-86 0,-1 0 37 0,-2 1-37 16,5 3-4-16,0-3-2 0,-1-3-4 0,7 1-16 15,-3-3-4-15,-2 3-3 0,7-3-5 0,0-2-7 0,2-8-1 16,0 7-3-16,2-1 0 0,0-3 0 0,3-3 0 15,2-4 0-15,3 5 3 0,7-2 2 0,2 7 1 16,-1-14 2-16,-1 5 2 0,1-1 1 0,-1 4 1 16,1-3-2-16,-4 2-1 0,3-1-2 0,-3-2 0 15,4 4-3-15,-3 1-18 0,0 1-13 0,0-2-19 16,-7 5-21-16,1 1-25 0,-4 0-33 16,-2 1 77-16,-4 2-66 0,0 0-10 0</inkml:trace>
  <inkml:trace contextRef="#ctx0" brushRef="#br1" timeOffset="58078.95">13060 5218 544 0,'-5'-9'250'0,"5"6"-132"0,0-1-65 15,-1 1 19-15,4-3 10 0,4 2-4 16,-1 6-16-16,2-8-5 0,-1 6-4 0,1-2 2 16,1-5-4-16,3 3-3 0,-6 8-13 15,6-7-4-15,1 1-5 0,2 9-4 0,3-15-4 0,0 12-8 16,-5 3-2-16,-2 0-3 0,6-5-1 15,-13 9-3-15,2 0 1 0,-2-3-1 0,-9 12 2 16,1 1 1-16,-1-2 1 0,1-2 1 0,2 0 0 16,-4 0 2-16,2-2-5 0,3-4-5 0,0 0 2 0,-5 3 0 15,3 0-51-15,-6 0-62 0,3-2-38 0,4-1-57 16,-4-2 143-16,2-6-112 0,-2 3-58 0</inkml:trace>
  <inkml:trace contextRef="#ctx0" brushRef="#br1" timeOffset="58661.33">13784 4493 462 0,'0'-4'246'0,"-2"1"-106"0,-7-5-75 16,9 3 35-16,-1 4-21 0,-5-4-5 0,3 0-3 0,-4 5-6 0,13-7-21 15,-6 4-7-15,-3 5-7 0,8-2-7 0,-4 2-12 16,-1 6-4-16,-6 3-2 0,3-5-2 0,-10 13-1 16,6-4 2-16,-8 6-1 0,1 3 10 0,0-2-4 15,5 2 7-15,-2 1 1 0,5-4 1 0,1-2 0 16,3 2-1-16,1-7 2 0,3 2-8 0,-2-3 5 15,8-3-7-15,0 0 1 0,5-6 0 16,0 2-2-16,-8-2 3 0,6-3 0 0,9-6-1 16,4-2 1-16,-6-2 1 0,2-4 0 0,-8 6-3 0,6-7 1 15,3-3-4-15,0 0-1 0,-11 2-1 0,-2-2-2 16,0-1-1-16,2-5 1 0,-4-2-1 0,-1 7 0 16,-5-6 1-16,-8 8 1 0,2-1-2 0,1 1 0 15,-4 3-1-15,-5 9-4 0,5 1 0 0,-8-1-1 16,2 2-4-16,-5 2-16 0,11 0-9 0,-6 3-11 15,0-2-15-15,-1 5-18 0,-6-4-21 0,11 7-104 16,0-1 140-16,2-2-71 0,0-5-52 16</inkml:trace>
  <inkml:trace contextRef="#ctx0" brushRef="#br1" timeOffset="58957.95">14102 4093 838 0,'5'-2'399'0,"-4"-3"-233"0,1 4-110 16,-1 0 52-16,0-6-62 0,3 8-18 16,-2 4-8-16,-1 5-6 0,1-7-7 0,-4 12-7 15,0-7 0-15,2 4 0 0,-7 9 0 0,4 1 1 16,-5 3 0-16,2 0 0 0,0 2 0 0,3 1 1 15,-2 2-1-15,0-1 1 0,-1-2 1 0,3 2-1 16,-1-4 1-16,3-1 1 0,-1-2 1 0,-1-1 1 0,3 0-3 16,0-5-3-16,0 2-16 0,0-4-11 0,1 0 4 15,1-6-35-15,0-2-51 0,2 1-27 0,2-5-29 16,-2-1-35-16,5-8 126 0,-5 0-94 0,0-6-52 16</inkml:trace>
  <inkml:trace contextRef="#ctx0" brushRef="#br1" timeOffset="59132.62">14135 4293 533 0,'0'-9'300'16,"-2"4"-145"-16,2-2 51 0,-1 3-78 0,4-2 13 15,1-1-36-15,-2 5-64 0,1-4 18 0,3 2-7 16,0-3-7-16,1 6-6 0,8-6-11 0,-5 5-29 16,4-4 17-16,-4 6-6 0,9-5-3 0,-10 5-1 15,5-4-3-15,-2 2-22 0,-1 2-8 0,-5 0-14 0,1 0-17 16,7-4-23-16,-11 12-3 0,7-5-134 0,-1 1 153 15,1 1-75-15,-3 3-54 0</inkml:trace>
  <inkml:trace contextRef="#ctx0" brushRef="#br1" timeOffset="59332.25">14003 4571 887 0,'3'-2'350'0,"1"-3"-208"0,3-1-87 15,7-5 20-15,-1 0-4 0,-1 1-17 0,10-1-10 16,-6-2-21-16,6-1-5 0,3 2-4 0,4-6-2 16,-8 6-4-16,8-1-6 0,-11 2 2 0,-7 5-24 15,-5 2-18-15,-1 2-52 16,27-10-21-16,-12 3-24 0,3-3-23 0,-10 10 90 0,2-1-89 16,-2 3-20-16</inkml:trace>
  <inkml:trace contextRef="#ctx0" brushRef="#br1" timeOffset="59631.71">14071 4746 866 0,'14'-7'482'0,"-6"6"-316"0,1-7-112 16,5 7 19-16,-3 2-30 0,9-5-7 0,3 2-6 15,-3 2-4-15,-7-2-7 0,9-3-6 0,1 0-6 16,1-2-2-16,2 0-2 0,-10 4 1 0,2-4-2 16,-4 10 0-16,7-5-1 0,-2 2 0 15,-5 3-1-15,2-2 0 0,-5 3 0 0,1 3 1 16,0-2-1-16,2-2 5 0,-4 8 2 0,-3-4 0 0,-3 7 1 0,-2 5 1 16,1-4-1-16,3-3 1 0,-7 5 2 0,1 0-4 15,-4 2 0-15,1 0 0 0,2 0-16 0,0-4-17 16,-5 5-19-16,4-1-28 0,-4-1-95 0,-1 1 127 15,5-9-105-15,-4 2-46 0</inkml:trace>
  <inkml:trace contextRef="#ctx0" brushRef="#br1" timeOffset="63447.67">14661 4057 89 0,'-3'-3'89'16,"1"2"3"-16,1 1-30 0,-2-1 36 0,2 0 4 0,1-2-15 15,-7 3 5-15,5-1-13 0,-3-3-6 0,6 3-10 16,-4 1-5-16,0 0-14 0,0 1-6 0,-2 2 6 16,14-3-10-16,-9 0 5 0,2 0-2 0,-9-1-9 15,16-1-1-15,-9 2 0 0,0 0-1 0,3 2-5 0,-12-4 1 16,10 1-1-16,0 1 2 0,12-1 1 0,-8-2-2 16,3 0-3-16,4-2 1 0,7 0-3 0,-7 0-1 15,7 2-4-15,-7 1-2 0,-1 0-1 0,7-5-2 16,-3 2-1-16,-2-2 0 0,-3 2-1 0,5-2-1 15,-3-1 2-15,4 5 0 0,0-1-2 0,-8 1 3 16,0 1-1-16,-1-2 1 0,0 3 1 0,-1-2 0 16,-5 0 0-16,0 2-1 0,-2 1 2 0,1-1-1 15,0 1-2-15,-3 4-2 0,-5 0-2 16,-3 4 2-16,3-2-6 0,-1 1-3 0,-4-1-5 16,1 4-2-16,-1-1-3 0,-7 3 0 0,0 0-1 15,3 1-1-15,-9 4 4 0,13-4 3 0,3 5 1 16,-8 0 3-16,5-9 2 0,3 3 0 0,4 1 0 15,3-4 0-15,-8-4 1 0,3 4-1 0,-4-6-2 16,7 7-1-16,7 1-3 0,-2-3 0 0,1-3 0 0,-1-2 0 16,6 4-1-16,-2-3 0 0,10-4 3 0,-5-3 0 15,-1 4 5-15,-1-3 1 0,4 1 1 0,4 1 1 16,-7-5 1-16,13 0 3 0,-15 4 0 0,10-7 3 16,4 0 0-16,-4 0-1 0,5-1 0 0,1 1 1 15,-2 3-2-15,-4 3 1 0,3-4-2 0,-7 4-1 16,1 2-1-16,-7 2 1 0,5-2-1 0,-6 1 2 15,-1 1 1-15,-3 6 2 0,-2 0-1 16,-4 5 1-16,-1-2 0 0,1-1 0 0,-5 5 0 0,0-5-4 16,-4 3-3-16,4-1-9 0,-1-5-6 0,-1 4-7 0,-5 2-7 15,-2 4-5-15,1-1-12 0,-6-1-2 0,2 2-4 16,-1-1 6-16,-2-2 2 0,10-1 6 0,-5-4 5 16,-1 0 4-16,10-2 13 0,2 6 2 0,3-8 5 15,-5 4 3-15,4-6 1 0,1 0-1 16,6 0 1-16,-1-5 1 0,1 1 2 0,4-4 2 15,4 2 0-15,4 1 0 0,10-9 4 0,-7 4 2 16,4 2 5-16,6-5 3 0,-10 4 0 0,10-4-1 16,-5 2 1-16,3-3 1 0,-9 8 0 0,-1 2-1 15,-2-6-5-15,5 3-2 0,2 2-2 0,-13 3 0 16,3 0 0-16,-2 2-1 0,-6 7-3 0,2-1 1 16,-1 5-1-16,-11 9-1 0,0-5 0 0,1 4-1 15,-2 3 0-15,-10 8-2 0,8-5 1 0,-6 7 1 16,2 1-1-16,1-9 0 0,-3 10 0 0,0-5 0 0,9-9-1 15,9 2 1-15,-8-2 0 0,8-10 0 0,7-1-4 16,-3 0-1-16,9-5-2 0,1-7 2 0,-1 3 1 16,-4-4 0-16,10-3 2 0,-6 1 1 15,4-2 8-15,1-6 7 0,6-5 5 0,-5 1 6 16,7-5 13-16,-1-4 2 0,-4 1 3 0,4-3 1 16,-8-2 2-16,2 1-3 0,-5 0-2 0,2 1-5 15,-10 6-8-15,2 0-1 0,-3-3-1 0,-4 8 0 16,0 0 2-16,-3 1 0 0,1 1-1 0,-4 4 1 0,-2 3-8 15,-3 0-1-15,5 4-5 0,-4 2-4 0,-6 0-8 16,-1 6-1-16,-2 0-2 0,1 2-3 0,0 0 3 16,6-3 1-16,-12 3-1 0,10 1-22 0,7-3-14 15,-3 1-19-15,0 1-22 0,9-2 9 0,0 2 36 16,2-7-58-16,3 2-7 0</inkml:trace>
  <inkml:trace contextRef="#ctx0" brushRef="#br1" timeOffset="63747.01">15180 3815 772 0,'4'0'316'0,"-6"-4"-183"0,9-6-38 0,-10 10-15 15,3-1 2-15,5 1 3 0,0 0-53 0,-3 0 17 16,-2-2-9-16,12-2-9 0,-12 9-5 0,19-4-12 16,-8 2-4-16,5-2-6 0,-7 5 3 15,8-4 0-15,-4 4-3 0,0 5 0 0,3-8-1 16,-4 4 0-16,-2 0-1 0,-2 4 1 0,7-6 1 16,-6 2-1-16,-4 5 2 0,3-5 0 0,-1 3-4 0,-3-4-9 0,-3 9 6 15,0-4-43-15,0 1-72 0,-1 1-44 0,-3-3-58 16,-6 2 148-16,1 1-119 0,-1 1-56 0</inkml:trace>
  <inkml:trace contextRef="#ctx0" brushRef="#br1" timeOffset="64399.71">15032 4197 437 0,'11'-5'180'0,"2"0"-94"0,5-4-32 0,-1 5 13 0,8-9 6 16,1 1 4-16,2-1 7 0,-2 3-4 0,-5-4-11 15,-1 7-21-15,-3-5-6 0,0 3-7 0,-10 1-10 16,10 3-8-16,-11 4-10 0,-5 1-1 0,4 0-1 16,-2 0 0-16,-4 6-3 0,-2 5-2 0,-1 6 0 15,-3-6 0-15,-3 7 0 0,0 2-1 0,4 1-1 16,-3 0 0-16,-5 0-1 0,7-3 0 0,-3-6-1 16,4 4 0-16,9-1 0 0,0-3 0 15,-8-1 1-15,13-3 0 0,-8 2 3 0,5 0 1 16,5-6 3-16,-1 1 5 0,0-1 2 0,-7-3 4 15,7 2 0-15,7-6 4 0,-1-2-1 0,1-1 1 16,-6-1-1-16,2-4-1 0,-3-3 0 0,2 1-1 16,0-1 0-16,-4-5-1 0,0 10 1 0,0-13 0 15,-2 8 0-15,-5 3-1 0,2-2-3 0,-2-3-3 16,-1 2-4-16,-3 6-10 0,4-11-7 0,-6 13-5 0,6-9-6 16,-3-2-4-16,1 3-5 0,0 8-12 15,1 2 6-15,1 1-2 0,-3-14-3 0,1 0 0 0,0 2-6 16,2 5-1-16,5-4 3 0,0-1 13 15,0 2-5-15,2 2 10 0,4 2 4 0,0-5 1 0,3-3 10 16,-3 5 6-16,-2 2 2 0,4 0 5 0,4-4 10 16,-3 7 6-16,0-3 6 15,-1 3 9-15,3 2 11 0,-1-2 1 0,0 1 2 0,-6 5-2 0,-3 3 4 16,10-8-15-16,-4 8-5 0,-5 0-4 0,-5 5-12 0,5-1-2 16,-3 4-3-16,2-3-1 0,-8 7-11 0,2 0 9 15,-8 6 0-15,4-3 1 0,-4 4-1 0,0 1 1 16,1 4 1-16,2 1 0 0,10-12 0 0,-13 7 0 15,7 0-1-15,1-10 2 0,0 1-1 16,-1 1 1-16,1-8-1 0,-7 4 2 0,3-4 1 16,9-6 1-16,1 0 8 0,4-5 9 0,-5 5 1 15,4-9 2-15,-4 7 1 0,5-9 0 16,1 1 5-16,-4 1-5 0,-2 0-8 0,2 5-6 0,5-9-5 16,9-5 2-16,-3 1-5 0,-4 5-1 0,5 1-7 15,-6-1 4-15,1 0 1 0,2-2-3 0,-5 6 3 16,0 1-4-16,2 2 4 0,-3-2-4 0,-2 4-9 15,1 0-18-15,-11 10-56 0,2-4-33 0,-3 5-45 16,-7 5-51-16,1 3 134 0,-2 1-117 0,1 1-34 0</inkml:trace>
  <inkml:trace contextRef="#ctx0" brushRef="#br1" timeOffset="64631.53">15420 4459 369 0,'7'0'219'0,"15"-8"-71"0,-1 6-12 0,4-9-33 16,5 3 37-16,-1-1-54 0,15 3 20 0,-12-3-7 0,-4 0 10 0,2 5-16 16,4-7-13-16,-5 6-33 0,-8 2-10 0,-2 3-17 15,-4-1-5-15,-2 3-3 0,3 1-15 0,-9 6 12 16,-5 4 1-16,2 1-2 0,-3 1 1 0,-1 5-1 16,-7 6 0-16,2 1-2 0,-4 3-12 0,1 5-14 15,0-5-15-15,-3 8-18 0,2-9 6 16,-1 1-102-16,8-4-50 0,-6 7 133 0,7-10-88 0,-11-9-50 15</inkml:trace>
  <inkml:trace contextRef="#ctx0" brushRef="#br1" timeOffset="66816.56">22931 6357 260 0,'0'0'109'0,"2"-2"-70"0,1 2-17 0,-5 1 8 16,4-2-8-16,-3 4 1 0,1-3 8 0,1 1 5 16,-1-1 4-16,-3 0 0 0,1 1 2 0,2 0 2 15,-11 0 1-15,7 2 3 0,-6-4-7 0,0 1-6 16,-3 5-3-16,-2-4-4 0,2 3-5 16,-3 0-2-16,7-1-8 0,-3-3 1 0,-11 7-4 15,7-3-6-15,-4-1 1 0,-4 2-1 0,1-3-4 0,-7 2 0 16,0 2 2-16,-2 2 1 0,4-3 2 0,-1 1 5 15,-8 0 1-15,-1 0 5 0,6 0 1 0,0-6 1 16,-5 5 0-16,-5-6 0 0,3 3-3 0,-7-3-1 16,14 0-1-16,-15 1-4 0,2-2-1 0,0 0-1 15,2 0 0-15,-5 2-2 0,5-5 1 0,5 3 1 16,2-9 4-16,-6-2 0 0,2 4 1 0,1 2 7 16,10-7 1-16,1 0 0 0,-4-4 0 15,9 1-1-15,-4 2 1 0,13 2-1 0,-1-8 0 16,-3-1-6-16,8 1 0 0,1-3 0 0,6-1-3 15,-2-1-2-15,3-5-5 0,1-2-1 0,9-2-1 16,-2 0-1-16,9 0-2 0,-3 1-4 0,9-3 2 16,-1 1 0-16,8 0 0 0,4 3-1 0,2 2 1 15,8-2-1-15,-3 3 1 0,3 0 1 0,-6 8 0 0,4 2-1 0,15-9 1 16,-7 4 0-16,-8 5 0 0,9-2 0 0,2 0 2 16,14-1 0-16,-1 2 1 0,2-2 0 15,-8 10 1-15,8-1-1 0,2-1-2 0,-3 6-9 16,4 2-3-16,-7 2-4 0,1 1-3 0,-4 6-2 15,1-2-1-15,-1 4-7 0,2-2 8 0,-6 7 1 16,-5 0 1-16,0 5 2 0,-2 1 1 0,3 0-5 16,-4 3-1-16,-10 5 6 0,2 0-6 0,-8 8 6 15,2-4 2-15,-5-3 0 0,-16 6-1 0,3 2 7 16,-3 2 0-16,-1-4 0 0,-6-3 0 0,-5-1 1 0,0 6 0 16,-4 2 1-16,1-2 1 0,-6 1 1 0,-3-3 2 15,-1 0 4-15,0 2 8 0,-5 3 5 0,-6-6 3 16,2-2 4-16,-7-2 10 0,11-7 1 0,-8 5 4 15,-2-2-1-15,9-3-7 0,-11-6-2 16,6 1-3-16,-3-2-2 0,0 0-8 0,-2 2-1 16,5-3-8-16,-1-3-9 0,-4 4-17 0,6-5-20 15,7 3-108-15,1-2 122 0,1-2-69 0,-1 1-60 16</inkml:trace>
  <inkml:trace contextRef="#ctx0" brushRef="#br1" timeOffset="68518.95">23295 5559 491 0,'7'-1'194'0,"-5"-4"-129"16,6 2-40-16,0 3 3 0,5-1-2 16,-4-9 2-16,-3 8 0 0,0 2-6 0,5-8-1 15,7 5-4-15,-2-1 0 0,-3-2 1 0,3 5-1 16,0 1-5-16,2 0 1 0,-1 2-2 0,1 0 0 15,-4 1 3-15,5 0-1 0,0 1-1 0,3 1 1 16,0-4 0-16,2 5-2 0,1-4 0 0,-3 7-3 16,2-3-1-16,3 0-3 0,-3 4 0 0,-5 2-1 15,3-1 0-15,8 3-1 0,-10-1 0 0,-1-2-1 0,2-2 0 16,-1-1-1-16,2-1 1 0,-3 2 0 0,-4-7 0 16,-3 5-1-16,6 0 1 0,-7 2-1 0,2 0 2 15,-1 1-1-15,-2 2 1 0,2-2 1 0,-1 0 0 16,-2 2 3-16,-1 1 0 0,-2-2 0 15,-5 3 2-15,-1 0 1 0,-5 4 1 0,1-1-1 16,-6 1 1-16,2 2-1 0,-6-1 1 0,3 3 0 16,-3 3 1-16,3-5 0 0,-1-2 0 0,-2 0 1 15,-3 3-1-15,2-1 1 0,2-7 0 0,0 0-1 0,-2 2 0 16,-6 5 0-16,4-7 1 0,4 0 1 0,-8 2-2 16,3-2 2-16,-4-4-1 0,-1 3 3 0,2-3-1 0,-4-3 2 15,-2 7-2-15,4-6 6 0,-3 0 2 16,-7-2 0-16,2 4 1 0,-7-3 1 0,7 2 0 15,-5-3-1-15,-2 1 1 0,0-1-4 0,1 1-1 16,1-1-1-16,1 0-1 0,-2 2-1 0,-1-4 0 16,8 3-2-16,-6-1 1 0,0 0-4 15,-4-1-1-15,5 5 3 0,1-3-1 0,10-3-3 0,-10 1 1 16,6-2 0-16,0 0-1 0,5-1 1 0,5-1-1 16,-5-2-3-16,-3 3-1 0,1-1 1 0,5-1-1 15,3 0-1-15,-1 1-5 0,4 0-5 0,-2-1 3 16,6-6-16-16,6 4-32 0,-3 2-18 0,3-2-22 15,1-3-28-15,3-4-115 0,1 5 167 0,3-3-137 16,2-2-38-16</inkml:trace>
  <inkml:trace contextRef="#ctx0" brushRef="#br1" timeOffset="69052.56">23591 5535 632 0,'-10'0'301'0,"5"-6"-190"0,0 5-46 16,2 1-27-16,-4-2 3 0,4 1-17 15,1-6 11-15,0 1 0 0,6-1-4 0,-1 1-3 16,0-1-6-16,5-1 1 0,7 1-2 0,2-5 1 16,5 4 0-16,2-2-2 0,6-2 9 0,1-3 3 15,3 0-1-15,8-2 0 0,-4 4-3 0,6-1-3 16,-3-4-2-16,3 7 0 0,0-2-12 0,0 2-1 15,-1 2-2-15,-2 2-9 0,-3-2-8 0,-6 2-9 0,-1 5-12 0,6-3-12 16,-12 4-15-16,0-6-46 0,-4 5 14 16,-1 0-66-16,4 2-41 0,-9 0 128 0,1-2-89 15,-13 1-26-15</inkml:trace>
  <inkml:trace contextRef="#ctx0" brushRef="#br1" timeOffset="69301.63">24198 5127 1061 0,'10'-9'330'0,"5"6"-229"0,10-7-78 15,-7 8-10-15,8-1 9 0,-6-2 5 0,11 1-10 16,-9 4 11-16,4 0-8 0,-3-4-2 0,-10 13-3 16,5-7-3-16,-3 9-7 0,-3 2-2 15,-7 6 1-15,2-5-3 0,-6 4 7 0,4 4 1 16,-3-5 1-16,-6-1 0 0,-5 4 0 0,3 0 0 15,-3-6 0-15,-3 3 1 0,1 2-3 0,-6-2 1 16,-4 3 0-16,2 0-38 0,10-4 20 0,-5-2-65 16,2 1-31-16,2-3 77 0,-2-1-63 0,7-6-51 15</inkml:trace>
  <inkml:trace contextRef="#ctx0" brushRef="#br1" timeOffset="69868.35">25059 4524 548 0,'-7'3'216'16,"0"2"-138"-16,-3 2-50 0,-3 4 19 0,2 1 3 15,-1 0 3-15,-3 13-5 0,7-12 6 16,5-7-2-16,-1 2-4 0,-11 17 6 0,-2 0-14 0,6 2-5 16,-1 1-3-16,4-5 3 0,6-8-8 0,-2 1 1 15,3-6-1-15,5-4-4 0,0 1 2 0,3-3 3 16,-1-3 3-16,2 4-5 0,4-5-1 0,5-5-2 15,0 3 1-15,-2-5-3 0,-1 3-2 16,3-1-3-16,-2-4-2 0,2-4 0 0,-5 2-1 16,-1 1 1-16,-3 2 0 0,1-5 0 0,-1 0-2 15,-1-1-2-15,-7-2-6 0,-1 8-4 0,-1-7-2 16,-4 0-6-16,-2 4-8 0,0-3-3 0,-1 5-3 0,0-2 0 0,-5 0-8 16,7 0-7-16,-4 4-34 0,1-1-16 0,2 0-14 15,-3 2-21-15,4 1-23 0,-1 1 80 0,3 4-63 16,2-7-20-16</inkml:trace>
  <inkml:trace contextRef="#ctx0" brushRef="#br1" timeOffset="70252.36">25290 4318 762 0,'0'0'324'0,"7"-2"-204"0,0 9-85 0,-7-4 14 16,10-3-16-16,-7 5 4 0,0 2-3 0,1 4-5 15,8 1-1-15,-8-2-13 0,-4 5 7 0,6 5-3 16,-6 1-3-16,-1 1-6 0,0-2-1 0,-1 7-1 16,1-3 0-16,4-5-2 0,3-2 0 0,-9 4 0 15,4-2 1-15,0-6 4 0,5 2-1 0,-3-7 3 16,-5 3 0-16,2 0 2 0,-8 4-3 0,12-15-3 16,-6 7-3-16,4-5-4 0,-5 3-2 15,3-5-2-15,1-1-4 0,-4-4-1 0,1 1 1 16,2-4 2-16,-3 2 4 0,1-4 0 0,-4 2 1 15,2-4 1-15,3-1 2 0,-2 4 0 0,8-9 1 16,-6 7 2-16,1-1-1 0,0-1 0 0,3-3 4 16,2 1 2-16,0 3 2 0,5-5 1 0,-8 6-2 0,10-1 0 15,0 0-3-15,0 3 2 0,-3 0-7 0,3 2-1 16,2-2-3-16,2 2-1 0,2 0 0 0,-3 1 0 16,3-1-1-16,4-1 0 0,-4 3 1 0,4 1-16 15,4-2-11-15,-10 5-15 0,7-3-19 0,-5 3-69 16,-9 1-47-16,1 2 120 0,1-1-89 0,-11 2-25 15</inkml:trace>
  <inkml:trace contextRef="#ctx0" brushRef="#br1" timeOffset="70456.8">25344 4571 1089 0,'-1'0'407'0,"5"-3"-300"0,-4 6-76 0,2-3 5 0,3-2-6 15,0 2-3-15,6-5-1 0,1 2-2 16,-4 0-1-16,7-7-1 0,7 1-4 0,-3 3-4 16,-2 0-2-16,2 5-2 0,1-2-6 15,0-2 0-15,2 5 0 0,-4-2-7 0,-8-2-10 0,9 4-13 16,0-2-20-16,0-3-79 0,-15 4-61 0,4-2 135 16,-3 3-95-16,2 1-40 0</inkml:trace>
  <inkml:trace contextRef="#ctx0" brushRef="#br1" timeOffset="70739.34">25263 4781 918 0,'2'-3'416'0,"8"1"-273"16,5-1-107-16,5-4 75 0,-9 5-103 15,11-5 5-15,2-1 7 0,0 3 7 0,3-1 3 0,-1 1 6 16,1 2 2-16,-4 1-1 0,4-3-2 15,1 6-8-15,-9-3-5 0,1 2-5 16,-1 2-2-16,1 2-4 0,-3-2-1 0,-2 0-1 0,1 4-1 0,-9 2-1 16,11 7-2-16,-13-8 1 0,-3 7-1 0,1 3-1 0,-7 3-2 15,-7 3 1-15,0-1 0 0,6-3-1 16,-2 1-1-16,5 0-1 0,2-4-14 0,-5 0-8 0,5-1 3 16,-4-1-26-16,-5-2-44 0,4-1-27 15,-7-3-31-15,3-1-49 0,0-9 130 0,-4 2-96 16,6-4-57-16</inkml:trace>
  <inkml:trace contextRef="#ctx0" brushRef="#br1" timeOffset="71320.37">25868 4271 949 0,'-7'-5'413'16,"2"5"-258"-16,3-4-107 0,-1 1 54 0,4 1-58 16,0 1 0-16,0 1-2 0,2 0 0 0,3-2-2 15,0-3 6-15,8 0-9 0,5-2-5 16,0 2-7-16,0 0-6 0,0 4-3 0,5-4 2 16,-6 5-5-16,5 0-7 0,0 4 4 0,-6 1 1 15,3 0-7-15,-4 1 2 0,9-2 0 0,-19 4-4 16,8 1 2-16,-8 0 0 0,12-7-2 0,-12 6-2 15,-5-1 0-15,0 0-4 0,-1 1-4 0,9-4-2 0,-16 5-1 0,-4-3-3 16,-3 3 1-16,12-2-2 0,-13 0 1 0,7-2 5 16,-17 3 2-16,5-1 1 0,4-1 3 0,1 0 2 15,-3 1 1-15,-4-2 0 0,1 2 0 16,1 4 1-16,7-8 0 0,-1 3 1 0,10-5-1 0,-6 0 1 16,8 0-1-16,-3 1-1 0,6-3-2 0,3-4 0 15,-2 4-2-15,2-2 1 0,3 0-3 16,3 0-1-16,-4 1 1 0,4 0 0 0,1 0 1 15,-1 1 0-15,3 0 1 0,-4 1-1 0,2 0 1 0,-3 4 2 16,1-1-1-16,1 0-1 0,-3 1 1 0,-4 5-2 16,1-1 2-16,-4 4-5 0,-1 2 3 0,0-3-2 15,-4 8 0-15,-3-1 2 0,0 1-1 0,2 3 2 16,-2-3-1-16,3-1 4 0,-2 3-2 0,1-5 2 16,2 1 0-16,3-8 0 0,0 10 1 0,1-12 0 15,1 1 2-15,1 4 4 0,5-5-1 0,-4 2 2 16,6-2 3-16,2 0-1 0,-2-3 1 0,-1 3 3 15,3-6 0-15,5-4-3 0,-2 3 0 16,8-8-1-16,-4 4-2 0,-3 0 2 0,1-7-6 16,4 2-10-16,-5 1-45 0,-3 6-32 0,3-15-43 15,-7 10-56-15,5-13 124 0,0 2-106 0,-5 1-69 16</inkml:trace>
  <inkml:trace contextRef="#ctx0" brushRef="#br1" timeOffset="71492.35">26245 4288 1215 0,'20'-6'479'0,"-7"6"-260"0,0-5-149 0,17-2-52 0,-5-6-14 16,-8 6 0-16,7 3-1 0,-2-3 1 0,3 3-10 16,-2-3 5-16,-4 4-23 0,-5 8-9 0,-2-3-14 15,7-1-18-15,-6-1-69 0,-7 0-42 0,-3 1-53 0,-3 7 142 16,-10-3-100-16,4-1-45 0</inkml:trace>
  <inkml:trace contextRef="#ctx0" brushRef="#br1" timeOffset="72089.97">26225 4426 967 0,'8'-5'450'0,"1"1"-304"15,2 1-49-15,-9 1-71 0,7-2-19 0,3-1-3 16,10-5 0-16,2-1 0 0,-2 5 2 0,-4-6-4 15,12 1 0-15,-6 3 0 0,-4 0 0 0,1-1-1 16,3 3 1-16,-3-2 0 0,3-6 0 0,-7 7 1 16,-1-2 0-16,4-4 1 0,-7 4 1 0,0 1-1 15,3-7 1-15,-13 9-1 0,9-2 1 0,-4 1 1 16,-5 1-3-16,1 2-3 0,5 1-3 0,-7 3-1 0,-3 3-2 16,2-7-3-16,-5 4-1 0,6 1-2 0,-6-2 3 15,-3 5 2-15,-1-4 2 0,7 3 0 0,1-2 3 16,-5 5 2-16,-4 7 0 0,4-5 0 15,-1 6 0-15,3 0 0 0,-4 2 0 0,0 3 0 16,3 2 0-16,0 2-1 0,2-1 1 0,-3 2 1 16,2-1 1-16,-1 3 1 0,-1 0-1 15,1 0 1-15,2 2 3 0,1-5 1 0,1-1-1 0,-4 3-1 0,0 1-3 16,3-3-2-16,0-5 0 0,-4 0-1 0,4-5-4 16,-5 6 0-16,6-13 0 0,0 1 4 0,-2 0 1 15,-1-5 2-15,1 2 2 0,-1-2 3 0,2 0 0 16,-1-5 1-16,-3 2 0 0,4-3 1 0,1 1 0 15,0 0 1-15,0-1 2 0,3-1-1 0,0 1 0 16,3 0 0-16,-1 3-1 0,4-7-1 0,0 8 0 16,5 0 0-16,2 2-2 0,1-4 0 0,-6-2 1 15,5 5 0-15,-10-3 0 0,6 6 2 16,-1-5-1-16,-4-8 3 0,-2 11 1 0,1 1-1 0,6-3 0 16,3 5 1-16,-2-1 2 0,-9 1 0 0,7 3 0 15,0-1-4-15,-5 3 2 0,0 1-1 0,-8 8 0 16,0-6 0-16,-8 4-3 0,8 1 1 0,-3 0 0 15,-8 1-3-15,3 3 0 0,-3-2-2 0,7-1 0 16,0 2-1-16,13-7 0 0,-8 3 1 0,3-4-1 16,4-1 2-16,-3-4-2 0,1 0 3 15,6-3-2-15,-10 0-4 0,2 0-11 0,-2-2-14 16,1-3-17-16,0-1-68 0,12-2-42 0,-7-1-70 16,2-5 150-16,1 0-114 0,-1-7-56 0</inkml:trace>
  <inkml:trace contextRef="#ctx0" brushRef="#br1" timeOffset="72372.66">26944 3988 1216 0,'-4'-6'504'0,"4"3"-324"16,2-2-133-16,1 3 11 0,4-1-6 0,-1 6-25 16,-1-3 3-16,3-1-9 0,0 2-2 0,5-1-25 0,-1 1 19 15,9-1 0-15,-5 3 0 0,7-2-1 0,-12 4-6 16,11-4 1-16,-8 4-1 0,4 0 2 0,-3-1-4 16,-7 5 0-16,5-3 0 0,1-1-1 0,6-3-3 15,-6 6-7-15,3-1 5 0,-2-1-111 0,1 1-57 16,-7 1-94-16,-5-5 193 0,-4 3-155 0,1 2-79 15</inkml:trace>
  <inkml:trace contextRef="#ctx0" brushRef="#br1" timeOffset="72754.28">26741 4279 1197 0,'7'1'540'0,"7"-2"-389"0,7 1-118 15,5 0-23-15,-2 0-12 0,-4-1 2 0,7-1 0 16,-2-1 0-16,4-1 0 0,-4 4 0 0,0 0 1 16,-4-4-1-16,2 4 0 0,-3 0 0 0,-4 2 0 15,-1 2 0-15,1-2-1 0,-1 1 0 16,-4 4-3-16,-12 2 0 0,1-6-1 0,4 5-1 0,-15 2-2 16,8-1-1-16,-9 0 1 15,-1-1 0-15,10 2-1 0,6 4 0 0,-13-3 0 16,10 0 0-16,7-3 3 0,-7 4 6 0,5-3 4 0,-8-1 3 0,2 0 4 15,-3-5 3-15,12 3 3 0,-8-1 4 0,4-3 2 16,-4 1-6-16,9-5-1 0,1 1-1 0,1-2-1 16,9-4-1-16,-12 1-2 0,4-1 0 0,-4-1-1 15,3-2 1-15,3 0-1 0,-7-1-1 0,6 0 4 16,-21 2 0-16,15-3 0 0,-9 3-6 0,2 3-4 16,-2-4-6-16,-6 5-8 0,-2 0 4 0,-2 1-40 15,5 0-13-15,-7 1-16 0,3 1-17 16,-4-1-22-16,9 3-94 0,2 0 146 0,-6 0-97 0,4 0-34 15</inkml:trace>
  <inkml:trace contextRef="#ctx0" brushRef="#br1" timeOffset="75590.14">27384 3838 971 0,'1'-5'407'0,"-3"5"-233"0,3-2-155 0,1-1 6 16,-2 4-1-16,2-1 0 0,-2-2 7 0,0 3 4 16,1-1-71-16,0-2 16 0,-1 8 62 0,1-2 0 15,3 2 1-15,-3 6 0 0,3 2-1 0,-4 2 0 16,0 2-1-16,-1 1-1 0,1 5-7 16,-2 4 0-16,0-1 2 0,-2 3-2 0,-4 3-10 0,4-2-4 15,-2 9-2-15,1-1-2 0,-1-7-3 0,3 6-2 16,-5-5-5-16,7 2 0 0,1-6-1 0,-5 14 0 15,3-14-1-15,-1 4 0 0,1 2 0 0,1-8 0 16,0 4-1-16,3-3 0 0,-2-1 2 0,3-6-1 16,1 0 0-16,-3-4 0 0,3 2-2 0,3-6-7 15,-1-3-7-15,-4-5-29 0,4 3-17 0,-2-4-22 16,-4-3 11-16,0-1-78 0,3-9 8 0,-7 4 78 16,2-4-66-16,-1-5-1 0</inkml:trace>
  <inkml:trace contextRef="#ctx0" brushRef="#br1" timeOffset="76022.67">27452 4257 1135 0,'1'0'384'0,"3"-3"-304"16,-1 2-63-16,-2 5 1 0,2-5 2 0,-1 3 2 15,2-3 4-15,-1-5 4 0,10 4 0 16,-10 8 1-16,8-8-2 0,10-4-9 0,-6 7-2 16,2 0-2-16,2 0 2 0,12 5 0 0,-8-4 0 15,7-6-2-15,-3 1-1 0,0 0-1 0,0 1-4 16,11 1 0-16,-13-2-3 0,-1-3-1 0,-1-2-7 15,1 4-11-15,0 3-47 0,-8 5-33 0,3-9-39 16,-5 7-57-16,-7 4 127 0,-2-1-109 0,2 7-39 0</inkml:trace>
  <inkml:trace contextRef="#ctx0" brushRef="#br1" timeOffset="76524.22">26895 4828 1170 0,'-1'3'427'0,"2"0"-340"0,3-1-80 0,2-2-8 15,2 5-8-15,7-7-1 0,1 0 5 16,1-3 2-16,-3 4 3 0,8-6 6 0,-9 7 3 15,9-4 5-15,-3 2 0 0,1 2 8 0,0-2 1 16,-4 2 3-16,-6 0 0 0,10-3-2 16,3 3-2-16,-6-2-2 0,1-2-1 0,-1-2-7 0,-3 4-3 15,5-2-3-15,3-1-1 0,-8 5-1 0,3-2-1 16,-2-2 0-16,1 1-1 0,-2 2 0 0,-1-2 1 16,3 3 0-16,-5-2 2 0,0-1 2 0,-6-3 0 15,2 6 2-15,-6 2 0 0,4-4 15 0,-3-3 3 16,-2 5 3-16,-4 0 6 0,3 5 0 0,3-6 1 15,-2 0-2-15,1-6 3 0,-2 11-12 0,2-4-4 16,-1 3-2-16,-2 5-6 0,1-7 0 0,-6 7 2 16,1 4 0-16,-1 3-3 0,2-3 0 0,1 2 1 15,-1 0 0-15,3 4 0 0,0 2-1 0,-3 2-3 16,4 4 1-16,-3-1 0 0,0 7-1 0,0-1-2 16,3 4-2-16,1-5-1 0,-2 1-1 15,2 1 0-15,5-6-1 0,4-1-1 0,-1-2-2 16,0-5 2-16,-4 6-5 0,1-9-6 0,1-1-9 0,-5-2-11 0,6-4-14 15,-5 4-17-15,-2-6-69 0,4-6-51 0,-2 0-77 16,-1 5 176-16,-2-5-121 0,1-3-55 0</inkml:trace>
  <inkml:trace contextRef="#ctx0" brushRef="#br1" timeOffset="77956.5">26278 4838 471 0,'-1'0'232'0,"-3"0"-116"0,-8 5-68 16,16-6 39-16,-6 1-20 0,2 1-1 0,3 0 1 15,-4 4-1-15,-10-4 1 0,0 2-8 0,11-2-1 16,-9 1-7-16,8-2-9 0,-6 2-3 0,-7-3-2 16,19 1-1-16,3-1-1 0,2 0 0 0,-1 0 1 15,-8 0-1-15,-4 1-6 0,10-2 2 16,-4 1-2-16,-9 1-2 0,5 0-7 0,-2-1 4 15,3 0-9-15,0 1-1 0,5 0 0 0,-8 0-7 16,6 1-1-16,-4 0 1 0,4-2-1 0,0 3-6 16,2-2 4-16,-1 0 0 0,-2-1-2 0,11-2-1 15,0 0 1-15,1-5-2 0,-3 7-1 0,5-6 0 16,1 2-1-16,1-4 0 0,2 2-1 0,-3 4 1 16,2 0-1-16,-1-1 1 0,5-5 1 0,-8 5-1 0,8-1 1 15,-9 6 1-15,5-3 0 0,-6-4 0 0,-3 6 0 16,6-4 1-16,0 4 0 0,-1-5 0 0,-4 1 1 15,-7 1-1-15,6 0 2 0,3 0-1 0,-9 2 1 16,-8 3 1-16,12-7 1 0,-8 9 2 0,18-8 5 16,-18 5 2-16,-6 3 1 0,9-4 1 0,6 0 1 15,0-5-2-15,-18 9 5 0,1-2-7 16,0 3-7-16,12-9-2 0,0 2-2 0,-5 2-2 0,1 1 0 16,3-1-2-16,5-3-5 0,-1 1 7 0,-12 2 0 0,9 0 0 15,-9 3 3-15,5-3 1 0,-1 2 1 16,0-3 1-16,0 5 2 0,9-3 4 0,-8-1 0 15,-9 1 2-15,18-1 0 0,-9-2 2 0,0 2 1 16,-5 8-2-16,-2-10-1 0,7 4-3 0,1-1-1 16,0 4-1-16,-8 0-2 0,3-1-2 0,1-1-2 15,0 0 0-15,2-1 0 0,-2-1-2 0,1 3 2 16,3-4 0-16,3 0-1 0,2 4 1 0,-3-4 1 16,-1 3-1-16,2-1 2 0,-1-1-1 0,1 0 1 15,-4 7-1-15,0-6 1 0,-2 4 0 0,0 1-1 16,1 1 1-16,-2 5-1 0,-2-3 0 0,5 1-1 15,-6 1 0-15,7 1-1 0,3-3-1 0,-1 6 2 16,2-6-2-16,-4 7 0 0,0-2 0 0,5 3 0 16,-6 0 0-16,5 0 0 0,-15 3 0 0,6-6 0 15,3 0 0-15,5 5 0 0,-1-1 1 0,-6-3-1 16,4-2 0-16,-4-1 0 0,10 0 0 0,0 4 0 16,-4-1 0-16,-10-2 0 0,9 1 0 15,0-3 2-15,-2 1-1 0,-12 3 1 0,13 1 1 16,-10-9-1-16,9 3 0 0,6-1 1 0,-15-3-1 15,3 9 0-15,-2-7 0 0,10-1 0 0,-4 0 0 16,-6 2 0-16,-1-1 0 0,-4 1 0 0,9-1-1 0,9-6 1 0,1 0-1 16,-6 3 0-16,0-4 1 15,0 1-1-15,-9 0 1 0,10 1-1 0,-1 1 1 0,3-3 0 0,-12 0-1 16,9 3 1-16,-6-3-1 0,6-4 0 0,-7 3 0 16,2-1 1-16,5-2 0 0,-1 2 0 0,2-1-1 15,-5 1 2-15,4 1-1 0,4 0-1 16,1-2 0-16,-5-3 0 0,5 1 0 0,-1-2-1 15,-3 5 0-15,3-9-1 0,-1 3 0 0,-5 4 0 16,2-4-1-16,0 5-1 0,-4 2 0 0,-2-1 0 16,10-5 0-16,-11 6 1 0,7-2-2 0,-2 2 2 0,0-2-2 15,6-5-1-15,-2-1-1 0,-1 3 0 0,-2-2-1 16,5 2 0-16,3-3 0 0,-7 3 0 0,5 1 0 16,-7-3 0-16,3 3-1 0,0 0-1 0,5 0 0 15,-10 1-1-15,15-2 0 0,-10-2-1 0,-3 4 2 16,3 2 0-16,0-8 3 0,-1 5 1 0,3-3 0 15,-3 0 1-15,-9 6-1 0,11-5 2 0,4-2-8 16,3 4-1-16,-13 2-5 0,12-2-5 0,-11 3-18 16,6-4-9-16,0-2-9 0,-1 6-17 15,-2-2-10-15,-1 0-54 0,-7 1-21 0,7-2-30 16,-2 3 9-16,1 1 100 0,1 0-87 0,-4-3-29 16</inkml:trace>
  <inkml:trace contextRef="#ctx0" brushRef="#br1" timeOffset="113280.55">27859 9292 767 0,'-7'0'325'0,"4"-1"-198"0,-2-3-101 16,-3 2 35-16,9-7-46 0,-4 2 1 0,2-3 2 16,1-2 3-16,0 5 6 0,0-2-18 0,0-1 22 0,7-1-1 0,-3 0-5 15,1-4-2-15,-1 9 1 0,3-6 1 16,0 0-5-16,-1-3-1 0,-3 1-1 0,1 1 0 15,0-3 1-15,2 3-4 0,0-4-5 0,2-1-3 16,7 0-1-16,-6-2-3 0,3 3 0 0,-6-3-3 16,9 2-1-16,-9-8 1 0,5 2 1 0,3 5-1 15,-5-1 1-15,-2 1-1 0,3 0 0 0,2 5 0 16,2-6 0-16,3 12 0 0,-8-7-1 0,-10 5 1 16,1-2-1-16,8 5 1 0,8-4-1 0,-10 3 1 15,-1 0 0-15,-5 4 1 0,12-2 0 0,-1 1 0 0,6-2 2 16,-20 5 0-16,1 0 1 0,3 0 0 0,-7 4-1 15,14-4 1-15,-6 2 1 0,-2 2-1 0,-5 5-1 16,10-3 1-16,-5 8-2 0,2-2 1 0,4 0-1 16,-14 4 0-16,8 5 0 0,5-5 0 0,1 2 1 15,0-2-2-15,0 11 1 0,-2-6 0 16,4-1-1-16,-15 5 1 0,10-2 0 0,-7 7-1 16,0-1 2-16,-1-5 0 0,4 1 0 0,-5 3 1 15,9-3 1-15,0 1 0 0,-4-4 1 0,3-2-4 16,1 2 2-16,-1-6-28 0,-4 6-14 0,1-5 7 15,-2 1-44-15,0 0-66 0,0-4-40 0,3-1 121 16,-5 3-92-16,1-9-14 0</inkml:trace>
  <inkml:trace contextRef="#ctx0" brushRef="#br1" timeOffset="113586.3">28111 9054 1984 0,'-9'-20'3'0,"14"10"2"0,-5 6-3 0,2-2 1 16,3 6-1-16,-7 1 0 0,2 0 4 0,11-1-2 15,-11 5 0-15,0-4-1 0,-2 3-12 0,-2 2-38 16,-4-6-21-16,9 4 8 0,1-4-71 0,-8 3 91 16,7-4-67-16,-1 4-37 0</inkml:trace>
  <inkml:trace contextRef="#ctx0" brushRef="#br1" timeOffset="114948.45">27890 9019 375 0,'0'-1'158'16,"-2"-3"-95"-16,4 8-1 0,-1-6-4 0,-1 2-2 16,0 0-17-16,-1 3 29 0,-1-3 3 0,0 2 5 0,2-5 2 0,0-5-9 15,-1 8-1-15,0 0 9 0,1-2-4 16,0 1-11-16,0-3 0 0,-1 8-3 0,1-2 2 15,-1 3 0-15,3-7-4 0,-2 1-13 0,4-1 5 16,1-3-8-16,-1 5-5 0,2-6-3 0,-3 11-4 16,5-12-6-16,-2 9-4 0,1-1-1 0,5-2-7 15,-2 1-1-15,5-1-2 0,4-6-1 0,-8 4-4 16,0 3 0-16,10-8-1 0,-3 7-1 16,3 2 1-16,1-3-2 0,-8 2 1 0,10-1 0 0,-4-2-1 15,2-1 1-15,-9 5 1 0,-5-2-1 0,5 0 0 0,-3 0 0 16,-1 1 1-16,-1-1 0 0,0 1 1 0,1 0 0 15,-3 1 0-15,-2-1-2 0,3-1 1 16,-5 1-2-16,2-2-2 0,-4 2-14 0,1 0-8 16,-2 3 6-16,1-4-25 0,-3 8-46 0,0-7-29 15,-5 7-33-15,2-1 5 0,1 1 87 0,1 3-79 16,1-3-25-16</inkml:trace>
  <inkml:trace contextRef="#ctx0" brushRef="#br1" timeOffset="117365.72">28516 8748 865 0,'-1'-3'336'0,"13"1"-227"0,-17 0-49 0,8-4 11 0,-1 3-1 15,0 2 4-15,1 0 5 0,2 1-3 0,3-4-5 16,-7 2-8-16,-2-1-22 0,0 3-6 16,5 0-7-16,-4 0-7 0,-4-2-12 0,0 2-3 15,4 0-2-15,0 0-1 0,-2 6 0 0,0-3-1 16,-6 0-1-16,5 3-10 0,-6 2-14 0,3-3-13 16,5 3-20-16,5-2-67 0,-2-2-34 0,-3-3-46 15,-6 2 127-15,6 2-99 0,-2 0-39 0</inkml:trace>
  <inkml:trace contextRef="#ctx0" brushRef="#br1" timeOffset="117617.78">28482 8986 1082 0,'3'6'371'0,"-5"-3"-266"0,-1 2-81 0,3-6 31 16,1 5-37-16,-3 1-14 0,3-4-3 0,0 2-1 15,-2 3 5-15,-1-3 0 0,3 2 0 0,0-1-1 16,-8-2-3-16,3 5 3 0,4-3-2 16,-6 6-4-16,6-10-9 0,-2 3-38 0,2-3 22 15,0 3-82-15,1 0-46 0,-2 0 110 0,-3 5-87 16,5-8-58-16</inkml:trace>
  <inkml:trace contextRef="#ctx0" brushRef="#br1" timeOffset="120252.81">29001 8618 644 0,'3'-8'258'0,"2"4"-171"0,-4-1-52 0,-8 4 12 15,11-3-1-15,-8 1 5 0,-5 3 1 0,12-4-8 0,-8 2 3 16,7-1-2-16,-1 2 1 0,1 0-3 0,-4-1-3 16,4-1-11-16,0 0 0 0,-3 2 0 0,-11 4-5 15,2-3-3-15,3 2-4 0,-5 2-3 0,2 0-2 16,4-3-1-16,0 0-5 0,-1 4-2 0,4-3-3 15,-5 3-1-15,0 7-4 0,5-2-2 0,-3 0 0 16,1 3-1-16,0-1 2 0,-2-2-1 0,1 3 2 16,4-6-1-16,2 6 3 0,-3 0-1 15,-1-3 2-15,5 3 0 0,1-1 0 0,3 0 0 16,-2-2 0-16,1 2 1 0,0-6 0 0,-3 1-1 16,6-1 1-16,-3-2 1 0,6-4 1 0,-1-1 0 15,-1 1 1-15,-3-2 1 0,2 0 1 0,4-5 0 16,-3 0 1-16,0-5 2 0,-3 3 0 0,-1 1 2 15,3-4-2-15,7 0 1 0,-5 2 2 0,0-2 0 0,3 3-1 0,-8 0-1 16,3 0 1-16,3-2 2 0,-8 1 3 16,-2 4-3-16,2-7 2 0,-11 7 0 0,3-2 1 15,3 4-1-15,-2-2-1 0,-1 4-4 0,-1-1-4 16,6-3 3-16,-10 5-12 0,11-3-5 0,-3-1-18 16,-3 4 8-16,4 0-30 0,-1-2-14 0,-3 2 6 15,0 4-73-15,13 0-19 0,-8 3-32 16,-2-5 123-16,0 1-104 0,-1 4-35 0</inkml:trace>
  <inkml:trace contextRef="#ctx0" brushRef="#br1" timeOffset="120494.75">29154 8384 800 0,'-2'-5'290'0,"4"1"-201"0,-2-1-66 0,2 3-15 15,-2-1-6-15,-4 8 1 16,6-6 1-16,5 1 7 0,-6 5 1 0,-6 5 1 0,2-1 2 16,3 10 0-16,0-3 2 0,2-8 1 0,-7 10-6 15,-1 2-4-15,6-4-1 0,2-4-3 0,-5 5 1 16,3-4-2-16,3 6 1 0,-5-1-2 0,5-5 4 16,-2 3-2-16,-7 0-11 0,6-1-10 0,4-4-9 15,-6 2-9-15,2-4-31 0,2-1-15 0,-2-1-11 16,5-3-24-16,2-3 72 0,-6 5-47 0,0-6-6 0</inkml:trace>
  <inkml:trace contextRef="#ctx0" brushRef="#br1" timeOffset="120738.61">29137 8539 732 0,'1'-8'303'0,"-7"8"-194"15,5-3-63-15,6-1 23 0,-3-1-6 0,1 4-2 0,-5 5 2 0,13-8-8 16,-14 6 1-16,6-5 4 0,-3 2-3 0,-2 1-10 15,1 1-3-15,9-6-3 0,0-1 1 0,-3 5-4 16,4-2-3-16,-1 3-10 0,3-3-2 0,2-3-3 16,0 1-2-16,-6 6-2 0,1-2-6 0,4-7-2 15,-1 1-3-15,1 3 0 0,0-1-2 0,-3 3-15 16,-2 2-6-16,5-5-9 0,-7 4-30 0,1 1-14 16,-1-1-14-16,0 0-15 0,-5 5-45 0,0-3-10 15,4-5-29-15,-4 9-36 0,0 1 142 16,0-5-88-16,-4 9-14 0</inkml:trace>
  <inkml:trace contextRef="#ctx0" brushRef="#br1" timeOffset="120989.24">29052 8696 322 0,'11'-3'206'0,"-4"0"-105"16,9-3 47-16,-9 1-81 0,-5-2 12 0,17 0 1 16,-1 0 7-16,-1 2-3 0,-4-1-5 0,5 0-7 15,-6 1-20-15,-2 3-6 0,9-1-9 0,-11 0 2 16,1-3-20-16,-4 4-18 0,-2 1-4 0,0-2-4 16,0 2-6-16,-1 1-22 0,-1 0-10 0,-2 0-24 0,1 3-3 0,-1 0-2 15,0-2-9-15,0 5 43 0,-3-2-36 0,-1 2 8 16</inkml:trace>
  <inkml:trace contextRef="#ctx0" brushRef="#br1" timeOffset="121386.9">28856 8924 670 0,'0'4'263'0,"1"-4"-188"16,-1 0-55-16,0 0 27 0,3 0-12 0,0-1 0 16,0 1 7-16,5-3 20 0,1 0-4 0,-1-6 17 15,2 6 2-15,3-2-2 0,3 0-6 0,-2 0-5 16,2-2-8-16,-5 1-17 0,9 2 5 0,-6 1-16 16,-15 2-2-16,14 1-15 0,-2-5-3 15,-6 5-1-15,1 0-2 0,5 2-1 0,-12-1-2 16,13-1 0-16,5 0-3 0,-12 4 2 0,2 4 0 15,1-3 0-15,-1 4-1 0,-2-1 0 0,3 2 0 16,-5 3 0-16,1-1-1 0,2-1 0 0,-6 1 1 16,2-1 0-16,3-3 0 0,-1 8 0 0,-3-3 1 15,3 1 1-15,1-3 1 0,-8 2 0 0,7-2-1 16,-4 1 2-16,-4 5 1 0,0-6 0 0,1-3 1 0,1 0 0 16,0 0 0-16,5-1 0 0,-8 1 0 0,6-5-5 15,-6 2-6-15,7-3-10 0,-3 0 4 0,0 0-67 16,0-2-27-16,1 0-35 0,0-1-44 0,8-3 119 15,4 1-98-15,-4-4-58 0</inkml:trace>
  <inkml:trace contextRef="#ctx0" brushRef="#br1" timeOffset="122687.4">29205 8627 32 0,'-2'-3'26'0,"4"3"-5"0,-2-4 7 16,0 3-12-16,-2 0 30 0,1 4 5 0,1-4 4 16,3-1-1-16,-3 1 2 0,0-2 5 0,0 3-2 15,0 0 4-15,1-2-19 0,-1-1 0 0,-1 3 1 16,-2 0-3-16,3 0 0 0,-2 2-8 0,2-2-1 16,0 0-1-16,-1 3 1 0,1-5-1 0,0 2-5 0,1-3 1 15,-2 3-1-15,4-1 1 0,-2-2 7 0,2 1-1 16,1 4-4-16,-4-2-2 0,0 0 4 0,1 0-4 15,1-1-2-15,0 3-4 0,-2-1-5 0,0-3 1 16,3-2-2-16,4 1-1 0,-3 3-5 16,2-1 1-16,4 1 0 0,-2-1-1 0,2 0 0 15,-3 1-1-15,4 0 0 0,-4 2-1 0,6-2 1 16,-5 1-1-16,3-4-1 0,-1 3 3 0,2 0-4 16,1-4-2-16,-7 4 1 0,2-2-1 0,-3 4 0 0,3-5-1 15,-3 6 0-15,-5-3 0 0,0 1 4 0,7 3-1 16,-6-4 1-16,6-3-1 0,-3 1 2 0,4-2 0 15,-7 3 1-15,9-2-3 0,-7-2-6 0,-3 2-7 16,6-1-8-16,-3 3-10 0,-9 4-35 0,1-3-18 16,5-2-22-16,-6 2-27 0,2 1 79 0,-2 3-62 15,-7 3-29-15</inkml:trace>
  <inkml:trace contextRef="#ctx0" brushRef="#br1" timeOffset="126339.61">27888 9683 755 0,'3'-4'308'0,"-3"2"-223"0,2-5-69 0,-2 6 10 15,0-1-5-15,0 0 4 0,0 2 2 0,2 0 1 0,-2-1-29 16,4-2 34-16,-1 3 5 0,-2 0-2 0,3 0-1 16,-2 3-7-16,-1 1-1 0,4 0-4 0,-4 8 4 15,-1 1-9-15,1 2-3 0,1 1-1 0,-3 8-1 16,2-5-1-16,-4 10-3 0,-2 0 0 0,4-2-6 15,-4 5 4-15,5-5-1 0,-7 5 0 0,3-2-1 16,2-3 0-16,0-2 0 0,2-3 0 16,0-4 1-16,0-5 1 0,-4 4-2 0,4-4 0 15,0-5-11-15,-1 0-7 0,2-4-11 0,-2 5-10 16,1-5-17-16,-2 2-45 0,1-6-28 0,1-1-33 16,2 0-38-16,-1-2 123 0,0-2-95 0,4-6-47 15</inkml:trace>
  <inkml:trace contextRef="#ctx0" brushRef="#br1" timeOffset="126888.62">27979 9650 689 0,'9'-6'388'0,"-9"4"-217"16,1 1-123-16,0 4 136 0,1-2-179 0,6 1-4 15,-6 0 5-15,7 2 5 0,-6 3 6 16,4-5 12-16,-3 4 3 0,-4-1 3 0,1 0 1 15,3 9-2-15,10-7 1 0,-14 1-1 0,10 4 0 0,-7 4-7 16,5-9-2-16,-5 10 0 0,-4-8-2 0,12-1-2 0,-7 2-5 16,7-3-3-16,-5 0-2 0,1 0-1 0,-6 5-2 15,25-8-3-15,-22 2 0 0,-3 1-3 16,8-5 5-16,-8 3 0 0,-5-5 0 0,10 1-1 16,7-6 2-16,-13 5-2 0,10-7 1 0,8-5-1 15,-14 8-2-15,14-5-1 0,-2-2-3 0,-6-1-3 16,-1 1-3-16,0 0-1 0,8-6-1 15,-12 7-1-15,7-10-3 0,2 4 0 0,-4 0 4 0,5-2 0 16,-7 2 2-16,5-2 1 0,-6 6 1 0,4-6 2 16,-5 5 1-16,0 1 1 0,-1 4 0 0,-3 1 1 15,4-5 0-15,-2 7 1 0,-1-3 1 0,-3 6 0 16,1 0 1-16,2 1 0 0,-3 1 1 0,0 3-1 16,-1-1 2-16,-2 5-3 0,0 1 0 0,-1-2-1 0,4 0 0 15,-6 6-1-15,2-2 1 0,3-5 0 0,0 6 0 16,0 3 0-16,-1 2 1 15,-1 7 1-15,-2-3 1 0,3 1-1 0,2 2 1 16,-5 0-1-16,4 1 1 0,-6 4 0 0,6 0 0 16,0-5 0-16,-1 2-2 0,-1-2 1 0,2-4 0 15,0 6 0-15,1-10-1 0,0 5 1 0,-1-6 1 16,0 2-1-16,-1-5 0 0,1-3 1 0,-1 3-1 16,-1-5 0-16,3 2-3 0,3-10-4 0,-1 2-7 0,2-2-9 0,-4 0 4 15,5 0-5-15,-1-1-4 0,-2-2-99 0,2 0-36 16,-2-1-52-16,2-4 150 0,-1 1-118 0,3-1-60 15</inkml:trace>
  <inkml:trace contextRef="#ctx0" brushRef="#br1" timeOffset="127156.4">28610 9586 1327 0,'1'-4'483'0,"-2"4"-367"16,1 0-92-16,-1-3 11 0,0 1-9 0,6 2-7 16,-5 2-4-16,5 0 3 0,-10 1 2 0,12-8 1 15,2 5-3-15,-7 0-8 0,-4 5-3 16,8-5-3-16,-1 0-4 0,-5 1-6 0,-2 1-9 15,-2 4-6-15,5-1-33 0,2 4-22 0,6-3-23 16,-15 4-29-16,12-1-111 0,1 3 167 0,-3-5-132 16,1 4-45-16</inkml:trace>
  <inkml:trace contextRef="#ctx0" brushRef="#br1" timeOffset="127322.33">28658 9833 1009 0,'-3'8'370'0,"-1"2"-275"0,8-6-67 0,-6 8 12 15,-5 0-11-15,7-4-3 0,-4 0 0 0,13-2 0 16,-13 7-1-16,4-9 5 0,-5 4-13 0,4-7-8 16,7 2-6-16,-4-1-6 0,-2-2-11 0,-2 0 5 15,10 5-64-15,4-5-38 0,-16-1-38 0,6 1 102 16,4 2-80-16,-3-2-32 0</inkml:trace>
  <inkml:trace contextRef="#ctx0" brushRef="#br1" timeOffset="127827.92">29045 9595 899 0,'-7'1'308'16,"5"-2"-199"-16,2-2-54 0,-1 3-5 0,-6-4-4 0,7 4-1 15,2 0-19-15,-2-1 15 0,3-4-1 16,-1 2-4-16,-3 0-2 0,6 3-9 0,4 0-1 15,1-6-3-15,-3 3-3 0,14 3-2 0,-6-2-3 16,1 0-2-16,5-2-1 0,-5 2-5 0,3-2-6 16,0 2-9-16,-8-3-8 0,0 3-10 15,5-2-12-15,-4 3-51 0,0-2-27 0,0 2-42 0,-2-2-50 16,-5 3 137-16,5 1-108 0,-6-1-33 0</inkml:trace>
  <inkml:trace contextRef="#ctx0" brushRef="#br1" timeOffset="128610.52">29144 9554 886 0,'-2'8'278'0,"7"-3"-196"0,0-3-74 15,-6 9 2-15,1 0-6 0,-11 5 15 16,7-5-6-16,2 1 6 0,-1 3 12 0,-2 0 0 15,-1 3 6-15,3-3-11 0,-4-1 10 0,10 2-14 16,-7 0 7-16,-1-3-1 0,7-1-12 0,-4-2-2 0,1 3 0 0,-4-3-4 16,5 1 0-16,0-7 0 0,-1 3 0 0,7-4-3 15,-6 1 0-15,8-9 1 0,-2 2 0 0,5-1 0 16,-2-3-1-16,2-1-1 0,-5 3-1 0,3-3-1 16,7-3-1-16,-7 2-1 0,10-7-2 0,-6 3-3 15,3-2-4-15,3-2 1 0,1-2-13 16,-2 0-2-16,-1 1-3 0,-2 3-1 0,-1 0-2 15,-2 3 5-15,0-2 3 0,3 1-1 0,-8 2 13 16,3-3 3-16,0 2 2 0,0 0 2 0,7 9 2 0,-6-11 0 16,-1-1 0-16,-2 4 1 0,7 3 2 0,-7 5 0 15,-7 0 2-15,-4-2 3 0,-2-5 3 0,16 2 0 16,-9 10 1-16,2-4 3 0,-10 6-1 0,2 1-1 16,11-4 1-16,-6 1-2 0,5 5-2 0,-15 3-1 15,2 1 0-15,8-4-4 0,-4 4 0 0,5-3 1 16,-5 7-1-16,-4 5-1 0,5-4 0 0,4 0 0 15,-2-1-1-15,-10 5 0 0,8-5 0 16,-5 1-1-16,3-4 1 0,5-3-2 0,-3 4 1 16,2-2 1-16,-3 1 0 0,5-7 0 0,5 1 0 15,-5 0 1-15,2-1 1 0,-4 2 1 0,0-6-1 16,0 0 0-16,6-4-2 0,2-1 0 0,-7-2-4 16,6-1 0-16,-1-7-4 0,2 3-3 0,2-5-2 15,-7 0-2-15,8 0-7 0,-11-1-1 0,0 2-1 0,15-3-2 16,-6 1 1-16,6-3 1 0,-10 4 1 0,5 0 3 15,-4-1 6-15,7-4 3 0,-4 2 2 0,-5 1 2 16,2 6 2-16,-4-2 1 0,11-2 2 0,-6 7 4 16,-3-3 2-16,7 5 1 0,-11 5 1 0,4-4 7 15,3 0 1-15,-7 6 0 0,3-2 0 0,-3 11 1 16,1-2-1-16,3 0 3 0,-2-2 0 0,0 11-1 16,-1-2 1-16,1 4 0 0,1-2 0 15,0 2 1-15,0-4-1 0,-2 7-1 0,2-5 1 0,-3 2-4 16,0 4 0-16,0-7 1 0,-1 2-2 0,2-4-2 0,-1 8-3 15,0 2 0-15,0-1-1 0,2-6-2 0,0 8-3 16,1-5 1-16,-1 4-2 0,-3 4 2 16,0-3 2-16,1-4-2 0,1-3 1 0,0 2 1 0,-1-1 0 15,-1 0-1-15,1-10 2 0,3 0-4 16,-3 2 1-16,-3 0-2 0,3 1 0 0,-3-1-19 16,2-3-10-16,1-8-11 0,-4 7-17 15,2-3-21-15,3-3-76 0,-1-2-44 0,3-6-65 0,1-5 175 16,-2 4-120-16,0 1-47 0</inkml:trace>
  <inkml:trace contextRef="#ctx0" brushRef="#br1" timeOffset="128929.66">30087 9401 1018 0,'-8'7'384'16,"4"0"-288"-16,5-2-73 0,-4-1 10 0,-6 6-13 0,-2 3-6 0,2 1 2 16,4-6 6-16,3 0 11 0,-6 6 3 0,-1 1-3 15,2 5 1-15,-2-2 0 0,2-1 2 0,-8-2-4 16,-3 6-5-16,9-4-8 0,-10 2-3 0,1-5 0 15,6 4-4-15,-5-4-1 0,7 1-4 0,2 0-6 16,2-6-5-16,-3 3 3 0,1-1-55 0,2 0-25 16,0-8-28-16,2 3-38 0,1-8 94 0,-2-2-81 15,2 2-50-15</inkml:trace>
  <inkml:trace contextRef="#ctx0" brushRef="#br1" timeOffset="129141.46">30028 9540 858 0,'-6'9'373'0,"10"-2"-254"0,-3 1-72 15,15 0-29-15,-7 2-2 0,-4 0 5 0,3-4 22 16,3 0 7-16,6 1-2 0,-4 0-2 16,-6-1-3-16,-1 1-3 0,-6 4-2 0,12-5-3 15,0 3-22-15,-4 2-3 0,-2-5 0 0,0 0-2 16,-3 3 1-16,2-6-15 0,3-3-13 0,-3 3-17 15,0-3-20-15,0 0-73 0,2-3-46 0,-3-1 120 16,3 1-93-16,-3-6-25 0</inkml:trace>
  <inkml:trace contextRef="#ctx0" brushRef="#br1" timeOffset="129423.4">30321 9236 706 0,'3'6'326'0,"-1"2"-207"0,3 1 5 0,-2 4-81 0,1 3-12 16,-2-2-4-16,2 3 12 0,-3 0 5 0,-1 7 0 15,0 0 6-15,-3-2-2 0,0 3-1 0,2-5-8 0,-3 4-8 16,1 2-7-16,1 0-2 0,-1-7-1 0,1 1-12 16,-4-4-1-16,1 2-1 0,5 2-4 0,-6 1 4 15,4-7 1-15,0 0 1 0,0-1-3 0,-2-2 0 16,6 7-4-16,-6-6-16 0,-3-5-12 0,5-1-10 15,-1-2-12-15,0-1-34 0,3 0 10 0,-4-2-39 16,2-3-17-16,1-5-5 0,1 6-7 16,-1-6 79-16,-1 1-59 0,2-5 3 0</inkml:trace>
  <inkml:trace contextRef="#ctx0" brushRef="#br1" timeOffset="129586.61">30327 9570 582 0,'5'-3'326'0,"2"-1"-114"0,-3-1-86 0,3 2 15 16,-2 1-6-16,4 1-67 0,4-5 24 0,0 4-8 15,5 0-7-15,-3 1 5 0,-7 2-22 0,8-1-8 0,-7-1 2 16,16-1-22-16,-16 7-5 0,2-6-5 0,6 0-3 16,-12 1-13-16,18-1-2 0,-7 1 0 0,2 1-6 15,-14 1 3-15,10-1-3 0,-10 4-10 0,8-2-35 16,3-2 20-16,-7-1-68 0,0 1 18 0,6-2 43 16,-6 3-51-16,3-2-27 0</inkml:trace>
  <inkml:trace contextRef="#ctx0" brushRef="#br1" timeOffset="129932.93">30673 9238 1140 0,'-3'-2'469'0,"-2"2"-314"16,2-1-94-16,-2 1 17 0,2 1-15 0,3-1-16 16,-2 3-7-16,4-7-6 0,-1 4 0 0,4-2-3 15,-2 2-12-15,4 0 4 0,0 0 0 0,3-1 2 16,0 4-6-16,1 0-6 0,1-1-1 0,-2-1-1 0,-1 3-2 15,4-3-3-15,-3 2 0 0,-1-2-5 16,-2 1 3-16,-2 1-6 0,3-1-12 0,2-1-16 16,0-1-64-16,-1 0-37 0,-5 0-50 0,-4 0-74 15,0 0 166-15,1 0-138 0,-2 0-77 0</inkml:trace>
  <inkml:trace contextRef="#ctx0" brushRef="#br1" timeOffset="130458.66">30555 9460 986 0,'-2'2'371'0,"12"-4"-281"16,-10 2-67-16,9-1 4 0,5-1-6 0,-4 2 8 16,4 0-4-16,3-5 20 0,0 2 7 0,3-4 8 15,1 3-2-15,0-5-1 0,-3 5-3 0,9-3 2 16,-1-5 16-16,-9 9-40 0,2-1-1 0,-3 5-2 0,13-8-10 15,-2 4-2-15,1-3 0 0,-19 3-17 0,-6 3-7 16,19 0 18-16,-19 0 0 0,6 1-11 16,-5-1 6-16,1 1 0 0,-8 6-1 0,1-5-1 0,14 2 2 15,-2 1 0-15,0 1-1 0,-10 2 1 0,-10 3 0 16,2-3-2-16,1 0-1 0,-4 5-1 0,-3 2 0 16,7-3-2-16,-11 6 0 0,3-6 0 0,6 2 0 15,-1-2 0-15,-4 5 0 0,4-3 0 16,-14 2 0-16,13-3 1 0,0 0 0 0,-2 1 0 15,-1-2 1-15,-1 1-1 0,5-4 0 0,0 2-1 16,-2-1-3-16,3-2-5 0,2-3-5 0,6-3-3 16,-5 6-3-16,4-6-7 0,-1 0-3 0,2-5-1 15,1 2-1-15,3-5 3 0,-1 4 1 0,-1 1 2 16,3-7 2-16,7 4 4 0,-3-1 3 0,3 0 3 16,1 0 2-16,-1 2 2 0,-4-6 3 0,3 3 3 0,-4 6 2 0,2-3 4 15,3 0 5-15,-2 1-1 0,3 0 15 16,-5 2 4-16,11 3 1 0,-10 0 3 0,3-3 8 15,-3 3-2-15,0 3-3 0,-3 2 1 0,0 0-11 16,-5 1-4-16,-3 2-1 0,10-2-3 0,4-1-9 16,-3 0-2-16,-7 2 1 0,3-3-2 0,1 1-12 15,9-1-8-15,-7-4-10 0,-7 2-12 0,1 0-56 16,-1 0-37-16,6-4-45 0,3-4-74 0,-4-1 169 16,-12 2-125-16,12-2-35 0</inkml:trace>
  <inkml:trace contextRef="#ctx0" brushRef="#br1" timeOffset="130695.83">31029 9556 1352 0,'2'0'452'16,"4"-3"-355"-16,-2 4-71 0,2-3-11 0,0 0 2 15,8-2 4-15,3 0 12 0,-4-3 2 0,-7 5 0 16,13-2-10-16,-9 4 0 0,-4-1 0 0,2-3-3 15,5-1-4-15,-2 0-7 0,-5 2-2 0,4-4-2 16,-4-1-3-16,0 5-14 0,3-5-12 0,-1 1-9 16,-6 3 4-16,1 2-61 0,2 0-22 0,-1-5-2 15,-3 1-49-15,2-4-75 0,0 3 157 0,-2 3-101 0,2-5-31 16</inkml:trace>
  <inkml:trace contextRef="#ctx0" brushRef="#br1" timeOffset="130925.61">31251 9319 257 0,'0'-5'238'0,"0"-2"-60"15,-3 8-65-15,0-5 74 0,3 3-40 0,0 1-6 16,0-2-22-16,0 3-8 0,0 2-10 0,2-3-8 16,-2-1-22-16,0 2-7 0,0-1-6 0,0 3-5 0,3 7-13 15,-2-3-3-15,-1 2 0 0,5 3-3 0,-5 3-8 16,5 1-3-16,-5 6-3 0,0-1-2 0,0-4 0 16,1 1-4-16,-4 4-3 0,3-5 0 0,0 0-1 15,-5 7-1-15,5-6-1 0,-4 4-3 0,2-1 0 16,-1 1 0-16,1-1-1 0,1-2-1 0,-3 3 2 15,3-5-1-15,0 3 0 0,-2-5-4 0,3-2-7 16,-1 0-9-16,1-5-10 0,0-1-44 0,1-4-26 16,4-2-32-16,-3 0-40 0,3-7-60 15,-2 5 145-15,0-7-113 0,1 0-24 0</inkml:trace>
  <inkml:trace contextRef="#ctx0" brushRef="#br1" timeOffset="131244.31">31430 9168 1005 0,'13'-6'428'15,"-11"6"-252"-15,-3-2-121 0,4 2 105 0,-2 4-127 16,4-3-6-16,-1 2-3 0,-2 10 0 0,-3-3 3 16,3 6 6-16,-2 0 4 0,-4 10 0 15,5-8 0-15,-1 6-1 0,9 4-2 0,-7-2-3 16,-2 2-2-16,3 4-5 0,-4 4-1 0,-3-4-2 15,6 4-2-15,-6-3-1 0,-3 1-2 0,-4 5-2 16,3-3 0-16,2 5-4 0,9-5-1 0,0-4-1 0,-4 0 0 0,-7 10-5 16,13-3 1-16,0-10 0 0,-5 2 0 0,8-6 1 15,-17 7-1-15,11-10 0 0,2 6 1 0,2-10 0 16,-10-1 0-16,-1 1-1 0,-1-3-1 0,10-2-3 16,2-3-4-16,-7 2-9 0,0-8-30 15,2 3-16-15,6-6-20 0,5-1 1 0,-15-2-134 16,1 0-89-16,2-7 209 0,1-1-131 0,14-2-38 15</inkml:trace>
  <inkml:trace contextRef="#ctx0" brushRef="#br1" timeOffset="138181.44">28138 10455 289 0,'-3'-8'119'0,"-3"3"-67"0,6 4-22 15,-2-7 12-15,-11 8 12 0,10 0 3 0,3 2 3 0,6-8 4 16,-4 3 1-16,3 0 8 0,-13 1-3 0,11-3-1 16,6-3-11-16,-10-1 4 0,0-1-2 0,-6 10-3 15,10-6-3-15,3 0-6 0,7-5-4 0,-18 11-1 16,5-5-2-16,-4 5-6 0,-4 0-3 0,8 0-3 15,-10 9-3-15,12-8-5 0,-12 10-4 0,13-5-4 16,2 1-3-16,-5 6-4 0,7 1 1 0,-7-8 1 16,-6 8 2-16,-4 9-3 0,6-4 5 0,-7 5 1 15,0 0 4-15,-5 1-1 0,-1 9 0 16,5 1-2-16,-3 0-1 0,1 0-1 0,-1 8-3 16,-6 2-2-16,8 1-2 0,2-12 0 0,2-1-1 15,-5 7 1-15,6-13-1 0,-2 4-2 0,3-9 3 16,1-3 0-16,-6 1 0 0,7 1-1 0,-1-7-1 15,1-4-3-15,5-1-14 0,-4 1-9 0,1-4-9 0,0 0-11 0,9-7-10 16,-5 0-12-16,1 1-26 0,1-8-12 0,-1 1-3 16,3-6-15-16,3-2-20 0,0 0 84 0,-4 0-57 15,2-11-21-15</inkml:trace>
  <inkml:trace contextRef="#ctx0" brushRef="#br1" timeOffset="138496.09">28098 10421 874 0,'0'-7'312'0,"-4"5"-210"0,5-1-65 16,6-2 17-16,-6 2-6 0,10-3 9 0,-10 8 0 15,-1-2-2-15,6-5 9 0,2-2-3 0,-8 9-3 16,-2 3-6-16,-2 1 1 0,-2-6-16 0,2 7 2 16,4-2-7-16,-2 9-5 0,2-2-1 0,6-5-1 15,3 7-1-15,-8 3-3 0,7 2-3 0,1-3-7 16,-7 6 3-16,11-2-6 0,-10 1-1 0,-3 6 1 15,9-4-2-15,-2 0-1 0,-2 5 0 16,2 2 0-16,0-4-1 0,-11 1 1 0,13 5-1 16,-7-2 0-16,1 2 0 0,6-3 1 0,-6-2-1 15,-2-1 0-15,7-3 0 0,0 2 1 0,-6-7 0 16,1 0-1-16,-2-5-3 0,0 1-3 0,-2 1-7 16,2-3-6-16,-3-4-28 0,2-4-21 0,-3 4-24 15,-3-3-26-15,4-2-117 0,-2 0 165 0,0-4-102 0,1 0-37 16</inkml:trace>
  <inkml:trace contextRef="#ctx0" brushRef="#br1" timeOffset="138779.64">27852 10906 1238 0,'0'0'436'15,"0"-5"-342"-15,11 1-63 0,-4-7-1 16,-5 13-4-16,9-5 4 0,6-3 12 0,-6-1 2 16,1 2 1-16,3 0-2 0,-2 5-14 0,13-5-6 15,-4-2-4-15,1 6-6 0,-13 1-6 0,12-2-2 16,-3 0-1-16,2 0 0 0,-2-5-4 0,-15 7-4 15,6-3-11-15,7 0-41 0,-4 3-28 0,-2-2-39 16,-5 1-45-16,2 1 110 0,5-7-94 0,-1 0-55 16</inkml:trace>
  <inkml:trace contextRef="#ctx0" brushRef="#br1" timeOffset="139547.41">28342 10818 696 0,'0'-4'262'0,"-1"4"-190"15,2-9-49-15,-1 6 29 0,2 4-4 0,-4-2 2 16,2-2 7-16,-4 3 21 0,2 1 5 0,3-1 3 16,-2 2 10-16,1-1-23 0,-2 0-8 15,1-1-6-15,0 1-6 0,4 1-16 0,-2 3-4 0,0-1-4 16,2-2-13-16,-5 3 3 0,2 7-2 0,0-1 0 16,4-2-3-16,-9 0-4 0,5-1 1 15,0 6-1-15,0 2-5 0,1-4-1 0,2 1-1 16,-2-2-1-16,3 6 0 0,2-1 0 0,-5-4-2 15,2 0-1-15,-3 2 3 0,0-3 1 0,1-4 0 16,-1-1 0-16,1 0-1 0,-1-2 1 0,2-2 0 16,2-2 0-16,1 0-9 0,3 0-5 0,-3-1-2 0,-1 1-3 0,2-10-3 15,1 8-1-15,-2-1-7 0,0-6-3 0,2 6 8 16,1-8 1-16,0-6 0 0,0 2-5 0,0 1-1 16,4-7 0-16,-1 8 5 0,0-9 2 0,-2 1 2 15,-5 4-4-15,3 0 8 0,-4 4 10 16,1 4 2-16,2-2 2 0,-4-4 2 0,6 7 7 15,-7 1 3-15,-3 2 8 0,8-2-3 0,-8 3 6 16,6-1 3-16,-8 5 1 0,1 0 2 0,3 2-2 16,3-2-1-16,2 1 0 0,-2 3-2 0,-1 2-6 15,-4 1-2-15,11-4 2 0,-8 4 0 0,1 2-3 0,0 5 2 16,-3-1-2-16,1 0 2 0,-4-2 0 0,9 6-1 16,-12 1-3-16,3-2-1 0,-1 0 0 0,4-4-3 15,4 4 0-15,4-3-2 0,-8-3-1 0,1 0 0 16,6 1-1-16,-1-8-2 0,8 5 0 0,-15-2 1 15,4 0-1-15,3-3-11 0,6 1-10 0,-10-2-11 16,-1 0-14-16,2-2-51 0,-7 0-32 0,5-2-40 16,2-1-66-16,13-5 152 0,-15-3-110 0,11 0-27 15</inkml:trace>
  <inkml:trace contextRef="#ctx0" brushRef="#br1" timeOffset="139862.57">28851 10533 1121 0,'1'0'504'0,"-1"-2"-294"0,0 2-164 0,2 0 60 16,-1-1-65-16,1-1-9 0,2 2-10 0,-3 4-1 0,3-5-1 15,-3 1-35-15,1 0 39 0,0 2-2 0,4-2-4 16,-6 3-12-16,1-2-5 0,5-3-6 0,-4 6-6 16,1-1 6-16,2-1-73 0,-1-3-39 0,-4 9-52 15,3-5-84-15,-3 4 175 0,1 0-136 0,-4-3-93 16</inkml:trace>
  <inkml:trace contextRef="#ctx0" brushRef="#br1" timeOffset="140080.7">28915 10858 1569 0,'3'4'498'0,"-4"10"-350"0,2-10-148 0,3-1-3 15,0 4 2-15,3-11 3 0,-9 11 5 0,1-5-4 0,6-2 23 16,-3 0-23-16,-1 1 12 0,-3-2-21 16,2 6 4-16,1-4-22 0,3-1-13 0,-8 3-18 15,1-1-72-15,4 0-42 0,-1-7-71 0,6-3 166 16,-2 4-131-16,-4-4-49 0</inkml:trace>
  <inkml:trace contextRef="#ctx0" brushRef="#br1" timeOffset="142333.4">29289 10416 310 0,'2'-4'162'16,"-2"-2"-91"-16,3 0 5 0,0 3-29 0,-3 1-5 16,1 0 13-16,-2-4 8 0,1 3 4 0,0 3 5 15,-2 0-2-15,1 0 1 0,1-4-2 0,1 5-12 16,-2-1-3-16,1 1 2 0,1-2-1 0,-1 1-12 0,2 0-5 16,-2 1-4-16,0 3 3 0,-2 1-10 0,2-4-4 15,0 4-8-15,0-3-2 0,-7 6-2 0,5 0-2 16,-6 4 1-16,1-1-6 0,1-5 6 0,-3 11-1 15,-3-3-1-15,2-1-1 0,5-3-1 0,-7 3 0 16,3-2 0-16,0 2-2 0,0 2 0 0,2-4 0 16,-1 4 1-16,-5-1-5 0,3 0-6 0,2-4-7 15,-4 1-11-15,6 1-10 0,-5 0-16 0,-2-2-57 16,6-3-37-16,9-1-42 0,0-1 123 16,9-5-90-16,-1 1-36 0</inkml:trace>
  <inkml:trace contextRef="#ctx0" brushRef="#br1" timeOffset="142567.99">29325 10463 1083 0,'1'-2'360'0,"3"-3"-280"0,-4 11-58 0,3-5 3 0,0 1 6 15,5-2 4-15,-3 1 6 0,1-1 5 0,-3 0 2 16,6 2-4-16,-2 0-5 0,0-2-6 0,0 3-9 15,-3 2-8-15,2-2-4 0,2 3-3 0,2 3-3 16,-5-5 0-16,3-4 0 0,-3 7-1 0,-1 1-4 16,9-5-1-16,-4 2-24 0,1-2-15 0,-6 4 13 0,-2 1-13 15,-3-2-74-15,3-2-110 0,3 1 163 0,-13 1-117 16,-5 2-50-16</inkml:trace>
  <inkml:trace contextRef="#ctx0" brushRef="#br1" timeOffset="142933.51">29298 10574 819 0,'-1'5'327'0,"1"1"-211"16,0-2 24-16,1 2-113 0,-4 4-11 0,1 3 6 15,-1 0 1-15,2 1 11 0,-1 0 0 0,-5 2 1 16,3 4-1-16,-4 0-3 0,6-3-4 0,-3-3-4 0,3-1-2 15,-5 10-3-15,3-6 1 0,2-8 2 0,1 4-1 16,-1-2-1-16,-1 2-2 0,5-4-2 0,-2 2 0 16,0-7-3-16,4 1-2 0,-3 2-3 0,4-7 1 15,-4 10 2-15,6-12 0 0,-2 5 3 0,4-3 4 16,-4-2 0-16,5-3 1 0,-4 8 0 16,6-13-1-16,1-1-1 0,-4 8-3 15,1-10-1-15,4 4-4 0,3 4-1 0,-3-6-1 16,3 6-1-16,-1-2-1 0,-1 1 0 0,0-2 1 0,4 0-2 0,4 8 0 15,-14-8 0-15,3 1-2 0,-1 5-4 0,-9-1-9 0,9-3-10 16,-10 3-13-16,0-1-48 0,-11 0-27 16,18 0-32-16,-12 3-40 0,5-2 114 0,3-1-92 15,2 2-46-15</inkml:trace>
  <inkml:trace contextRef="#ctx0" brushRef="#br1" timeOffset="143262.04">29578 10343 744 0,'0'-2'376'0,"1"-2"-248"0,-3 6 21 0,3 5-126 0,-4-1-17 16,5 3 8-16,0 1 3 0,-6 4 4 0,4 0 0 15,-4-1 3-15,5 6-22 0,-2-1 20 16,-2-1-2-16,6 2-6 0,-7 0-2 0,-3 4 3 16,5 1-5-16,-2-6-2 0,2-1-2 0,2 4 1 15,-1-1 0-15,-8 0-3 0,9-4-6 0,5-3-14 0,-10 2 11 0,8-7-34 16,0 4-17-16,-6-7-58 0,7-5-37 0,-4 4-48 15,4-4 132-15,4-6-99 0,2 1-41 16</inkml:trace>
  <inkml:trace contextRef="#ctx0" brushRef="#br1" timeOffset="143833.14">29653 10302 813 0,'3'-2'302'0,"-2"1"-213"0,1 4-56 16,4-2 7-16,1 0 3 0,1 2 7 0,-5 9 8 15,0-5 5-15,1 8 1 0,0-6-2 0,1 1-4 16,-5 7-3-16,3 1-12 0,-3 4-5 0,1-11-6 16,3 4-4-16,-3 1-9 0,0 6 0 15,0-7-5-15,-1 0-3 0,1-1-4 0,2-2 0 16,-4 4-1-16,-2-1-1 0,3-5 1 0,0 3-4 15,0-1 3-15,-1 2 3 0,-4 1-2 0,2-5 3 16,3 0 0-16,-4 0 0 0,-2 1-1 0,-1-6-2 16,2 5 2-16,-2-6-13 0,6-3-3 0,-3 1-1 15,-3 2-10-15,2-4-15 0,1-1-4 0,3-3-3 16,-2 1-8-16,-9-1 2 0,7 3 1 0,-2-2-6 0,9-2 9 16,-6-3 11-16,-1 0 3 0,-4 3 5 0,9-4 5 15,-4 2 8-15,4-3 3 0,-3 4 3 0,-6-2 5 16,7 8-1-16,-1-4 7 0,0-2 5 0,9 2-2 15,-5 3 16-15,-7 0 4 0,3 0 4 0,3-5 5 16,2 1 5-16,-4 1-3 0,-3 4-1 0,13-6 8 16,-1-1-13-16,-1 1 3 0,-3 1-7 15,4 1-2-15,-1 0-1 0,-4 1-1 0,1 2 0 0,12-6-5 16,-5 0 0-16,-3 2-1 0,2-2 4 0,5 4-4 0,-1-3 0 16,-1 1-1-16,-3 0 3 0,3 0-1 0,0-1-2 15,1 2-5-15,3-5-1 0,-1-3-1 0,-5 3 1 16,5 2-4-16,-4-1-4 0,0 0-1 0,-1 5 1 15,0-3-2-15,-1 3 0 0,-4 3 0 0,9-1-3 16,-8-2 1-16,-1 3-12 0,-3 1-8 16,2-3 4-16,-2 2-27 0,6-2-36 0,-4 3-20 15,-6 0-26-15,5 1-28 0,-5 1-29 0,5-1-50 16,-3 2 127-16,-5 1-87 0,-4 7-7 0</inkml:trace>
  <inkml:trace contextRef="#ctx0" brushRef="#br1" timeOffset="144050.66">29658 10669 936 0,'0'-3'344'0,"0"3"-252"0,2-1-77 0,7-3 16 16,0 0 1-16,-1-3-5 0,0 2 6 0,5-1 8 15,0-4-39-15,1-2 43 0,0 6 11 0,-1-5-20 16,4 0-13-16,-5 1-8 0,3 1-8 0,0-2-1 15,-3 2-28-15,-2 2-13 0,3-2-15 0,-5 2-12 16,-7 1-40-16,4 0-15 0,-2 0-14 0,4-5-22 0,-6 5 8 16,5-1-9-16,-9 0 68 0,6 1-41 0,3-7 22 15</inkml:trace>
  <inkml:trace contextRef="#ctx0" brushRef="#br1" timeOffset="144251.21">29911 10386 343 0,'0'-9'211'0,"3"1"-81"0,-4-2-47 0,3 3 36 15,-1 2-3-15,-1-5-5 0,0 8-15 0,-1 1-2 16,-1 3-5-16,2-3-6 0,-2 4-13 0,2-4-10 15,-4 4-4-15,2 2-5 0,4-2-11 0,-5 6-5 16,3-6-3-16,-5 5-2 0,7-4-8 16,-5 11 1-16,4-7 1 0,-1 5-3 0,-6 2-6 0,6-3-2 15,0 7-3-15,1-1 1 0,0-1-3 0,4-3-2 16,-4 1-1-16,7-1-1 0,-10 3 0 0,2 3 0 16,2-6 0-16,-9 0-9 0,7 6-9 0,-3 1-12 15,-4 1-14-15,7-5-42 0,-3 2-20 0,2-5-21 16,1 2-25-16,1-1 88 0,-4-4-69 0,-1-1-11 15</inkml:trace>
  <inkml:trace contextRef="#ctx0" brushRef="#br1" timeOffset="144553.19">29693 10769 876 0,'-1'7'426'0,"2"1"-251"0,-1 1-92 0,3-1-4 15,-3 6 7-15,0-5 5 0,7-5-46 0,-5 4 28 16,2 2-2-16,1-3-10 0,0-2-5 0,3 2-17 16,3-6-4-16,1 0-4 0,-3 5 1 0,0 0-6 15,3-6-6-15,-1 4 0 0,3-4 2 0,-1-2-7 16,0-1-1-16,-3 2 1 0,3 2-8 0,-2-5-1 15,4 2-2-15,-4-3 0 0,0 4-4 0,1-3-2 0,-4 6-7 16,6-11-12-16,-3 0-23 0,2-2-14 0,-4 6-16 16,1-3-19-16,1-1-78 0,-5-3-52 15,20-8 147-15,-14 11-96 0,4-7-20 0</inkml:trace>
  <inkml:trace contextRef="#ctx0" brushRef="#br1" timeOffset="145034.84">30140 10363 453 0,'-5'-5'285'16,"5"5"-162"-16,0-3-59 0,0 1 27 0,0-4-15 0,3-1 1 15,-3 6 2-15,0 0 10 0,0 0-3 0,2-2-4 16,-2 0-18-16,-4 6-3 0,4 2-5 16,-2-3-6-16,2-2-5 0,4 0-12 0,0 1-4 15,-8 8-3-15,10-7-3 0,-6 13-4 0,0-5-2 16,3 6-3-16,-4 4-2 0,0-1-4 0,-1 0 0 16,-3 4-2-16,0-3 0 0,2-1-1 0,3 2 0 15,-4-3 1-15,0-4-1 0,-2 3 0 16,2 3-1-16,9-8-1 0,-5 0-3 0,-3 2-10 0,-3-4-11 15,0 3-14-15,3 0-48 0,6-8 21 0,-3 0-80 16,-5 3-46-16,6-7 124 0,3 1-92 0,5-4-54 16</inkml:trace>
  <inkml:trace contextRef="#ctx0" brushRef="#br1" timeOffset="146119.01">30266 10289 583 0,'1'0'322'16,"-1"1"-179"-16,1-2-82 0,-1 3 44 0,0 0-21 0,2-3-3 0,-1 4-15 15,3-4 1-15,-3 1-48 0,2 3 54 0,-2 2-17 16,1-3-6-16,0 11-4 0,-1-3-5 0,4-2-1 15,-5 2-5-15,5 3-9 0,-2 1-3 0,1 7-2 16,1-8-2-16,1-1-3 0,-3-1-3 0,2 4-2 16,-2 8 0-16,-1-11-2 0,-1 1-1 0,2-2-2 15,-4 5 1-15,1-1-1 0,-1 2 0 16,-1-7 0-16,2-2 0 0,-2 2 0 0,2 0 0 16,-3-2 0-16,2 0 2 0,1-2 0 0,-1 1 1 0,-4 5-1 15,-1-3 1-15,1 0 1 0,-1-2 2 0,0 0-2 16,-3 1-2-16,2-7-3 0,2-1-2 0,1-3-3 15,-3 0-3-15,0-1-5 0,3-2-3 0,-3 0 0 16,3-2-1-16,0 4-1 0,-3-1 2 0,1 1 3 16,2 0 0-16,0-1 2 0,-2-1 1 0,3 4 0 15,1-4 2-15,-1 1 1 0,-1-2 0 0,4 2 1 16,0 0 1-16,3 0 1 0,-2 1 2 16,-1 4 1-16,1-2 3 0,1-4 2 0,-2 8 2 15,4-8-1-15,-3 4 1 0,0 0 1 0,4-1-2 16,1-1-1-16,-1 3-3 0,4-2 0 0,0 1-1 15,0 2-1-15,1-3-1 0,4-3-1 0,-1 4 1 16,2-6 0-16,-6 2-1 0,1 5 1 0,6-9-2 16,-4 4 0-16,-7 5 1 0,3-1-2 0,-4 0-3 0,6-4 1 15,4 0-9-15,2-1-4 0,-14 6-11 0,15-9-3 16,-13 5-3-16,8-6-6 0,-12 3 8 0,2 0-6 16,6 1 10-16,-10-3 4 0,2-2 11 0,11-3 4 15,-2 3 3-15,-9 2 7 0,1 0-2 0,-7 1 3 16,-1 0 1-16,7 6 3 0,-10 0 1 0,11-1 4 15,-1 1 1-15,-1 0 0 0,12-1 0 0,-8 5 2 16,-3 1-2-16,4-5-1 0,-5 3-2 0,3 2-4 16,-4-1-1-16,-2 4-1 0,4 5-1 0,-6-2 0 15,13-6 0-15,-5 9 2 0,0 0-1 0,-9 0-1 0,4 4 3 16,5-4 0-16,-1 0-1 0,-5 3-1 0,3 3 0 16,-10-1-2-16,11 3 1 0,-2-3-1 0,2-5-1 15,-11 9-1-15,13-8 2 0,4 0 0 0,-12 0 0 16,9-5 0-16,-5 3 2 0,2-3-1 0,0 0 2 15,-4-2-1-15,-7 1 0 0,14-4 1 0,-6 1-2 16,8-3 0-16,-4 0-3 0,-2 0-1 16,1 1-4-16,1-1-3 0,4-3-2 0,-7-3-1 15,10-2-1-15,-6 2-3 0,6-3 1 0,-12 3 1 16,18-3 2-16,-5 4 0 0,4-6 1 0,-5 5 1 16,-4-1 1-16,7-3 2 0,-11 0 1 0,18-6 0 15,-17 4 0-15,11 0 3 0,-6 0-1 0,6-3 1 16,-7 3 0-16,6-1 0 0,-1 0 1 0,-2 3 0 15,-5-2 0-15,2 1 0 0,1 0 1 0,-5 4-1 0,1 3 1 16,5-7 1-16,1 3-2 0,-2 1 3 0,2-2-1 16,-7 7 2-16,3-4 2 0,2 2 1 0,-1-3-1 15,-5 6 5-15,1 0 2 0,-1 1-1 16,3-2 2-16,-3 3 0 0,3-2 1 0,-3 1-2 16,3-1 5-16,0 1-5 0,0 2 0 0,-3 0-1 15,0 7 2-15,5-7-1 0,-5 10-2 0,0 2 1 16,0-3-2-16,-1 4-1 0,2 4 1 0,1 0-1 15,-1-7 0-15,-1 4-1 0,0-4 0 0,0 2-1 0,-3 3-2 16,3 1 0-16,-2-10 1 0,-1 10 0 0,-2 1-1 0,0 1-2 16,2 4 2-16,-4 0-2 0,3-6 1 15,-2 7 0-15,4-5-2 0,0 2 1 0,0-1 1 16,-2-3-1-16,0 0 0 0,-1 0-3 0,1 3-6 16,3-11-8-16,-6 5-8 0,6-8-29 0,-1 1-17 15,0-2-24-15,2-5-29 0,7-4-117 0,-1-1 169 16,1 0-101-16,-3-4-37 0</inkml:trace>
  <inkml:trace contextRef="#ctx0" brushRef="#br1" timeOffset="146412.65">30924 10267 1031 0,'2'0'391'0,"11"-1"-256"0,-13-3-92 16,0 4 50-16,1 0-30 0,1-3-14 0,-4 3-3 15,5-2 5-15,5 6 0 0,-8 0 15 16,0-3-17-16,-4 6-12 0,-3 1-7 0,-2 5-3 16,3 0-4-16,-5 3-7 0,4-5-3 0,-9 8-14 15,4 1 11-15,-4-2-4 0,4-6 0 0,2 2-1 0,1-5 0 0,-2 6-2 16,-8 2 0-16,10-11-8 0,0 6-11 0,3-3-14 15,-1 1-14-15,2-6-20 0,-3 4-60 0,-1-3-29 16,8-7-40-16,-1 5-48 0,1-3 149 0,1-2-113 16,0-2-55-16</inkml:trace>
  <inkml:trace contextRef="#ctx0" brushRef="#br1" timeOffset="146638.7">30830 10405 911 0,'0'9'418'0,"3"-6"-279"15,2 7-50-15,-2-1-47 0,1-9 2 0,4 5 1 16,2 0 6-16,0-5 10 0,3 3 2 0,-5 3 1 16,3-6-2-16,-2 4-12 0,4 5-6 0,-6-1-4 15,0 0-7-15,-3-1-10 0,3-3-4 16,-4-2-2-16,1 0-5 0,4 3-3 0,0 0 0 0,-5 2 1 16,3-2-3-16,1-1-18 0,-7-1-14 0,0 1-17 15,-5-4-20-15,3-2-22 0,-8 0-21 0,11 1-56 16,-9-4-25-16,5-6 22 0,-7 3-36 15,-2 1 2-15,3-2-13 0,0 0 112 0,5 0-82 16,-1 3 17-16</inkml:trace>
  <inkml:trace contextRef="#ctx0" brushRef="#br1" timeOffset="146969.43">30927 10418 470 0,'4'-2'261'16,"-4"-4"-119"-16,1 2 24 0,4-4-17 0,-5 6-15 0,5-2-13 16,-8 3-71-16,14-4 23 0,1 1 0 0,-4 0-5 15,-3 0-20-15,4 1-3 0,7-4-4 0,-3 2-2 16,5 1-5-16,-8-4-4 0,0 4-10 0,5-3-3 15,-3-2-1-15,-1 2-5 0,-6 5-1 0,2-4-1 16,-2-4 0-16,3 3 0 0,-1 0-1 0,-4-1 0 16,2 2-3-16,-4 0 1 0,3-3 0 0,-4 5-3 15,1-2 1-15,-1 3-1 0,0-2-1 16,0-4 1-16,2 1-1 0,0 2 1 0,-2 6-1 0,-1-2-1 16,2-3 1-16,-3 2-2 0,1 3 0 0,1 1-1 0,-2 1-1 15,0 0-1-15,0-2 0 0,2 0-1 0,-1 6 1 16,1-2 2-16,-2 4-1 0,1-1 2 0,0 2 2 15,1-2 1-15,0 3 1 0,-4 5 0 0,4-4 0 16,0 1 0-16,-3 1 1 0,1 3-2 16,0-4 1-16,1 2-1 0,-3 1-1 0,1 2 0 15,-1-3-1-15,2-3-4 0,-3 7-8 0,0-8-12 16,-1 6-46-16,2-5-32 0,1 1-41 0,0-2-2 16,-2 6 82-16,0-1-82 0,5-9-17 0</inkml:trace>
  <inkml:trace contextRef="#ctx0" brushRef="#br1" timeOffset="147369.81">30768 10607 876 0,'1'0'356'0,"-1"2"-237"0,2-2-72 0,1-1 23 0,0 0-15 16,0 0 5-16,3 1 6 0,-2-2 4 0,1 0 3 0,3 0-9 15,2-1-3-15,-1 0 0 0,4-1-3 0,1 2-16 16,-4 0-4-16,2 0-3 0,2 0 1 0,5 2-2 16,-6-1 1-16,-1 1-9 0,2-1 4 0,-2 0-2 15,9-2-1-15,-4 4-2 0,-2-2-6 0,2-1-3 16,-2 1-6-16,-1 2 1 0,-4-1-6 0,5 2-1 15,-10 1 1-15,9-3-1 0,-11 1 0 0,2 1 0 16,2-1 1-16,-3 2-2 0,2 0 3 0,-6-1-1 16,2-1 0-16,-2 1 0 0,4 1-4 15,-4-1-2-15,0 1-9 0,0 0-2 0,-6 3-7 0,4 6-4 16,-6-3-6-16,2 1-21 0,-1-7 9 0,-5 7-32 16,-1 4-13-16,1-6-63 0,3 0-28 0,-1-8-34 15,-1 9-50-15,-14-3 166 0,5 3-138 0,0-6-41 16</inkml:trace>
  <inkml:trace contextRef="#ctx0" brushRef="#br1" timeOffset="147802.47">30783 10720 922 0,'7'2'369'0,"1"-2"-253"15,-6 0-76-15,10-3 40 0,-2 3-13 0,-4 1-7 16,6-2 5-16,-7 3 18 0,5-2-1 0,6 0 0 15,-3-1-4-15,1 0-13 0,-3-1-12 0,5-3-8 0,-11 4-7 0,8 0-18 16,1-3-3-16,-14 4-3 0,0 0-2 16,10-1-12-16,-11 1 1 0,5-1-2 0,1-2-17 15,-1 2-9-15,6-1-10 0,-2-1-11 0,-4 2-31 16,-3 3-8-16,0-2-7 0,3 0-2 0,-11 1 2 16,5-2 8-16,-17 3 7 0,8 1 9 0,3-3 29 15,-12 0 9-15,16 2 9 0,-7 1 6 0,-1 2 11 16,-4-1 2-16,15-1 2 0,-11 6 3 0,-3-2 5 15,8 4 4-15,-8-5 11 0,7 1 5 0,-2 0-2 0,1 3 8 16,4-1 10-16,0-3 13 0,0-1 0 0,4-1 1 16,-3 4-8-16,4-3 4 0,0 6 5 0,3-2-4 15,-2-5-7-15,4 7-6 0,-3-2-2 0,7-7-1 16,-5 5-3-16,12-5-4 0,-7 1 0 0,-1 0 2 16,5-3-7-16,-8 0-5 0,16 0-1 0,-2 4 4 15,-3-4-6-15,5-1-3 0,-17 1-2 16,13-3-7-16,0-1 4 0,10 0-3 0,-13 1-1 15,-6 0-15-15,6 0-3 0,-7-2-12 0,21-4-12 16,-12-1-16-16,0 3-74 0,-1-3-47 0,7-7-83 16,-5-2 179-16,3-1-124 0,-4 3-66 0</inkml:trace>
  <inkml:trace contextRef="#ctx0" brushRef="#br1" timeOffset="148872.79">31298 10257 777 0,'-12'-1'365'0,"12"2"-212"0,1 2-27 15,-1-4-65-15,-2-1 24 0,3 4-12 0,-2-2 6 16,2 0-2-16,-1 0-1 0,2-1-13 0,-2 1-5 16,0 2-6-16,2-1-5 0,-1-1-6 15,3 0-9-15,-2 1-2 0,0 2-4 0,5-2-8 0,3-1 0 16,8-2-1-16,-4 0-6 0,-6 5-2 0,4-4-1 15,5-1-3-15,-7 4-1 0,7-2 0 0,-1-5-4 16,-8 5-1-16,14 1 1 0,-9-6-2 0,-3 0 1 16,1-1-12-16,-11 1-20 0,6 4-10 0,-5 1-11 15,-4-1-14-15,-2-3-38 0,9 2-14 0,2 1-19 16,-11 2-4-16,8-1 2 0,-5-1-16 0,0 1-18 16,-2 0 3-16,-3 3 35 0,-13 1 15 15,6 0 17-15,2-2 20 0,-2 1-5 0,3 2 63 16,2-2 37-16,7-1 31 0,-5 6 14 0,4-5 9 15,-2 2 8-15,-1 2 12 0,-4-1 27 0,1 3-30 16,-9-1-4-16,7 1-7 0,0-3-2 0,1 2-4 16,-1 2-2-16,6-5-6 0,2 0-2 0,1-2-3 15,2-2-4-15,-2 3-5 0,3 0 0 0,0-4-3 0,3 2-1 0,1 3-8 16,4-3 1-16,-4 3 3 0,5-5-1 0,2 3-6 16,-3-2-1-16,0 2-1 0,2 0 4 15,4-3 0-15,2 1-2 0,-3 1-3 0,5-4 3 16,-9 2 1-16,1 4 2 0,9-4 0 0,-17 7-3 15,16-12-3-15,-13 8 6 0,0 2-8 0,3-5-1 16,-4 0-4-16,0 1-4 0,-5 2-2 0,5-6-1 16,-10 11-2-16,0-5-8 0,-10 1 6 0,6 6-2 15,7-3-3-15,-2-2-2 0,-4 8 0 0,-3-3-3 0,-6 1 2 16,12-2-1-16,0 2 1 0,-5-3-2 0,-3-4 2 16,-3 3 1-16,4-1 1 0,7 3-1 0,-3-6 1 15,-2 4-1-15,6-3-1 0,3-6 0 0,-4 5 0 16,10-4 0-16,-6 1-4 0,-2 0 1 0,9-2-2 15,-7 2 2-15,-1-1-1 0,-1 2 0 0,9 0 0 16,2-2 0-16,-1 1 3 0,4-3 2 0,1-1 0 16,-3 4 0-16,2-2 1 0,10-3 0 15,-18 1 2-15,6-2-1 0,4 1-1 0,-2 3 0 16,5-3 0-16,2-1 1 0,-1 0-5 0,-1-3-5 16,6 6-3-16,-2-8 2 0,-4 9-24 0,-5-10-11 15,5 1-14-15,-7-1-33 0,2 0-12 0,-5 3-14 16,1-1-13-16,1-8-45 0,0 1 9 0,0 0-3 15,0 4 4-15,-3-2 30 0,1-3 15 0,-2 2 21 16,0 2 16-16,-1 2 56 0,-2-2 26 0,0 4 2 0,-1 3 43 16,2-4 19-16,-1 5 12 0,0-2 32 0,2 2 12 15,-3 1 0-15,0 1 2 0,1-1 20 0,1 0-11 16,-2 7-6-16,-3-2-5 0,3-2-28 0,0 2 0 16,1 1-9-16,2 4-7 0,-6-1-6 0,1 3-15 15,2-6-4-15,0 6-3 0,-2 2-5 0,0 1-6 16,0-3-1-16,2 4 3 0,-1-1-10 15,2-1-3-15,-2 3-2 0,1-5 0 0,0 4-2 0,2 5-5 16,-1-1 1-16,0-6-7 0,0 5 0 16,-1-5 1-16,0-5 9 0,1 2-7 0,-2 13-1 15,-3 4-1-15,2 0 0 0,-2-4-3 0,1-4 0 0,-2 5-5 16,2-2-2-16,0-5 3 0,5-6-7 0,-1-2-10 16,-2 0-10-16,2 0-14 0,2-3-48 15,-3 3-30-15,0-4-35 0,-4 4-45 0,0-2-44 16,-1 0 146-16,4 1-115 0,-3-1-19 0</inkml:trace>
  <inkml:trace contextRef="#ctx0" brushRef="#br1" timeOffset="149170.99">31409 10662 893 0,'-3'8'397'0,"2"0"-233"0,1-4-104 0,1 3 45 16,-2-1-16-16,3-1-7 0,11 1-5 0,2-3-4 15,-10 3-4-15,-5 1-11 0,7 2 5 0,-1-5-17 16,-6 2-5-16,18-5-3 0,-9 4 1 0,-10 1-2 16,15-5 3-16,-4 3-12 0,1-1-1 0,4 0-3 0,-6 1-2 0,2-2-10 15,-1 0-3-15,2-2-3 0,2-3-4 0,0 3 2 16,3-2 0-16,-5 1-1 0,2-1 0 0,-3 2-4 15,0-5-10-15,3 4-14 0,-3-3-38 0,-1 1-20 16,1-2-27-16,1 0-36 0,1-4 91 16,-1 0-77-16,0 3-37 0</inkml:trace>
  <inkml:trace contextRef="#ctx0" brushRef="#br1" timeOffset="149587.04">32228 10272 1010 0,'-7'0'427'0,"2"-1"-288"0,2 2-95 0,-3 8 33 16,-1-7-39-16,3 4 10 0,-3 1 3 0,-1 3 4 15,-1 0 5-15,-3 3-5 0,2-2 2 0,4-1 4 16,-6 6-14-16,8-6-10 0,-4 5-7 0,4-9-5 16,3 3-3-16,0 2-5 0,1 1-7 0,-1-2-10 15,1 1 5-15,1-4 0 0,5-5 8 0,-2 8 1 0,3-12 1 0,7 2-1 16,-4-1 0-16,1-3 1 0,4 1-9 16,-1 0 1-16,-2-6 6 0,1 2-5 0,1 1 2 15,-8 0 0-15,6-6 0 0,-4-5-1 0,-1 0 0 16,-2 1 0-16,3 3 4 0,-5-3 0 0,4-3-3 15,-7 2 1-15,-3 2-3 0,3 3-1 0,-6 2-3 16,4-4 2-16,-5 6-11 0,0-3-5 0,2 5-10 16,3 0-7-16,-5 2-7 0,0 2-1 15,0-1-1-15,1 2-51 0,-3 1-12 0,3 1-23 0,-1 0-18 16,0 0-26-16,2 1 102 0,1 2-88 0,-1 1-14 16</inkml:trace>
  <inkml:trace contextRef="#ctx0" brushRef="#br1" timeOffset="150022.29">32371 10076 919 0,'10'-5'427'0,"-16"4"-255"0,17-1-109 15,-10 0 68-15,3 2-58 0,-1 0-14 0,-7 6-3 16,4-3 1-16,3-1 2 0,1 4 0 0,-3-1-3 15,-5 3-5-15,-1 4-6 0,2-3-11 0,8 0 6 16,-7 3-17-16,-4 4-10 0,6-4-3 0,-11 4-2 16,5 1-2-16,8-5-1 0,-1 1-1 0,-8 2-8 0,12-8 7 15,-5 2 1-15,1-2-1 0,5 0 2 0,-6-2 0 16,2 1-1-16,-2-2 1 0,-1 2 0 16,1-1 1-16,-2-10 0 0,-4 9 1 0,9-3-1 15,-4-1-2-15,1-1 0 0,0-3-3 0,2-1 0 16,10 0-1-16,-11 6-2 0,10-10-1 15,-8 1 0-15,3-3 0 0,4 0 1 0,-3 3 1 16,1-3 1-16,0 2 1 0,5-1 2 0,-4 5-1 0,-9-3 2 0,12-2 1 16,-6 4 1-16,0-1-1 0,-2 1 0 0,7-1 0 15,-8 1-2-15,9 1 0 0,3 1-1 0,-8 4 0 16,4-6-2-16,2 2 0 0,-4 3 1 0,-3 1 0 16,1 0 0-16,3-5-1 0,-2 2 0 0,-1-1-2 15,-3 4-5-15,-1 0-7 0,1-1-26 0,1 1 15 16,0-1-50-16,-5 2-23 0,2 0-79 0,-2 2-46 15,0 0-71-15,-2 3 189 0,-3 0-134 0,1-1-70 16</inkml:trace>
  <inkml:trace contextRef="#ctx0" brushRef="#br1" timeOffset="150253.81">32410 10307 1135 0,'4'1'553'0,"-3"2"-321"0,-1 0-137 16,1-3-23-16,8 1-16 0,-5-1-29 0,2-2 22 16,3 0-2-16,-4 0-18 0,13-2-2 0,-4 2-4 15,0 1 3-15,-9 0-8 0,13-3-5 16,-7 4-8-16,2 0-1 0,0-2 0 0,-6 1-2 16,5-1-1-16,-1-5-20 0,-2 7-7 0,-1-1-13 15,1-4 6-15,-4 7-85 0,3-2-35 0,1 0-40 16,-4 1-62-16,-4 5 168 0,4-9-126 0,-4 4-74 15</inkml:trace>
  <inkml:trace contextRef="#ctx0" brushRef="#br1" timeOffset="150622.1">32275 10526 854 0,'6'-1'340'0,"-2"1"-196"15,0 2-40-15,21-2-13 0,-11-9-14 16,-8 5 5-16,9 1-18 0,-6-1 31 0,3-2-13 0,7 2-4 16,-12 0 7-16,-4-2-5 0,3 9-5 0,13-9-4 15,-8 1-18-15,-1 2-3 0,5 1-4 0,-5 5 6 16,-2-5-13-16,4 2-9 0,3 3-1 0,0-2 3 16,-5 1-11-16,-1-1 0 0,-2 2-3 0,0-2-14 15,4 2 11-15,-8 0-2 0,1-2 1 0,-4 8-8 16,3-1 9-16,-2 0-4 0,1 4 3 0,-1-4 0 15,-1 3 0-15,0 2-1 0,-1 3-4 16,1-1-1-16,-2 3 0 0,2-3-3 0,-5 4 2 16,-2 0-1-16,3 2-4 0,1-6-1 0,2 0 3 15,0-4-2-15,0-1 1 0,-1 6 0 0,-3-7-3 16,10-2 0-16,-7-2 1 16,1-1 3-16,1 1-21 0,-1 2 11 0,-4 2-51 0,4-8 26 15,-4 2-5-15,8-5-121 0,3-11-42 0,-2 4-59 16,-2 1 27-16,5-8 114 0,3 3-102 0,-3-1-63 0</inkml:trace>
  <inkml:trace contextRef="#ctx0" brushRef="#br1" timeOffset="153307.93">27771 11806 901 0,'-3'2'372'0,"0"-2"-266"0,2-2-92 0,-4 1 17 0,5-2-4 15,0-2-5-15,1 4 5 0,2 0 17 16,-2 1-41-16,3-4 50 0,-4 4 10 0,1 0-4 16,-1 0-3-16,3-1-4 0,2-1-4 0,-3 8-6 15,1-7-2-15,2 1-1 0,-1 0-8 0,4-1 1 16,-2 1-1-16,1 1-2 0,4-6-3 0,0-3-6 15,-1 7-4-15,-1-2-2 0,2-3 0 0,4 1-6 16,1-3 1-16,-5 8 2 0,4-2 0 0,1 1-1 0,7-8 1 16,9 2 1-16,-4 3 1 0,-3-2-1 0,-1-2 0 15,5 0-3-15,-3-2 0 0,6 1-1 0,-6 3-1 16,-7-1 0-16,5 0-1 0,-4 1 0 0,3 2 0 16,3-4 1-16,-13 3-1 0,2-1 1 0,-2 3 1 15,-5 0 0-15,-4 3 1 0,4-2 1 16,-7 2 2-16,0 0 0 0,0 2 0 0,0-2 1 15,1 1 1-15,1-1-2 0,-4-1 0 0,-2 1-10 16,-2 0-6-16,2 0-26 0,-1 0 12 0,1 0-47 16,-5 0-21-16,6 0 8 0,-4 1-141 0,0 0-62 15,4-1 193-15,-4 1-123 0,1-1-81 0</inkml:trace>
  <inkml:trace contextRef="#ctx0" brushRef="#br1" timeOffset="153774.6">28261 11662 622 0,'0'-1'281'0,"0"-1"-178"0,2 0-65 0,-1 3 46 15,-1 0-37-15,2 2 0 0,-2 2 7 16,0 1 5-16,-3 2 6 0,1 3-1 0,0 4-3 15,2-8 2-15,-3 7-5 0,2 4-15 0,-3 2-3 16,2-5-2-16,1-7 0 0,1-1-2 0,-3 25-4 16,3-3-11-16,-2-2 2 0,0 3-3 0,1-1-2 15,0 0-4-15,1-4-2 0,1-6-2 0,-3 1 0 16,-3 1 0-16,5-8-3 0,-4 7 0 0,4-7 0 16,-3 2 0-16,0-4-1 0,0 0 1 0,4-5 0 15,-3 2-3-15,2-1-11 0,2-3-9 0,-4 1-10 0,1-2-11 16,0 1-16-16,1-4-15 0,3 0-6 0,-3 0-77 15,-2 0-37-15,2 1 128 0,2-5-80 0,-2 1-33 16</inkml:trace>
  <inkml:trace contextRef="#ctx0" brushRef="#br1" timeOffset="155054.54">28774 11709 886 0,'-2'2'417'0,"1"-2"-249"0,1-3-103 0,0 3 53 16,0 0-37-16,-1 0-5 0,1 0-6 0,3-5-6 15,-2 3-1-15,1 1-5 0,0 0-4 16,3-1-9-16,2-2-9 0,-3 1-15 0,0 3-7 15,-1-1-4-15,4 0-4 0,-2 1-1 0,-3 2-5 16,0 1-8-16,-1 3-7 0,3-4-10 0,0 2-37 16,0 3-22-16,-4 2-29 0,3-4-35 0,3 5 93 15,-5-2-75-15,-1 1-40 0</inkml:trace>
  <inkml:trace contextRef="#ctx0" brushRef="#br1" timeOffset="155260.12">28774 11949 1095 0,'1'2'382'0,"4"0"-302"15,0-2-71-15,1-1 1 0,-3 1-10 0,4 0-4 16,0 1 1-16,0 0 4 0,-1 2 3 16,-6 1 1-16,3 0 0 0,1-1 0 0,0 3-2 15,-3-1 1-15,-1 1-7 0,1-1-10 0,2-3-14 16,-1 2-19-16,-2-1 9 0,3 0-143 0,-3 2 141 15,0-1-72-15,-2-2-29 0</inkml:trace>
  <inkml:trace contextRef="#ctx0" brushRef="#br1" timeOffset="156125.81">28300 11636 260 0,'0'0'158'16,"-1"0"-72"-16,0 2 30 0,-1 1-35 16,2-3-3-16,0 2-1 0,0-2-39 0,0-3 17 15,0 3-2-15,0 0 3 0,0-1-1 0,0 0-10 0,3-2-2 16,-1 4-1-16,0-1 8 0,3 2 0 0,0-2 0 16,-1 0-5-16,1 0 1 0,2 0-3 0,-1-4-1 15,4 0-1-15,-6 3-8 0,5-1-2 0,-1-4-2 16,2 3-6-16,5-4-3 0,-1 0 0 0,-2 8-3 15,7-6-1-15,-6-1-2 0,1-2-3 0,3 3 1 16,-15 5 0-16,10-4-2 0,-8 4-2 0,-3-5 1 16,3 5-1-16,4 0 0 0,-9 2 1 0,-1-1-2 15,4 0 3-15,-3-1-2 0,1-2 1 16,5 1-2-16,-5-1 0 0,1 2 0 0,3-2-2 16,-1 2-4-16,0 3-9 0,-6-3-7 0,8 0-8 15,-6 2-9-15,-1-2-26 0,-3 0-14 0,-5 2-16 16,11-5-16-16,-9 5-57 0,13-2-34 0,-7 3 124 15,1-1-85-15,-9-1-11 0</inkml:trace>
  <inkml:trace contextRef="#ctx0" brushRef="#br1" timeOffset="157473.41">29297 11572 676 0,'0'-3'280'0,"-4"4"-176"0,3-2-57 0,-1 2 21 15,0 1-5-15,3-2 3 0,0-2 7 0,-1 2 6 0,5-2 2 0,-2 0-12 16,1 2-4-16,3-7 1 0,-3 6-3 0,1-2-15 15,1 2-5-15,3-1-2 0,-2-1 0 0,4 2-1 16,1-7-4-16,4 7-5 0,2-3-8 0,-9 0-4 16,9 0 4-16,-2-1-10 0,5 1-2 0,-4-5-7 15,-9 9 0-15,-5 0-6 0,5 2-9 16,9-6-10-16,-12 4-20 0,-4 0-6 0,7-1-53 16,-7 2-21-16,13-4-28 0,-19 6-42 0,0 2-47 15,4-2 147-15,-3 2-111 0,-11 5-18 0</inkml:trace>
  <inkml:trace contextRef="#ctx0" brushRef="#br1" timeOffset="157745.37">29258 11700 864 0,'1'2'409'0,"6"-5"-267"15,-7 3-52-15,4-1-35 0,1 1 12 0,2-1 7 16,1-1 11-16,1-3-3 0,2 1-36 0,0-1 43 16,1 4-34-16,8-3-12 0,-2-4-8 0,-6 6-6 15,6-2-10-15,-8 1-4 0,8 0-2 0,-6 1-21 0,-6-1 17 0,1 3-4 16,-7-1 0-16,9-2-3 0,-7 2-5 0,5-1-10 16,-5 0-10-16,1 2-11 0,2 0-39 15,-12 0-22-15,10 1-23 0,-4 0-1 0,-5 2-116 16,10-1 159-16,-12 3-115 0,-4-3-28 0</inkml:trace>
  <inkml:trace contextRef="#ctx0" brushRef="#br1" timeOffset="158059.47">29351 11695 763 0,'-3'3'374'16,"0"1"-236"-16,-1 1-96 0,3-1 21 0,-1 0-9 15,2 1-18-15,0-1 17 0,1 4 2 0,-1 1 3 16,0-3-24-16,-3 7 15 0,0-2-5 0,-2 3 4 15,0 1-13-15,4-1-14 0,-1-4-1 16,-2 2-2-16,4-2-2 0,0-2-2 0,-1 2-1 16,1-4-11-16,1-1 10 0,3 0-2 0,-2 2 1 15,0-3 5-15,3 0-2 0,0-5-1 0,2 1 0 16,3 0 1-16,-2-1 1 0,8-4-1 0,-3-3-2 16,-2 3-4-16,8 2 1 0,4 0 0 0,-10-5 0 15,5-1-1-15,-8 4-2 0,2-2 2 0,3 3-2 16,4-8 1-16,-2 5-2 0,-14 2-3 0,12-2-3 15,-1 3-6-15,-3-5-19 0,2 2 11 0,-10 4-29 16,4-3-11-16,-6-1 2 0,11-1-54 0,-3 0-20 0,-9 1 19 16,6-4-64-16,-2-1-60 0,2 2 157 0,0-3-98 15,1-2-33-15</inkml:trace>
  <inkml:trace contextRef="#ctx0" brushRef="#br1" timeOffset="158310.6">29730 11349 993 0,'0'0'430'0,"-1"13"-309"16,1-7-89-16,1 2-1 0,0 0 4 0,1-3 5 15,-2 8 2-15,0 3 2 0,0-1 4 0,4-4-3 16,-5 9-3-16,1 1-8 0,0 3-2 0,0-1-4 16,0 3 0-16,0-1-4 0,0 3-7 0,-3 1-1 15,4-5-1-15,-1 3-2 0,0 1-4 0,3-3 1 16,-3 1-3-16,1-3-1 0,-1 2 0 0,0-4-1 15,0 0 0-15,0-6 0 0,0-1 1 16,0 3-1-16,-2-7-11 0,2-5-8 0,-2 3-9 0,2-1-12 16,0-4-13-16,0 1-52 0,-1 0-30 0,1-4-37 15,-1 4-40-15,1-5 131 0,1-5-102 0,0-4-55 16</inkml:trace>
  <inkml:trace contextRef="#ctx0" brushRef="#br1" timeOffset="158537.47">29770 11651 1818 0,'3'-1'64'0,"0"1"-18"0,6-6-11 0,-6 2-4 16,2 0 6-16,2 3-4 0,5-2 34 16,-1-1-4-16,2 0-14 0,-1 3-5 0,-3 1-5 15,5 3-3-15,3-5-13 0,-4 4-4 0,0-1-4 16,1 1-2-16,-2-1-6 0,0-1-2 0,3-1-1 0,-13 0-4 0,3 0-9 15,1-4-11-15,-1 4-38 0,0-1-21 0,-5 2-25 16,6-4-31-16,1 4-37 0,0-3 103 0,-2 0-82 16,-3 2-31-16</inkml:trace>
  <inkml:trace contextRef="#ctx0" brushRef="#br1" timeOffset="159194.65">29976 11488 1103 0,'6'-2'530'0,"0"2"-338"16,-1 2-105-16,3-4-6 0,-12 5-4 0,5-1-39 16,8-2 22-16,-2-2-8 0,-3 3-7 0,5-1-5 15,-2 1-6-15,8-1-7 0,0 0-4 0,1 0-3 16,-6 0-1-16,-2 4-8 0,2 1 1 0,2-4 0 15,-12 4 0-15,4 1-3 0,-4 1 1 16,4 3-1-16,-1 1 0 0,-4-2 0 0,4 0-2 16,-2-1-2-16,-3 2 1 0,-1 3-2 0,-4-1 0 15,-1-1 0-15,3-3-3 0,-1 2 0 0,-1 1-1 16,0-1-1-16,2-3-6 0,3-2-2 0,3-3-3 16,-1 1-3-16,-7 2-7 0,7-4-3 0,0-1-3 0,-9-1-2 0,3-2 2 15,1 2-2-15,3-2-1 0,2 0-1 16,6-6 8-16,-4 1-4 0,13-3 6 0,-1 2 0 15,1-2 3-15,-1-3 2 0,-1 0 5 0,-1 2 1 16,1-2 1-16,0 1 5 0,2-3-1 0,1 2 2 16,-4 7 1-16,3-7 2 0,-1 2 1 15,0 6 5-15,-2-3 0 0,-1 4 2 0,-1-2 1 16,1-1 1-16,3 0 3 0,-4 3 1 0,-1-2-1 16,-2 0-2-16,6 0 0 0,-5 1-1 0,3 0 0 0,-4 2 0 15,-3-1-5-15,-1 1 1 0,1 3-1 0,2 1-1 0,-4-3 0 16,-1-3 0-16,-1 3 2 0,5-1-1 0,-8 3 0 15,9-2 0-15,-3 0 1 0,4-1 0 0,-12-5 1 16,5 8-2-16,-1-2 0 0,0 2 0 16,4-6-1-16,-12 0 0 0,9 7-1 0,2-4 0 15,4 9-1-15,-2-5 0 0,-8 5-1 0,-1-3 0 16,10 5-1-16,-8-10 1 0,9 0-1 16,-14 5 1-16,8-1 1 0,8-3 2 0,0 2 0 0,-3-1 1 15,-1 8 1-15,3-1 1 0,-12 5 1 0,15-5-2 16,-16 5 0-16,2-1 1 0,8 0 0 0,-1 3-1 15,-5-1-1-15,5 0 0 0,-4-1-1 0,0 2-1 16,6-2 0-16,-10 4-1 0,3-2 1 0,-1-3-1 16,6 1 0-16,1-6-25 0,-1 5 15 0,-2 0-48 15,6-7-19-15,-8 6-89 0,11-9-58 0,-9 3 153 16,3-3-117-16,0 3-93 0</inkml:trace>
  <inkml:trace contextRef="#ctx0" brushRef="#br1" timeOffset="159500.12">30585 11151 838 0,'0'6'397'0,"2"-4"-233"0,3-1-104 16,-4 4 31-16,-1 2-10 0,-6 3 3 0,10-3 1 15,-4 6-1-15,-1-2-58 0,0 3 37 16,4-1-5-16,-4 6-6 0,6-2-5 0,-4 6-14 16,3-3-4-16,-1-5-3 0,-1 6 0 0,0 0-5 15,-2 2-2-15,-2-3-1 0,2-5-3 0,7-2-5 0,-4 7-1 16,0-3-1-16,0 0-1 0,2-5-1 0,0 6-1 16,3-4 0-16,-7 2-2 0,-2-4 2 0,1-1-13 15,3-1-10-15,-3-1-40 0,-2 2 22 0,0-11-83 16,2 5-44-16,0-2 113 0,3-1-91 0,-3-2-54 15</inkml:trace>
  <inkml:trace contextRef="#ctx0" brushRef="#br1" timeOffset="159781.07">30432 11720 1388 0,'-6'11'403'0,"-6"-4"-290"0,1 1-68 0,3 0-10 16,-12 7 38-16,1 1-44 0,-3 5 9 0,2-3-6 15,-4 4-4-15,6-6-6 0,-2 2-6 0,5-4-10 16,3 1-1-16,-4 4-10 0,1-8-10 0,4 4-30 15,3-8-20-15,-3 2-24 0,2 1 3 0,7-3-159 16,-7 2 174-16,7-6-94 0,-3-3-35 0</inkml:trace>
  <inkml:trace contextRef="#ctx0" brushRef="#br1" timeOffset="160023.26">30341 11827 1135 0,'12'4'486'0,"13"0"-314"0,-3-1-72 16,-3 5 1-16,7-1-45 0,-8-1 7 0,1 4-2 16,-3 2-4-16,2-4-3 0,-8 4-4 0,2-3-8 15,0 0-22-15,2 4 5 0,3-4 0 0,-5 1 2 16,-1 0-1-16,-2-2 0 0,4-2 1 0,-6 1-6 16,4 0-4-16,-3-1-5 0,-1 1-1 0,0-2-3 15,4-4 0-15,-10 2-1 0,3 0-4 0,0-2-1 16,-3 0-7-16,0-1-36 0,2-1-16 0,-1-1-21 0,-2 0-26 15,4-4-35-15,-1 3-34 0,-2-2 100 0,3-1-79 16,1 2-1-16</inkml:trace>
  <inkml:trace contextRef="#ctx0" brushRef="#br1" timeOffset="161962.66">28163 12607 644 0,'-1'0'251'0,"-3"1"-169"15,9-5-46-15,-13 5 22 0,8 1-4 0,-6-1 2 0,10-4 3 0,-16 5-2 16,9-1 0-16,0-1 5 0,3-1-6 16,0 1-14-16,1-2 0 0,4 0-4 0,-7 2 1 15,7 2-1-15,-2 2-2 0,-8 1-12 0,9 2 3 16,3-1-1-16,-1 5-4 0,-13 7 3 0,6-1-5 16,-2 5-1-16,0-3-1 0,3 5-1 0,0 6-1 15,0-3-3-15,-9 0 0 0,9 0-4 0,0 0-1 16,-1 1-2-16,1 1-1 0,-5-3 0 0,-4 0-1 15,2 0 1-15,6-2-1 0,1-5 0 0,-6 5-1 16,3-5 2-16,-1 0-1 0,4-5-2 0,7-3-3 0,-5 3-3 16,3-8-3-16,-4 2-18 0,1-2 7 0,3-2-32 15,-4 2-16-15,-6-2-37 0,3-3-19 0,8-5-26 16,-7 3-34-16,6-9 116 0,-5-2-97 0,7-4-20 16</inkml:trace>
  <inkml:trace contextRef="#ctx0" brushRef="#br1" timeOffset="162329.87">28156 12701 840 0,'1'-10'292'0,"3"3"-219"16,-3 0-47-16,7-4 8 0,4 2-9 0,0-3 23 16,-7 3 6-16,10-1 14 0,-3 5 2 0,4-9 1 15,-1 6 0-15,1 0-3 0,0 1 10 0,0 0-20 16,-1 2-4-16,1-1-13 0,1-2-4 0,-3 8-6 0,0-5-5 15,1 3-10-15,-1-2-2 0,-2 3 0 0,-4 1 0 16,3-1-2-16,1 1 1 0,-3 5 0 0,1-1 5 16,-7 1 0-16,4 1-1 0,-3 3 1 0,-5 1 1 15,3-2 1-15,-10 3 0 0,2 1-2 16,3-2-2-16,-3-1-1 0,-3 4 1 0,6-7-1 16,-7 5-3-16,1-4-2 0,8 0 0 0,-7 0-1 15,-3 2-1-15,3 8 0 0,2-9-1 0,-7 3-2 0,2 0 1 16,-1-4-1-16,-3 6 0 0,3-8 0 0,2 6-1 15,-4-10-1-15,3 3 0 0,1-1 0 0,-1 6 0 16,-1 2-1-16,4-6-1 0,-4 2-4 0,2 3-5 16,2-4-4-16,-1 2-7 0,7-10-20 0,-2 4-10 15,0 1-12-15,2 2-12 0,2-4-48 0,0-1-26 16,1 0-28-16,2 2-39 0,-1-1 138 16,0-1-98-16,-1 0-24 0</inkml:trace>
  <inkml:trace contextRef="#ctx0" brushRef="#br1" timeOffset="162667.6">28873 12608 1380 0,'1'0'505'0,"0"-1"-378"0,2-3-95 0,-2 4 19 15,2-1-23-15,-1-2-7 0,2 4 0 0,-1 0 3 16,4-1-1-16,-4 2-2 0,1-1-5 0,2-1-11 15,3 3 2-15,-7-1-4 0,4 2-16 0,-1 2-14 16,0-1-18-16,0-2-25 0,-3 3-100 0,4-2-70 16,-13 4 170-16,9-4-123 0,-8-3-42 0</inkml:trace>
  <inkml:trace contextRef="#ctx0" brushRef="#br1" timeOffset="162862.31">28880 12830 1362 0,'0'8'513'0,"0"-3"-380"16,-2 5-105-16,2-4 14 0,2 0-16 0,1 1-17 16,1-3-5-16,-3 2 1 0,6 0 1 0,-5-2 1 15,1-4-1-15,2 0-3 0,-2 0-4 0,-1 0-6 16,1 0-10-16,7 1-31 0,-11 5-22 0,2-1-27 16,6 0-35-16,-3-3-49 0,-2 5-67 0,0-2 157 15,-2-3-116-15,-3-2-20 0</inkml:trace>
  <inkml:trace contextRef="#ctx0" brushRef="#br1" timeOffset="164030.34">29420 12384 908 0,'-2'0'346'0,"9"-1"-228"0,0 1-45 0,-6 0 5 16,-3 1 9-16,3 1 5 0,8-3 6 0,-5 1 2 15,-2 1-17-15,0-1-11 0,5 0-24 0,-1 2-9 16,2-1-7-16,-3 0-3 0,-8 4-17 0,3-4-9 16,17-1 5-16,-12 0-2 0,-2 7-3 0,8-7 0 15,-5 5-1-15,2 0-3 0,0-3 3 0,8 2-1 16,-15 3 0-16,7-6-13 0,-4 0-13 0,-3 0-13 15,9-1-17-15,-8 2 5 0,5-1-98 0,-10 6-44 16,4-6-66-16,6 5 174 0,-9-1-125 0,-3 2-84 16</inkml:trace>
  <inkml:trace contextRef="#ctx0" brushRef="#br1" timeOffset="164714.6">29320 12595 785 0,'-4'1'332'0,"5"4"-213"0,-2-5-78 0,1 0 38 0,2 0-14 0,0 1-12 15,1 2 7-15,-2 0 15 0,-1-2 3 0,1-5-9 0,3 7 5 16,3-4-15-16,-2 1-1 0,2 1-6 16,5-4-5-16,-2 0-15 0,3 2-2 0,0-7-2 15,-2 5-6-15,3 2-5 0,-1-3-5 0,2-5-1 16,-5 0-2-16,-1 3-2 0,6 0-2 0,-2 4-4 15,3-5 3-15,-2-3-1 0,-6 9-4 16,9-2 1-16,-5 3-12 0,-7-1-5 0,-1 1-13 16,3-1-3-16,-7 1-7 0,8 0-5 0,-1-1-3 15,-14 2-10-15,8 1-4 0,-5 0-1 0,3 3 8 0,-1 1 1 16,-5 4 5-16,-3-1 4 0,-7 3 6 0,2-1 7 16,13 2 15-16,-11-1 6 0,13 2 4 0,-20-1 3 15,6 1 0-15,7-1 3 0,7-2 1 0,1 2 3 16,-10 0 1-16,9-1 0 0,-12-2 6 0,19-1 3 15,-8-3 3-15,2 3 9 0,-5 1 4 0,4-4 4 16,8-1 4-16,-5-4 5 0,0 4-1 0,1-3 4 16,3-2-2-16,-1-1-7 0,5-3 5 0,-7 1-12 15,-2-2-1-15,12-2-5 0,-2-4-1 16,-4 6-5-16,2-2 1 0,-3-2 0 0,1-2-8 16,-3-1 8-16,-8 4 1 0,1 3 1 0,-4-1-2 15,2-1 1-15,-3-1-2 0,10-1-1 0,-14 3 3 16,16-1-5-16,-9-2-4 0,4 1 0 0,1-1-2 15,-4 3 0-15,0 4-6 0,-9 1-2 0,12-1-6 0,1 2 2 0,2 0-3 16,-7-1-1-16,3 2-3 0,2-1-1 16,-6 0 2-16,5 0 2 0,-1 0-1 0,-4 0 1 15,0-1 2-15,-2 3-1 0,2-2 2 0,6 0-4 16,10-2 3-16,-13 2-2 0,0 0 5 0,2-1 2 16,2 1 2-16,9-5 1 0,-5 3 3 0,-6 1 5 15,0 1-1-15,14-5 3 0,-3 0-2 0,3 0 0 16,4-3 0-16,-11 5 0 0,15-7 2 0,5 5 0 15,-4-5 1-15,-5 1-2 0,2 1 1 0,1-2-2 0,-3 4-2 16,-5 1 1-16,2 0-3 0,-7-2-1 0,1 5 0 16,0 0-1-16,-3 2-2 0,0-1-3 0,3-1-5 15,-3 1-9-15,0-3-28 0,-1 4-21 0,-1-1-21 16,1 0-28-16,-5 4-127 0,0 1 172 0,-8 0-131 16,1 0-49-16</inkml:trace>
  <inkml:trace contextRef="#ctx0" brushRef="#br1" timeOffset="164927.22">29645 12713 933 0,'7'-1'363'16,"-1"0"-238"-16,4 1-57 0,2-5 6 0,-1-4 4 15,3 2 4-15,-1 0-6 0,0 1-8 0,-2-1-11 0,-3 3-9 16,2-7-21-16,0 7 1 0,-3-1-11 0,0-2-4 15,-2 3-6-15,2-5-1 0,2 2-3 0,-2 0-15 16,-1 3-10-16,0-7-19 0,4 1-10 0,-1-2 5 16,2 0-81-16,-1-2-33 0,-3 1-37 0,1 5 132 15,-1-2-96-15,-4-2-61 0</inkml:trace>
  <inkml:trace contextRef="#ctx0" brushRef="#br1" timeOffset="165148.18">29916 12338 530 0,'-2'-2'361'0,"1"-3"-150"0,-3 0-122 0,-3 5 105 15,8 0-113-15,-3 0 11 0,-2-1 0 16,2 4-1-16,0-4-4 0,0 4-7 0,1-1-8 16,-1 5 11-16,0-3-26 0,0 4-6 0,7-1-19 15,-3 0-5-15,1 5-3 0,2 1-9 0,-4-3-2 16,5 2-18-16,-1 0 14 0,-3 2-11 0,0 0 10 16,-2 0-1-16,-5 2 0 0,4-1-3 15,1 6 1-15,-7-4 0 0,4 0-2 0,3-2-2 0,-1 5 1 16,4 1-2-16,1-2-24 0,-5 2-16 0,-3-1-24 15,4-2 9-15,-7 5-138 0,3-7-82 0,-8 0 194 16,3-3-131-16,1-5-41 0</inkml:trace>
  <inkml:trace contextRef="#ctx0" brushRef="#br1" timeOffset="165514.57">29556 12924 954 0,'0'-1'374'0,"-4"1"-264"16,3 2-76-16,3-1 36 0,1-2-12 0,2-2-11 0,4 2-1 0,2-5 7 16,-11 6 4-16,12-4 10 0,-6 2-2 0,1 1-19 15,5-2-1-15,0-2-1 0,-2 1 2 0,-1 3-4 16,4-5-5-16,6-1-10 0,-4 0-2 15,-1 1-3-15,6-2-4 0,-7 2 0 0,4-3-6 0,0-2-2 16,-3 7-1-16,3-1 0 0,-1 1-1 16,-3 1-2-16,-2 1 1 0,2-1-3 0,-7 3 3 15,1 5 0-15,2-7 0 0,-3 2 0 0,-5 3 0 16,6 0 1-16,-3 1-2 0,-2 0 0 0,2-1-2 16,-1-3 1-16,-9 6-4 0,3-3-1 0,7 4-6 0,-9-4-6 15,4 1-3-15,-1 2-19 0,-7 3-8 0,3-3-11 16,6 1-11-16,-10-1-46 0,-2 4-22 0,-2-1-23 15,-2 1-31-15,-1 0 117 0,3-2-84 0,-1 4-40 16</inkml:trace>
  <inkml:trace contextRef="#ctx0" brushRef="#br1" timeOffset="165934.19">29626 12989 895 0,'4'-4'381'0,"7"0"-254"15,-2 4-82-15,6-4 46 0,-4-1-8 0,6-1-3 16,1-2 5-16,0 1 9 0,2 0-40 0,-5 1 27 16,3-1-10-16,-5 1-19 0,1 4-7 0,-3 1-17 0,-3 1-6 0,0-3-5 15,-2 3-7-15,-4 0-1 0,-1-3-2 16,0 5-13-16,0-2-8 0,-1-3 1 0,-2 2-20 16,-6 5-15-16,1-3-2 0,2 4-11 0,-6-3-2 15,-1 0-27-15,-2 3-4 0,-1 3 0 0,4-4 13 16,-4 0-5-16,-1 5-13 0,1-5 29 0,2 3 4 15,1 2 30-15,-1-5 9 0,-2 4 9 0,5-2 10 16,3 1 17-16,1-3 26 0,2 1-13 0,-6 2 1 16,8-6 10-16,2 4 16 0,0-3 7 0,-2 6 0 0,2-2 8 15,1 2-5-15,1 0 9 0,8-1 4 0,-8 1-5 16,1 1-14-16,6-5 1 0,-1-2-6 0,2-1-7 16,-2 4 7-16,1-5-13 0,2-1-4 15,5-2-4-15,-2 3-2 0,4-4-4 0,1 0-1 16,1 1-2-16,0-3-8 0,-3 4 1 0,-3-4 0 15,0 1-3-15,-1-1 0 0,-4-1-2 0,13 0-2 16,-12-1-7-16,2-3-7 0,0 0-10 0,1 2-10 16,-1 0-32-16,-2 0-24 0,1-1-28 0,-12-2-35 15,9-2-33-15,-3 1 112 0,3-6-87 0,0-4-38 16</inkml:trace>
  <inkml:trace contextRef="#ctx0" brushRef="#br1" timeOffset="166334.41">30014 12509 1001 0,'1'-1'472'0,"6"-2"-306"0,-7 2-72 0,7 1-47 15,1-4 16-15,-15 4-2 0,11-3 3 0,3 0-5 0,-8 3-5 16,15-5-13-16,-5 2-3 0,-7 2-6 15,17-2-4-15,0-4-3 0,2 2-6 0,-10 3-1 0,6-4-2 0,-4-1-4 16,4 3-2-16,2 0 0 0,-5 2-3 0,0-1-1 16,0 1-1-16,-1-3 0 0,0 0 1 0,-4 5 0 15,-2-3 1-15,1-1-1 0,-2-1 4 0,2 0-1 16,-2 4 1-16,-4 1 1 0,2 0 1 0,-2 1 0 16,-2 3 0-16,0-2-1 0,-3 7-3 0,0-7-1 15,-3 3-1-15,0-1-2 0,-2 3-4 16,-4 1-2-16,7-1-2 0,-11 4-1 0,2 1-1 15,-4 3 1-15,4 0-3 0,-2 0 0 0,2 0-1 0,-5 2-3 16,3-3-5-16,0 2-18 0,-1-4-9 0,8-1-10 16,-1 0-11-16,1-2-38 0,-5 2-17 0,2-5-15 15,3 2-14-15,2-3-40 0,12-5-15 0,-11 2-12 16,-4 0-7-16,13-4 134 0,-4 0-81 0,7-6-21 16</inkml:trace>
  <inkml:trace contextRef="#ctx0" brushRef="#br1" timeOffset="166526.16">30090 12604 257 0,'8'-4'196'0,"-1"0"-22"0,0-3-63 0,-2 3 52 0,1-2-6 15,-1 1 10-15,0 6-9 0,0 0-9 16,6-2-34-16,3 4-1 0,0-2-13 0,-2 1-10 16,1 6-9-16,3-7-23 0,0 2-7 0,-4 5-8 15,2-2-7-15,-4-1-12 0,3 1-4 0,-2 2-2 16,-4 1-4-16,-1 1-4 0,0-1 0 0,1-6-2 16,-3 6 0-16,3-4-3 0,-6 4 1 0,4-6-2 0,-1-3-4 0,-4 5-4 15,0-4-8-15,3-1-24 0,-4 1-15 16,0-1 10-16,1-2-40 0,6-3-20 0,-3 2-54 15,0-3-28-15,-3 0-36 0,0-2 144 0,-2-1-96 16,-1-1-42-16</inkml:trace>
  <inkml:trace contextRef="#ctx0" brushRef="#br1" timeOffset="166916.07">30394 12272 845 0,'12'2'331'0,"-15"2"-233"15,3-2-70-15,5 3 21 0,-3 7-13 0,-1-7-8 16,2 3 2-16,1 8 8 0,-9-3 2 0,10 1 2 16,-1 1 3-16,4-3 1 0,-7 0 1 0,0 8-1 15,-1-6 5-15,2 3-11 0,-4 0-3 16,-6-2-2-16,9-5-5 0,-3 4-9 0,1 1-2 16,-2-3 0-16,2-6-8 0,7-3 1 0,-4 4 0 15,-2 3 1-15,-1 0 2 0,11-2 1 0,-10-4-1 16,11-1-1-16,-11 1 5 0,-12 2-1 0,20-7 1 15,-6-3 1-15,2-3 2 0,-15 2 0 0,19-2-1 16,-8 2 1-16,10 0-3 0,-5-1-3 0,1 0 0 16,-1 0-3-16,5 0-3 0,4 0-1 0,-11 3-1 0,11-1-1 15,-6-4 1-15,10-1 0 0,-5 6 3 0,-3-2 0 16,-2 2-1-16,7-4-1 0,-1-1 0 16,-2 1 1-16,-2 7-1 0,-3-5-2 0,4 2-3 15,-2-2 0-15,-1 2 0 0,0-1-1 0,-6 4-1 16,6-4-7-16,-6 2-6 0,3 1-5 0,0 0 2 15,-5 0-37-15,1-4 16 0,-2 8-41 16,-2-2-12-16,-7 3-33 0,5-3-18 0,-9 7-16 16,-1 2-34-16,1 0 127 0,-3 3-99 0,1-4 9 0</inkml:trace>
  <inkml:trace contextRef="#ctx0" brushRef="#br1" timeOffset="167268.79">30209 12884 1003 0,'-5'17'359'0,"5"-8"-273"0,1 2-65 0,4-1 7 16,1 0-6-16,-2 2 12 0,5-7 6 0,0 2 7 0,1-2 5 15,1-1 5-15,-1 2 9 0,0-2-2 0,-3 0-1 16,0 0-14-16,1-1 1 0,2-3-4 0,-2 1-5 16,2-1-3-16,2-3-9 0,-5 0-4 0,-1-1-2 15,3 0-3-15,1 0-3 0,-7 3-2 0,3-9 1 16,-4 7-2-16,3-6 0 0,3 5 1 0,4-8-1 15,-3 1 3-15,-4 1 1 0,-5 0 0 0,5 1-2 16,-5-2 2-16,0 0 1 0,-4-1-4 0,-6 5 3 16,4 0-3-16,-5 1-3 0,8 0 0 15,2 2-2-15,-1 2 0 0,-5-2-5 0,-9-1 1 16,4 5-4-16,4-1-1 0,-4 1-2 0,-2 5-1 16,0-1-3-16,4 3 0 0,-1-2-1 0,3 2 0 15,2-6 0-15,-5 9-9 0,5-6-6 0,-2 5-8 16,3-2-10-16,1 2-33 0,-1-1-20 0,1 1-22 0,8-9-26 15,-1 4-23-15,-1 2-27 0,4-1 109 0,1-2-80 0,-1-4 2 16</inkml:trace>
  <inkml:trace contextRef="#ctx0" brushRef="#br1" timeOffset="168501.53">30721 12495 830 0,'-8'0'361'16,"0"-3"-210"-16,6 0-102 0,-1 3 26 0,5 3-12 16,-3-1-12-16,6-3-9 0,-2 1 1 0,2-4 0 15,1 0-20-15,-2 5 23 0,2-1-2 0,-3-6 0 0,5 6-2 0,-1-5-10 16,2 2 0-16,-4 3 1 0,4-6-1 15,7 2-7-15,3-3-3 0,0 4 0 0,-1-2 0 16,-1-1-2-16,1 3-2 0,3-1-5 0,-6-2-1 16,4 1-2-16,-5 1-1 0,-4-2-5 0,1 2-11 15,-2 2-8-15,-2-2-8 0,2 1-9 16,-5 0-26-16,-10 5-8 0,-5 0-10 0,11-3-12 0,2 1-21 16,-12 1-4-16,0 1 1 0,-1 0 2 15,-8 5 13-15,7-4 7 0,4 0 9 0,-2 2 12 0,-8 1 32 16,8-4 0-16,-5 5 19 0,7-5 10 0,-3 9 11 0,1-3 7 15,-4 5 4-15,-1-1 8 0,5-2 0 16,-3 4 20-16,2 6-7 0,2-8 11 0,3 1 1 16,-2 1 0-16,-2 0-1 0,7-2 0 0,-4 4 5 15,7-6-4-15,-2-1 0 0,4 0-2 0,0-3 1 16,4-2 3-16,-1-1 0 0,2-2 2 0,2 1-5 16,-6 0-3-16,5-1-4 0,2-4-11 15,-1 3-4-15,3-3-3 0,-2 3-3 0,7-1-7 0,-4-4-3 16,4-2 0-16,0 1 0 0,5 0 1 0,-5-1-1 15,-4-3-2-15,-2 0 0 0,7-2 1 0,5-1 1 16,-6 2 0-16,0-2 2 0,-11 2 0 0,7-5 1 16,10 3 1-16,-14 0 1 0,-1 4 0 0,-4-5 0 15,3 2 0-15,0 0-3 0,3-5-1 0,-5 7 0 16,-3-5-2-16,0 2-2 0,2-7 0 0,0 10-1 16,-4-4 0-16,-1 0 0 0,1 3-1 0,0 4 0 15,0-4 0-15,0 2-1 0,3 3 0 0,-2 0-1 16,1 0 0-16,-1-2-1 0,-1 8 0 0,3-6 0 15,-3 5 0-15,-3 3 0 0,2-1 0 16,0 1-1-16,2 3 0 0,-1 1 0 0,0 3 0 16,0 1 0-16,2-2 0 0,1-1 1 0,-3 8 0 15,-3 1-1-15,2-2 2 0,-5 4-1 0,5-7 2 0,-4 2-1 0,1 3 1 16,-2 3 0-16,5-11 0 0,0 2 1 0,-2 3 0 16,3-5 0-16,0 0 0 0,-1 1 2 0,-1-2-1 15,3-3 1-15,-1 2 1 0,1-4 0 0,-3 1 1 16,7-3 1-16,-4 2 1 0,4-3 0 15,-4 1 0-15,4-5 1 0,0 3-3 0,2-2 0 0,4-1-1 16,-6 5-1-16,1-4-2 0,11-3 0 16,-1 1 0-16,-5 3-3 0,3-2 2 0,2-4 0 15,-2 6-1-15,2-3 1 0,-2-1-1 0,1-1 0 16,-1 2 0-16,-1 0 1 0,-1 1-1 0,1-1 0 0,6 0-1 16,-7 4 0-16,1-2-9 0,-9 4-4 0,1-1-5 15,-2 2 1-15,-7 3-21 0,-4 1-6 0,-3-1-4 16,0 1-2-16,-3 0 2 0,-4 2 2 0,-5 7 3 15,8-10-2-15,-7 7 18 0,5-2 4 0,-11 5 0 16,5 0 7-16,-1 5 4 0,6-6 3 0,0-1 1 16,4 5 2-16,-2 1 3 0,1 3 1 0,-3-5 5 15,3-1-2-15,4 0 5 0,-3 3 0 16,4-3 2-16,-2 2 4 0,-6-4 2 0,1-3 1 16,15 4 0-16,-8-5-4 0,0 8 0 0,1-3 11 15,3-5 1-15,7 1 4 0,-3 0-2 0,5-4 2 16,-3 4-1-16,0-11 5 0,9 1-5 0,-6 1-1 15,-4 2-11-15,0 3 0 0,12-9 9 0,-6 5-1 16,3 1-1-16,-7 1 2 0,10-2-5 0,0-4-1 0,-10 1-1 16,18-2-5-16,-8 3-1 0,-3 0-1 0,9-2-1 15,-2 0-3-15,-8 0-1 0,8 2 0 0,5-3-1 16,-10-2-1-16,-5 4-3 0,6-1-8 0,0-1-26 16,-1 2 16-16,-4 2-42 0,4-4-13 0,-2-2-44 15,3 0-32-15,2-5-39 0,-6 5-64 16,6-7 175-16,-4 2-138 0,-1-6-41 0</inkml:trace>
  <inkml:trace contextRef="#ctx0" brushRef="#br1" timeOffset="168824.52">31515 12210 875 0,'-11'2'472'0,"8"-3"-251"0,1 2-143 0,4-2 107 16,-8 5-114-16,5 4-32 0,5-2-6 0,-6 7-5 15,10-6-4-15,-10 9-2 0,1-4-3 0,1 6-3 16,-3 1-1-16,-4-2-5 0,-5 7-2 0,2-6-1 15,0 2-1-15,17-7-2 0,-15 7 0 0,0-7 0 0,-2 1 0 16,8-4 0-16,7 0-1 0,1-3-12 0,-5 0-12 16,-14 4-12-16,13-5-16 0,3-2-20 15,3-1-62-15,-5 0-35 0,0-3-49 16,0 0 141-16,0 0-100 0,-4 1-40 0</inkml:trace>
  <inkml:trace contextRef="#ctx0" brushRef="#br1" timeOffset="169735.61">31640 12108 1174 0,'3'6'427'0,"-2"-4"-323"0,3 7-77 0,4-5 3 16,-6 10-12-16,6-5 2 0,-2 8 8 0,-1-3 2 15,0 1 3-15,3 3 1 0,-8-2-1 0,4 4 0 16,2-6-1-16,-4 9-2 0,-2-5-10 15,-2 3-2-15,-3-3-2 0,3 0-3 0,2-3-5 0,-3 3 1 16,0-3-1-16,-2-2 1 0,-1-2 1 0,2-1 0 16,2 2 0-16,-3-2 4 0,-1-1 1 0,0-3 0 15,-3-1 2-15,2 0-2 0,2-4-1 0,-3 0-2 16,-2-1-2-16,-2 0-5 0,-4-1-3 0,6-1-1 16,-2-3-2-16,7-2-3 0,-2 5 1 0,-4-4-2 15,8-3-1-15,-7 6 2 0,8-4-1 0,-4 3 0 16,-1 3 0-16,-5-4 2 0,3 0-2 0,6 5 1 15,0-2 3-15,0-3 0 0,3 2 1 16,3 3 0-16,-2-3 1 0,2 3 3 0,1 0 1 16,0-2 0-16,4 2 0 0,7 2 2 0,-8 0 0 15,5-2 0-15,6-5-1 0,1-1-1 0,-2 6 0 16,0-1 1-16,3-11-2 0,-3 4 1 0,6-4-2 16,0 3 2-16,-4 5 0 0,0-2 0 0,-1-8 0 0,-8 6-1 0,9 0 0 15,-7-1-1-15,1 7-3 0,0-7-2 0,2-4 2 16,-6-1-5-16,-1 0-1 0,3 2 0 15,0 3-1-15,-7-5 1 0,0-5 2 0,-3 7 2 0,-8-2-2 16,9 6 4-16,-1-4 0 0,-6 0 0 16,1 0 1-16,4 3 0 0,-6 1 0 0,21 6-1 15,-13-2-1-15,-3 0 1 0,6 1 0 0,-4 2-1 16,1-1 0-16,2 2 1 0,-9-2 0 0,0 4 2 16,6-2 2-16,4 1 0 0,3 6 0 0,-13 3 1 15,5-1 0-15,8 2-1 0,-7 3 0 0,-2-1 0 0,1 7-1 16,-5 1 1-16,-1-1-1 0,0-4 0 0,-1 10 0 15,1-9 0-15,3 2-1 0,2 0 1 0,-3-4-1 16,1 0 0-16,9-2 0 0,-2-3 0 0,-5-3 1 16,-3 6 0-16,6-11 1 0,-1 2 0 0,0 2 1 15,-6-1 0-15,5 0-2 0,-3-4-2 0,6-2-1 16,-6 1-1-16,3-3-5 0,-3 3 1 0,3-6-2 16,-2-2 0-16,6 0 1 0,-4 4 1 15,4-4-1-15,0 1 0 0,-5 1 1 0,6-9-1 16,3 2 0-16,0 2-1 0,4-6 1 0,2-7-1 15,-4 11 3-15,8-11 0 0,-8 7 0 0,5-1 1 16,1-4 1-16,-6 9 0 0,0-6 1 0,1 9 0 16,-2-5 0-16,1 1 1 0,-1 4 3 0,-1-2 1 15,-2 0 1-15,2 1 0 0,-1 1 3 0,-6 0 0 0,1 9 2 16,1-3-1-16,6-4 0 0,-9 7 1 0,-1 1 0 16,0-1 0-16,1 2-3 0,2 1 0 0,0-2 0 15,-4 3-1-15,2 2-1 0,4-1-2 0,-3 3 1 16,0 3-1-16,-2 5 0 0,1-5 0 0,1 6 0 15,2 2 1-15,1-4-1 0,-4 5 1 16,0 4 0-16,1-6 0 0,0-1 1 0,2 2-1 16,-3 3 0-16,0 3-1 0,-1-2 0 0,0-1-1 0,-2-1 0 15,-4 3-1-15,4-2 0 0,-3-1-2 0,2 0 1 16,3-6-5-16,-8 7-12 0,7-6-6 0,-7-2-8 0,8 4-11 16,-6-3-12-16,1 1-54 0,1-6-42 15,-1 2-60-15,-1-5 147 0,3-2-99 0,4-2-51 0</inkml:trace>
  <inkml:trace contextRef="#ctx0" brushRef="#br1" timeOffset="170152.86">31528 12747 1360 0,'-2'10'482'0,"5"-10"-377"15,-3 0-87-15,11-2 12 0,-11 2-16 0,10 2-2 16,6-2 4-16,-7-4 21 0,4 0 6 0,-2 1 3 16,2-1 4-16,4-2 0 0,-1 5-1 0,3-10 0 0,2 5-1 15,2 2-12-15,-1-5-3 0,-2 3 1 16,0 0-6-16,-5 6-9 0,7-8-2 0,-2 4-3 16,-2 0-1-16,-2-3-2 0,-3 2-2 0,4 0-4 15,0-4 1-15,-1 3 0 0,-8 3 0 0,-3-5-1 16,0 6 1-16,4 2 0 0,2-4-1 0,-7 3 1 15,-4 2 1-15,-1 1 0 0,11-1-1 0,-5 2 1 16,3-3-1-16,-8 2 1 0,-3 3-1 16,7-4 1-16,-3 4-2 0,8-2 1 0,-9 1 0 0,0 3-1 0,-5 6-1 15,6-4 1-15,-1 7-1 0,-2-1-1 0,3-1 0 16,-3 6-2-16,-1 2 0 0,0 0 0 0,-8-2 0 16,5 3-1-16,1-2 0 0,-6 4 0 0,6-5-4 15,-2-1-3-15,1-1-5 0,5-6-18 0,1 2-7 16,-4-4-1-16,3-2-18 0,3-2-39 0,2 1-19 15,-4-6-21-15,4 0-1 0,3-5-159 0,3 0 213 16,1-2-125-16,5-7-32 0</inkml:trace>
  <inkml:trace contextRef="#ctx0" brushRef="#br1" timeOffset="170518.25">32213 12288 1222 0,'0'5'500'0,"0"-5"-326"16,4-4-122-16,-3 4 34 0,1 8-27 15,3-14-17-15,3 2-11 0,0-5 0 0,-1 6 0 16,2-2 6-16,2 3-1 0,1 2-2 16,2-6-4-16,1 3 3 0,8-2 4 0,-12 3-1 15,6-3-1-15,-4 2-4 0,6 0-2 0,-9-3-2 16,0 2 2-16,-5 6-8 0,3-5-5 0,5 0 2 15,-3-2-7-15,4 2-3 0,-10-1-2 0,4 4-1 16,-3 0-4-16,1-3 5 0,-8 3-2 0,2 2-3 0,-1 3 4 0,-8 2 1 16,-2 0-1-16,11-4 1 0,-4 5-1 0,2 0-1 15,4 5 1-15,-7 2-2 0,1-2-1 16,-8 1-1-16,6-3 0 0,-6 9-1 0,-8-2 0 16,10-6 0-16,-18 6 0 0,11-3-2 0,-2-2-8 15,8-5-6-15,-6 8-5 0,2-11-7 0,2 4-19 16,-5 2-13-16,9-9-13 0,-1 3-15 0,4-3-51 15,-4 1-30-15,5-2-33 0,1-2-44 0,0-1-41 16,3 0 173-16,1-1-135 0,0-3-19 0</inkml:trace>
  <inkml:trace contextRef="#ctx0" brushRef="#br1" timeOffset="170706.33">32316 12339 607 0,'10'-3'365'16,"4"-2"-159"-16,6 6-97 0,-17 3 65 0,12-3-35 15,-1-1-18-15,-2 7-26 0,0-1-7 0,-8 10 7 16,4-6-25-16,-1-2-17 0,12 0-4 0,-10 2-6 15,-9 1-5-15,7 0-14 0,0-3-6 16,12-4-18-16,-10 2 14 0,-2 1-7 0,-3 1 1 16,5-2-3-16,3 0-8 0,-4-2 4 0,-6-2-21 15,0 1 7-15,3-3-44 0,0 3 20 0,-1-7-63 16,-1 0-24-16,0-6 18 0,-2-1-161 0,3 5 199 16,-4 0-117-16,0-6-20 0</inkml:trace>
  <inkml:trace contextRef="#ctx0" brushRef="#br1" timeOffset="170935.34">32614 11996 874 0,'1'-11'480'0,"-1"10"-251"15,2-5-147-15,-2 6 116 0,3-1-117 0,-1 1-37 16,1 4-2-16,0 1-1 0,-3 2-2 0,3 4-1 16,-3 3-3-16,-2 1 0 0,2 1-2 15,-1 5-2-15,1-3-5 0,0-2-1 0,0 5-4 0,-1 3-4 16,-1 4-1-16,1-5-3 0,-1 4-1 0,2-3-7 0,0 4 1 15,0-5-2-15,-1 3-1 0,-4 0-2 0,5-6-10 16,1 0-15-16,-1-1-49 0,1-1-28 16,1-1 4-16,-4 5-83 0,0-1 118 0,-1-3-87 15,1-1-42-15</inkml:trace>
  <inkml:trace contextRef="#ctx0" brushRef="#br1" timeOffset="171318.94">32117 12714 980 0,'2'4'383'16,"4"-2"-269"-16,0 0-63 0,-1-1 19 0,1-1-16 0,3 0-4 15,1-3 12-15,2 3 2 0,-4-6 14 0,4 3 1 16,4 5-15-16,1-6 0 0,4 3-1 15,-1 1 6-15,-2-2-12 0,7-2-1 0,-1 4-10 16,-1-9-2-16,-10 2-13 0,9 0-6 0,-4 0 3 16,2 2-16-16,-1-3-3 0,-8 6-3 0,3-7-7 15,1 4-4-15,1-2 9 0,-7 4 0 16,-2 0-7-16,0 1 6 0,-2 0 0 0,-2 0 1 0,-2 2 0 0,5-1 1 16,-1 0-3-16,-2 2 2 0,0 0-1 0,-1-2-1 15,1 2 0-15,2-1 0 0,-1 0 0 0,-4 2-2 16,0-1 1-16,2 0-1 0,-1 2-3 0,2 0-2 15,-3-2-2-15,-3 3-1 0,3-1-3 0,0 1-1 16,-5 5-4-16,3-5-3 0,3 1-11 0,-4 1-9 16,0-2-10-16,2 4-12 0,0-1-44 15,-2-1-22-15,2-2-27 0,-5 2-30 0,-1 5 115 16,-1-5-85-16,2 0-18 0</inkml:trace>
  <inkml:trace contextRef="#ctx0" brushRef="#br1" timeOffset="171585.9">32217 12808 959 0,'1'4'449'0,"5"-2"-266"0,-2-2-154 0,2 1 18 16,2-1-11-16,4-6-24 0,2 8 7 15,-4-2 4-15,3-4 24 0,-5 6-37 0,4-2 52 16,3 0 4-16,-6 3-2 0,11-3 12 0,-12 0-5 15,12-3-1-15,0 1-24 0,-10 1-7 16,-6 1-7-16,1 0-9 0,20-5-12 0,-5 1-3 0,-6 4-4 16,-1 0-1-16,0 0-17 0,-6-3-8 0,2 1-11 0,-4-3-13 0,-4 3-18 15,-5-1-20-15,4 1-2 0,-2 2-61 16,0-2 0-16,-6 4-12 0,-1 0-14 0,-1 1 97 16,1-2-67-16,8-2-22 0</inkml:trace>
  <inkml:trace contextRef="#ctx0" brushRef="#br1" timeOffset="171918.66">32293 12811 703 0,'-3'7'347'0,"-1"-1"-216"15,0-2-84-15,0 8 34 0,4-8-11 0,0 2-8 0,-1-2 2 16,0 6 1-16,-1-2 13 0,2-4 2 0,3 7-4 16,-2-7-14-16,3 4 3 0,6-2-2 0,1 0-4 15,-2-3-2-15,3 4-11 0,-1 0-3 0,-2-3 1 16,3 2-1-16,0-2-2 0,0 0-1 0,2-1-3 15,-3 3 0-15,8-8-2 0,-1 2-3 0,2 0-3 16,0 0-6-16,3-5-2 0,-3 5 1 16,1-4-1-16,-4 3-1 0,2 0-1 15,2-2-5-15,0-1 1 0,-6 4-1 0,-3 0-3 0,6 0-4 16,-3-3-2-16,2 1 0 0,-5 2-4 0,1-2 4 16,-1 0-1-16,2-1 0 0,-8 1-1 0,2-4 0 15,1 5 0-15,-5-4-2 0,4 0-2 0,-4 2 1 16,-2 0-10-16,1 3 5 0,1-2-27 0,-4 3-8 15,0 1-12-15,-2-2-36 0,-2 1-18 0,1 0-28 0,2-1-24 16,2-3-48-16,-3 2-39 0,0 2 150 0,1-1-107 16,-3 0-11-16</inkml:trace>
  <inkml:trace contextRef="#ctx0" brushRef="#br1" timeOffset="174939.31">27975 13604 942 0,'3'-3'361'15,"-5"-3"-237"-15,-7 0-93 0,13-1 20 0,-1 4 1 16,-3 1-3-16,-1-3 0 0,0 5 7 0,-2-1 7 16,3 0-12-16,4-1 13 0,-5 2 8 0,-2 0-31 15,3 2 0-15,5-1-4 0,-3 2-5 16,5 2-6-16,-2 1-3 0,-4 10-2 0,0-1-16 15,4-4 10-15,-6 12-2 0,-1-4-3 0,2 7-1 16,-5-2 0-16,4-1-4 0,1 1 0 0,-2 0 0 16,0 2-1-16,5-1-1 0,-3 3-1 0,-1-9 1 0,0 1-1 0,1 4 0 15,0-1 0-15,1-4 0 0,-3 0 1 0,6-2 0 16,-4-1-1-16,0-2 0 0,0 1-5 0,4-6-5 16,4-1-6-16,-4 0 3 0,-4-3-28 0,-4 1-8 15,6-2-8-15,6-1-3 0,-5-4-24 16,-7-1-4-16,-6-1-2 0,11-1-13 0,-2-5-8 15,-4-1-6-15,11-7-6 0,1 0-7 0,-7-3 15 16,13 3 6-16,1-3 9 0,-12 7 11 16,-1 7 36-16,1 0 17 0,-4-17 29 0,13-4 18 0,-20 16 22 0,0-7 10 15,11 2 9-15,-14-1 22 0,6 2 7 0,-1 7 5 16,10-2-5-16,-1-3 2 0,2-4 4 0,2 9-4 16,-13 0-4-16,9-1-11 0,13 1-6 0,-16-4-5 15,2 2-8-15,4-1 0 0,6 2-9 0,-2-2-3 16,4-4-2-16,-4 8-1 0,-4-8-1 0,13 7 0 15,-8 0 3-15,12-6-3 0,-7 4-1 0,0 1 0 16,-3-2 0-16,2 1-7 0,2 4-2 16,5-4 0-16,-12 7-5 0,3-1-4 0,-1 1-3 15,3-5-1-15,1 4-2 0,2 1 0 0,-3 2-1 16,-2-1-3-16,-3 2 3 0,2 0 0 0,-4 2 0 16,6 5 0-16,-8 0 2 0,0-3-1 0,-2 3 1 15,5-2 0-15,-5 2 0 0,-5 2 0 0,2-4 0 16,0 3 0-16,-9-4-1 0,7 5 0 0,-4-2-2 0,-5 1 1 15,0 3-2-15,4-4 0 0,-5 4-2 0,1 2 1 16,0-1-2-16,-6 0-1 0,2-2 0 0,1 1 0 16,3 1 1-16,-9 0-2 0,7-6 1 0,1 4 0 15,4-4 0-15,-3-2 1 0,-4 6 0 0,4-8-1 16,2-3-1-16,3 0 0 0,-2 0 0 0,6 3-1 16,-10 4-1-16,2-2 0 0,6-4 0 15,6 0-2-15,-5 5 0 0,2 3 0 0,1-7 0 16,-6 4 0-16,1-5 1 0,8 1-1 0,-8 6 1 0,-1 2 1 15,13-3 0-15,-13-1 1 0,12 2 0 0,1-1 1 16,2 1 1-16,-1-1 0 0,2-1 0 0,5 1 2 0,-5 2-3 16,4 1 2-16,-1 2 0 0,-1-2 0 0,11 1-1 15,-2 0 0-15,-2 0 0 0,0-1 0 16,1-2 0-16,0 0 0 0,-3 5 0 0,0-8-1 16,-9 7 1-16,9-5 0 0,-6-1 0 0,-1 4 0 15,0-1 1-15,-2-4 1 0,-2 1 0 0,-2 0 2 16,3-2-1-16,-6-1 1 0,-2 7-1 0,2-7 1 15,-3 0-1-15,2 0-1 0,-1 0-1 0,-2 1-4 16,3-3-4-16,-2 2-21 0,7-3-11 0,-4-1-16 16,-6 3 2-16,3-2-80 0,0 2-39 0,2-5 0 15,-1 2-113-15,-3-2 193 0,-2-3-121 0,0 4-68 16</inkml:trace>
  <inkml:trace contextRef="#ctx0" brushRef="#br1" timeOffset="175193.14">28740 13516 1374 0,'6'-5'722'16,"-4"1"-526"-16,3 0-155 0,-1 2 29 0,2 1-59 15,5 0-4-15,0 1 0 0,0-1 4 0,-2 0 3 16,0 5-1-16,3-2-6 0,-5 2-2 0,4-1-3 16,-4 1 1-16,-3 4 0 0,1 0-53 0,-2-3-29 15,1 2-38-15,0-2-59 0,-4 7 124 0,-6 0-101 16,0-2-72-16</inkml:trace>
  <inkml:trace contextRef="#ctx0" brushRef="#br1" timeOffset="175385.79">28783 13838 1578 0,'1'7'548'0,"1"-1"-422"15,-1 2-97-15,0-1-10 0,-1-2 0 0,0 5 1 16,2-5 7-16,1 0-10 0,-3 1-4 0,1-3-2 16,-1 1-3-16,4 1-4 0,-3 3 1 0,5-7-4 15,-5 5-9-15,-1 0-6 0,0-4-13 0,2 5-50 16,-3-3-34-16,-1 1-42 0,1-2-54 0,-4-1-89 15,2 0 191-15,2-2-146 0,-1 0-71 16</inkml:trace>
  <inkml:trace contextRef="#ctx0" brushRef="#br1" timeOffset="176240.45">29471 13497 945 0,'5'-6'385'0,"6"0"-238"16,-14 3-64-16,5 1-11 0,7-1-3 0,-6-1 11 15,8-1-24-15,-14 5 21 0,8-4 58 0,-14 4-68 16,12 0-4-16,1 1-11 0,-11 2-11 0,2 4-9 16,5-1-2-16,-8 8-12 0,6-2-3 0,2-3-3 0,0 6-3 15,-15 3-9-15,10-1 4 0,-2-2-2 16,2-2 0-16,7 4-1 0,-15 3 0 0,1 4-1 0,-2-2 0 16,9-5-20-16,-2 0-12 0,-3 3-15 15,2-6-69-15,0 3-46 0,7-10-73 0,-3 0 159 16,1-2-126-16,-2 2-51 0</inkml:trace>
  <inkml:trace contextRef="#ctx0" brushRef="#br1" timeOffset="176491.79">29487 13558 1354 0,'5'1'517'0,"-1"1"-378"0,-2-2-100 16,6-3 6-16,-3 3-9 0,12 0-17 0,-3 1 19 15,-3 0 5-15,6-1 3 0,2 1-10 0,1 3-1 16,-3 2-6-16,-2-3-4 0,-5 7 2 0,0-3-13 16,3-3-3-16,-5 4-2 0,-3 0-2 15,3-1-3-15,-5 2-1 0,3-5-7 0,-2-1-13 0,-2 6-11 16,-2 1 5-16,0-1-78 0,-4 2-33 0,-3-1-43 16,-1 5 6-16</inkml:trace>
  <inkml:trace contextRef="#ctx0" brushRef="#br1" timeOffset="176706.67">29195 13984 1267 0,'1'-3'489'0,"-1"2"-355"0,9-3-102 0,4-1 24 16,-1-1-20-16,4-4-5 0,3 2 1 0,0-1 9 15,8-1 8-15,1-4 7 0,1 1 7 0,8-2-2 16,1 6-3-16,-1-6-12 0,7 1-4 0,-7 1-5 15,-1-3-6-15,6 5-7 0,-12 4-8 0,-2-1-3 16,-3 0-4-16,3-1-2 0,-5 2-1 16,1 3-1-16,-2 3-4 0,-6-2-1 0,4-4-24 15,-1 4-14-15,-6-1-18 0,-5 7-20 0,-2 1-28 16,3-9-37-16,-3-1-175 0,-6 5 224 0,-4-2-114 0,-4-2-89 16</inkml:trace>
  <inkml:trace contextRef="#ctx0" brushRef="#br1" timeOffset="176931.49">29676 13849 1227 0,'-3'10'580'0,"3"0"-388"0,0 1-108 0,0 0-18 16,0 3-3-16,0 0-35 0,0 4 19 15,2 0-7-15,2-1-5 0,-3 3-3 0,-1 3-5 16,3-4-4-16,-2 8-1 0,-1-6-4 0,1-1-4 15,-1 2-3-15,0-5-3 0,-1 1-1 0,3-3-1 16,-2 1-5-16,0-6-5 0,0 4-9 0,0-3-15 16,0-5-15-16,6 3-61 0,-2-3-35 0,-3-2-41 0,0-7-62 0,4-3 154 15,0-4-120-15,0 5-24 0</inkml:trace>
  <inkml:trace contextRef="#ctx0" brushRef="#br1" timeOffset="177473.91">30019 13555 641 0,'2'1'356'0,"-2"0"-171"0,1-1-77 0,-4 2 30 15,4 0-68-15,-2 1 129 0,8 0-109 0,3-3-10 16,-7 1-5-16,-2 4-4 0,6 0 0 0,-2 2-5 15,8-2-6-15,-11 5-20 0,-3-2-5 0,0 3-4 16,4-1-8-16,6-2-1 0,-4-2-4 16,-1-1 3-16,7-5-1 0,0 1-2 0,4 0 1 15,-6-1 2-15,2-1-1 0,2-3-3 0,-3 1 0 16,2-1-2-16,0 1-1 0,1-3-1 0,1-4-3 16,-1 2-2-16,2-3 0 0,-3 2 0 0,0-5 0 15,1 2 0-15,-9 1 2 0,5-5 1 0,-7 6 1 16,2 0 1-16,-1-4 0 0,-1 3 2 0,-3 0-2 15,0 1 0-15,-2 1-5 0,-2 2-2 0,2 0-4 0,-6 1-2 16,1 3-1-16,-2-1-4 0,1 4-4 0,-1-1-2 16,0 2 0-16,-5 3-1 0,2 3 1 0,-1 1-1 15,3-1 0-15,3 1-2 0,-4 1 4 16,4-3 1-16,-2 8 2 0,5 0 0 0,-4-2 2 16,0 6 4-16,4-2 1 0,-4 3 0 0,0 3 2 15,-3-2 2-15,4-2 0 0,2-1 1 16,2 3-1-16,12-7-1 0,-12 5 1 0,4 0 1 0,6-4-1 15,5 1 0-15,0-4 1 0,-1 0 0 0,0-5 0 0,-2 3 0 16,6 0-1-16,0-6 2 0,-3-1-1 0,-1-3 0 16,2 3 0-16,-3 4-1 0,2-3 0 0,-2-2-1 15,-2 0-6-15,2-1 2 0,-1 3 0 0,-2-4-38 16,-3-1 15-16,5-4-39 0,-3-9-57 0,-4 15-37 16,4-9-43-16,-3-2-5 0,0 5 106 0,-3 0-86 15,0-6-60-15</inkml:trace>
  <inkml:trace contextRef="#ctx0" brushRef="#br1" timeOffset="178172.58">30303 13560 1133 0,'4'1'462'16,"-2"-1"-319"-16,0 0-95 0,-2 6 27 0,2-2-25 15,0 1-18-15,-1 4 3 0,3-4 3 0,-4 1 1 16,-1 4 1-16,-3 6-7 0,3-1-2 0,-2-5 2 15,-2 4-3-15,3-4-10 0,-8 11 2 16,2-2-9-16,2 0-1 0,-1-6-2 0,-4 5-2 16,2 1-4-16,-3 2-3 0,0-4-3 0,-2-3-5 15,1 1 5-15,-3-1-17 0,-1 3-5 0,1-9-4 16,-3 6-2-16,5-2 2 0,-5-4 1 0,12 0-1 16,-7-1 0-16,0-5 17 0,0 4 3 0,7-4 4 15,-1 1 2-15,-7-2 3 0,18 2 0 0,-13 0 2 0,10-1 1 0,1-1 2 16,-6 0 2-16,1 0 8 0,0 0 4 0,6-3 4 15,-3 2 2-15,1 0 4 0,-1-1 6 0,1 1 1 16,8-4 0-16,2 2-7 0,-1 1 2 16,3 0-5-16,-9-1 0 0,9-1-4 0,5-3-2 15,-2-1-1-15,-1 1 0 0,6-1 1 0,2 0 1 16,-6 3 2-16,11-7 0 0,-5 4 0 0,-3-2-3 16,3 4-2-16,-4-2-2 0,-3 2-2 0,3-1-6 15,4-4-2-15,-10 6-2 0,1 1-1 0,-2-1-1 0,0 0-2 16,4-1 0-16,-2 1-6 0,-6-1-6 0,3 1-3 15,-3 3-7-15,2 0-10 0,-2 2-7 0,-6-3-7 16,-5 3-4-16,1 5-8 0,12-4 1 0,-12 0 1 16,3-2 3-16,-6 2 7 0,-7 9 4 0,7-2 6 15,3-6 3-15,-14 10 11 0,-1 2 3 0,1-1 3 16,2 2 2-16,0 5 3 0,5-11 3 16,-4 8 0-16,4 0 3 0,3-3 3 0,0 4 0 15,7-6 1-15,-3 1 0 0,3-3 2 0,0 2 1 16,3-5 0-16,1 1 5 0,4-5-2 0,-4-2 1 15,3 4 6-15,2-6 3 0,3 0 1 0,0-5 0 16,-2 3 0-16,6-5 2 0,1-1 4 0,1-2 1 16,1 1-3-16,-1-4 8 0,-5-2 7 0,4 3 1 15,-8 1 1-15,-2 0 1 0,-8 3 1 0,2 0 4 0,9 1-2 16,-3-3-4-16,-4 5-4 0,-3-4 4 0,4 2-2 16,-6 3-3-16,8-3-2 0,-20 7-6 15,1-2-1-15,3-1-8 0,-2 3-4 0,0 0-8 0,3 1 2 16,-6 0-9-16,4 2-4 0,1-3-4 15,-3 5-16-15,3-2-11 0,1 0-9 0,-1 2-12 16,6-5-46-16,3 0-21 0,-3 2-33 0,3-2-44 16,1 1 131-16,-3 0-92 0,3-1-27 0</inkml:trace>
  <inkml:trace contextRef="#ctx0" brushRef="#br1" timeOffset="178447.07">30576 13401 1497 0,'-4'2'502'0,"11"-2"-350"0,-4-5-98 0,4 4 19 16,-6 2-16-16,1 1 3 0,3-4 2 0,-3 2 1 15,5 0-10-15,1 2 2 0,3 2-6 0,0-1 9 16,1-2-15-16,-4 9-10 0,3-5-6 0,0 1-5 15,1 1-3-15,-4 0-7 0,-3 1-1 0,3-2-13 16,0-1 7-16,-2-2-1 0,1 1-3 0,-2 0-6 16,-2-2-15-16,-3 4-17 0,4-3-22 0,-4 1-67 15,0 1-39-15,-1 3-54 0,-6-1-71 0,-1 1 183 16,1 0-146-16,0-2-36 0</inkml:trace>
  <inkml:trace contextRef="#ctx0" brushRef="#br1" timeOffset="179245.06">30471 13643 1424 0,'5'7'531'0,"-7"-4"-406"0,8-1-102 0,11-4 26 15,-5 1-31-15,-4-1-13 0,2 0 4 0,2-1 8 16,1-3 9-16,-1 1 10 16,-6 1 12-16,0 2-5 0,13-3 9 0,-1-1 2 0,-3 3 0 0,5-4-7 15,-2 6-6-15,0-3-5 0,0-3-8 16,-6 6-7-16,-3-2-4 0,2-2-3 0,-3 4-6 15,2 1 1-15,-4-2 0 0,-2 3 0 0,-2 3-4 16,-2-1 3-16,4 1 0 0,-3 3 0 0,-1-3 0 16,0 3-1-16,0-2 0 0,0 2 0 0,-3 3-3 0,-3 1 0 15,-5 1-2-15,3-1-1 0,-4 9 0 0,0-6 0 16,-2 3-2-16,0-1 0 0,2 4 0 0,-2-2 0 16,2-1 1-16,3-1 0 0,-2-1 0 0,0-1 0 15,-1 4 2-15,11-13-1 0,-11 5 0 0,9-2 0 16,2-8-2-16,-4 3-4 0,8-4-2 0,-1-1-1 15,-3-2-1-15,1 4-1 0,4-3 0 0,-4 2-1 16,3 0 2-16,4-5 4 0,-3 5 1 16,5-4 1-16,1 2 1 0,-5 1 1 0,5-5-1 15,1 1 2-15,-3 2 0 0,-1 6 0 0,3-10 0 16,-3 7 0-16,4 1 1 0,0-5 1 0,-1 4 1 16,-1-2-1-16,1 1 0 0,2 0 0 0,-2 3 1 15,-2-1 0-15,2-1-1 0,-4 7 1 0,2-3 0 16,-1-1-1-16,-2 0 2 0,-3 2-2 0,3-1 1 0,-1-1-1 15,-3 8 0-15,1-10 1 0,-1 4-1 0,2 1 0 16,1-2-1-16,-1-1 1 0,2-2-1 0,-3 1 1 16,-2-1 0-16,3 0 0 0,3-1-1 0,-4-1 2 15,4-2-1-15,2-3 1 0,-5 5-1 0,9-4-1 16,-8 3-1-16,5-6 0 0,-2 5 0 16,-2-4-3-16,-2 2 1 0,4-2-1 0,1-5 0 15,5 0-1-15,0 0 0 0,-3 2-1 0,-9 0 1 0,1-5 0 16,8-1 0-16,-4 5-1 0,-8-3 2 0,3 1 1 0,-1-1 2 15,8 2-1-15,2-3 1 0,4 2 0 0,1 1 0 16,-4 2 1-16,1 0 0 0,-2-2-1 0,2 0 1 16,0 1-1-16,-7 2 1 0,-3 3 0 0,0 0 0 15,3-2 0-15,-2 5 0 0,3 2 0 16,-6 2 0-16,5-1 1 0,-2-1-1 0,2 2 1 16,1 0-1-16,-3 0 1 0,3 2 0 0,-5-1 0 15,4 0 1-15,-5 6-1 0,5 2 1 16,1-2 0-16,-4 4 1 0,1 1 0 0,-3 2 0 0,1 0 0 15,-1 3 0-15,3-3 0 0,-3 3-1 0,-1 1 1 16,-2 4-2-16,2 0 0 0,-1 2-1 0,-4 1 1 16,4 0-2-16,0 1 0 0,-1-2 0 0,-1 5 0 15,2-8 0-15,0 1-7 0,-1-2-7 0,3-1-5 16,-3-3-5-16,2-5-18 0,0 5-10 0,0-6-10 16,-3-4-12-16,5-3-8 0,1 0-10 0,-3 0-51 15,1-3-24-15,1 1-20 0,1-4-46 16,6-5-50-16,0 0 172 0,-6 3-128 0,2-4-53 15</inkml:trace>
  <inkml:trace contextRef="#ctx0" brushRef="#br1" timeOffset="179559.78">31355 13362 760 0,'10'-14'425'0,"4"5"-227"0,-18 5-111 0,5-3 105 15,-9 5-104-15,7 0-9 0,-1 0 4 0,2-2 0 16,7 4 0-16,-4 0-15 0,2 1 1 0,-3 5-8 15,2-1-6-15,3 0-7 0,4 8-12 16,2-4-5-16,-5 6-3 0,-3-1-3 0,-3 8-5 16,-1 1-1-16,10 1-2 0,-11 3-1 0,1 2-4 15,-13 4 0-15,3-3-2 0,10 1-1 0,-3 6-3 16,1-1 0-16,-17-2-2 0,12 0 1 0,-6 1-2 0,13 0 0 16,-11 0 0-16,-3 2 1 0,3-5-1 0,2 5 0 15,-1-3 1-15,4-1-1 0,4-4 0 0,-8 3 1 16,3-2-2-16,2-4 0 0,2 1-2 0,0-7-4 15,1-2-5-15,-3-2-17 0,4-1-7 0,2-10-9 16,0 5-8-16,-2-7-26 0,3 0-11 0,-3-1-11 16,0-2-8-16,3 0 10 0,-3-1-64 0,1 1-31 15,-2-6-51-15,4-7 166 0,-3 4-103 0,1-4-32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22:18.6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10539 17508 650 0,'-14'-3'306'0,"-2"-9"-200"0,-3 7-55 16,5 2-14-16,5 2-21 0,4-9 8 0,3 5-5 15,3-3-2-15,0-4-17 0,-2 6 10 0,3-2 1 16,5-2-1-16,-4-1 8 0,-1 5 4 0,-1-3 2 16,2 3 0-16,1 0 3 0,1-2-2 0,6 2 2 0,-4 2-2 0,-6 7-11 15,9-8-2-15,-3 4-3 0,-2 2-1 0,8-2-4 16,-2 4-2-16,11 1-3 0,-4-1 1 0,6-2 0 15,4 4 0-15,6 1-1 0,1 1-2 0,1-3 1 16,8 2 1-16,-4 1-1 0,7-3 0 16,1-1 1-16,10 2 0 0,-8-2 1 0,16 1 0 15,-1 3 1-15,3-3 1 0,3 1 0 0,13 5 0 16,-6-3 0-16,5 2 0 0,2 1 0 0,0-2 0 16,2-3 0-16,-12 3-1 0,5 0 0 0,11 0 0 15,3 2 0-15,-12-8 1 0,5 6-1 0,-3 2 0 0,18 2 1 16,-2-1 0-16,0-1 0 0,-9-5 2 0,15 7 0 15,3-3-1-15,5-3 1 0,-2-2-1 0,3 5 1 16,-2-3-1-16,1 2 1 0,0-1-3 0,8-1 1 16,-9 6 0-16,-1-3-1 0,-1 3-1 0,3-2 0 15,1-1 1-15,-2-1-1 0,1 1 2 0,-9 0-1 16,9-1 0-16,-3-4 0 0,-1 8 1 0,-16-5-1 16,-2 1 0-16,22-1 0 0,0-1-1 0,-24 4 0 15,7-4 0-15,3 1 0 0,18-3 0 16,-1-4-1-16,1 1 1 0,-17 1-4 0,22-3 0 15,-6 0 0-15,1-1 0 0,5-5 0 0,-1-2 0 16,-3 4 0-16,-1-5-1 0,7 0 5 0,-12 1 0 16,8-3 0-16,-2 1 0 0,-6 1 2 0,-2 2 0 15,6-4-2-15,1 1 1 0,-9 3 1 0,8-4 0 16,-4 4 0-16,0-3 0 0,3 3-1 0,-17-1-1 0,-2 0 1 16,14 1 0-16,4-6 0 0,-20 4 0 0,2 1 0 15,-2 1 1-15,13-3 0 0,2-1 0 0,1 0 0 16,-14-4 0-16,7 8 1 0,1-3-1 0,-1 0 1 15,2-5-1-15,-1 3 0 0,-6 1 0 0,-2 5 3 16,-5-1 2-16,5-4 2 0,-3 0-1 0,-11 3 5 16,5 3 1-16,-4-5 1 0,-2 0 2 0,-1 4-1 15,1-3-1-15,-2-1-2 0,3 0 0 16,-6 0-4-16,-1-1 0 0,-11 5 0 0,-3-2-4 0,8 0-1 16,-2-4 0-16,-20 8 1 0,2 0 0 0,2-4 1 0,5 2 0 15,-8-3-1-15,0 0 0 0,-11-1 0 16,7 0 7-16,0-2-1 0,-5 2 0 0,-2 2 2 0,-7-4 0 15,-1 2 0-15,-3-6 2 0,1 4-5 0,-4-1 0 16,0-2-4-16,-4-3 0 0,4-1 6 16,-1-2-3-16,-3 2 1 0,-6 2-4 0,2 3 0 15,-5-1 1-15,-6-3 0 0,1 2-2 16,-6 0 0-16,0 3 2 0,-1-3-2 0,1 0 1 0,-5-6-1 16,-1 4-1-16,3 1-1 0,-12 4-3 0,-5-7-1 15,-1 2-3-15,-12 2 1 0,6 2-3 0,-8-5-1 16,-6 3 1-16,4-5-3 0,-2-1 5 0,-1 5 2 15,0-2 0-15,-13-3 0 0,3-1 4 0,-3 4 1 16,-1-2 0-16,-6-1 1 0,2 1-3 0,-8 0-1 16,2 3 3-16,6-6-6 0,-14 4 0 0,13 1-1 0,-4 1-1 15,-16 2 0-15,3-3 2 0,10-1-3 0,-7 6 0 16,-4 0-1-16,-8 2-2 0,-11-2-4 16,1 0-13-16,8 3-2 0,-16-2 0 0,-1 4 0 0,-7-1-6 15,-6 7 2-15,4-10 0 0,0 7 1 16,-2-2 14-16,-1-6-2 0,-6 15 0 0,4-8-1 15,-10 10-3-15,5-6-3 0,-2 7-2 0,-4 0 1 16,1 2-20-16,-4 2-5 0,-1 2-10 16,3-3-1-16,-1-3-43 0,2 2-13 0,-4 0-9 15,0 5-13-15,0-6 12 0,7 5 7 0,17-7-11 0,-9 3 44 0,-11 2 42 16,5 1 12-16,17-6 3 0,-2 4 16 0,2 1 33 16,-17-4 2-16,9 0 27 0,2 0-14 0,10 0 23 15,-7-1 4-15,1-2 9 0,2 0 9 0,1 2-29 16,5 1-6-16,3-2 7 0,-8 1-10 0,14-1-22 15,-1-1-4-15,1 2-1 0,12-6-8 0,-5-1 6 16,-8 5 2-16,17-5-15 0,4-4 20 0,-7 2 1 16,13 1-1-16,-3-2-1 0,-3 1 0 15,1-2-1-15,13-2 1 0,2 3 5 0,-2-3-9 0,-7-2 2 16,6 5 0-16,-2-4 0 0,10 1 3 0,-7-1 1 16,4-2-1-16,1 2 6 0,-4 1 5 0,2 3 0 15,2-8 4-15,-4 6 1 0,24 1 5 16,17 3 3-16,1 2 1 0,-47-7-2 0,2-5 0 0,-4 3-2 15,-2-2 4-15,9 6-9 0,4-4-10 0,-10 11-3 16,13 1 1-16,-4-1-13 0,1 1-2 0,15-2-1 16,-13 2-7-16,-3 1 3 0,-3 0 2 0,-1 0 0 15,2 1-3-15,8 4 0 0,-13 0 2 0,7-2 1 16,-2 2 0-16,2 1-1 0,-7 1 3 16,12 3-2-16,-14-2-1 0,-6-2 0 0,10 1-1 15,-6 1 0-15,3-3 1 0,-3 0 1 0,4 0-1 16,0-1 1-16,-5 3 7 0,6 0 3 0,1-2 3 15,-3 3-5-15,-1-1 0 0,5 0 12 0,-6 2-1 16,9 0 6-16,-9-2-4 0,11 0-9 0,-2 1-2 0,2-2-1 0,1 2-7 16,-4 1-1-16,6-8-1 0,6 2 250 0,-3 5-251 15,-15-5-1-15,10 3 1 0,-1-1 255 0,4 2-256 16,-1-4-1-16,-2 9 1 0,7-6-251 0,-3-2 255 16,10 2 4-16,-10 3 1 0,8-3-312 0,2-2 317 15,-1 7 1-15,-1-5-13 0,16-1 15 16,-4 1-3-16,-3 5 0 0,6-7 7 0,-3 4 48 15,1 1-62-15,7-3 1 0,-9 4 18 0,1-3-21 16,2 3 0-16,4-4-1 0,0 1-7 0,3 0 6 16,0 3 1-16,0-2 2 0,4 0-6 0,-3-6 5 0,3 7 0 15,-2 0 0-15,2-1 1 0,0 2 0 0,1-4 0 16,-5-2-1-16,3 9-1 0,4-6 0 0,-6 0 0 16,6-3 0-16,-3 1 0 0,2-2-2 0,-8 1 1 15,9-3 1-15,-2 3-1 0,-7 3-1 0,1-2 0 16,2-1 0-16,-5 3-1 0,-4-1 1 0,6 1-1 15,-6 0-1-15,-2 5 1 0,7-5 0 0,-2 3 0 16,-4-1-1-16,-1-2 1 0,1 5 0 0,4-7 1 16,-3-1-1-16,3 2 1 0,-16 3 1 15,6-2-1-15,1 0 2 0,4 0-1 0,-7-2 0 16,-4 9-1-16,0-3 0 0,4 2 1 0,3-3-2 16,-4 2 0-16,4 0 1 0,-8 1-2 0,1-3 0 15,4-1 1-15,0-4-1 0,-5 5 0 0,0-4-1 16,0 3 0-16,6 1 1 0,-3-4-1 0,10 6 1 15,-7-1-1-15,1-3 1 0,5 1-1 0,3 1 1 0,5-5-1 0,-12 7 1 16,10 0-1-16,2-5 0 0,-2 5 0 0,3-1 0 16,-7-1 0-16,4 2 0 0,-1 2 0 15,6-3-1-15,-8 6 1 0,3-3 0 0,-2 4 0 16,1 0 0-16,3-5 1 0,-2 9-1 0,3-6 0 16,-5 1 0-16,11-1 0 0,-6-3 0 0,-2 4 1 15,5-7-1-15,-7 6 1 0,4-5 0 0,3-2 0 16,11 1 0-16,-16-2 0 0,10 1 0 0,10-4 0 15,-14 5 0-15,16-3 0 0,-9-1-1 0,-2 3 1 16,-7 2-1-16,16-6 0 0,-12 5 1 0,-3 0-1 0,8-1 1 16,4 4-1-16,-4-1 0 0,7 6 0 0,1-5 0 15,-5-2 0-15,6 2 0 0,0-2-2 0,4 0 1 16,-2 4 0-16,0-8 0 0,0 3-1 0,3 0 1 16,0 3-1-16,1 2 0 0,0 0 0 0,5-4 1 15,-3 1-2-15,7 1-1 0,-1-3 1 0,-5 4-1 16,4-3 2-16,0-4-2 0,3 1 1 15,-10 2 0-15,12-4 0 0,-6 2 1 0,-1 3 1 16,11-6 0-16,-5 5 0 0,4-4 1 0,9-1-1 16,-3 4 1-16,-3 0 0 0,6-2 0 0,4-1 0 15,2-8 0-15,1 5 0 0,5 1 0 0,-4 3 0 16,-4-4 0-16,3 3 0 0,-3-3 0 0,1-2 0 16,-4 7 0-16,3-5 0 0,2 2 0 0,0-5 0 15,8-2 0-15,6 3 0 0,-8-1 1 0,9 3-1 16,-1-3 0-16,1-4 1 0,0 0-1 0,-10 5-256 0,1-5 256 15,6 6 0-15,6-5 0 0,-7-1-1 0,0 5-9 16,1-1 10-16,-4 4 0 0,5-1 255 0,0 2-255 16,-7-1 0-16,0 4 0 0,-5-2 2 0,1 3 12 15,1-1-14-15,5 0 0 0,3 3 0 0,1-1 0 16,-8-2 0-16,2-3 0 0,2 4-1 0,0-5-1 16,1 2 2-16,3-3 0 0,-15-1 0 0,20 1 0 15,-7-2 1-15,9 3 0 0,0-2-1 0,-7-1 0 16,2-1 0-16,-5 0 0 0,-3-1-1 0,5 0 1 15,6 1 0-15,-15-2 0 0,7 1 0 0,3 1 0 0,2 1 0 16,-3-1 0-16,3-1 1 0,-10-1-1 0,7 0 1 16,-1 2-1-16,-5-4 1 0,0 2 0 0,-3 0-1 15,13-3 0-15,-4 3 0 0,0-4 1 16,-2 2-1-16,1 1 0 0,-4-4 0 0,-3 1 0 16,13-1 1-16,-21 2-1 0,11 4 0 0,5-5 0 15,-8-2 0-15,7 3 1 0,-9-2 0 0,4 1 0 16,-7-2 0-16,0 6 0 0,4-7-1 0,-11 4 1 15,0 1 0-15,1 2-1 0,3-2 0 0,3-1 1 16,-7 0-1-16,1-2 0 0,-3 1 0 0,7 3 1 16,-9-2-1-16,0 4 0 0,4-2 0 0,-5 3 0 15,-1 0 0-15,-4 3 0 0,-2 0 1 0,-2 0-1 16,11-2 1-16,-7 0 0 0,1 3-1 0,-3 1 0 16,4-2 0-16,1 0 1 0,-1-1-1 0,2-2 0 15,-2 1 0-15,0 5 0 0,0-6 0 0,0-1 1 0,-3 2-1 16,7-1 0-16,0 2 0 0,-11 4 0 0,3-4 0 15,-3 0 0-15,7 2 0 0,-5 1 0 0,2-1 0 16,-5 1 1-16,-1 1 0 0,0 1 0 16,-1 0 0-16,6-5 1 0,-4 4-1 0,-4-2 0 15,2-2 0-15,5 4 0 0,-5-6 0 0,8 0 0 16,-7 4 1-16,-3 0-1 0,-2-2 0 0,14 0-1 16,-13-3 0-16,-4 1 1 0,5 1 0 0,2-2 0 15,2 0 0-15,4-3 0 0,-8 4-1 16,6 0 1-16,-1 0 0 0,4-2 0 0,-4 0-1 0,-2 2 1 0,7-4-1 15,-5 3 0-15,0-4 0 0,1 3 0 0,0 1 0 16,-4 0 1-16,3 0-1 0,0-1 0 0,-5 0 0 16,5 2 0-16,-2 2 0 0,2-1 0 0,5-5 1 15,-1 4-1-15,0-1 0 0,-11 2 1 0,13-2-1 16,-6 1 0-16,5-3 0 0,-5 3 0 0,0 3 0 16,0-3 0-16,8-1 0 0,0-1-1 0,-10 3 1 15,0-1 0-15,1 0 0 0,9-1 0 16,-8 1 0-16,-2 0 0 0,4 1 0 0,-6-1 0 0,12 0 0 15,-5 0 0-15,0 0 0 0,-2 0 0 0,1 0 0 16,0 0 0-16,1 0 0 0,5 0 0 0,-5 0 0 16,0 1 0-16,0 0 0 0,3 3 0 0,0-3 0 15,0 1 1-15,11-2-1 0,-22 1 0 0,5-1 0 16,5 1 0-16,8 0 1 0,-5-2-1 0,-6 0 0 16,3 1 0-16,-8 0 0 0,6 0 0 0,6 2-1 15,-19-2-2-15,-2 0-1 0,2 2-2 0,4-2 0 0,7 3-2 16,-9-1-1-16,10 2-4 0,-7-5-10 15,6 1-9-15,-4 2-9 0,3-2-13 0,-5 0-16 16,0-1-68-16,-1 2-52 0,-2 2 128 16,-1 1-79-16,0 1-31 0</inkml:trace>
  <inkml:trace contextRef="#ctx0" brushRef="#br0" timeOffset="1068.08">8675 16865 1165 0,'-16'-16'431'0,"5"8"-289"0,-4 0-95 15,8 0-15-15,1-4-6 0,2 9-10 0,-3-4 8 16,7 5-1-16,1-1 1 0,-1 0-1 0,3-1-1 16,-1 2 2-16,1-1 0 0,0 3-5 15,4 0-1-15,-7-1-1 0,4 1-2 0,-3 3-6 0,2-3 0 16,-1 2-1-16,0 3-1 0,-3-5 2 0,-2 1 0 16,3 2-2-16,0-3 1 0,0 1 12 0,0-1 1 15,-7 0 3-15,5 0-27 0,-6 1 30 0,-3-1 1 16,1-2 2-16,-5-6 5 0,1 2-11 0,-3-4-1 15,2 1 4-15,-4-8 23 0,-2 4-30 0,-2-5-6 16,-4-1-3-16,-1 4-5 0,1 0-2 0,-5 4-2 16,-1-1-7-16,-6 3 2 0,3-5-5 15,6 13 0-15,-5-3 3 0,0 5 0 0,-6-1-7 16,2 8 0-16,-1 0-1 0,6 2-1 0,4 8 1 16,-6-4-1-16,5 5 3 0,2-1 2 0,4 7-1 15,3-1 1-15,6 4-1 0,3 2 1 0,1-5 0 16,2 1 0-16,8-3-3 0,-2-1 2 0,5-4 0 15,7-6-1-15,0 3 2 0,2-8 2 0,-2 2-1 0,8-5 3 0,0-4 4 16,1 0 1-16,-4 1 4 0,3-7 1 16,-1-2 4-16,2-1 1 0,-8-5 2 0,2 0-1 15,2-1 2-15,-3-1 2 0,-5-5-4 0,1-1 4 16,-6 0-2-16,0 1-1 0,4-4 1 0,-10 3-3 16,-10-1-2-16,-5 1-4 0,11 3 0 0,-14 1-5 15,1 3-3-15,-6 5-3 0,-3-3-3 0,0 13-1 16,2 3 1-16,-7 4-2 0,-2 6 4 0,-6 4 2 15,2 3 1-15,5 0 2 0,-2 7 2 0,-9 13 0 16,2-8 1-16,8 3 0 0,2 6-1 0,2 1-1 0,4-2 1 16,6-1-2-16,-5 3 1 0,11-15 0 0,-3 3-1 15,13 0 1-15,0-10-3 0,7-1-2 0,-1-4-1 16,4 0 1-16,6-8-2 0,1 1 1 0,5-6 0 16,-8 1 1-16,2-5 6 0,3-3 1 0,-3-3 2 15,4-3 1-15,-4-2 5 0,-3 4 0 16,-3 5 2-16,1 0 0 0,8-17 0 0,-10-1 0 15,3-6 1-15,0 4 5 0,-15 7-4 0,-9-13 1 16,3 4 0-16,-4 2-3 0,-4 8-3 0,-15-2-1 16,-7 9-3-16,-1 0-6 0,-3 1 3 0,-10 17-4 15,4-3 0-15,-9 8 0 0,-7 10 1 0,-3 11-1 16,9-5 1-16,-5 17-10 0,3-3-18 0,-3 6 7 16,-9 5-54-16,21 2-82 0,-6 0-53 0,7 1 150 15,1 6-111-15,11-11-39 0</inkml:trace>
  <inkml:trace contextRef="#ctx0" brushRef="#br0" timeOffset="2067.19">24581 17912 741 0,'33'14'293'0,"-1"-4"-230"0,14 6-59 15,8-5-15-15,-1 0 13 0,-8-4 5 0,11-4-7 16,-1 2 5-16,7-5 38 0,2-1-34 0,-1-8 2 16,2 3 2-16,7-5-1 0,6-1-1 0,-7 4-4 15,4-11 0-15,-6 2-2 0,6-1 2 0,-2-5 0 16,-5 1 2-16,-12-5 10 0,4 4 10 0,-8-6 7 15,-5 0 7-15,-3-1 15 0,1 0 8 0,-14 7 8 16,-15-6 8-16,4-7-3 0,0 1-3 16,-2 2 6-16,-10-2-4 0,4 0-13 0,-22-1-4 15,1-3-7-15,7-1-3 0,1 3-6 0,-17-1-6 16,-9 1-12-16,-2-3-1 0,-3-3-4 0,1 0-2 16,-3 1-1-16,-8 3-1 0,-7 2 0 0,5-2 1 15,2-3-1-15,-9 9-1 0,0 0-2 0,-4 6-1 16,-5 1-4-16,-11 10-7 0,7-2-2 0,0 9-2 0,0 3-4 15,-16 3 0-15,0 0 0 0,6 8-2 0,0-2 0 16,13 0 2-16,-21 5-1 0,-6 14 0 0,4-5 3 16,47 0 0-1,0 0-3-15,-43 19-1 0,7-5 0 0,-7 13 0 0,-4 6 0 16,14-3-1-16,11-4 0 0,-3 6-1 0,18-10 2 16,-11 1-2-16,22 1 0 0,5 0 1 0,-1-8-1 0,13 2 0 0,13 6 1 15,-2-5 0-15,-5 2-1 0,19-4 2 0,2 2 2 16,4 1 2-16,15-2 0 0,-3 2 3 0,-3-8 1 15,17 8 2-15,0-3 2 0,7-2 3 0,9-3 1 16,-2-2 0-16,6 0 1 0,5-5 0 0,3 0-1 16,7-9 1-16,2 0-2 0,5-9-2 0,-7 1-2 15,14-6-1-15,-4 1-1 0,2-9-22 0,1-1-17 16,0-7-20-16,2-2-20 0,3-5-114 0,-1 0 144 16,-15-2-89-16,-1-3-39 0</inkml:trace>
  <inkml:trace contextRef="#ctx0" brushRef="#br0" timeOffset="2667">26291 17185 1393 0,'-14'3'472'0,"12"-3"-366"0,-13 7-85 15,-5 3-6-15,3 0-9 0,17-2-3 0,7-1 1 16,-11 5 0-16,11-1-1 0,-8 1 2 0,7-1 4 16,12-1 4-16,-2 1 11 0,-10-3 4 0,3 1 2 15,0 0 5-15,16-6 3 0,-2 3-1 0,6-6-2 16,-3 0-1-16,-2 0-6 0,12 0-3 0,-5-2-3 0,2-9-3 0,8 0-6 16,-11 4-1-16,-1-2-1 0,-1-5-2 0,6-1-3 15,-5-5 0-15,-2 2 0 0,0 2 0 0,-18 2-3 16,11-7-1-16,2-2-2 0,-14 4-4 15,0 1-1-15,-6-4-1 0,-5 6 0 0,1-4 0 16,-4 3 2-16,-6 4 3 0,-3-2 1 0,3 13 4 16,0-9 1-16,-7 12 1 0,4-2-1 0,5 6-1 15,-1 0-1-15,5 5-2 0,-4 1-1 0,1-4-2 16,1 7-1-16,9-5-1 0,1 7 1 0,-2 5 1 16,0-3 1-16,6-7 1 0,4 9 0 0,7-4 3 0,1 2 2 15,10-5 0-15,-3 0 4 0,2-7 0 0,16-5 2 16,-12 6-1-16,7-7 2 0,-2 5-1 0,1-4 1 15,3-9-1-15,0 4-1 0,0-6-1 0,-2 3 0 16,2 0 0-16,-3-11-1 0,-1 1 1 0,-5-6 0 16,2 7 1-16,-11-7-4 0,0 4 2 0,-8-3-1 15,-5 2-1-15,-5 4-1 0,-1-5 0 0,1 7-1 16,-9 6 1-16,-2-1 1 0,3 0 0 0,-4 3 2 16,0 3 1-16,1 1 0 0,0 6-1 15,-2 4-1-15,0-3 1 0,9 0-1 0,-4 6-1 16,3 0-2-16,1 1 1 0,2 1 0 0,7 3-1 15,8-8 2-15,2 8 0 0,4-1 0 0,12-5 1 16,-3 2-1-16,25-9 0 0,1 4-1 0,12-3-1 16,-8 2-1-16,34-8-16 0,-7-3-17 0,16 3-22 15,8-3-30-15,13 0-127 0,-6 1 160 0,-9-4-96 0,6-11-49 0</inkml:trace>
  <inkml:trace contextRef="#ctx0" brushRef="#br0" timeOffset="120742.07">10828 5227 623 0,'4'-4'366'0,"-3"-1"-187"16,-5 3-130-16,4-1 114 0,-6 3-163 0,3 2 0 0,5 0-4 15,-1 3-1-15,-11 1 0 0,11 1-1 0,-1 6-2 16,-8-2-2-16,7 5-3 0,1-4-2 0,-9 7 2 15,10-1-1-15,8 8 2 0,-7-4 3 0,-2-1 4 16,2 5 3-16,-4-1 7 0,-1 4 5 0,1-1 3 16,-5-2 1-16,7-1 2 0,-1 1-2 0,-5 2 0 15,5-3-2-15,4-3-3 0,-5-1-2 0,4-2-2 16,-2-2 1-16,-1 3-3 0,2-2 2 0,3-8 1 16,-2 2 2-16,-6 2 0 0,9-2 3 0,-4-1 1 0,5-1 5 15,-2-2 0-15,-6 3 1 0,2 0-1 16,1-1 0-16,9-6 2 0,-8 0-1 0,10 2-1 15,-12 0-2-15,7-7 1 16,0 1 1-16,14 0 1 0,0 0-2 0,-8 4-1 0,-8-2 0 16,12 0-1-16,-7-1 0 0,-4-2-3 0,10-2-2 15,-19 0-2-15,20-5-1 0,-3 0-1 0,6 1-2 16,2-2 1-16,-4 2-1 0,1 0-2 0,-3 5 1 16,-1 0 0-16,6 2 1 0,-3-4-2 0,2 4 1 0,4-2 0 0,1-2-1 15,3 4 1-15,7-2-1 0,-3 0 1 0,-9-1-1 0,10 3 0 16,0-2 0-16,2 1 0 0,-2 0 0 15,-4 0 0-15,2-1-1 0,9 0 1 0,5 2-1 0,-8-2 0 16,14-3 0-16,-5 4 1 0,4-3-1 0,4 2 0 16,-3-1 0-16,5-2 0 0,-3 3 0 0,7 1 0 15,-14 2 0-15,7 1 1 0,12-2-1 0,-7 0 0 16,-1 1 0-16,3-1 1 0,3-1 0 0,-5 0-1 16,10 1 0-16,-12 1 1 0,2-1 0 0,1 0-1 15,2-2 0-15,-3 2 1 0,7 0-1 0,0-1 0 16,-5-4 1-16,3 3 0 0,5 1-1 0,1-3 1 15,-6 0-1-15,-6 1 1 0,7-1-1 0,6 1 0 16,-4 3 1-16,0-2-1 0,-6 0 0 0,7-1 0 16,9 2 0-16,-7 0 1 0,3-2-1 0,-6 2 1 15,8-2 0-15,-2 2-1 0,-6 1 1 0,6-1 0 16,-1 1-1-16,-2 0 1 0,-3 4-1 0,2-3 0 16,-3-1 0-16,2 3 0 0,3-3 0 0,-3 5 0 15,-9-2 1-15,3 2-1 0,1-2 0 0,-4 1 1 16,9-4-1-16,-9 4 1 0,7 3-1 0,-7-5 1 15,5 3-1-15,3-3 0 0,-6 3 0 0,2-1 1 16,-4 3-1-16,-7-3 1 0,5-2 0 0,3 0 0 16,-4-1 1-16,-2 2-1 0,1 1 0 0,6-4-1 15,-1 1 1-15,-3-1 0 0,4 1-1 0,-8 1 0 16,3-1 0-16,6 3 0 0,-4-4 0 0,-11 3 1 16,3 1-1-16,7-2 0 0,-5 1 0 0,1 1 0 15,-6-1 1-15,1-1-1 0,-2 1 0 0,16-3 0 0,-8 0 1 16,-11 2 0-16,4 1 0 0,-4-2 0 0,-3 4 0 0,10-1 0 15,-2 0 0-15,-17 2 0 0,15-2-1 0,-1 3 0 0,10-4 0 16,-7-1 1-16,2 2-1 0,0-1 1 0,1-2-1 16,-1 1 1-16,-1-2-1 0,4 1 1 0,-9 1 0 15,12-2-1-15,-9 1 0 0,4 3 0 0,-1-3 1 16,0 1 0-16,0-1-1 0,0 0 0 0,2 0 0 16,-4 2 1-16,-1-1 0 0,-2 3 0 0,2 2-1 15,-4-3 0-15,1 4 1 0,9-4-1 0,-7 1 0 16,0 1 0-16,6-4 0 0,2 3 0 0,0-4 0 15,1 1 1-15,4-2-1 0,-4 2 1 0,0 3 0 16,3-4 1-16,-7 5-2 0,4 0 1 0,1-3 0 16,-6 6 0-16,4-5 0 0,-3 7-1 0,-2-5 0 15,1-2 0-15,-2 2 0 0,2 1 0 0,0 3 0 16,-4 0 0-16,6-4 1 0,-1-6-1 0,1 8 1 16,3-4 0-16,3 1-1 0,-4-2 0 0,2-3 1 15,-1 1-1-15,3 0 0 0,-5 2 2 0,-2-3-2 0,-1 0 1 16,-4 7 0-16,8-4 0 0,-6 0 0 0,-4 2 1 15,5-1-1-15,4 1-1 0,3-3 1 0,-3 2 0 16,2-4 0-16,-8-1 0 0,7 1 0 16,-2 0 0-16,8 0 0 0,-11 0 0 0,3 4 0 15,4-3 0-15,-3-2 1 0,4 1-1 0,1 0 1 16,-5-4 0-16,-8 4 0 0,4 0 0 0,1-6 1 16,-3 6-1-16,2-7 1 0,-1 2 1 0,-7 0 0 15,7-5 0-15,-3 6 3 0,-1-3 0 0,0 1 1 16,0 5-2-16,6-9 0 0,-9 0 5 0,-1 5 0 0,4-6 2 15,-6 0 2-15,3 0-2 0,-7-3-1 0,-3 4 3 0,0-1-3 16,4 1 2-16,-8-3 4 0,-1 3-2 0,11-5 2 0,-13 5 0 16,6-2 1-16,-1 0 0 0,-5 4 0 15,2-3-2-15,8 0-4 0,-10 4 3 0,-2 3-7 0,11-6 0 16,-10 5-2-16,4-2-1 0,0 1-3 0,-5 1 1 16,7 1-2-16,-5 1 0 0,7-4 0 0,-5 3 1 15,-3 0-1-15,3 0 0 0,-2-3 1 0,1 2 2 16,1-2-1-16,-4 2 0 0,-8 3 2 0,-10-2 1 15,15-4 0-15,-11 2 1 0,3 1 1 0,-1-1-3 16,-8 2 2-16,16-7 8 0,-7 3-1 0,7-3 1 16,-10 6 1-16,-3 0 2 0,7 0-6 0,-7-6 8 15,-3 6-1-15,1-2-7 0,-2-5-2 0,-5 5-1 16,0-8-2-16,1 0-3 0,1-1 2 0,-6 4-6 16,2-3-1-16,-1-1-5 0,-4 2 0 0,-3 2-1 15,-7 0-1-15,3 0-2 0,1-2-1 0,-8-1 1 16,-2 2 0-16,-11-2 1 0,0 1 1 0,7-4 1 15,-15-1 0-15,11 4 4 0,-20 1-1 0,13 2 1 0,9-2 1 16,-17 1-1-16,0 2 1 0,3 3-1 0,-7-1 1 16,-6 0-1-16,5-7 0 0,-13 6 0 0,-10 4 1 15,13-1 0-15,-6-2-1 0,-7 0 1 16,-8 1 0-16,-4 3 0 0,9 0 0 0,-24 3-1 0,10-6 2 16,-4 7-1-16,-1 1 0 0,-8-3 1 15,0 1 0-15,1 2 0 0,1 0-1 0,-1-3 1 16,-3-1 0-16,1 2-1 0,-3 0 1 0,8-1 0 15,-7-5-1-15,-2 6 1 0,-7 2 0 0,5 0 0 0,-5 0 0 16,-6 1 0-16,12-3 0 0,-8 10 1 0,4-4 0 16,-5 2 0-16,5-3 0 0,13 3 0 0,17-5 0 0,-30-1 1 15,-6 7-1-15,23-8-1 0,-1-2 1 0,-3 5 0 0,-3-2-1 16,-13 0 1-16,-4 2 0 0,24 2-1 0,-12-4 0 16,3 3 0-16,0-4 1 0,3 0-1 0,0-1 1 15,1 4-1-15,5-2 0 0,-9-1 1 0,8-2 0 16,-3 3-1-16,-2 0 0 0,9-2 1 0,-12 4-1 15,4-4 2-15,5 2-1 0,9-7 0 0,-12 7 0 16,4-1 0-16,-2-1 1 0,1 2-1 0,6-2 0 16,2-1 0-16,-5 6 0 0,0-1-1 0,9-4 0 15,1-1 1-15,1 5-1 0,-1-2 1 0,4 0-1 16,2-3 0-16,3 3 0 0,-10-2 0 0,9 7 0 16,0-5 1-16,7 0-1 0,-5-2 0 0,4 5 1 15,3-1-1-15,2-2 0 0,5-1 0 0,-9 2 1 16,3-1-1-16,-4 1 0 0,18-1 1 0,-9-3-1 15,1 3 1-15,-7-5 0 0,5 9-1 0,7-6 1 16,-6 1-1-16,4 2 0 0,-4 4 0 0,4-2 0 16,13 0 0-16,-8-2 0 0,-6 5 0 0,16-5 0 0,1-3 0 15,-2 3 0-15,-7-1 0 0,-2 2 0 0,0 0 0 16,11-2 0-16,-3-1 0 0,-2 8 0 0,6-7 0 16,1 0 0-16,-2 0 0 0,5-1 0 0,0 1 1 15,3-2-1-15,6-2 0 0,-11 4 0 0,7-1 0 16,5-2 0-16,-5-2 1 0,5 4-1 0,-4 1 0 15,-1 1 0-15,1-3 0 0,9-8 0 0,-8 3 0 16,1 7 0-16,8-4 1 0,-1-2 0 0,4 7-1 16,-1 0 0-16,4-1 0 0,-3 3 0 0,3-3-1 15,-7-1 0-15,10 2-1 0,0-5 0 0,-2 3 1 16,-3 1-1-16,5 4 1 0,5 1-1 0,0-5 0 16,4-1 1-16,-5 6 0 0,10-4-1 0,-6 2-1 15,8 0 1-15,-6-4 0 0,0 4-1 0,2-1 0 0,-7 11-1 16,-3-6 0-16,0 1 1 0,10-1-1 15,-8 2 1-15,2 2-1 0,1-2 0 0,-1 0 2 16,4-1 0-16,4 0-1 0,-7 2 1 0,3 2 1 0,1-4 0 16,1 3 0-16,1 1 0 0,-3 0 0 0,4 0 0 0,-1 2 0 15,-4 1 0-15,0-2-1 0,1-2 1 0,4 5 0 16,-3-1 1-16,1 2 0 0,-4 0-1 0,4-1 1 16,2 6 0-16,0-9-1 0,0 6 1 0,-5-1 0 15,4-2-1-15,-2-3 1 0,4 0 0 0,-2-2 0 16,-1 4 0-16,-7 4 0 0,8-9 0 0,0 1 0 15,-5 3 0-15,6-4 0 0,-4 2 0 0,2-2 0 16,4-3 0-16,0-2 0 0,-1 10 1 0,1-7-1 0,1-1 0 16,-3 3 0-16,2 0 0 0,0-2 0 15,-1-3 0-15,0 5 0 0,0-7 0 0,1 4 0 0,-1-1 0 16,2-2-2-16,1 3 0 0,1 1 0 0,3-1-2 16,2 0 0-16,-2-2-1 0,1 2 1 0,-1 3 0 15,2-4 1-15,2 0-3 0,-1 1 0 0,-1-2 1 16,8-1-1-16,-2 1 0 0,4-3 0 0,3 4 0 15</inkml:trace>
  <inkml:trace contextRef="#ctx0" brushRef="#br0" timeOffset="121112.71">11551 5928 2271 0,'19'-4'-22'0,"-11"6"25"0,12-5-2 0,2 1-4 0,-3 0-1 15,3 2 1-15,23-1-1 0,-3-1 1 0,0 2 0 16,2-1 0-16,4-2 2 0,-3 3-1 0,5 2 0 16,1-2-1-16,1-4 2 0,11 2 0 0,-7 0-2 0,-1 3 1 15,7-1 0-15,-6 0 0 0,6-2 0 16,-3 1-2-16,0 1-2 0,8-3 1 0,-7 5-10 15,8-6-3-15,-3 3-2 0,1 0-1 0,2-1-3 16,6 2 2-16,-21-2-1 0,5-6 1 0,12 7 13 16,0-2 1-16,-6 2 3 0,-3 1 1 0,5-6 3 0,2 7 0 15,4 6 3-15,1-2-2 0,-28-6 0 16,1 0 0-16,48-1 0 0,-3-1 0 0,1-3-10 0,2 8 0 16,-2-10 2-16,6-2-2 0,-13 2-2 0,-7 3 1 15,-9 1-4-15,7 2 4 0,-4-2 10 0,3-3-2 16,-2 5-3-16,-1-1 5 0,-1 2 1 0,-5-5 0 15,1 2 3-15,-3-2-3 0,1 2 0 0,0-1 2 16,-4 0 1-16,4 1-3 0,-6-3 0 0,-4 3 1 16,-11-3-1-16,12 2 0 0,0 1 1 0,-12 2 0 15,-4 1-1-15,-2 2 0 0,4-4 0 0,-2 1 0 0,3-2 1 16,-12 2 0-16,1-1 0 0,4 0 0 16,-1-4 0-16,-24 4 1 0,7 5 0 0,4-2 0 15,-2 4 1-15,-3-1 1 0,-5-2 0 0,-19 3-4 16,12-3 1-16,7 3-36 0,0-2-21 0,-16-1-29 15,0 3 9-15,-6-2 43 0,0 2-56 0,10-4-27 16</inkml:trace>
  <inkml:trace contextRef="#ctx0" brushRef="#br0" timeOffset="121996.98">15573 5287 933 0,'-3'-1'332'0,"-1"1"-213"0,3-1-70 0,0-4 10 16,-1 3-3-16,-2 1 0 0,4 1-14 0,1-3-4 15,-2 1-6-15,1 2-7 0,-3 0-10 0,3 2-3 16,3-2-1-16,-2-1-9 0,2 0 9 0,-3 3 0 16,2-2-2-16,3 3-4 0,-2 1 22 0,0 1 2 15,1-4 2-15,3 4 1 0,-1 0 0 0,1-4 4 16,9-3 0-16,2-1 7 0,-4 1-15 0,7-4-2 15,-1 3-3-15,6-5 1 0,0-3-2 0,4-2-6 16,-11 3-1-16,-2-7-4 16,1 0 1-16,17-9 0 0,-2-3 1 0,-7 3 0 0,1-9-2 15,5 1 1-15,-9 1-2 0,-6-2-1 0,-10 13-1 16,7-7 0-16,-12 6-3 0,1 3-2 0,-3 0 0 16,-5 7-2-16,1-2-1 0,-6 8-4 0,3-4-2 15,-2 6-4-15,-3 0 0 0,-4 5-2 0,2 0 1 16,-4 5-3-16,-1 6 3 0,3-3 2 0,0 3 1 15,-2-2 2-15,8 13 3 0,-7-4 2 0,4 2 0 0,3 3 0 16,9-13 1 0,0 1 0-16,-3 11 2 0,7 2 0 0,1 4 2 0,3-10 0 15,4 1 0-15,2-5 3 0,11-6 1 0,1 2 0 16,-6 0 0-16,16-18 2 0,2 4-1 0,2-5 0 0,6-5 1 16,-4-4-3-16,-3 4 1 0,6-12-1 15,-6 5 1-15,1-3-2 0,-2-4-1 0,-5 5 1 16,5-4-2-16,-5 1-8 0,-1-3-6 0,-3-1-2 0,-2 1-1 15,7 2-2-15,-9-2 1 0,-3 4-2 0,-7 6 2 0,-11-2 11 16,15-2 4-16,-10 10 5 0,-12 3-2 0,2-5 4 0,-4 9 0 16,3-1 1-16,-7 3-2 0,10 0 0 0,-14 8-2 15,8-4-4-15,-10 10 3 0,6 5-4 0,-1-2-1 16,-6 10 0-16,7-8-1 0,0 7-1 0,4 0 2 16,0 0 1-16,2 0-3 0,2-4 4 0,2 2 1 15,6-4 0-15,4-2 1 0,5-1 1 0,3 1 1 16,-1-2 0-16,10 0 0 0,-4-5 1 0,4-1 0 15,7-3-1-15,0-3 2 0,6 0-1 0,-1-6 0 16,-2 2 1-16,12-7-1 0,7-4 0 16,-1 3-2-16,-10-1 2 0,6-5-2 0,-2-3 0 0,6-5 0 15,-1-9-1-15,2 3-1 0,-9 2-2 0,4-4-1 0,-3-2-3 16,5-3-1-16,1 3 0 0,-11 4-1 0,3 4 0 16,-2-2-2-16,-6 10 4 0,1 0 0 0,3 4 1 15,-5 5-1-15,0 1 1 0,12 3 0 0,-5 0 0 16,7 4 2-16,11-5 0 0,3 1-8 0,0 1-28 15,9-1-42-15,17-7 63 0,-11 1-41 0,10-9-39 16,1 0 49-16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37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47 3618,'0'0'3436,"-3"-8"-3017,-9-23 32,10 24 184,2 29-884,2 15 338,2-1-1,2 0 1,11 37-1,-2-7 28,34 130 104,120 308 0,-158-473-222,1-1 0,2 0 0,1-1 0,24 35 0,-39-64-7,0 0 0,0 0 1,0 0-1,0 0 0,1 1 1,-1-1-1,0 0 1,0 0-1,0 0 0,0 0 1,0 0-1,0 0 1,0 0-1,0 0 0,0 0 1,0 1-1,0-1 0,0 0 1,1 0-1,-1 0 1,0 0-1,0 0 0,0 0 1,0 0-1,0 0 1,0 0-1,0 0 0,0 0 1,1 0-1,-1 0 0,0 0 1,0 0-1,0 0 1,0 0-1,0 0 0,0 0 1,0 0-1,0 0 1,1 0-1,-1 0 0,0 0 1,0 0-1,0 0 0,0 0 1,0 0-1,0 0 1,0 0-1,0-1 0,1 1 1,-1 0-1,0 0 1,0 0-1,0 0 0,0 0 1,0 0-1,0 0 0,0 0 1,2-11-205,-1-17 24,-1 26 122,0-8 20,1-4-150,-2-1 0,1 0 0,-6-24-1,4 33 152,0 0-1,0 0 0,0 1 0,-1-1 1,0 1-1,0 0 0,0-1 0,-1 2 1,0-1-1,0 0 0,0 1 1,-5-5-1,-2 1 36,1-1 1,-1 2-1,-1 0 0,1 0 1,-1 1-1,0 0 1,-1 1-1,1 0 0,-1 1 1,-15-2-1,-6 0 4,0 2-1,-61 1 1,84 4 1,0 0 0,-1 1 1,1 0-1,0 1 0,0 1 0,0 0 1,1 0-1,-1 1 0,1 0 0,0 1 0,-15 11 1,15-10-1,0 0 0,1 1 0,0 0 0,1 1 0,0 0 0,0 0 0,1 0 0,0 1 0,1 0 0,0 1 0,-6 13 0,9-14-3,0 0 0,0 0 0,1 0 0,0 0 0,1 0 1,0 1-1,0-1 0,1 0 0,1 1 0,0-1 0,0 0 0,1 1 1,0-1-1,1 0 0,0-1 0,1 1 0,0 0 0,0-1 0,1 0 1,0 0-1,1 0 0,0-1 0,0 1 0,9 8 0,0-3 36,0 0 0,1-1 0,1-1 0,0-1 0,1 0 0,0-1 0,0-1 0,1 0 0,25 7-1,-18-9-12,0-1-1,0-1 1,0-2-1,0 0 0,1-1 1,47-4-1,-61 0 5,-1-1-1,1 0 1,-1 0-1,0-1 1,0-1 0,0 0-1,-1-1 1,1 0-1,-1 0 1,-1-1 0,1-1-1,-1 0 1,-1 0-1,1-1 1,8-11 0,-3 3-180,-1-1 1,-1 0 0,-1-1 0,0 0-1,-1-1 1,-2 0 0,14-40 0,-10 14-1365,-5-3-678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39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1 557 3330,'0'0'1526,"12"15"-1164,5 7-112,0 1 0,-2 0 0,-1 1-1,14 30 1,-5 1 90,41 107 64,-57-138-314,-1 0 0,-1 0 0,-1 1-1,-1-1 1,0 27 0,-16-53 126,12-1-228,0 0 0,0 0 0,1 1 0,-1-1 0,0 0 0,1 0 0,0 0 0,0 0 0,0 0 0,0 1 0,1-6 0,-1-5-52,0-8-97,5-110-543,-3 116 595,1 0-1,0 0 0,1 0 1,1 0-1,0 0 0,10-19 0,3 4-85,1 0 0,0 2-1,3 1 1,0 0-1,32-28 1,-6 12 168,100-70-1,-136 104-20,-8 5 10,0 1-1,1 0 1,-1 0-1,0 0 0,1 1 1,0 0-1,0 0 1,-1 0-1,1 0 1,10-2-1,-19 6 154,0 0 1,0 0-1,0 1 0,0-1 1,1 1-1,-1 0 0,-3 3 1,1-1 100,2-1-144,0 0-1,0 1 0,0-1 0,1 1 1,0 0-1,0 0 0,0 0 1,0 0-1,1 1 0,0-1 0,0 1 1,1-1-1,-3 11 0,0 9 59,-1 43-1,2-20 111,2 1 1,12 93-1,-9-128-231,0 0-1,2 0 1,0-1-1,0 1 1,1-1-1,1 0 0,0-1 1,1 1-1,0-1 1,1 0-1,0-1 1,1 0-1,0 0 1,21 17-1,-28-26-27,0 0-1,1 0 0,-1 0 1,1 0-1,0-1 1,-1 1-1,1-1 1,0 0-1,0 1 0,0-1 1,0-1-1,0 1 1,0 0-1,0-1 1,0 0-1,1 1 0,-1-1 1,0 0-1,0-1 1,0 1-1,5-2 1,-4 1 21,0-1 0,0 0 0,-1 0 0,1-1 0,0 1 0,-1-1 0,0 0 0,1 0 0,-1 0 0,0 0 0,-1 0 0,1-1 0,0 1 0,2-7 0,21-37-575,-3 0 0,-2-1-1,-1-1 1,-3-1 0,-2-1 0,16-102-1,-28 123 570,-2-46-1,-1 53 500,0 23-475,1-1 0,-1 1 0,0-1 0,1 1 1,-1-1-1,0 0 0,1 1 0,-1-1 0,1 1 0,-1 0 0,1-1 0,-1 1 0,1-1 0,-1 1 0,1 0 1,-1-1-1,1 1 0,-1 0 0,1 0 0,0-1 0,-1 1 0,1 0 0,-1 0 0,1 0 0,0 0 0,-1 0 1,1 0-1,0 0 0,-1 0 0,1 0 0,0 0 0,0 0 0,23 3-115,-21-2 110,1 1-1,0 0 1,-1 0 0,0 1-1,1-1 1,-1 0-1,0 1 1,0 0 0,-1 0-1,1 0 1,3 4-1,26 43 213,-27-42-183,12 21 52,42 64 71,-52-84-157,0 0 1,0 0-1,1-1 1,0 0-1,1-1 1,0 0-1,13 9 1,-16-13-21,-1-1 1,1 0-1,-1 0 1,1 0-1,0-1 1,0 1-1,-1-2 1,1 1-1,0 0 1,0-1-1,0 0 1,0-1-1,0 1 1,0-1 0,0 0-1,0-1 1,-1 1-1,1-1 1,0 0-1,-1-1 1,1 1-1,-1-1 1,0 0-1,0-1 1,0 1-1,-1-1 1,1 0-1,6-7 1,5-8-281,-1-1 1,-1-1-1,0 0 1,-2-1 0,0-1-1,-2 0 1,0 0-1,-2-1 1,0 0-1,-2 0 1,-1-1-1,-1 1 1,2-44-1,-5 19 441,1 21 74,-2 0 0,-7-50 0,6 70-84,-1 0 1,0-1-1,-1 1 1,0 0-1,0 0 1,0 1-1,-1-1 1,-1 1-1,1 0 1,-1 0-1,0 0 1,0 0-1,-10-8 1,13 13-131,1 1 0,-1-1 0,1 1 0,-1 0 0,1 0 0,-1-1 0,0 1 0,1 0 0,-1 0 0,0 1 0,0-1 0,0 0 0,0 0 0,0 1-1,0 0 1,0-1 0,0 1 0,0 0 0,0 0 0,0 0 0,0 0 0,0 0 0,0 0 0,0 1 0,0-1 0,0 1 0,0-1 0,0 1 0,0 0 0,1 0 0,-1 0 0,0 0 0,0 0 0,1 0 0,-1 0 0,0 1 0,1-1 0,0 0 0,-1 1 0,1-1 0,0 1 0,0 0 0,-1-1 0,0 4 0,-13 30-31,2 0 1,2 1 0,1 0-1,1 1 1,3 0-1,1 1 1,-1 68 0,6-27-155,20-78-719,-15-1 881,0 0 0,0 0 0,0-1 0,0 0 1,0 0-1,-1 0 0,1 0 0,0-1 0,-1 0 1,9-4-1,-6 1-3,1-1 0,-1 0 0,-1 0 0,1 0 1,6-9-1,11-12-623,-2 0 1,21-34-1,-32 42-85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39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0 800,'0'0'1142,"17"18"-731,57 61-152,-61-64-155,-1 1 1,0 0-1,-1 1 1,0 0-1,-1 1 1,7 21-1,-2 1 160,12 59 1,-21-76-213,12 64 24,-3 0 1,-4 1-1,0 150 0,-11-236-54,0 1 1,0 0 0,0 0 0,-1 0 0,1-1-1,-1 1 1,1 0 0,-1 0 0,0-1 0,0 1-1,0-1 1,-1 1 0,1-1 0,-1 1 0,1-1-1,-1 0 1,0 0 0,-2 3 0,1-3 12,0 0 0,0 0 0,-1 0 0,1-1 1,0 1-1,0-1 0,-1 0 0,1 0 0,-1 0 0,1 0 0,-1-1 1,0 1-1,1-1 0,-6 0 0,3 0-7,0-1 0,1 1 0,-1-1 0,0 0 0,0-1-1,1 0 1,-1 1 0,0-2 0,1 1 0,0-1 0,0 1 0,-10-8 0,1-1 76,1-1 0,-23-26 0,11 10 56,-3-1-23,1-2-1,-39-58 1,58 76-300,1 1-1,0-2 1,1 1 0,0-1-1,1 0 1,1 0-1,0 0 1,1 0 0,0-1-1,0-26 1,3 18-1449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41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286 130 3698,'0'0'4919,"4"-9"-4196,9-23-26,-9 23 223,-10 10-913,-1 0-1,1 0 1,0 1 0,0-1 0,0 2-1,0-1 1,0 0 0,0 1 0,0 0-1,1 1 1,0-1 0,-1 1-1,1 0 1,-8 9 0,-7 7-49,-35 46 0,49-57 52,-10 12-16,1 0 0,2 0 1,0 1-1,1 1 0,2 0 0,0 1 1,1 0-1,2 1 0,0-1 1,2 1-1,1 1 0,0-1 0,1 40 1,2-32 8,0-18-49,1 1-1,0-1 0,1 1 0,6 28 0,-7-40 13,1 0 0,1-1-1,-1 1 1,1-1 0,-1 1-1,1-1 1,0 0 0,0 0-1,0 0 1,1 0 0,-1 0-1,1 0 1,0-1 0,-1 1-1,1-1 1,0 0 0,0 1-1,1-1 1,-1-1 0,0 1-1,1 0 1,-1-1 0,1 0-1,0 0 1,4 1-1,0-1-33,0 0 0,0-1 0,0 0 0,0 0 0,0 0 0,0-1 0,0-1 0,-1 1-1,1-1 1,0-1 0,-1 1 0,1-1 0,-1-1 0,0 1 0,0-1 0,0 0 0,-1-1-1,1 0 1,10-10 0,7-10-117,-1 0 0,-1-1 0,25-40 0,-31 44-4,21-32-1237,56-104 0,-93 157 1435,0 1 0,0 0 1,0-1-1,0 1 1,0 0-1,0 0 0,1-1 1,-1 1-1,0 0 0,0 0 1,0-1-1,0 1 0,1 0 1,-1 0-1,0 0 0,0-1 1,0 1-1,1 0 0,-1 0 1,0 0-1,0 0 0,1-1 1,-1 1-1,0 0 0,0 0 1,1 0-1,-1 0 0,0 0 1,1 0-1,-1 0 0,0 0 1,0 0-1,1 0 1,-1 0-1,0 0 0,1 0 1,-1 0-1,1 0 0,7 10-46,3 15-55,-9-19 102,7 22 45,1 0-1,1 0 0,24 40 1,-31-61-49,-1-1 1,2 0 0,-1-1-1,0 1 1,1-1 0,0 0-1,1 0 1,-1 0 0,1-1-1,-1 0 1,2 0 0,-1 0-1,0-1 1,1 0 0,-1 0-1,1-1 1,0 1 0,0-1-1,0-1 1,12 2 0,-12-2 24,-1-1 0,0 0 0,1 0 0,-1 0-1,1-1 1,-1 0 0,0 0 0,0-1 0,1 1 0,-1-1 0,0-1 0,0 1 0,-1-1 0,1 0 0,-1-1 0,1 1 0,-1-1 0,0 0 0,0 0 0,-1 0 0,1-1 0,-1 0 0,0 0-1,6-10 1,-2 4-63,-1 0 0,0-1 0,-1 0-1,0 0 1,-1 0 0,0 0 0,5-26-1,-5 11-149,-2 0-1,0-51 1,-3 75 192,0-1 0,0 1 1,-1 0-1,1 0 1,-1 0-1,0-1 0,0 1 1,0 0-1,0 0 1,-1 0-1,1 0 0,-1 1 1,0-1-1,0 0 1,0 1-1,0-1 0,0 1 1,0 0-1,-1-1 0,1 1 1,-1 0-1,1 1 1,-1-1-1,0 0 0,0 1 1,0-1-1,0 1 1,0 0-1,0 0 0,-4-1 1,-10-1 60,0 0 1,0 1 0,-1 0 0,-24 2 0,36 0-70,-3 1-7,0 0 0,0 0 0,0 1 0,0 1-1,0-1 1,0 2 0,1-1 0,-1 1 0,1 0 0,0 1 0,0 0 0,1 0 0,-1 1 0,1-1 0,0 2 0,1-1 0,-8 11 0,6-9-3,1 1 1,0 1-1,1-1 0,0 1 1,0 0-1,1 1 1,1-1-1,0 1 0,0 0 1,1 0-1,0 0 1,1 0-1,-1 21 0,3-19 29,-1-10-41,1 0 0,0 0 1,0 0-1,0 0 0,1-1 0,-1 1 1,1 0-1,-1 0 0,1 0 0,1 3 1,-1-5 10,0 0 0,1 0 0,-1 0 0,0 0 0,1 0 0,-1 0 0,0 0 1,1-1-1,-1 1 0,1 0 0,-1-1 0,1 0 0,-1 1 0,1-1 0,0 0 0,-1 1 1,1-1-1,0 0 0,-1 0 0,1 0 0,2-1 0,2 1 8,1-1 1,-1 0-1,1-1 0,-1 1 1,1-1-1,-1 0 0,0-1 1,0 1-1,0-1 0,0-1 1,-1 1-1,1-1 0,-1 0 1,7-6-1,8-9-108,-1-1-1,20-26 1,-11 12-172,135-143-545,-124 138 1529,2 3 0,63-44 0,-100 77-672,-1 1 0,0 0 0,1 0 0,0 0 0,-1 0 0,1 1 0,0-1 0,0 1 0,0 0 0,0 0-1,0 1 1,0-1 0,0 1 0,0 0 0,0 0 0,0 0 0,6 2 0,-6-1-18,-1 0-1,1 1 1,-1-1 0,0 1-1,1 0 1,-1 0 0,0 0-1,0 0 1,0 1 0,-1-1 0,1 1-1,0 0 1,-1 0 0,0 0-1,1 0 1,-1 0 0,-1 0-1,3 4 1,9 25 121,-1 0 0,-1 1 0,-2 0 0,9 61 1,9 37-91,-27-131-42,0 0 0,0 1 0,0-1 0,0 0 1,0 1-1,0-1 0,0 0 0,0 1 0,0-1 0,0 0 0,0 1 0,1-1 0,-1 0 0,0 0 0,0 1 1,0-1-1,0 0 0,1 1 0,-1-1 0,0 0 0,0 0 0,1 1 0,-1-1 0,0 0 0,0 0 0,1 0 1,-1 0-1,0 1 0,1-1 0,-1 0 0,0 0 0,1 0 0,-1 0 0,0 0 0,1 0 0,-1 0 1,0 0-1,1 0 0,-1 0 0,0 0 0,1 0 0,-1 0 0,11-15 98,41-147-800,-36 104-8,43-102 0,-58 157 730,1 0-1,0 0 1,0 0 0,0 1 0,1-1 0,-1 1-1,0-1 1,1 1 0,0 0 0,-1 0-1,1 0 1,0 0 0,0 1 0,0-1 0,1 1-1,-1 0 1,0 0 0,5-1 0,-5 1 4,-1 1-1,1-1 1,0 1 0,-1 0 0,1 0 0,-1 0 0,1 0 0,0 0 0,-1 1 0,1-1-1,0 1 1,-1-1 0,1 1 0,-1 0 0,0 0 0,1 0 0,-1 1 0,0-1 0,1 0-1,-1 1 1,0 0 0,0-1 0,3 4 0,11 17 510,0 1 1,-2 0-1,19 40 1,-26-48-760,-1 0 1,-1 1 0,0-1 0,-1 1 0,-1 0 0,0 1-1,1 21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41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1 3986,'0'0'4058,"-7"2"-3679,-4 2-379,0 1 0,0 1 0,1 0 0,0 0 0,0 1 0,0 0 0,1 1 0,0 0 0,1 0 0,0 1 0,-14 20 0,0 1-28,2 0 1,-30 63-1,41-72 24,1 2 1,0-1 0,2 1-1,1 0 1,-5 39 0,4 117-28,6-150 28,0-25 1,0-1-1,1 1 0,-1 0 1,1-1-1,-1 1 1,1 0-1,1-1 0,-1 1 1,0-1-1,1 1 0,-1-1 1,1 0-1,0 0 0,0 0 1,5 6-1,-2-5-1,-1 0 1,1-1-1,0 1 1,0-1-1,0 0 0,0 0 1,1 0-1,-1-1 1,7 2-1,7 1-13,-1 0 0,2-2 0,-1 0-1,0-2 1,22 0 0,-26-1-7,12 1 4,-1-1 0,0-1-1,1-1 1,-1-2 0,0-1 0,39-12 0,-4-5-39,-2-3 0,109-62 1,-165 85-61,0 1 1,0-1-1,0 0 1,0 0-1,0 0 1,-1 0-1,1 0 1,-1-1-1,1 1 1,-1-1 0,0 1-1,0-1 1,0 0-1,0 0 1,0 0-1,-1 0 1,0 0-1,1-1 1,1-5-1,-3 3-1417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43:57.70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7963 5720 1075 0,'-2'-11'370'0,"-1"1"-276"0,-5 0-85 0,2 5-9 0,-4-3-1 15,4 6-1-15,1-2 0 0,-3 3 2 0,2-2 0 16,-3 1-20-16,1-3 19 0,4 3-2 0,-4 2 0 15,-2-1-4-15,3-2 0 0,-3 4-1 0,-3-1 0 16,2 1-1-16,-7 2 1 0,4 0 1 0,1 3-2 0,-5-4 3 16,3-1 1-16,-2 4 0 0,-3 9 2 0,-2-5 2 15,2-3 0-15,-5 3 1 0,7-1 2 0,-7 4 3 16,-4 5 2-16,2-8 1 0,8-1 1 0,-3 4-1 16,-6 3 1-16,1-1 1 0,-6 7-2 0,6-1 0 15,5-4-2-15,-9 10 0 0,6-5-1 0,-2 5 0 16,0 4-2-16,7-3 0 0,-1 2-1 0,4-4 0 15,-9 4 1-15,3 1 0 0,3 0 1 0,2 0 0 16,5-7 2-16,-2 1 0 0,0-1 1 0,-4 2-1 16,16-3 1-16,-7 0-2 0,-3 3 0 0,7 2 0 15,-8-1-1-15,6 5 0 0,0-2-2 0,4-2 1 16,0 2-1-16,4-2-2 0,11 0 1 0,-6-2-1 0,1 0 0 16,6 1 0-16,-5-1 0 0,10-4 0 15,1 2-2-15,-3-3 2 0,5 3-1 0,3-3 0 0,-6 2 1 16,10 0-2-16,3 0 2 0,1-1-1 0,-6-2 1 15,5 1 0-15,0-1 0 0,10 3-1 0,3-8 0 0,1 2 1 16,2 2 1-16,0 1 0 0,7-2 1 0,1 0 0 16,4-1 1-16,0-5 0 0,-2 6 1 0,4-6 0 15,9 0-1-15,2-4 1 0,-2 3 0 0,2-1-1 0,1 0 0 16,1-2 1-16,9-3-1 0,-3-3 0 0,-2 1-1 16,-4-1 0-16,11-1 0 0,2 0 0 0,-5 0 0 15,6-2 0-15,6-3 0 0,-5 5 0 0,5-1-1 16,0 1 0-16,-4-1 0 0,10-7 0 0,-8 4 0 0,1 0-1 15,4 3 1-15,-4-6-1 0,3-1 1 0,3 1-1 16,-1 7 1-16,-40-1 0 16,-28 0-1-16,0 1 1 0,100-1 0 0,3 1 0 0,-18-1-1 0,6-1 1 15,10-4-1-15,2 4 1 0,-11-5-1 0,-19 11 0 0,-4 0 1 16,2-9 0-16,0 10-1 0,-1 0 0 0,-1 2 1 16,2 0-1-16,-2-5 1 0,1 9 0 0,2-9-1 15,-6 4 1-15,4-1 0 0,7-2 1 0,-2 1 0 16,-8 4 0-16,7-5 0 0,-4 1 0 0,4-4 0 15,-1 4 1-15,-4 1-1 0,-4 1 0 0,4-6 0 16,0 0-1-16,-1 0 1 0,1-1-1 0,-7 2 1 16,2-2 0-16,-1-1 0 0,4 2 0 0,-6-3 1 15,-2-2 0-15,2-2-1 0,2 1 1 0,5-5-1 16,-9 6 0-16,2-5 1 0,1-4-2 0,1-3 0 16,-5 11 1-16,0-9-1 0,1 4 1 0,-15-2 0 15,15-6 0-15,-12 5 0 0,1 2 1 0,-34 6-1 16,-23 3 1-16,2-1 0 0,69-15 0 0,3-3 0 0,-3 1-1 15,-2 3 0-15,-7 6 1 0,7-10-1 0,2 1 0 0,-26 5 1 16,-3 5-1-16,-6 0 0 0,4-5 1 0,-7-2-1 16,3 4 1-16,-11 4 0 0,-1-1 1 0,-4 0 6 15,11-4 3-15,-10 3 2 0,-5 5 3 0,3-5 6 16,-8-2 2-16,-1 0 2 0,7-5 1 0,-16 3 0 16,-3-2-2-16,-2 0 0 0,0-5-1 0,-5 1 0 0,0 1 0 15,-1-2 0-15,-8 2 3 0,-1-5-8 0,3 1 1 16,-3 4-1-16,-4-6-2 0,-2 0-3 0,1 0-3 15,-6 2-1-15,-1-4-5 0,-3 1 3 0,-3-3-2 16,-1 3-1-16,0-6 0 0,-10 2-2 0,0-4 1 0,4-2 0 16,1-4 0-16,-8 9 0 0,1-7-2 0,-7-4 0 15,-11 8-2-15,11-5-1 0,-15 6-3 0,-1 0-1 16,-10-4-2-16,1-4 0 0,-3 1-5 0,-4-1 1 16,-9 3-1-16,7-6 1 0,-10 0 1 0,-3 0-1 0,-9 7 1 15,6 4 0-15,-8 0 3 0,-4 2 2 0,4-8 1 16,-10 9-1-16,0-3 2 0,-7 3 1 0,0 0 0 15,0-3 0-15,-6 3 0 0,-1 2 0 0,-7 4 0 16,0 1 0-16,0 0 0 0,-6 3 0 0,-2 4 0 16,52 7 0-16,41 5 0 0,0 2 0 0,-148-11-1 15,2-2-1-15,13 5 2 0,0 2-1 0,-19 2 0 16,2-1 1-16,13 2 0 0,28 1-1 0,4 2 0 16,-2 3 1-16,-2 0-1 0,-2-1 0 0,2 5 1 15,8 1 0-15,-5 4-1 0,0-7 0 0,3 6 1 16,-1-4 0-16,6 0-1 0,10 2 1 0,-6-2 0 15,-9 0-1-15,10 6 1 0,2 2 0 0,-1 2 0 0,13-4 1 16,-10 6 1-16,3 2-1 0,60-6 1 16,33-6-1-16,0 2 0 0,-97 13 0 0,-2 13 0 0,-2-2 0 0,17-5-1 15,-5 9 0-15,5 7 0 0,7-5 0 0,26-4 0 16,5-2 0-16,7-1 0 0,-2 2 0 0,13-2 0 16,3 2 0-16,8 1 0 0,-9 1-1 0,13 1 1 15,-2-1 0-15,13-1-1 0,-2 3 1 0,7-4 0 16,1-7-1-16,5 0 0 0,0-1 0 0,6-5 0 0,6 6 0 15,2-6-1-15,2-5 1 0,6 3-1 0,1-1-1 16,0-6 1-16,5 10 0 0,0-11-18 0,-1 0-10 16,3-1-14-16,-3 0-14 0,0-1-38 0,6-3-20 15,-3 1-25-15,3-2-30 0,3-3-72 0,-5 1 158 16,9-4-118-16,-3-2-30 0</inkml:trace>
  <inkml:trace contextRef="#ctx0" brushRef="#br0" timeOffset="732.37">7102 5958 996 0,'-17'4'385'0,"5"-5"-278"0,6-4-73 0,-6 4-2 15,-3 1 1-15,9 0-3 0,-2-2 1 0,9 0-1 16,-12 0 4-16,5-1-12 0,-8 6-4 0,8-6-1 16,0 0-1-16,-5 2-1 0,5-5-2 0,-8-1-3 0,5 2-7 15,1-7 2-15,-1 3-1 0,-3-6-2 0,4 0-2 16,-4 1-2-16,-3-2 1 0,4-2 1 0,-6 2 0 16,1-3 1-16,-2-2 2 0,2 5-1 0,-3-4 2 0,0 1 3 15,-10 8 2-15,3-3 2 0,-1 0 1 16,-5 5 6-16,-3-3 2 0,4 3 1 0,-5 9 0 0,6-5-3 15,3 8-1-15,-11 6-2 0,4-2-1 0,2 14-7 0,2 0-4 16,-6 8-1-16,4-8 0 0,-1 6-2 16,-4 6 1-16,13 3-1 0,-4-2 0 0,1 7 0 0,6 3 1 15,9-5-1-15,-9 6 0 0,13-3 0 0,1-6 1 16,-3 1-1-16,16-3 0 0,-3-5 0 0,-2-4 0 16,7-2 0-16,-3-2 0 0,6-5 0 0,3-1 0 15,4-6 0-15,-6 1 1 0,10-7 3 0,2-3-2 0,-3-7 4 16,9 0 2-16,0-9 2 0,-7 3 0 0,3-4 2 15,3-6 1-15,-5 1-1 0,2-5 2 0,-4 0-2 16,-2 1-2-16,2-7 0 0,-1-5 1 0,-7 2-1 16,1 0-1-16,-3 0 1 0,1 2 0 0,-13 2-1 15,1-1 1-15,-3 8 0 0,-8 6-1 0,2 2 1 16,-6 2 2-16,-6 6-1 0,-4 4-2 0,-4 5 1 16,1 2-2-16,-5 4-3 0,3 7 0 0,-7 6-3 15,-5 3-2-15,-1 6 0 0,4 3 0 0,0 7 0 16,4-1 0-16,-5 5 1 0,7-3-1 0,-2 2 1 15,11 1 0-15,-3-3-1 0,7-6 0 0,9-1 0 0,-5 3 0 16,8-6 0-16,-2-1-1 0,12-8 0 0,-3 0 0 16,4-2-2-16,-2-4 1 0,3-5 0 0,4-5-2 15,2-3 2-15,1-4-1 0,-5 1 3 0,0-6 0 0,3-2 6 16,-1-2 0-16,-2-7 3 0,-4 4 1 0,0-6 3 16,-1 2 1-16,-3-2-1 0,0-2 0 0,-4-5-2 15,-1 2 0-15,-10 10 0 0,-3-4-3 0,-2-4-4 16,-8 6-4-16,-1 3 0 0,-10 7-3 0,-7 8-2 15,0 0-3-15,-14 10-1 0,-9 8-1 0,1 4 2 16,-16 12 1-16,-10 6 0 0,-10 19-2 0,4-2-14 0,-12 14-45 16,-2-1-25-16,-8 11-32 0,-1 9-48 0,-3 5 114 15,-7 7-100-15,8-16-53 0</inkml:trace>
  <inkml:trace contextRef="#ctx0" brushRef="#br0" timeOffset="19211.18">18842 8767 665 0,'-3'2'268'0,"-6"7"-203"0,7-3-63 0,0 0 12 0,2-1-14 16,0-1-1-16,-1 1 1 0,0 2 0 0,1-4-49 15,0-4 50-15,2 0-1 0,-1 0 0 16,1 1-17-16,-3 0 19 0,2 0 2 0,-3 1 1 0,2-1 3 16,-2 1 0-16,1 2 1 0,-1 0 7 0,-3 2 4 15,0 1-3-15,4-1-1 0,1-4 0 0,-6 3-2 16,4 1 0-16,-4 1 2 0,1 1-6 0,-1-4 0 16,0 2 0-16,-4 2 2 0,-4 3 0 0,5-5 1 15,-3 0 3-15,-1 1 3 0,3-4 0 0,-2-2 1 16,0 2-1-16,3-7-1 0,2 0-2 0,-9 3-2 15,4-3-2-15,-3 4-5 0,3-7-1 0,3 4-2 16,-7-1 1-16,2-1-5 0,-9-2 0 0,18-6-1 16,-4-4-3-16,-2 2-3 0,-13 2 0 0,1-4-2 15,17-5-2-15,-6 0 1 0,1 2-2 0,-7-7 1 0,-4 5 0 16,13-6 0-16,7 2 1 0,0-3 0 0,-17 3-1 16,14-1 1-16,-3-3 0 0,4 6 1 0,4-7 1 15,-2 0 0-15,1-5 0 0,0 6 0 0,1-2 0 0,3 0 1 16,4 1-1-16,-2 0 0 0,-1 3 0 0,2 5-1 15,-3 0 0-15,6 1 1 0,3 0 0 0,-3 2-1 16,-7-1 0-16,13 5 2 0,-6-1-1 0,4 3 0 16,2-2 0-16,2 2-1 0,-12 5 1 0,11 2-1 0,4-1 2 15,-2 1-1-15,-5 2 2 0,1 3 1 0,-2 2 1 16,-2 1 0-16,12-7 1 0,-11 7 0 0,4 3 2 16,-6 3-2-16,10-5 0 0,-2 4 1 0,0 1 0 15,-1 3 0-15,-2 2 2 0,-1 0 0 0,3 3 0 0,-3 1 2 16,-3 5-1-16,1 0 1 0,0-6 2 0,-5 7 0 15,6-1 0-15,-3-4 1 0,2 5 0 0,-6 1 2 16,-1-4 0-16,0 5 4 0,2-1-2 0,-1 3 1 16,-5 5 1-16,0-3 2 0,-3 0 0 0,6-4 0 15,0 4 1-15,-3-1 0 0,-5 2 1 0,5-5 0 16,0 1 0-16,0 1-2 0,-3-2 1 0,-7 5 0 16,5-6 1-16,1 1-2 0,0 4 0 0,-6-3-1 15,0-4 1-15,2 2 0 0,2 2-1 0,0-7-1 0,-6 5 1 16,3-3-1-16,1 0 3 0,-1-4 0 0,-2 5 1 15,-2-1-1-15,-1 0 2 0,3-3 0 0,0 0-1 16,-5 0-1-16,4 0-1 0,0-5 0 0,2-1-2 16,1-3 1-16,-4 1-1 0,-2 1-1 0,-1-4 4 15,9-1 0-15,-6 2 1 0,2 2 1 0,2-7 1 16,-7 5 1-16,13-6-4 16,0 0 4-16,2 0-7 0,-5 4-2 0,2-5-3 0,-14 7-2 0,5-2-1 15,1-6-3-15,-1 5 1 0,10-2-2 0,-11 2 1 16,-1-3-2-16,11-3-3 0,-1-1-7 0,3 0-4 0,-3 4-8 15,-2-2-22-15,-1 1-14 0,5-6-19 0,-4 6-22 0,1-2 4 16,-1-6 53-16,-5 0-58 0,3-1-6 0</inkml:trace>
  <inkml:trace contextRef="#ctx0" brushRef="#br0" timeOffset="19801">18280 8670 716 0,'-3'0'325'15,"0"3"-230"-15,-4 0-65 0,1 0-25 0,-1-1-2 16,1 1 3-16,0-2-3 0,2-1 6 0,-4 1 2 16,3 0-1-16,0-1 10 0,-3 2 2 0,-5 4 4 15,5-6 2-15,-6 3-21 0,6-2 30 0,-11 1 4 16,4 0-4-16,0-2 4 0,0 2-1 0,-6-2-3 16,2 2-2-16,-5 2 26 0,-5-3-35 0,4-1-4 15,1 0 2-15,-4-3-11 0,8 2-3 0,3 1-3 0,-9-1-1 16,12 1-3-16,-1 0-1 0,7 0-1 0,-8 1 0 15,-1-1-1-15,3-1-1 0,1-5-1 0,3 2 1 0,-1-2 0 16,0 4-3-16,0 2 1 0,1-4-1 0,-1 4-1 16,7-4-1-16,-2 3 1 0,1 1-2 0,4-3 28 15,-5-1-30-15,1 4-1 0,8-5 8 0,-5 4 2 16,3 1-18-16,1 0-3 0,-6 1 2 0,5 3-33 16,0 1 34-16,1-5 0 0,0 2-9 0,-2-2-1 0,3 0 19 15,-3 3 1-15,4-1 1 0,2-1 2 0,-2-1 1 16,-2 2 2-16,2 2-1 0,-2 1 2 0,-4 1 1 15,4 1 0-15,1-1 1 0,-2 3 0 0,-1 0 0 0,3-3 1 16,-2 2 0-16,3-1-1 0,1-1 1 0,-4 5 0 16,-1-5 0-16,0 3 3 0,2 0-3 0,2 1-1 15,-4 4 1-15,0 1 0 0,0-1-1 0,0-2 1 16,2-2-1-16,-2 1-1 0,0 0 3 0,-2 3 1 16,2-6 0-16,-3 0-7 0,3-3-7 0,-1 2 4 15,0 0-29-15,0-3-41 0,-1 0-24 0,2-8-29 16,-2 4-31-16,-3-1 101 0,2-7-84 0,2-2-42 15</inkml:trace>
  <inkml:trace contextRef="#ctx0" brushRef="#br0" timeOffset="19940.16">17693 8659 421 0,'8'-10'191'0,"-3"4"-104"0,0-7-20 0,4 1-7 16,-5 2-3-16,5-6-31 0,-1 0 11 0,6 1-5 15,-2-5-5-15,2 6-8 0,-3-1-4 0,2 2-3 16,1-1-2-16,-2 2-23 0,1 4-19 0,-4-3-25 15,-2 5-40-15,2 3 69 0,-8-4-56 0,7-1-43 0</inkml:trace>
  <inkml:trace contextRef="#ctx0" brushRef="#br0" timeOffset="21530.21">16670 8492 474 0,'-5'0'249'0,"-4"-2"-154"0,8-3 5 16,-5 1-70-16,-3 2 1 0,3 1 1 0,-12-3 2 15,13-2 2-15,-7 4-3 0,5-2-3 0,-3 3-4 16,9-4-2-16,0 0-7 0,0 4-2 0,-1 0-1 16,2-1-2-16,-1 2 1 0,1 4 0 0,1-4 2 15,-11 6 0-15,4-3 3 0,4 3 1 0,4-1 1 16,-4 2 0-16,1-1-1 0,-5 7 0 0,10-2-1 16,-4 1 0-16,-2 3-3 0,-2-4-1 0,-4 9 0 15,8-2 0-15,-2-2-2 0,2 0-2 0,0 2-1 0,4 1-1 16,6 0-3-16,-5 1-1 0,3-3-1 0,2 0-2 15,0 0-1-15,-4 0 0 0,6-4-1 0,-13 5 0 16,5-4 0-16,3-3-1 0,0-1 1 0,-3-1 0 16,4-5 0-16,1 4-1 0,-9-2 0 0,12-6-1 0,-6 2-2 15,-2-2 0-15,12-2 0 0,-12 3-1 0,7-4 0 16,-6 0 1-16,5-4 0 0,-1-3 2 0,0-1 2 16,2 0 1-16,-7 1 2 0,0-4 0 0,2-2 1 0,0 3 0 15,-3-4 0-15,0 4-3 0,-2-1-4 16,3-7-3-16,-3 4-3 0,1-3-2 0,1-3-7 0,1 0-3 15,-1-1-1-15,-2 1 0 0,-1 3 4 0,-2 5-2 16,1-7 7-16,-2 6 2 0,-1 0 7 0,2 1 3 0,-2 4 2 16,-1-3 1-16,3 1 2 0,1 1 3 0,-3 7-3 15,1-4 1-15,1 5-1 0,-1 2 4 0,1 2 1 16,-3-1 2-16,0 2 1 0,5-2 0 0,-2 1 0 16,1 5 0-16,1-4-1 0,0 0-3 0,4 3-1 15,4-2-2-15,-2 3-1 0,-3 4 1 0,9-6-2 16,-4 3 2-16,1 2 0 0,-3 0 1 0,6 0 0 15,-2-1-1-15,3-1 1 0,-2-3 0 0,3 1-1 16,-2 1 2-16,2-4-1 0,1-2-1 0,-8 0 2 16,4-1 0-16,0 0 2 0,-1-3 2 0,-3 3 1 15,4-4 0-15,0 1 3 0,-7-5 0 0,7-1 1 16,-8 4 0-16,-1-4 2 0,1-1-1 0,0-3 1 16,-5-2 0-16,2 3 1 0,0-2 1 0,-9 2 0 15,6-1 0-15,-6 1 0 0,2 3-1 0,-2-1 1 0,-1 0-2 16,-1 3-1-16,-3 3-2 0,5-1 0 0,-1 1-1 15,-1 0-2-15,1 1-3 0,-3 4 0 0,2 2-2 0,0 0-4 16,4-1 0-16,-6 8-1 0,5-5-1 0,-3 4-3 16,6 2-1-16,-2-4-1 0,0 3 0 0,2 2-2 15,-2-1 0-15,6-4 1 0,0 1-1 0,-1-1 1 16,-1-2 0-16,3-1 0 0,3 0-1 0,0-3 3 16,-1 1 1-16,0-1 0 0,2-2 0 0,1-2 2 0,0-1 1 15,-1-4 0-15,4-5 0 0,-3 4 1 0,4-7-1 16,0-1 0-16,0-1 0 0,-3-1-1 0,2 0 1 15,1-4 0-15,-4 9 0 0,6-8 0 0,-2 5 0 16,0 2 0-16,-1 0 0 0,4 3 0 0,0 5 0 0,-8-3 0 16,4 1 0-16,-1 2 0 0,-3 2 0 0,1 0 1 15,5 5 1-15,-9-6 1 0,11 8-1 0,2-1 1 16,-5 1 1-16,2 5 0 0,3 0 0 0,-6-1 0 16,-2 3-1-16,6-6-1 0,-4 5 1 0,0-1 0 0,4 5-1 15,-12-2-1-15,8 1 1 0,1-6 0 0,3-1 0 16,-15 10 1-16,3-7 1 0,0 0-1 0,-5-4 2 15,8 0 1-15,-6 5 2 0,-3-6-1 0,4 6 2 16,2-13 0-16,0 4 0 0,0 1 1 0,3-6-1 16,-3-1-2-16,3 2-1 0,1-4 0 0,-9-2-2 15,7 4-2-15,-4-5 0 0,-3 2-1 0,-7-3-1 16,9-3 0-16,-6 2 0 0,2-1 0 0,6-1-2 16,-8 3 1-16,9-2-1 0,1-1-1 0,10 5 1 15,-11 0-1-15,8 2-1 0,5 6-1 0,-17 0 0 16,10-4-1-16,-8 8-1 0,5 0-1 0,2 1 0 15,-3 0 1-15,0-1 0 0,-5 1-1 0,1 4 2 0,15 1 1 16,-11-1 1-16,6 0 1 0,-1 1 1 0,0 1-1 16,8-1 3-16,-13 2 0 0,10 0 0 0,-4-3 0 15,-6 2 1-15,7 0-1 0,-6 2-5 0,-4 0-8 0,8-2-24 16,-3-2-17-16,3-1-21 0,-1 4-22 0,-2-6-58 16,2-1-28-16,-5-5-43 0,5 1 135 0,-1-4-91 15,3-1-29-15</inkml:trace>
  <inkml:trace contextRef="#ctx0" brushRef="#br0" timeOffset="21846.31">17142 7319 1012 0,'-10'1'370'0,"6"-1"-280"0,8 4-66 0,7-1 0 0,-20 7-4 16,10-4-3-16,-2 3 1 0,-1 1 0 0,1 2-1 15,1-1 3-15,0 1-13 0,-9 1-4 0,14-1-3 16,-1 5-1-16,1-2-5 0,4 0 0 0,2-2 1 16,-10 7-5-16,15-1 10 0,-2-1 0 0,-4-1 3 15,-5 1 2-15,0 3 2 0,-1-3 2 0,1-2 0 16,2-5 0-16,0 0-1 0,1 1 1 0,0-1-2 16,0-4-1-16,0 0-1 0,1-3 0 0,5-2-1 15,-3 3 0-15,0-5 2 0,-2-4-2 0,2 1 1 16,1-3 0-16,-1 1-1 0,1-5 2 0,-4 4-6 15,0-2-3-15,2 3-19 0,-1-7-12 0,-2-4-18 16,0 0-18-16,-1-2-65 0,0 1-44 0,1-9 119 16,-8-1-87-16,1 4-25 0</inkml:trace>
  <inkml:trace contextRef="#ctx0" brushRef="#br0" timeOffset="22948.45">17362 7347 961 0,'-1'8'356'0,"1"-1"-259"0,-1 0-69 0,1-2 7 0,1-1-7 16,3-2-3-16,4-2-2 0,0-4-2 0,3-3-3 15,-3 0-3-15,3 0-1 0,2-1-7 0,2-7-1 0,-2 6 0 16,1-3-1-16,1 0 3 0,-14-4 0 0,11 7 0 16,-2-6-2-16,-3 5 4 0,1-3 1 0,-7-1 0 15,-6 2 0-15,9-1 2 0,2 1-1 0,-6-3 2 16,-2 0-1-16,2 4 1 0,2-1 0 0,3 1-1 15,-9-1 2-15,2-1-3 0,0 2-1 0,-13 1-3 16,12-2-3-16,-12 2-5 0,0 2-2 0,2-1-5 16,5 3-4-16,-2 1-9 0,-3-1-1 0,4 3-3 0,-3 3 0 15,2 0 1-15,0-1-3 0,1 5 1 0,0 3 1 16,-5-5 6-16,8 2-1 0,2 10 3 0,-1-5 0 16,-1 5 1-16,1-3 1 0,1 2 0 0,0-1-1 15,5 11 1-15,-1-9 4 0,1-5 0 0,1 4 2 16,-1 5-1-16,2-3 5 0,3 0 3 0,0 0 0 15,1-3 1-15,0 6 0 0,2-4 0 0,1 0 0 16,2-4 2-16,1 0-1 0,-2 0 0 0,2-5 0 16,0 4 1-16,-3-1 1 0,-5 2 0 0,4-4 0 15,5-5 1-15,-2 2 1 0,-10 3 1 0,9-3 1 16,-4 1 0-16,4-4 2 0,6-7 2 0,-9 2-1 0,-9 5 2 16,9-8 1-16,-5 3 1 0,-6-1 1 0,5-5-2 15,-10 7-1-15,12-6-2 0,0-1 4 0,-4 4-5 16,13-6-2-16,-5-1-1 0,1 1-2 0,-3 0 2 0,-9 3-2 15,7-9-1-15,-10 4-2 0,10-3 2 0,-4 0 0 16,-7 2 0-16,1 2-1 0,15-9-1 0,-9 10 0 16,-9 2 2-16,20-5-2 0,-14-1 0 0,11 1-1 15,-9 5 0-15,11-6 0 0,-18 9 0 0,8-3 0 0,2 1-3 16,-4 7 1-16,-4-2 0 0,8 2 1 0,-5-1-2 16,4-1-2-16,3 5-1 0,1-3 0 0,3 3 1 15,4 0 0-15,-11 0-1 0,12 3 1 0,-4 2 0 0,-5 3 4 16,7-5 1-16,-6 0 0 0,1-1 2 0,-3 5 0 15,2-1 0-15,1-1 1 0,1-1 0 0,-2-1 1 16,1 2 0-16,-3-2 0 0,-2-1 1 0,-1 1 0 16,6-3 1-16,-4 0 1 0,0 0 0 0,0-1 2 15,-2-2 0-15,3 1 2 0,-3 1 0 0,1-7 1 16,0 5-1-16,-1-4 0 0,1-1-1 0,0-2 0 16,-2 5-2-16,1-4-3 0,0-2 1 0,-3-2-1 15,0 0-1-15,-1-2-1 0,4 1-2 0,-2-2 1 16,-1-2-2-16,3 0 0 0,-5 2 0 0,5 2-1 15,0 1-1-15,0 1 0 0,0-2-1 0,0 4-1 16,0 0 1-16,3 2-2 0,0 3-1 0,-1-1-1 16,-1 1-1-16,0 5-2 0,2-3 0 0,1 1-1 15,0 1-2-15,3-2 2 0,-1 4 1 0,6 1 0 0,-3-4 2 16,2 4 1-16,1 1 3 0,0 1 1 0,0-1 1 16,1-3 1-16,-1 4 1 0,0-4-1 0,-2 4 2 0,0-2 1 15,3-4 2-15,-5 4-1 0,-1 0 1 0,1-2 2 16,-1-10 0-16,-4 9 2 0,0-5 0 0,-3 1 2 15,5-3-2-15,1-8 2 0,-5 6-1 0,5-2-1 16,-6 0 1-16,4-7-2 0,-1-4-1 0,-4 0-5 16,-4 3-1-16,0-1-2 0,0-8-3 0,-2 2-8 0,2-2-4 15,-8-5-2-15,5 11-8 0,-3-10-5 0,3 2 0 16,-5-6 1-16,1 5 3 0,-2-4 6 0,-1 3-1 16,-2 4-4-16,10-1 20 0,-5 2 7 0,3 2 3 15,-1 10 3-15,3-5 2 0,4 5 0 0,-2 3 15 0,5 7 7 16,-4-2-9-16,3 6 2 0,-1-1-3 0,2-1-1 15,0 8-4-15,2-2 1 0,-1 0-11 0,3 1-2 16,4 1-2-16,0 3-1 0,2 2 1 0,-4 6 0 16,7-4 2-16,3 3-1 0,-1 2 3 0,0 0-2 0,4 3 2 15,-5 2 0-15,7-4 0 0,0-1-1 0,5 0 0 16,-3 7-1-16,5-4 0 0,-6-2-1 0,-2 2 1 16,8-6-1-16,-5 2 1 0,0-1 2 0,-12 0 0 15,6-4 2-15,-1 1-3 0,2-6-5 0,-6 6-8 16,-2-7-16-16,1 2-23 0,-3-4-20 0,2-2-22 15,-6 1-21-15,-2-2-59 0,-1 1-43 0,0-11 132 16,-2 8-86-16,-3-4-18 0</inkml:trace>
  <inkml:trace contextRef="#ctx0" brushRef="#br0" timeOffset="24082.51">17722 6412 1034 0,'-4'-3'426'0,"-1"0"-273"0,2 3-70 16,3 1-18-16,0-5-37 0,0 0 15 0,5-3-3 16,1-5-15-16,0 0-6 0,2 1-7 0,1-5-7 15,3-2-1-15,2-1-4 0,1-5 1 0,1 1-8 16,3-5 6-16,-3 9 1 0,-1-7 1 0,0 2 0 16,-3 0 1-16,-2-6 0 0,2 9 1 0,-5 0 1 0,11 6 0 15,-11-8-1-15,1 5 2 0,4 5 0 0,-2-3-1 16,1 6 0-16,0-2-1 0,-8 0 0 0,-2 2-1 15,6 3 0-15,-3-3-1 0,-2 2-1 0,4-1 0 0,3 5-1 16,-7 2-1-16,4 1 0 0,0-4 0 0,-1 5-2 16,6 0 0-16,-4 2 0 0,-4 0-1 0,2 6 0 15,1-3 0-15,0 7 0 0,6-4-1 0,-7 2 1 16,4 0 1-16,4 0 1 0,-1 0-1 0,-5 3 1 16,2-3 1-16,-5 5 1 0,-2 0 0 0,0-2 1 15,1 0 1-15,-3 0 1 0,2-2 1 0,-1-1 1 16,2-4 0-16,-1 0 2 0,-1-3 2 0,-1 0 0 15,1 1 1-15,-2-2 0 0,1-1 1 0,0-3 1 16,-3 0-2-16,1-2-3 0,-2-3 1 0,3-1 0 16,-2 1-7-16,-1-1-1 0,4-5-2 0,-1-1-4 15,-3 2 1-15,3-1-1 0,-3-2-2 0,3 0-2 0,2-11 5 16,-2 6 1-16,3-2 0 0,-2 0-1 0,4-3 1 16,4 2 0-16,1-1 1 0,-1-3-1 0,2 3-1 15,0 1 1-15,-1-1 0 0,3 0 0 0,-1 2 0 0,0 3 1 16,6 1 0-16,-6 1 1 0,4 0-1 0,-2 4 2 15,0 0-1-15,-4 6 2 0,3-3-1 16,-8 7 1-16,0-4 1 0,1 3-1 0,-2 2 0 0,-1 3 1 16,2-1-1-16,1 3-1 0,-4-2 1 0,5-1-1 15,-3 4 0-15,-3 3-1 0,0-1 2 0,1 1-2 16,-2 3 0-16,-2 1-1 0,4 2 0 0,-5 3 0 0,4-2 0 16,0 0 0-16,-2 8 1 0,1-9-1 0,-1 4 2 15,0-3 0-15,0 0 1 0,-1 1 0 0,1-3 0 16,-1 4 1-16,3-6-1 0,1 2 1 0,0-1-1 0,-1 1 0 15,-1-4 0-15,2 3-1 0,0-4 1 0,4-5 1 16,-5 5-1-16,0-3 1 0,3-3 0 0,-1-1 2 16,4-3 1-16,-5 0 1 0,2-2 1 0,-2 5 0 15,3-9 1-15,-1 1 0 0,-1-1 1 0,2-2 0 0,-4-1-1 16,0 2-1-16,0-5 0 0,-1-2 0 0,-1 5 0 16,-1-1-2-16,-3 0-1 0,2-7-1 0,0 5-1 15,1-3 0-15,1-2 0 0,-4 8-1 0,3-2-2 16,2-2 0-16,-1 8 0 0,3-1-3 0,-1 1-1 15,0 5-1-15,4-5 0 0,-1 7-1 0,1 0 2 16,-1 1-1-16,-1 5 1 0,7-5 1 0,-2 6 0 16,0-1 3-16,7-4-2 0,-5 8 2 0,11-9-1 15,-7 4 1-15,3 4 1 0,-3 2 1 0,5-10 1 16,-9 8 0-16,4-8 3 0,-3 1-1 0,-2-1 2 16,11-5 2-16,-5 0 1 0,-9-3-1 0,3-1 3 15,4 2 1-15,-1-6 1 0,-6 2 2 0,2 0-1 16,-11-4-1-16,7 2 0 0,2-2 1 0,-8-1-2 0,2-3-1 15,1-5 0-15,0-1-1 0,2 1 0 0,-5-2 0 16,-1-2-1-16,-4-2-1 0,7 2-2 0,-5-2-1 16,-1 0-6-16,-6 0-1 0,1-2-2 0,-4 3-1 0,-3-2-1 15,0 3 1-15,-7-2 1 0,6 4 2 0,-5-3 3 16,7 9 7-16,-11 3 5 0,16-1 2 0,-2 7 4 16,6 0 1-16,0 5 2 0,-3 3 1 0,6-3 1 0,-4 4-5 15,3 1-4-15,6 1-2 0,-3 1-7 0,3 0 1 16,1 5-7-16,-1 4-3 0,4-1-3 0,1 2-1 15,6 4-1-15,-5 0 1 0,2 5 2 0,4 1-3 16,0 1 5-16,2-1 1 0,4 4 2 0,5-4 0 0,1 2 2 16,-6-1 0-16,4 0 0 0,6 4 0 0,-1-11 1 15,0-1 1-15,-4 1 1 0,-8 2-1 0,-3-4 1 16,16-2-1-16,-17-5 2 0,5-5-1 0,-1 2 2 16,-1 4-1-16,4-7 1 0,0-1 1 0,1-2 0 15,-1-3 2-15,-3 3-2 0,0 2-9 0,-3-3-8 16,1-8-9-16,-1 2 3 0,2-7-40 0,-4 1-19 15,-5 5-24-15,3-8-81 0,0 2-59 0,-7-3 166 16,2 3-117-16,-6 1-45 0</inkml:trace>
  <inkml:trace contextRef="#ctx0" brushRef="#br0" timeOffset="24329.26">18305 5362 1395 0,'4'-11'512'0,"-2"7"-401"15,5-9-94-15,3 5-14 0,1-1-3 0,5-7-1 16,2-2 1-16,2-7 4 0,6-5-1 0,1 2-1 16,5 5 0-16,-4-8 1 0,-2-1-1 0,5 2-10 15,-5-2-11-15,2 6-9 0,-11 4 4 0,-1-4-5 0,1 2-32 16,-7 5-14-16,4 0-14 0,-4 3-21 0,-1 4-6 15,-5-2-11-15,2 0-27 0,-5 4-68 0,3-1 151 16,-3 6-94-16,-3-2-20 0</inkml:trace>
  <inkml:trace contextRef="#ctx0" brushRef="#br0" timeOffset="24492.44">18628 4675 671 0,'3'-11'331'0,"-4"2"-168"16,5 0-91-16,3 1 52 0,3-6-34 0,-4 5-8 15,1-3-19-15,1 0-7 0,0-2-12 0,6 1-8 16,3-2-9-16,-1 1-12 0,0 0-6 0,-2 1-2 16,5-3-11-16,-5 4-35 0,3-1-22 0,-5 2-26 15,-3 5 7-15,-1 0 43 0,-2 1-55 0,-4 5-26 16</inkml:trace>
  <inkml:trace contextRef="#ctx0" brushRef="#br0" timeOffset="24701.81">18767 4649 566 0,'-4'9'266'0,"4"-3"-134"0,0 0-72 16,-1 9 21-16,4-3-8 0,-3-1-4 0,0 3 12 0,7-8-25 15,-3 6-6-15,0 4-21 0,1-2 12 0,-1-6-24 16,4 4-8-16,2 0 3 0,2 1-23 0,-5-1 15 16,3-2-12-16,0-1 13 0,2 2-15 0,-7 1 18 0,2 0 3 15,-5 0-7-15,9-3 3 0,-5 2-6 0,2-1-18 16,-1-5-13-16,2-3-15 0,1 3-14 0,3-6-34 15,-13 3-18-15,4-6-12 0,7-1-10 0,-7 0 77 0,-6-4-51 16,-4-1-14-16</inkml:trace>
  <inkml:trace contextRef="#ctx0" brushRef="#br0" timeOffset="25399.53">18989 4592 574 0,'10'2'284'0,"-6"7"-142"0,-9 4 24 0,12-4-65 15,-8 4-13-15,6 0-11 0,-1 2-45 0,-6-1 22 16,5 2 1-16,7-1-26 0,-4-9-11 0,-2 5 0 16,5 1-4-16,4-7-4 0,-4 0-2 0,6-2 0 15,-15-1-12-15,8 5 11 0,3-6 0 0,-8 0 1 16,7-3 1-16,1-3 1 0,-3 3 1 0,-5 0-1 16,2-4 4-16,-3 3-2 0,0 0 1 0,3-3 0 0,-4-1 2 15,1-3-2-15,0-1 1 0,-2-1 0 0,-1 0 0 16,1 1-3-16,-5 2-6 0,4 0-3 0,-4-3-3 15,1 2-6-15,-2 2-7 0,-5 0-6 0,7-4-2 16,-4-3 0-16,-4 0 1 0,2 3 2 0,3 5 3 16,-6-5 3-16,8 2 5 0,-6 4 3 0,-11-6 3 15,20 9 1-15,-12-4 5 0,6 1 3 0,5-4 0 0,-6 6 0 16,13-6 5-16,-3-3 0 0,7 8 0 16,-5-6 0-16,0 1-5 0,-3 5 1 0,-4 0-4 0,10-5 2 15,-3 4-6-15,2 0 0 0,10-6 0 0,-15 7 0 16,14-6 1-16,-4-1 0 0,6 3 3 0,-7 2-1 0,2-1 3 15,-3-12 1-15,4 19 1 0,-1-5-1 0,3 1 1 16,-1 3-1-16,-1 0 1 0,-4-1 0 0,4 10-2 16,3 3 0-16,-5 0 0 0,1-6 0 0,1 5-1 15,-1 1 0-15,-3 3 1 0,-3-4-1 16,-2-5 1-16,0 1 0 0,2 18-1 0,3-2 0 0,-3-2 1 0,0 1-1 16,-2-1 0-16,2 0 1 0,-2-1 0 0,0-4 1 15,-3-1 0-15,-1-1 1 0,-1 0 3 0,2-6-1 0,0-3 3 16,-3 4-2-16,3-7 4 0,0 1-1 0,0-7 0 15,0 1 0-15,-2-2-4 0,0-2 2 0,-2 4 0 16,3-5-6-16,-4-1-3 0,6-6-2 0,-4 0-1 16,3-3 0-16,0-1 0 0,-1-2-2 0,4-6-4 15,1 2 5-15,-2-2 1 0,-2 7-1 0,3-1-1 16,2-2 0-16,-1 6 1 0,0 1-3 0,3 2 0 16,-3 5-1-16,5-3 1 0,1 7 1 0,1-5 0 15,-5 7 3-15,5 3-2 0,7-2 4 0,-7 4 2 16,0-2 0-16,2-1 0 0,-2 6 1 0,-2 2-1 15,4-2 1-15,-8 6-1 0,8-3 0 0,-5 2 1 16,5 2-1-16,2-2 1 0,5-4-1 0,-7 4 0 16,8-4 0-16,-6 4-1 0,-3 0-1 0,5 0 2 0,-4-2-1 15,-4 5 1-15,-2-2 1 0,2-1-1 0,0 1-3 16,-1 0-23-16,3 0-16 0,-5-4-20 0,1 1-26 16,-1-1-84-16,-4 2-69 0,-2 2 159 0,0 1-117 15,-6 5-33-15</inkml:trace>
  <inkml:trace contextRef="#ctx0" brushRef="#br0" timeOffset="25722.4">19102 4508 449 0,'-7'0'173'0,"3"0"-119"0,3 0-37 16,-10-1 5-16,6-1-2 0,4-1 1 0,-1 2 1 15,-3 2 0-15,-1 2 1 0,5 0 2 0,-5 0 2 16,8-1 4-16,-3 4 2 0,-15 6 0 0,14-4-1 15,2-3-1-15,-8 6-5 0,-5 1-4 0,9-2-4 16,-5-1-6-16,8-3-25 0,2-2-25 0,-7 5-40 16,5-5 62-16,1-1-42 0,4-4-32 0</inkml:trace>
  <inkml:trace contextRef="#ctx0" brushRef="#br0" timeOffset="27248.14">12296 3066 978 0,'27'-21'350'0,"-4"0"-285"0,-1-2-61 0,10 3-15 16,7-3 0-16,-4-2 4 0,0-3 3 0,10 4-1 16,-4-3-14-16,6-1-44 0,5-3-38 0,-10 4-62 15,-1-2 121-15,0 4-93 0,-1-2-61 0</inkml:trace>
  <inkml:trace contextRef="#ctx0" brushRef="#br0" timeOffset="27901.88">12425 2912 975 0,'-24'29'352'0,"8"-8"-273"0,-1 7-64 16,0 1 0-16,-5 11-15 0,14-3 0 0,-7 7 2 16,15-6 1-16,-1 1-2 0,-18 5-1 0,16-2-2 15,-4 0-3-15,13-6 1 0,2-5-1 0,-5 3 0 16,9 2-1-16,-13-6 2 0,20-3-3 0,-3 0 6 0,1-3 1 15,4-7 3-15,-4 3 4 0,2-9 6 0,-5-3-1 16,15-1 7-16,-8-3 3 0,3-3 3 0,4-5 0 16,-2-6 1-16,-2 1-2 0,6-4-3 0,2 0 4 0,8-12-7 15,-12 0 0-15,4-1-4 0,-5 1 0 0,0-5-2 16,7-1-6-16,-10-2-14 0,5-7-13 0,-12-1-14 16,12-3-17-16,-2-7-42 0,-2 0 13 0,-3-1-62 15,-2-5-24-15,-5 2 105 0,3-4-72 0,-5 4-33 16,-1 3 76-16,-2-4 17 0,-5 11-1 0,-3 2 75 15,6-2-25-15,-9 15 144 0,2 0 32 0,-2 8-67 16,1-1 60-16,3 6-43 0,-1 2-6 0,-1 6-23 16,1-2 9-16,-2 5-31 0,1 4-22 0,-1 0-9 15,-1 4-5-15,1 1-7 0,-5 6-12 0,7 2 7 16,-2 5-17-16,0 4 18 0,0 2 2 0,4 13 2 16,-4-3 1-16,3 6 1 0,8-1 0 0,-8 5-1 15,3-3 0-15,2 1-2 0,0-1-1 0,4-4 1 0,0-1-2 16,-1-2 2-16,-5-3-2 0,1 3 1 0,6 0 0 15,-1-1 0-15,-12-2 0 0,6-5 1 0,3 6 1 0,-1-5 1 16,-5-9 2-16,3 0 1 0,-13 1 1 0,9-7 2 16,9 3-1-16,-6-11 3 0,-5 2 1 0,12 0 0 15,-11 3 1-15,-7-3 2 0,17-4 1 0,-17 0 3 16,1 0 0-16,5-1 0 0,-13 1-1 0,11-2-2 16,-8 3 0-16,17-7-4 0,-12 2-5 0,5 0-8 0,-4-1-2 15,-8 5-4-15,9-2-4 0,-1-1-6 0,16-6-4 16,-18 6-3-16,5-4-1 0,9-2 2 0,-5 5-9 15,8-3 0-15,9-5-1 0,-10 5 3 0,3-3 2 0,9-5 3 16,-8 5-2-16,11-8 8 0,-6 7 12 0,8-4 4 16,-9 4 3-16,0 1 3 0,8 0 0 0,1-1-2 15,-1 7 8-15,8-7-9 0,6 1 0 0,-4 2-1 16,1 0-1-16,0 0-7 0,-5 4-9 0,-3-4-14 16,5-2-21-16,-10 2-55 0,-1 8-42 0,-4-4 101 15,0-1-78-15,-2 1-30 0</inkml:trace>
  <inkml:trace contextRef="#ctx0" brushRef="#br0" timeOffset="28200.96">14047 2270 1362 0,'-4'24'510'0,"-1"-12"-394"0,-4 5-99 16,-5 7 21-16,2 6-52 0,-1 3-1 0,-4 5 10 15,0 7 7-15,1-7 4 0,-4 7-2 0,3 0 1 16,-5 4-1-16,6-10-1 0,-4 5 0 0,3-7-9 16,-2-3-6-16,-4-3 3 0,4 3-12 0,3-11-4 0,1-8 0 15,-8 0-3-15,5 0 0 0,1-7-1 0,-1 0-2 16,6-7-13-16,-4-3 0 0,6-1-27 0,0 1-17 15,11-8-17-15,-5-2-25 0,6-5 80 0,1-4-58 16,4-1-25-16</inkml:trace>
  <inkml:trace contextRef="#ctx0" brushRef="#br0" timeOffset="28366.28">13844 2552 578 0,'16'3'239'16,"-10"8"-132"-16,5 0-20 0,0 3-1 0,1 3-2 15,-1-1-1-15,3 2-45 0,1 3 16 0,2-3-8 16,-3 2-6-16,4 0-13 0,2 5-7 0,1-4-5 15,-1 1-2-15,2-2-2 0,2 1 1 0,-2-1 1 16,6 2 0-16,-5-6-3 0,-1 0-8 0,-12-3-6 0,8 0-11 16,-11-7 2-16,3 2-48 0,1-7-16 0,-10 0-20 15,-1-1-20-15,8-6 72 0,0-3-56 0,7-8-28 16</inkml:trace>
  <inkml:trace contextRef="#ctx0" brushRef="#br0" timeOffset="28633.18">14417 1961 1303 0,'0'21'463'0,"0"2"-358"0,4 7-84 16,2 4-13-16,0 7 3 0,5 3-2 0,0 5 0 15,1 1-4-15,1 4 0 0,3 3-1 0,1 1-2 16,-2 10 1-16,1 2 0 0,-3-6 0 0,-1 11-1 0,5-16 3 15,3 3-1-15,-6 1 1 0,8-16 1 0,0 1 2 16,-16-14 0-16,3-13-1 16,-3-11 1-16,-1 1-1 0,7 30-3 0,9 0-6 0,-12-7-30 0,1-4-21 15,5-7-23-15,-2-3-32 0,10 2-88 0,-16-12 137 0,12-16-117 16,-16 0-41-16</inkml:trace>
  <inkml:trace contextRef="#ctx0" brushRef="#br0" timeOffset="29085.43">15090 1889 1630 0,'14'-1'609'0,"8"-3"-384"0,-3 4-144 15,2-6-45-15,7-2-25 0,-1 7-9 0,1 1-2 16,-1-2-1-16,-1 2 0 0,4 0-1 0,-6 10 1 16,0-1 0-16,0 0-1 0,-3 1 0 0,1 0-1 15,-2 1 0-15,-6 2-2 0,-4 6-1 0,0-6-1 0,-5 7-3 0,-3 0-2 16,-4 7 0-16,-3 4-3 0,-6 3-9 0,-4 5-22 16,-1 2-11-16,-9 6 1 0,3-3-22 0,-5 4-14 15,2-6-5-15,-1 1-1 0,-10-5 8 0,3-5 25 16,10-2 13-16,2-4-1 0,-3 0 24 0,6-4 16 15,-7 0 8-15,-1-6 5 0,21 4 0 0,-15-3 9 0,4 3 4 16,0-11-2-16,0 4 15 0,5-3 17 0,2-2 3 16,5-2 5-16,0-1 3 0,2-4-2 0,7-5-1 15,1 3 17-15,0-3-24 0,6-3-11 0,13-1-4 16,-6-3-3-16,-3-1 2 0,6-1-8 0,8-1-2 16,-12 3-16-16,-8 6 10 0,0 0-2 0,36-20-2 0,-1-7-2 15,-5 4-5-15,6-2 3 0,9 6-2 0,2-3 2 16,-7 1 0-16,-8 4-9 0,-12 6-12 0,5 0-17 15,-7 3-18-15,-6-2-45 0,5-8-27 0,-11 7-35 16,1 1-49-16,4-5 128 0,-2-10-97 0,-5 2-40 16</inkml:trace>
  <inkml:trace contextRef="#ctx0" brushRef="#br0" timeOffset="29601.5">15798 1907 1134 0,'7'-13'440'0,"2"1"-303"15,2 3-93-15,2 2 8 0,5-1-9 0,-1 6-7 16,0-8-2-16,3 9-12 0,4 2-7 0,1 3-5 16,-2-4-2-16,1 7-1 0,-1 0 0 0,-2 2-1 15,6 4 0-15,-6 1-1 0,-8 3-2 0,-6 3 1 0,5-6-2 16,-11 7-2-16,-3 4-3 0,0-2-2 0,-11 0 0 16,3 1-2-16,0 2 1 0,-2 1 0 0,-2 1 0 15,3-2 3-15,1 2 1 0,-4 2 1 0,0 2 1 16,0 0 0-16,6-6 0 0,0-4 0 0,4 1 0 0,1-8 2 15,3 1-1-15,-1-4 1 0,3-3 0 0,2-2 1 16,-2 2 1-16,3-2 1 0,0-1 1 0,2-3-1 16,-1 2 0-16,11-7-1 0,-4-2 0 0,7-4-2 0,-1-1 0 15,-5-2 0-15,9-1-1 0,0-5 1 0,3-2 0 16,-8-6 1-16,1 3 1 0,2-9-6 0,-3-1-7 16,9-5-6-16,-13 0 3 0,2-6-28 0,-2-1 11 15,5-2-23-15,-5 5-3 0,2-4 5 0,2 1 5 0,-5-1 7 16,1 7 0-16,-1-1 42 0,-3 8-1 0,-2 4 26 15,3-3 8-15,-5 10 5 0,-1 9 2 0,-2 5-1 16,3-8 0-16,-3 11-17 0,1 2-8 0,-2 5-5 16,0 3-4-16,0 0-5 0,1 0-2 0,-1 7 0 15,0 4-1-15,2-1-1 0,0 12 1 0,-1-1 1 16,2-1 0-16,0 6 1 0,-1-3 3 0,2 4-1 16,-5 12 1-16,2-9 1 0,2 7-2 0,-2 0 0 15,-2 6 1-15,3 5 0 0,-1-2-2 0,-1-1 1 16,7-3 1-16,-3-1 2 0,4-4 1 0,4-1 0 15,-12-3 0-15,7-3-11 0,1-4-12 0,6-3-13 16,-11-2 5-16,4-4-78 0,-8-6-38 0,-11-1-54 16,26-8 127-16,-17-5-93 0,6-7-48 0</inkml:trace>
  <inkml:trace contextRef="#ctx0" brushRef="#br0" timeOffset="29885.88">16730 1869 1621 0,'10'-12'585'0,"2"-2"-450"0,2 6-104 15,6-2-13-15,7 5-1 0,-2-3-12 0,6 3 2 16,-1 5-2-16,2-4 0 0,-4 4-3 0,-2 4-3 16,-4-1 1-16,9 1-3 0,-4 3 4 0,1-3 0 0,-10 10-1 15,-1 2 3-15,-2-6-1 0,-3 8 2 0,2-1 0 16,-10 2 1-16,-6 2 0 0,4-7 0 0,-2 3 2 15,-14 5-2-15,19-3 0 0,-11 4-1 0,-1-1 0 0,-2 2 0 16,-4 2-1-16,0-2 0 0,1-2-1 0,4-1-2 16,-13 2-5-16,5-3-18 0,1-2-13 0,1-1-13 15,3-5-16-15,-3 0-53 0,6-3-34 0,5-11-39 16,-3 0-48-16,4-8 153 0,6-10-110 0,-4-4-55 16</inkml:trace>
  <inkml:trace contextRef="#ctx0" brushRef="#br0" timeOffset="30101.6">17463 1665 1309 0,'4'47'598'0,"3"7"-432"0,1-2-109 0,-1 9-32 15,0 2-14-15,-10 15 0 0,3-10-6 0,0 6 4 16,4-5 1-16,-4 0 0 0,-3 3 1 0,3-8 0 15,-1 3-2-15,10-25-2 0,-7 12-8 0,1-13-14 16,0 5-10-16,-1-11-10 0,-1 0-13 0,-3-11-19 16,2 2-68-16,1-13-61 0,-9 7 138 0,5-9-83 0,-4-8-38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8T10:46:3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431 571 9298 0 0,'1'-1'98'0'0,"-1"1"0"0"0,0 0-1 0 0,0-1 1 0 0,0 1 0 0 0,0-1 0 0 0,0 1-1 0 0,0-1 1 0 0,0 1 0 0 0,0-1 0 0 0,0 1 0 0 0,0 0-1 0 0,0-1 1 0 0,0 1 0 0 0,0-1 0 0 0,0 1-1 0 0,0-1 1 0 0,0 1 0 0 0,0 0 0 0 0,-1-1 0 0 0,1 1-1 0 0,0-1 1 0 0,0 1 0 0 0,0 0 0 0 0,-1-1-1 0 0,1 1 1 0 0,0 0 0 0 0,-1-1 0 0 0,1 1 0 0 0,0 0-1 0 0,-1-1 1 0 0,1 1 0 0 0,0 0 0 0 0,-1 0-1 0 0,1-1 1 0 0,-1 1 0 0 0,1 0 0 0 0,0 0 0 0 0,-1 0-1 0 0,1 0 1 0 0,-1-1 0 0 0,1 1 0 0 0,-1 0-1 0 0,1 0 1 0 0,0 0 0 0 0,-1 0 0 0 0,-1 0-97 0 0,1-1 0 0 0,0 0 0 0 0,0 1 1 0 0,0-1-1 0 0,-1 1 0 0 0,1 0 0 0 0,0-1 0 0 0,-1 1 1 0 0,1 0-1 0 0,0 0 0 0 0,-1 0 0 0 0,1 0 0 0 0,0 0 1 0 0,-1 0-1 0 0,1 0 0 0 0,-2 1 0 0 0,-16 11 208 0 0,-6 7 57 0 0,25-18-258 0 0,0-1-1 0 0,-1 1 1 0 0,1 0-1 0 0,0 0 1 0 0,-1 0 0 0 0,1 0-1 0 0,0-1 1 0 0,0 1 0 0 0,0 0-1 0 0,0 0 1 0 0,0 0 0 0 0,0 0-1 0 0,0 0 1 0 0,0-1-1 0 0,0 1 1 0 0,0 0 0 0 0,0 0-1 0 0,1 0 1 0 0,-1 0 0 0 0,0-1-1 0 0,1 1 1 0 0,-1 0-1 0 0,0 0 1 0 0,1-1 0 0 0,-1 1-1 0 0,1 0 1 0 0,-1-1 0 0 0,1 1-1 0 0,-1 0 1 0 0,1-1-1 0 0,1 2 1 0 0,-1 2 7 0 0,0 0-1 0 0,0 0 1 0 0,0 0 0 0 0,0 0-1 0 0,-1 0 1 0 0,0 1 0 0 0,0-1-1 0 0,0 0 1 0 0,0 0 0 0 0,-1 0-1 0 0,1 1 1 0 0,-1-1 0 0 0,0 0-1 0 0,0 0 1 0 0,-1 0 0 0 0,-2 5-1 0 0,-20 32-24 0 0,2 0 0 0 0,2 2-1 0 0,1 0 1 0 0,-17 63-1 0 0,-32 114-162 0 0,-17 65-186 0 0,70-203 243 0 0,-7 136-1 0 0,15-125 50 0 0,-30 704-291 0 0,57-134 357 0 0,-9-392 15 0 0,13 189 3 0 0,36-4-25 0 0,-31-309 4 0 0,51 251-34 0 0,-33-188 8 0 0,55 226-10 0 0,-35-129 32 0 0,-4-16 3 0 0,-11-87-14 0 0,105 390 110 0 0,-129-492-68 0 0,36 108-7 0 0,-45-164-6 0 0,-2 1 0 0 0,17 77 0 0 0,27 122 31 0 0,-47-194-27 0 0,3 30 4 0 0,-13-55-8 0 0,2 0 0 0 0,16 48 0 0 0,8-1 9 0 0,92 212 66 0 0,-57-132-39 0 0,-48-108-25 0 0,1-1 0 0 0,3-1 1 0 0,1 0-1 0 0,37 52 0 0 0,-11-29 6 0 0,-20-27 12 0 0,46 51 0 0 0,-65-81-23 0 0,14 14 63 0 0,28 37 1 0 0,-37-44-24 0 0,1-1 0 0 0,25 23 0 0 0,13 13 61 0 0,-34-33-97 0 0,2-1 0 0 0,0 0 0 0 0,43 26 0 0 0,-28-20-2 0 0,240 146 40 0 0,-173-110-44 0 0,-79-45-13 0 0,-1 0 1 0 0,-1 2-1 0 0,0 0 1 0 0,-2 2 0 0 0,26 28-1 0 0,-35-36 0 0 0,0 0 0 0 0,1-1 0 0 0,0 0 0 0 0,1-1-1 0 0,0 0 1 0 0,1-1 0 0 0,15 6 0 0 0,107 38 11 0 0,-26-11-7 0 0,-65-25-5 0 0,21 11 7 0 0,-3 8-7 0 0,2-3 0 0 0,1-3 1 0 0,1-3-1 0 0,132 33 0 0 0,4-12-1 0 0,280 49 18 0 0,165-43-40 0 0,-376-51 22 0 0,160 9 1 0 0,-60 2 34 0 0,-67-5-12 0 0,209-8-22 0 0,-11-27 8 0 0,-283 9-3 0 0,152-9 7 0 0,-206 9-5 0 0,-67 5-7 0 0,107-13 8 0 0,193-13 24 0 0,-92 14-24 0 0,11 1 13 0 0,-114 6-10 0 0,270-18 16 0 0,-424 32-20 0 0,31-2-2 0 0,1 4 0 0 0,82 8-1 0 0,-81 1-4 0 0,87 13 0 0 0,-142-15 0 0 0,0 1 0 0 0,-1 1 0 0 0,0 2 0 0 0,26 11 0 0 0,103 40 0 0 0,-105-39 0 0 0,-39-17 0 0 0,0 1 0 0 0,0 0 0 0 0,-1 1 0 0 0,0 0 0 0 0,0 1 0 0 0,17 12 0 0 0,-21-12 1 0 0,1-1-1 0 0,0 0 1 0 0,0-1 0 0 0,1 0-1 0 0,-1 0 1 0 0,1-1 0 0 0,0 0-1 0 0,0 0 1 0 0,12 2-1 0 0,12 2 4 0 0,47 5 0 0 0,-49-9-8 0 0,42 11 0 0 0,-50-10-42 0 0,0-1 1 0 0,0 0 0 0 0,23-1 0 0 0,37 6-196 0 0,-50-4 199 0 0,0-1 0 0 0,0-2 1 0 0,1-1-1 0 0,-1-2 0 0 0,0-1 0 0 0,0-2 0 0 0,64-14 0 0 0,-39 6 47 0 0,0 3-1 0 0,1 3 1 0 0,68 2-1 0 0,-44 1-7 0 0,96-19 13 0 0,-121 12-3 0 0,71-3 0 0 0,91-1 17 0 0,-126 13-21 0 0,85 1 9 0 0,-153 0-8 0 0,-1-1 0 0 0,1-1 1 0 0,-1-1-1 0 0,34-9 0 0 0,98-35 36 0 0,-136 40-36 0 0,0 2 4 0 0,-1 0-1 0 0,1 1 1 0 0,25 0 0 0 0,37-9 32 0 0,-26-2 34 0 0,-2-3 0 0 0,0-2 0 0 0,-1-3-1 0 0,-1-2 1 0 0,-1-2 0 0 0,60-43 0 0 0,44-32 626 0 0,-143 92-610 0 0,-1-2-1 0 0,0 1 0 0 0,0-2 1 0 0,13-19-1 0 0,11-10 34 0 0,60-82 197 0 0,-83 106-255 0 0,-2 0 1 0 0,1 0 0 0 0,-2-1-1 0 0,-1 0 1 0 0,12-33 0 0 0,16-31 119 0 0,64-137 81 0 0,-48 100-103 0 0,-45 99-121 0 0,0 0 1 0 0,-2-1-1 0 0,0 1 1 0 0,-2-1-1 0 0,0-1 0 0 0,0-22 1 0 0,-3-140 212 0 0,-2 138-199 0 0,0 9-17 0 0,0-75 33 0 0,-27-183 0 0 0,10 201-129 0 0,-5 1 1 0 0,-40-108 0 0 0,-21-2-31 0 0,-5 37-17 0 0,70 124 75 0 0,14 32 18 0 0,1 0 0 0 0,-2 0 0 0 0,1 1 0 0 0,-1-1 0 0 0,-12-14 0 0 0,6 13 2 0 0,5 4 3 0 0,-1-1 1 0 0,1 1-1 0 0,0-1 1 0 0,1 0-1 0 0,0-1 1 0 0,-6-11-1 0 0,8 4 5 0 0,4 15 1 0 0,0 0 0 0 0,-1 0 0 0 0,1 0 0 0 0,-1 0 0 0 0,0 0 0 0 0,0 0 0 0 0,0 0 0 0 0,0 0 0 0 0,0 0 0 0 0,0 1 0 0 0,0-1 0 0 0,0 0 0 0 0,-1 1 0 0 0,1-1 0 0 0,0 1 0 0 0,-3-2 0 0 0,0-2 0 0 0,0 0 0 0 0,0 0 1 0 0,1 0-1 0 0,-1 0 1 0 0,1 0-1 0 0,1-1 0 0 0,-1 1 1 0 0,1-1-1 0 0,0 0 0 0 0,0 0 1 0 0,0 0-1 0 0,1 0 0 0 0,-1-12 1 0 0,1 9-1 0 0,-1 0 0 0 0,0 0 1 0 0,-1 0-1 0 0,1 0 1 0 0,-2 1-1 0 0,-6-14 1 0 0,-49-99 7 0 0,11 43 4 0 0,-58-80-18 0 0,66 100-22 0 0,-19-20-29 0 0,50 68 50 0 0,-4-3-15 0 0,1-1 0 0 0,0 0 0 0 0,0-1 0 0 0,2 0 0 0 0,-16-31 0 0 0,20 35 20 0 0,0 0-1 0 0,-1 1 0 0 0,0-1 0 0 0,-1 1 1 0 0,0 1-1 0 0,0-1 0 0 0,-1 1 0 0 0,0 1 1 0 0,-21-15-1 0 0,17 12 0 0 0,0 0 0 0 0,1 0 1 0 0,-18-22-1 0 0,-1-34-5 0 0,22 43 7 0 0,9 22 2 0 0,-1-1 0 0 0,1 1-1 0 0,-1 0 1 0 0,0-1 0 0 0,1 1-1 0 0,-1 0 1 0 0,-1 0 0 0 0,1 0-1 0 0,0-1 1 0 0,0 1-1 0 0,-1 0 1 0 0,-2-3 0 0 0,-134-144 47 0 0,118 127-51 0 0,-1 0 1 0 0,0 1 0 0 0,-37-26-1 0 0,48 41 4 0 0,0 0 0 0 0,0 2 0 0 0,-19-8 0 0 0,-16-7 29 0 0,7 0 16 0 0,27 14-36 0 0,1 0 0 0 0,0 0 0 0 0,0-1 0 0 0,-14-11 0 0 0,19 13-11 0 0,0 1 1 0 0,0 0-1 0 0,0 0 0 0 0,-1 0 1 0 0,1 1-1 0 0,-1-1 0 0 0,0 1 1 0 0,1 1-1 0 0,-1-1 1 0 0,0 1-1 0 0,-12-1 0 0 0,-33-10-33 0 0,38 8 22 0 0,1 0 0 0 0,0 1 0 0 0,-1 0 0 0 0,-15-1 0 0 0,14 2 1 0 0,-1 0 1 0 0,1-1-1 0 0,-18-7 1 0 0,13 5 8 0 0,0 0 0 0 0,-1 1 0 0 0,1 1 1 0 0,-31 0-1 0 0,-26-5 17 0 0,49 6 9 0 0,0 1 0 0 0,0 1 0 0 0,-51 6 0 0 0,-25 2 56 0 0,64-9-59 0 0,0-2-1 0 0,0-1 0 0 0,-62-16 1 0 0,75 16-14 0 0,-1 0 1 0 0,0 1 0 0 0,0 2 0 0 0,1 1-1 0 0,-32 4 1 0 0,-33-1 19 0 0,21-4-4 0 0,-63-2 32 0 0,-44-7 2 0 0,-51-6-1 0 0,181 10-43 0 0,-84-8 22 0 0,102 12-26 0 0,0-2 1 0 0,-46-11-1 0 0,-20-4 10 0 0,-37-1-9 0 0,-40-6 21 0 0,92 18-11 0 0,1-3 0 0 0,0-4 0 0 0,-130-43 0 0 0,-91-31 53 0 0,240 67-49 0 0,0-2 0 0 0,2-3-1 0 0,-75-48 1 0 0,105 59-12 0 0,0 1 1 0 0,-41-15-1 0 0,45 21-5 0 0,1-1 1 0 0,0-1-1 0 0,0-2 0 0 0,1 0 0 0 0,-28-22 0 0 0,-13-11 1 0 0,46 35-7 0 0,1-1-1 0 0,0 0 0 0 0,-29-29 0 0 0,36 31 3 0 0,-2 1-1 0 0,1 0 0 0 0,-19-12 0 0 0,-21-17 12 0 0,-49-53 26 0 0,67 64-24 0 0,1-1 0 0 0,2-1 0 0 0,-27-35 0 0 0,-5-27 9 0 0,52 77-22 0 0,0-1 0 0 0,1 1 0 0 0,1-1 0 0 0,-10-27 0 0 0,10 23-2 0 0,-1 0-1 0 0,-16-27 0 0 0,14 28 5 0 0,1-1 0 0 0,1 0 0 0 0,0 0 0 0 0,2 0 0 0 0,0-1 1 0 0,-3-20-1 0 0,3 12 41 0 0,-1 1 1 0 0,-12-28-1 0 0,16 47-23 0 0,0-1 0 0 0,1 0 0 0 0,1 0 0 0 0,-2-16 0 0 0,-8-32 133 0 0,9 51-146 0 0,1 0 1 0 0,0 1-1 0 0,0-1 1 0 0,1 1-1 0 0,0-1 1 0 0,0 0-1 0 0,0 1 1 0 0,0-1-1 0 0,2-7 1 0 0,-1 6 1 0 0,0 0 1 0 0,0 0-1 0 0,-1-1 0 0 0,0 1 1 0 0,0 0-1 0 0,-3-11 1 0 0,0 7 0 0 0,1 0 0 0 0,0 0 1 0 0,1 0-1 0 0,0-1 0 0 0,1-20 1 0 0,0 23-4 0 0,0 0 0 0 0,-1 0 0 0 0,0 1 0 0 0,0-1 0 0 0,-1 1 1 0 0,-3-11-1 0 0,2 9-2 0 0,1 1 1 0 0,0-1-1 0 0,1 0 1 0 0,-1-20-1 0 0,2 12 4 0 0,-1 1-1 0 0,0-1 1 0 0,-5-20-1 0 0,-2-23 7 0 0,6 49-14 0 0,0 0 0 0 0,0-1 0 0 0,-1 1-1 0 0,-1 0 1 0 0,-7-17 0 0 0,6 18 0 0 0,1 0 0 0 0,0-1 0 0 0,1 1 0 0 0,0-1 0 0 0,-2-23 0 0 0,5 13 4 0 0,0 19-7 0 0,0-1 1 0 0,0 1-1 0 0,0-1 0 0 0,0 0 0 0 0,0 1 0 0 0,-1-1 0 0 0,1 1 0 0 0,-1-1 0 0 0,0 1 1 0 0,0 0-1 0 0,-1-1 0 0 0,1 1 0 0 0,-1 0 0 0 0,-2-4 0 0 0,-4-8 5 0 0,0 0-1 0 0,1-1 0 0 0,1 0 1 0 0,0 0-1 0 0,-5-28 0 0 0,-8-2 0 0 0,15 40-5 0 0,1-1 1 0 0,0 0 0 0 0,0 0-1 0 0,1 0 1 0 0,-1 0 0 0 0,-1-12 0 0 0,2 7 1 0 0,0 1 0 0 0,-2-1 0 0 0,1 1 0 0 0,-1 0 0 0 0,-1 0 0 0 0,-9-16 0 0 0,-11-29-2 0 0,-13-81-8 0 0,25 83 10 0 0,11 43-1 0 0,0 1 0 0 0,-1-1 1 0 0,0 1-1 0 0,-8-18 0 0 0,-39-91 41 0 0,41 92-28 0 0,-2 0 1 0 0,0 0-1 0 0,-2 1 0 0 0,-1 0 1 0 0,-27-36-1 0 0,27 42-2 0 0,1 0-1 0 0,0-1 1 0 0,-15-35-1 0 0,20 37-5 0 0,-1 1 0 0 0,-1-1 0 0 0,0 2 0 0 0,-2-1 0 0 0,0 2 0 0 0,-19-22 0 0 0,26 33-3 0 0,0-1 0 0 0,1 0 0 0 0,-1-1-1 0 0,2 1 1 0 0,-6-11 0 0 0,-20-29 19 0 0,18 33-17 0 0,7 10-3 0 0,1 0-1 0 0,0 0 1 0 0,1 0 0 0 0,-1-1-1 0 0,0 0 1 0 0,1 1 0 0 0,0-1-1 0 0,0 0 1 0 0,0 0 0 0 0,0 0-1 0 0,1 0 1 0 0,-3-8 0 0 0,1 1 3 0 0,-1 0 0 0 0,0 0 0 0 0,-1 1 0 0 0,-10-16 1 0 0,-8-18 5 0 0,14 28-10 0 0,0 0 1 0 0,-1 2-1 0 0,-1-1 1 0 0,0 1-1 0 0,-1 0 0 0 0,-1 1 1 0 0,0 1-1 0 0,-23-18 1 0 0,11 9 0 0 0,-31-34 0 0 0,8 2-2 0 0,-2 2 0 0 0,-2 3 0 0 0,-67-48 0 0 0,92 76 2 0 0,0-1-1 0 0,2-2 1 0 0,0 0 0 0 0,-36-46-1 0 0,22 19-1 0 0,-1 3 0 0 0,-72-66 0 0 0,81 82 6 0 0,1 0 0 0 0,-46-67 0 0 0,55 71 2 0 0,-7-8 1 0 0,19 25-8 0 0,0-1-1 0 0,0 0 1 0 0,2 0 0 0 0,-1 0 0 0 0,1-1 0 0 0,-9-22-1 0 0,15 32 0 0 0,0-1 0 0 0,0 1 0 0 0,-1 0 0 0 0,1 0 0 0 0,0 0 1 0 0,-1 0-1 0 0,1 0 0 0 0,-1 1 0 0 0,0-1 0 0 0,0 0 0 0 0,0 1 0 0 0,0-1 0 0 0,0 1 0 0 0,0 0 0 0 0,0 0 0 0 0,0-1 0 0 0,-3 0 0 0 0,2 1-1 0 0,0 0 0 0 0,0-1 1 0 0,0 0-1 0 0,1 0 0 0 0,-1 0 0 0 0,0 0 0 0 0,1 0 1 0 0,-1 0-1 0 0,1-1 0 0 0,-4-4 0 0 0,4 5 1 0 0,1-1-1 0 0,-1 1 0 0 0,0 0 0 0 0,0 0 0 0 0,0 0 1 0 0,-1 1-1 0 0,1-1 0 0 0,0 0 0 0 0,-4-1 1 0 0,4 2-1 0 0,0 0 0 0 0,0 0 1 0 0,1 0-1 0 0,-1 0 0 0 0,0 0 1 0 0,1-1-1 0 0,-1 1 0 0 0,0 0 0 0 0,1-1 1 0 0,0 1-1 0 0,-1-1 0 0 0,1 0 1 0 0,0 1-1 0 0,0-1 0 0 0,0 0 1 0 0,0 0-1 0 0,0 0 0 0 0,1 0 1 0 0,-1 0-1 0 0,0 1 0 0 0,0-4 1 0 0,1 1-1 0 0,0 0 0 0 0,0 1 0 0 0,0-1 0 0 0,-1 1 0 0 0,0 0 0 0 0,1-1 0 0 0,-1 1 0 0 0,0-1 0 0 0,-1 1 0 0 0,1 0 0 0 0,-1 0 1 0 0,1 0-1 0 0,-1 0 0 0 0,0 0 0 0 0,0 0 0 0 0,0 0 0 0 0,-1 0 0 0 0,1 1 0 0 0,-1-1 0 0 0,1 1 0 0 0,-1 0 0 0 0,0 0 0 0 0,0 0 0 0 0,0 0 1 0 0,-5-2-1 0 0,-41-13-1 0 0,42 15 2 0 0,-1 0 0 0 0,0 0 1 0 0,0-1-1 0 0,1 0 0 0 0,0 0 0 0 0,0-1 0 0 0,0 0 0 0 0,-12-8 1 0 0,12 7-2 0 0,0 1 0 0 0,0 0 0 0 0,0 1-1 0 0,0-1 1 0 0,0 1 0 0 0,-1 1 0 0 0,0-1 0 0 0,1 2 0 0 0,-1-1 0 0 0,0 1 0 0 0,-11-1 0 0 0,-13-3-28 0 0,-67-6-59 0 0,89 9 77 0 0,-1 1-1 0 0,1 0 0 0 0,-21 1 0 0 0,20 1 3 0 0,0-1-1 0 0,0 0 0 0 0,0-1 0 0 0,-11-2 0 0 0,-20-5-14 0 0,-68-3 0 0 0,84 9 24 0 0,-168-4-16 0 0,62 0 9 0 0,92 7 7 0 0,-1-3 0 0 0,-51-7-1 0 0,36 3 5 0 0,-12-3 10 0 0,41 3-9 0 0,-47-16 22 0 0,-44-16 5 0 0,86 23-22 0 0,-2 2 0 0 0,-59-16 0 0 0,25 14-10 0 0,20 5 0 0 0,1-2-1 0 0,-70-27 1 0 0,101 33-7 0 0,0 2 0 0 0,-1 0 0 0 0,0 1 0 0 0,0 1 0 0 0,-30-1 0 0 0,-3-1-12 0 0,-52-4-54 0 0,-187 10 0 0 0,156 9 16 0 0,-97 6 4 0 0,-26 4 28 0 0,36-1-1 0 0,-206 34-65 0 0,403-50 87 0 0,-215 39-12 0 0,83-26-7 0 0,-189 76-58 0 0,25 21-62 0 0,241-83 58 0 0,-105 58 0 0 0,-6 13 46 0 0,43-45 39 0 0,72-31 0 0 0,-118 47 48 0 0,160-58-381 0 0,0 2 1 0 0,-45 31-1 0 0,53-31-806 0 0,-1-2-1 0 0,0 0 1 0 0,0-2 0 0 0,-51 19-1 0 0,36-22-287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8T10:46:3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4068 71 6793 0 0,'-4'-3'487'0'0,"-1"1"-1"0"0,1 0 1 0 0,0 0-1 0 0,-1 0 1 0 0,1 0-1 0 0,0 1 1 0 0,-1 0-1 0 0,-5-1 1 0 0,-17-6 844 0 0,-11-8-87 0 0,-15-12-653 0 0,46 27-589 0 0,-1 1 0 0 0,1 0 0 0 0,0 0 0 0 0,0 1 0 0 0,-1 0 0 0 0,1 0 0 0 0,0 1 0 0 0,0 0 1 0 0,0 0-1 0 0,0 0 0 0 0,1 1 0 0 0,-1 0 0 0 0,1 1 0 0 0,-1-1 0 0 0,1 1 0 0 0,-6 5 0 0 0,-9 7-32 0 0,1 1-1 0 0,1 1 1 0 0,-18 21-1 0 0,2 0 42 0 0,2 1 0 0 0,2 2 0 0 0,1 1 0 0 0,3 2 0 0 0,-32 67 0 0 0,49-88 11 0 0,0 0 0 0 0,1 1 0 0 0,2 0 0 0 0,0 1 0 0 0,2-1 0 0 0,1 1 0 0 0,1 0 0 0 0,1 1 0 0 0,1-1 0 0 0,2 0 0 0 0,0 0 0 0 0,8 40 0 0 0,-5-53-20 0 0,0 0-1 0 0,1-1 1 0 0,0 1-1 0 0,1-1 1 0 0,1 0-1 0 0,-1-1 1 0 0,2 0-1 0 0,0 0 1 0 0,0 0-1 0 0,15 13 1 0 0,4 2-1 0 0,0-2 1 0 0,49 33-1 0 0,-61-49-4 0 0,1 0-1 0 0,0 0 0 0 0,0-1 0 0 0,0-2 0 0 0,1 1 0 0 0,0-2 0 0 0,0 0 0 0 0,0-1 0 0 0,1-1 0 0 0,-1 0 1 0 0,1-1-1 0 0,23-3 0 0 0,-24 0 35 0 0,0-2 1 0 0,0 0-1 0 0,0-1 1 0 0,0 0 0 0 0,-1-1-1 0 0,0-1 1 0 0,-1-1-1 0 0,1 0 1 0 0,21-16-1 0 0,-12 5 98 0 0,-1 0-1 0 0,0-1 1 0 0,-2-2-1 0 0,31-35 0 0 0,-38 37-22 0 0,-1-1 0 0 0,0 0 0 0 0,-2-1 0 0 0,0-1 0 0 0,9-27 0 0 0,-15 34-25 0 0,0-1 0 0 0,-2 1 0 0 0,0-1 0 0 0,-1 0 0 0 0,0 0 1 0 0,-1 0-1 0 0,-1 0 0 0 0,-2-24 0 0 0,-1 17 109 0 0,-1 1 0 0 0,-12-46 0 0 0,11 60-142 0 0,1 1 1 0 0,-1-1 0 0 0,0 1 0 0 0,-1-1-1 0 0,0 1 1 0 0,-1 1 0 0 0,1-1-1 0 0,-1 1 1 0 0,-1 0 0 0 0,-9-9 0 0 0,4 6-5 0 0,0 1 1 0 0,0 0-1 0 0,-1 1 1 0 0,0 0-1 0 0,-1 1 1 0 0,0 0-1 0 0,0 1 1 0 0,0 1 0 0 0,-24-6-1 0 0,15 7-19 0 0,1 0-1 0 0,-1 2 1 0 0,1 1-1 0 0,-1 0 0 0 0,-42 6 1 0 0,13 4-9 0 0,0 2 0 0 0,1 2 1 0 0,1 3-1 0 0,-93 42 0 0 0,-61 56 49 0 0,132-71-34 0 0,-24 19 8 0 0,4 4 1 0 0,2 4-1 0 0,3 4 1 0 0,-99 110-1 0 0,144-138-47 0 0,3 2-1 0 0,1 2 0 0 0,-50 89 1 0 0,78-121-13 0 0,0 0 1 0 0,2 0 0 0 0,0 1-1 0 0,1 0 1 0 0,1 1 0 0 0,1-1 0 0 0,1 1-1 0 0,0 0 1 0 0,2 0 0 0 0,0 1-1 0 0,1-1 1 0 0,3 24 0 0 0,-2-41 9 0 0,0-1 1 0 0,0 1-1 0 0,1-1 1 0 0,-1 1-1 0 0,1-1 0 0 0,0 1 1 0 0,0-1-1 0 0,0 1 1 0 0,0-1-1 0 0,0 0 1 0 0,0 0-1 0 0,1 0 1 0 0,-1 0-1 0 0,1 0 1 0 0,-1 0-1 0 0,1 0 1 0 0,0 0-1 0 0,0 0 0 0 0,0-1 1 0 0,0 1-1 0 0,0-1 1 0 0,3 2-1 0 0,-1-1-13 0 0,0-1-1 0 0,0-1 0 0 0,-1 1 0 0 0,1 0 1 0 0,0-1-1 0 0,0 0 0 0 0,0 0 0 0 0,0 0 1 0 0,0 0-1 0 0,-1-1 0 0 0,1 1 1 0 0,0-1-1 0 0,5-2 0 0 0,3-1-32 0 0,1-1 1 0 0,0 0-1 0 0,-1-1 1 0 0,0-1-1 0 0,0 0 0 0 0,-1-1 1 0 0,14-11-1 0 0,-8 4 41 0 0,-1-1 0 0 0,-1-1-1 0 0,0-1 1 0 0,-1 0 0 0 0,-1 0-1 0 0,15-29 1 0 0,-22 34 102 0 0,0 0-1 0 0,-1 0 1 0 0,0-1-1 0 0,-1 1 1 0 0,-1-1-1 0 0,0 0 1 0 0,-1 0-1 0 0,0 0 1 0 0,-1-1-1 0 0,0 1 1 0 0,-3-19-1 0 0,2 29-30 0 0,-1 0-1 0 0,0 0 0 0 0,0 0 1 0 0,0 0-1 0 0,0 0 1 0 0,0 0-1 0 0,-1 0 0 0 0,0 1 1 0 0,0-1-1 0 0,0 1 1 0 0,0-1-1 0 0,-1 1 0 0 0,1 0 1 0 0,-1-1-1 0 0,0 1 1 0 0,1 1-1 0 0,-2-1 0 0 0,1 0 1 0 0,-7-4-1 0 0,2 3 117 0 0,-1 0 0 0 0,0 0 0 0 0,-1 0 0 0 0,1 1 0 0 0,0 1 0 0 0,-1 0 0 0 0,0 0 0 0 0,-9 0 1 0 0,-10 6 140 0 0,21-2-287 0 0,-65 17 140 0 0,1 3-1 0 0,-74 35 0 0 0,-51 45-113 0 0,-325 227 0 0 0,-396 377-1542 0 0,334-233-4250 0 0,457-379 3515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15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4674,'0'0'4722,"0"19"-4418,0-16-304,0 0-48,0 0-1216,-3 9-577,-7-9-704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3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1324 493 576,'0'0'5616,"0"-6"-5274,0-18 156,0 8 2464,-7 18-2978,-199 114 80,-48 24 11,182-108-106,-2-2 1,-98 24 0,116-40 3,-1-3 1,0-3-1,-105 2 0,137-9-24,13-1 47,0 0-1,0 0 1,0-1 0,-18-4-1,25 3-3,0 1-1,1-1 0,-1 0 1,1 0-1,0-1 0,0 0 1,0 1-1,0-1 0,0-1 1,0 1-1,1 0 0,0-1 1,0 0-1,-4-5 0,1 0-52,1 0 0,1-1-1,0 1 1,0-1-1,0 0 1,2 0-1,-1 0 1,1 0-1,-1-12 1,-1-99-437,4 96 431,0 16 36,0-25-195,4-33 0,-2 55 189,0 0 0,1-1 0,1 1 0,0 0 1,0 1-1,7-13 0,1 0 27,1 1 0,1 0 0,1 0 0,0 1 0,2 1 0,1 1 0,1 1 0,0 0 0,1 1 0,1 2 0,1 0 0,0 1 0,1 1 0,37-17 0,-37 22-8,1 1-1,0 1 0,0 1 1,0 1-1,28-1 0,124 1-64,-126 5 73,-20 2 4,1 1 1,-1 1 0,0 1-1,0 2 1,-1 1 0,1 1-1,44 22 1,-58-23 2,-1 0 0,1 1 0,-2 1 0,1 0-1,-1 1 1,19 19 0,-25-20-7,0-1-1,0 1 0,-1 1 1,0-1-1,-1 1 0,0 1 1,0-1-1,-2 1 1,7 22-1,-3-3 22,0-3 11,-1 0 1,-1 1 0,2 49 781,-10-58-1447,1-16 412,-1 0 0,0 0 0,-1 0-1,1 0 1,-1 0 0,0 0 0,0-1 0,0 1-1,-7 5 1,4-2-202,-22 21-1915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25:42.4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11493 14513 293 0,'-2'-4'154'0,"-4"0"-80"0,-3 2 18 0,7-1-38 16,2-2-2-16,-4 1-1 0,6 1-28 0,1-1 10 16,-2-1-3-16,3 2 5 0,-3 0-2 0,-4 1-4 0,4 0 0 15,2 1 0-15,0-2 4 0,0-1 1 0,-8 5 0 16,7-1-5-16,0-1-1 0,2 0-3 0,-3 0-3 16,-1 1-4-16,-1 0-7 0,1 2-4 0,1-1-2 15,-2 2-3-15,-2 2-1 0,3 1-2 0,-2 0 0 16,-7 2 0-16,4-2-1 0,-8 4 1 0,6 1-3 15,-1-1 4-15,-6 3-1 0,15 0 0 0,-8 4 1 16,0-2 0-16,9 0 0 0,-10 4 3 0,-2-2-1 16,9-2-1-16,-3-3 1 0,-8 5-1 0,7-2 1 15,-4 1-1-15,10-3 1 0,-2 2-2 0,6-4 0 16,-10 5 1-16,0 0-1 0,6-5 0 0,-5 3 0 16,-3-1 0-16,2 2 0 0,0-2 0 0,-1 7 0 15,10-8 0-15,-3 5-1 0,-5 0 1 0,5-2 0 16,7-1 2-16,-2-1 2 0,5 4 1 0,-4-5 0 15,-10 0 1-15,7 1 2 0,9 2 1 0,-7-4-1 16,-1 1-1-16,6-2-2 0,-10 6 0 0,6-4 0 16,8 4 0-16,-7-9-2 0,1 3 0 0,2 2 1 15,0-4-1-15,-1 4 0 0,2-6 0 0,0-1 1 16,-1 4-1-16,1 7 1 0,3-9 0 0,-1 0 0 16,2 2 2-16,1-4 1 0,-1 1 2 0,5 1 1 15,-1-6 1-15,3 2 1 0,-4 1 0 0,-1 1 0 0,0 0-1 0,10 1-3 16,-6-1-1-16,-7 1 0 0,3-3-1 0,2-2-1 15,1 4-1-15,1-5 0 0,8 0 2 0,-14-2-1 16,12 1 1-16,4 0 0 0,1 1-1 0,-2 1 2 16,0-3-1-16,10-2 1 0,-9 3 0 0,6 1 1 15,-7 0 0-15,6-4 0 0,-1 1 1 0,7-1-1 16,-18 3-1-16,-13 1 0 0,1 0 0 0,30-3-3 0,3 1 1 16,5-7 0-16,4 5-2 0,-2 0 1 15,-3-3-1-15,10 0 0 0,-12-2 0 0,2 0 0 16,-3 4-2-16,-7 2 1 0,6-5 1 0,0 2-1 15,2 0 0-15,-7 0 1 0,2 2 0 0,8 3-1 0,2-8 2 16,-2 4-2-16,-1 2 0 0,0-5 0 0,12 3 1 16,-5-2-2-16,1-1 0 0,-11 1 1 0,14-6-1 15,1 7 1-15,-4-2 0 0,4-1-1 0,-5 5 1 16,-3-2 0-16,10 3-1 0,2 2 0 0,-14 3 0 16,2-4 0-16,-3 4-1 0,2-2 1 0,3 0-1 15,-10 4 1-15,3-3 0 0,5-1 0 0,3-1 0 16,-1 1 1-16,-10 3-1 0,7 0 0 0,3-4 1 15,-2-3 0-15,5 7 0 0,-4-3-1 0,-4 0 0 16,12-1 1-16,0-3-1 0,1 2 1 0,-6 2-1 16,2-2-1-16,3 0 1 0,-3 1 0 0,3-2 1 15,-3 3-2-15,-5 1 1 0,2-1 0 0,2 0 0 16,-5 2 0-16,4-1 0 0,-3-5 0 0,-8 4-1 0,0 3 1 0,11 0-3 16,-2-3 1-16,-9-5 1 0,0 7 0 0,-1 0 0 15,5 2 1-15,2-4 1 0,-1 0-2 0,-9 0 6 16,3 0-3-16,2 2-3 0,1-2 3 0,-1 3-2 15,-4-3 0-15,4 1-1 0,1-2 0 0,-2 5 0 16,1-4 0-16,-1 2 1 0,-1 1-1 0,0 0 0 16,-2 1 1-16,2-2 0 0,-3-2-1 0,-1 0 1 15,-1 4-1-15,4-1 1 0,-2-2-1 0,1 0 1 16,2-1-1-16,-3 3 0 0,3-2 0 0,-10 6 0 16,10-6 1-16,-3 1-1 0,-1 0 1 0,3-1 0 15,-4 2 0-15,-4 0 0 0,-1-3 1 0,17-1-1 16,-12 1 0-16,-3 0 0 0,1 0 0 0,-7 3 0 0,13-3 0 15,-3 6-1-15,2-6 2 0,-10 2-1 0,7 2 0 0,-5-3 0 16,9 1 0-16,4 1 0 0,-12-3 0 0,9-7 0 16,0 7-1-16,-6 1 2 0,6-5-1 0,0 0 1 15,-5 2 0-15,4 1 0 0,-1 1 0 0,0 0 0 16,4 0 0-16,3-6-1 0,-4 8 1 0,2-1-1 16,1-2 0-16,-4-5-1 0,3 5 1 0,1 1-1 15,0-1 1-15,0 5 0 0,6-5 0 0,-3 1 1 16,5 5-1-16,0 2 0 0,-6-3 1 0,-5 1-1 15,-1-6 0-15,10 1 0 0,-9 0 0 0,-4 0 0 16,1-3-1-16,1 3 0 0,10-6 1 0,1 6 1 16,0 0 1-16,-4-2 1 0,4 2 2 0,0 0-1 15,-1-2 3-15,6 1 0 0,-8 2 1 0,6-1-1 16,-3 2-3-16,4-2 0 0,-6 3-1 0,11-1 1 16,-3-1-3-16,-6 3 1 0,11-4-3 0,-9 0 3 15,3 0-1-15,-7 4 2 0,8 1 0 0,-6 0 1 0,2 1 5 16,5-5 1-16,-6 1 2 0,0 6 0 15,10-8 2-15,-3 2 0 0,-1-2 1 0,0-1-3 0,-2 4-2 16,-1 4 0-16,3-4-2 0,-3 2 1 0,3-1-3 16,0 3 0-16,-3 0 0 0,6-3 0 0,-5 1-1 15,5-10 1-15,-32 7-1 16,-16 0-1-16,-1-1 1 0,58 0-1 0,7 0 1 0,-2-1-2 0,-9-5 1 16,0 2 0-16,9-2-1 0,-2 3 1 0,-17-1-1 15,-3 1 1-15,-9-1-1 0,3 5 0 0,2-1-1 16,5-1 1-16,-7 0 1 0,0 0-1 0,-1-4 1 0,2 2 0 15,1-2 0-15,1-1 2 0,-4-2-1 0,-1 4 0 0,-6 3-1 16,6 0 1-16,-3-2 0 0,4-4 0 0,-4-1 0 16,-2 6 0-16,5-10 0 0,-4 4 0 0,2-5 1 15,-1 3 0-15,8 0 0 0,-20 2-1 0,12-5 2 16,-9 5-1-16,7 2-1 0,-6-3 0 0,1-2 0 16,-1 3 0-16,-4-1-1 0,10-3-1 0,-5 4 1 15,-4-1-1-15,-2-3 1 0,-1 3 2 0,-4-1 0 16,7 5-1-16,-2-3 2 0,-10 0 0 0,3-2 1 15,-3 1 1-15,4 0-2 0,7 0 0 16,-8-2 0-16,-3-1 1 0,-1 4-1 0,10-1 1 16,-5-1-1-16,-4 1 2 0,-2 2 1 0,-1-2 2 15,1 0-1-15,-5-3 2 0,6-1 1 0,-7 4 1 16,-4 0 0-16,1-1-1 0,0-1 0 0,-1 1 1 16,4 0-2-16,-6 0-2 0,-10 0-1 0,5 3-1 15,4-4-1-15,-4 2-2 0,0-4-2 0,-5 2-3 0,-2 1 2 16,-7-2-3-16,9 4-1 0,10-1 0 15,-10-1 0-15,-3-2-2 0,3-1 2 0,-6 4-1 0,6-4-1 16,-2 3 0-16,2-2 1 0,-17-7 0 0,9 11 1 16,7 0 0-16,-5-3 0 0,5 1 1 0,1 1-1 15,-3 0 1-15,1 0-1 16,-3-3-1-16,3 0-1 0,-10 2-2 0,9-2 1 0,-9 1-2 16,2-2 0-16,0 4 0 0,3 3 1 0,-2-4 1 0,2-1 0 15,1 1 0-15,-5 1 1 0,-2 3-1 0,-3 1 0 16,5-3 1-16,0 5-1 0,-4 1 0 0,2-2 1 0,-5 0 0 15,4 1-1-15,2 0 0 0,1 0 1 0,-1-3-1 16,-3 3 2-16,1 0-1 0,-2-3 0 0,1 2 0 16,-5 0 1-16,-1 1-1 0,9 0 1 0,-1 2 0 15,-5-4 0-15,4 6 1 0,1-4-1 0,6 2 1 16,2-1-1-16,-5 0 0 0,-8 0 0 0,2 0 0 16,5 0 0-16,-7 1-1 0,7 0 2 0,-9-1 0 15,7 1-1-15,-1 1 1 0,0 0-1 0,-1 0 1 16,4-1-1-16,-6 1 1 0,-1 1 0 0,0 2-1 15,0-3 1-15,1-1 0 0,-1 2 0 0,0 0-1 16,0-1 1-16,7-1 0 0,-12 4 0 0,13-4 0 16,0 1 0-16,-8 1-1 0,9-2 1 0,-8 4 0 15,-1 0 0-15,4-4 0 0,1 0 0 0,-7 3 1 0,6-3-1 16,5 0 1-16,-11 4-1 0,11-5 0 16,-6 2-1-16,-3 1 1 0,6-2 0 0,-5 0 0 0,3 2 0 15,-5 0-1-15,5-1 1 0,-1 0 0 0,-1 2 0 16,1-3 0-16,-1 1 0 0,-1 3 0 0,1-4 0 15,-1 0 0-15,-2 1 1 0,3-4-1 0,0 3 1 16,-7 2-1-16,12-2 0 0,-6 0 0 0,4-2 0 16,-10 5 0-16,5-2 0 0,1-1 0 0,2 2 0 15,6-4 0-15,-15 2 0 0,2 1 0 0,6-1 0 16,4-5 0-16,-4 2 0 0,-1 1 0 0,-1 2 0 16,-6 1 1-16,9-1-1 0,-6 1 0 0,3-1 0 15,-2 0 0-15,2 0 0 0,0-1 0 0,-4 1 0 16,2 1 0-16,-3-3 0 0,-1 2 0 0,3 0-1 15,8 0 1-15,-13 2 0 0,6-2-1 0,3-1 0 16,-2-1 1-16,11 1 0 0,-5 1 0 0,-5 0 0 16,-9-1 0-16,15-1-1 0,-9 2 1 0,2-2 0 0,-5 2 0 15,-5 0 0-15,1-1 0 0,6-2 1 0,-7 3-1 16,4 0 0-16,-3 0 0 0,4 0 0 0,-17-2-1 16,18 2 0-16,-10-1 1 0,4 1-1 0,0 1 0 15,3-3 1-15,0 2 0 0,-9 0-1 0,20 2 1 16,-13-2 0-16,2-1-1 0,-3 0 0 0,3-4 0 15,-5 6 1-15,4-1-1 0,-2 0 1 0,3-1-1 16,-11 1 0-16,5 0 1 0,15 0-1 0,-15 2 1 16,2 0 0-16,-1-1 0 0,5-6-1 0,-9 7 1 15,16-2-1-15,-13-1 1 0,-5 1 0 0,9-1-2 16,0 1 1-16,-4-1 1 0,1 3-1 0,3-3 1 16,-3 2-1-16,9 0 0 0,-6 2 1 0,-1-3 0 15,5 1 0-15,2-1 0 0,-7 0 0 0,6 1 0 16,-9 0 0-16,4-1 0 0,-3 1-1 0,8-1 1 0,-3 0 0 15,-10 1-1-15,7 1 1 0,-3-2 0 0,-3 0 0 16,5 3 0-16,0-3 0 0,-6 1-1 0,1 1 1 16,9-2 0-16,-10 0 0 0,13 0 0 0,-10 0 0 15,-2 0 0-15,-8 1 0 0,15-2 0 0,-13 1 0 16,7-1 0-16,-9 2 0 0,9 0 0 0,-1-1 0 0,-5 1 0 16,10-1 0-16,0 0 0 0,-1 0 0 15,-7 0 0-15,14-1 0 0,-16 2 0 0,7-1 0 0,0 0 0 16,-8 0 0-16,-1 1 0 0,4-1 0 15,6-1 0-15,-13 3 0 0,8-2 0 0,5 0 0 0,-7-2 0 16,7 0 0-16,-5 2 0 0,2 0 0 0,-8 1 0 16,11-1 0-16,-9 1 0 0,-3-1 0 0,6 1 0 15,-2 1 0-15,0 0 0 0,0 0 0 0,5-2 0 16,-4-2 0-16,4 2 0 0,-1-2 0 0,0 2 0 16,6-2 0-16,-4 2 0 0,-5 0 0 15,0 0 0-15,7 0 0 0,-5 1 0 0,10 0 0 0,-11 0 0 16,0-1 0-16,1 0 1 0,10-3-1 0,-8 2 0 15,6 0 0-15,-6 0 0 0,-7 3 0 0,4-2 0 16,4 0 0-16,-6 2 0 0,1 0 0 0,3 1 0 16,-6-1 0-16,8-1 0 0,-6-1 1 0,4-2-1 15,2 3 0-15,-1-1 0 0,4 0 0 0,-7 0 0 16,3-1 0-16,4 1 0 0,-8 2-1 0,10 1 1 16,-5-4-1-16,2 1 1 0,1 2 0 0,-2-2 0 15,1 2 0-15,-6 0 0 0,7-1 0 0,-8 1 0 16,-1 1 1-16,6-3-1 0,-6 2 0 0,3 2 1 15,5-3-1-15,1-5 0 0,-7 5 0 0,11-1 0 16,-4 0 0-16,-1 4 0 0,2-4 0 0,-2 0 0 16,3 3 0-16,2 0 0 0,8-3-1 0,-6 1 1 0,6-3 0 0,-3-1 0 15,-1 3 0-15,9 1 0 0,-6 0 0 0,-1-1 0 16,-1-1 0-16,-4 2 0 0,2 1 0 0,10-1 0 16,-9 2 0-16,4-3 0 0,1 2-1 15,0-2 1-15,-7 0 0 0,18-1 0 0,-10-1 0 0,-6 2 0 16,9-4 0-16,-7 2 0 0,1 1 0 0,0 1 0 15,9-1 0-15,-14 2 0 0,10 0 0 0,1-2-1 16,-6 1 1-16,1 1 0 0,0 0 0 0,-1 2 0 16,-1-3 0-16,3 0 0 0,-1-1 0 0,-1 1 0 15,0 1 0-15,3-2 0 0,1-2 0 0,-4 3 0 16,1 0 0-16,0 1 0 0,-2 5 0 0,-7-7 0 16,9 1 0-16,-10 0 0 0,3 1 0 0,4-1 0 15,-5 0 0-15,3-1 0 0,-5 2 0 0,6 0 0 16,1 0 0-16,-4 3 0 0,0-2 0 0,2-1 0 15,-2 3 0-15,3-3 0 0,-10-2 0 0,14 1-1 16,-4-2 1-16,-3-1 0 0,4 3 0 0,-9 1 1 16,6-1-1-16,3 2 0 0,1-2 1 0,-10 0-1 15,3-2 0-15,-1 2 0 0,2-2 0 0,3 2 0 0,-3-4 0 16,-1 3 0-16,2-4 0 0,-9 2 0 0,9 1 0 16,-2-1 0-16,-7-1 0 0,13-1 0 0,-6 3 0 15,6 2 0-15,-13-1 0 0,13 2 0 0,-5-2 0 16,2 0 1-16,3-2-1 0,-13 3 0 0,5 0 0 15,6 0 0-15,-1-1 0 0,6-2 0 0,-13 3 0 16,6-2 0-16,6 1 0 0,-7 0 0 0,6-3 0 0,-2 2 0 16,-4 0 1-16,2 0-1 0,7 1 0 0,-5-3 0 15,-9 4 0-15,8-3 0 0,-5 2 0 0,-1 1 0 16,6 0 0-16,-8-1 1 0,0 1-1 0,2 0 0 16,-3 0 0-16,6 0 0 0,-5-1 0 0,0-3 0 15,3 4 0-15,-3-1 0 0,1-3-1 0,3 0 1 0,0-1 0 16,-1 2 0-16,-5 2 0 0,1-4 0 15,-3 0 0-15,0 4 0 0,2 1 0 0,-4 0 0 0,1 1 0 16,3 0 0-16,-1-2 0 0,5 1 0 16,-10-1 1-16,6 0-1 0,0 0 0 0,3-6 0 0,-8 3 0 15,-3 2 0-15,6-2 0 0,4 4 1 0,-2-1-1 0,1-1 0 16,-3 1 0-16,0 1-1 0,5-3 1 0,-4-1 0 16,-4 4 0-16,-1-1 0 0,5-1 0 0,-5 1 1 15,1 1-1-15,1 0 1 0,2-1 0 0,3 0-1 16,-1-2 0-16,0-1 0 0,-11 4 0 0,12-3 0 15,6-3 0-15,-8 4 0 0,-6 2 0 0,3-1-1 16,1 0 1-16,4-2 0 0,0-2 1 0,-4 2-1 16,-7 3-1-16,11-3 1 0,4-3 0 0,-13 6 0 15,10-3 0-15,-3 3 0 0,12-2 0 16,12 1-1-16,1 1 1 0,-28 1-1 0,-2-1 1 0,-6 0 0 16,-3 0 0-16,9 0-1 0,0 0 1 0,-5 1 0 15,11 1 0-15,3-6 0 0,-7 6 0 0,3 1 0 16,3-3 0-16,0-3 1 0,-1 1-1 0,1-5 0 15,-1 3 0-15,-6 6 0 0,8-4 0 0,0-4 0 0,3 6 0 16,-2 0 0-16,-2 0 0 0,2 5 0 0,5-5 0 16,-5-1-1-16,-2 1 1 0,1-3 0 0,-1 3 0 15,2 3-1-15,0-3 1 0,4 0 0 0,5 0 0 16,-1 1 0-16,2-8-1 0,-8 14 1 0,3-8 0 16,2 0 0-16,0 1 0 0,2 0 0 0,-1 0-1 15,-2-4 1-15,6 12 0 0,1-10 0 0,0 2 0 16,-13 0-1-16,9 1 0 0,-1-1 0 0,-2 0 0 15,7 0 0-15,-4 0 1 0,-6 1-2 0,11 2 1 16,1-1 1-16,-1 0-1 0,1-1 0 0,0 0 0 16,-5 1 0-16,7 2-1 0,0-2 0 0,-3 2 0 15,3-2 0-15,-4 5 0 0,2-2 1 0,-3 5 0 16,4-2-1-16,-4-2-1 0,3 3 2 0,6-4 0 16,-8 4-1-16,6 1-1 0,1-2 0 0,-1-4 1 15,0 5-1-15,6-3 1 0,0 0-1 0,-13 4 0 16,19-5 1-16,-11-2 0 0,3 2 0 0,6 1 0 0,-1 0 0 15,-3 0 1-15,-10 4-4 0,14-4-12 0,-11 0-7 0,12 2-9 16,-12 0-10-16,1 0-27 0,0-1-18 0,-1 2-20 16,10-4-19-16,-2 6-70 0,1-7-51 15,2-1 161-15,0-1-108 0,-5 8-23 0</inkml:trace>
  <inkml:trace contextRef="#ctx0" brushRef="#br0" timeOffset="1600.27">25083 14953 833 0,'-4'-3'309'0,"2"-4"-220"16,-5 3-61-16,5-2 9 0,1 4 1 0,-5-1-4 15,1 1 2-15,3 2 3 0,2-4 2 0,-5 4 1 16,8 0-2-16,-3-2 0 0,-3 8-6 0,1-3-2 16,3 0-5-16,-1 4-3 0,0 1-5 0,0 2-2 15,-2 5-2-15,3-6-1 0,1 2-3 0,5 6-1 16,-6-2-1-16,0 0-1 0,3 5-2 0,3-1 0 16,0-3-2-16,-1 1-1 0,3 2-2 0,-1-1 0 15,5 0-1-15,2 4 0 0,-5-5-1 0,9-6 0 0,-5 5 1 16,2-5 1-16,0 1 1 0,-4-6 1 0,15-1 0 15,-8-4 1-15,-2-3 2 0,3 4 1 0,5-3-1 16,2-6 1-16,-6 4 1 0,8-3 0 0,-16-1 1 16,5 2 1-16,0-3 3 0,-4 0 0 0,-4 0 0 15,1-3 0-15,0-7-2 0,-3 5-1 0,-4-2-2 16,-2-4 0-16,-1 1-4 0,0-3-1 0,0 2 0 0,-3 5 1 16,-3-4 0-16,-1 1 1 0,1-3 1 0,-3 4 0 15,5 5 0-15,-7-3 0 0,1 6 1 0,0-5-1 16,1 7 0-16,-1 1 0 0,2 5 0 0,-1 0-4 15,1-3-2-15,-1 9-1 0,-1-2-1 0,2 5-6 16,1 4 1-16,6 1-2 0,0 2-2 0,2 3 3 16,-1 2 0-16,3 3-1 0,6-1-2 0,-1 4 4 15,5-6 1-15,3 5-1 0,-1-1 1 0,6-2 0 16,0 1 0-16,6-3 2 0,2-3 1 0,4 0 0 16,1-4 2-16,-10 0 1 0,5-1 1 0,2-6 3 15,5-1 0-15,-5-4 1 0,-2-2 1 0,-1-1 2 16,-6 1 0-16,9-5 1 0,-9 1-2 0,-1-6-2 15,-1 2 1-15,-5-3 0 0,-1-2-4 0,0 1-2 16,-1-2 0-16,-3-1-3 0,-5-1 1 0,2-3 1 16,-1 3 1-16,-5 3 0 0,-1-1 4 0,0 1 5 0,-1 1 2 15,-4 7 5-15,0-2 3 0,2 4 2 0,-5 1 0 16,3 2 0-16,-2 5 2 0,1 7-1 0,-2 1 1 16,4-2-8-16,-1 10-4 0,4 3 2 0,2 1-6 15,4 0 1-15,5 0-5 0,4-1-2 0,8 6-4 16,4-4 3-16,7 2-3 0,13-4-5 0,16-5 1 15,-7 3-9-15,20-4-20 0,15-4-17 0,26-11-24 16,-13 4-45-16,40-10 87 0,-10-4-66 0,15-2-40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4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1 864,'0'0'2826,"15"0"-1487,-7 0-1232,0 1 1,-1 0 0,1 1-1,-1 0 1,0 0-1,1 0 1,-1 1-1,0 0 1,-1 1-1,1-1 1,0 1-1,-1 1 1,0-1-1,7 7 1,11 12-35,-1 0 0,22 30 0,-4-3 195,-3-13-147,41 32 1,-40-36-22,47 50-1,-84-82-405,-1 1-1,1 0 1,-1 0-1,0 0 1,1-1-1,-1 1 1,0 0-1,0 1 1,1 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4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3169,'0'0'825,"0"4"-606,1 25 28,-2-1 0,-2 0 1,-7 37-1,3-26-87,2 1 1,1-1-1,3 61 0,1-98-159,0 0 1,1 0 0,-1 0 0,1 1-1,0-1 1,-1 0 0,1 0 0,0 0-1,0 0 1,1 0 0,-1-1-1,0 1 1,1 0 0,-1 0 0,1-1-1,-1 1 1,1-1 0,0 1 0,0-1-1,0 0 1,-1 0 0,1 0-1,0 0 1,1 0 0,-1 0 0,0 0-1,0-1 1,0 1 0,0-1 0,4 1-1,10 2 17,-1-1 0,1-1 0,19-1 1,-28 0-9,87-1-1760,-63-4-318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5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2209,'0'0'2551,"-1"6"-2570,-2 314 1841,4-259-1755,8 54 210,4-1 1,43 172-1,-50-266-34,-3-26 560,-2-35 39,-1 34-1153,0-8 242,0-1 0,1 1 0,1 0 0,0-1 0,1 1 0,1 0 0,0 0 0,1 1 0,1-1 0,0 1 0,1 0 0,1 1 0,0 0 0,14-19 0,-16 25 47,1-1 0,-1 1 0,14-11 0,-17 16 2,0 0-1,0 0 0,1 0 0,-1 1 0,0-1 0,1 1 1,-1 0-1,0 0 0,1 0 0,-1 0 0,1 1 0,0 0 1,3-1-1,-6 2 15,0-1 1,-1 0-1,1 0 1,0 1-1,0-1 1,-1 0 0,1 1-1,0-1 1,-1 1-1,1-1 1,-1 1-1,1-1 1,0 1-1,-1-1 1,1 1-1,-1 0 1,0-1-1,1 1 1,-1 0-1,1 0 1,-1-1 0,1 2-1,7 21-10,-7-17 11,10 37 119,-1 1 0,5 74 0,-10-66-9,16 72 0,-10-93 47,-11-30-307,0 0 0,1 0 0,-1 0 0,1 1 0,-1-1 0,1 0 0,0 0 0,-1 0 0,1-1 0,0 1 0,0 0 1,0 0-1,0 0 0,-1 0 0,1-1 0,0 1 0,0-1 0,0 1 0,1 0 0,-1-1 0,0 0 0,2 1 0,7-1-2782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6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2961,'0'0'1660,"1"11"-1527,9 44 450,-2 1 1,-3 1-1,-2 58 0,0 1-403,-2-29 802,-1-95 115,0-9-1045,-1-1-75,2 1-1,3-27 1,-2 37 5,-1 0-1,1 1 1,1-1 0,-1 0 0,1 1-1,0 0 1,1 0 0,-1 0 0,9-10 0,5-3-36,0 2-1,2 0 1,0 1 0,1 0 0,0 2 0,1 1 0,43-21 0,-18 14 30,1 1 0,94-22 0,-111 36 7,-1 2-1,1 0 1,47 3 0,-35 1 78,-41-1 67,-22-3-8745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8:28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254 182 176,'0'0'1353,"0"-12"-1393,-2-5 15,2 7-34,-1 0 1,1 1-1,0-1 1,3-14-1,18-44 948,-21 63-835,0 5 59,0-1 1,0 0 0,0 0 0,0 1 0,0-1 0,0 0 0,1 1 0,-1-1-1,0 0 1,0 0 0,0 1 0,1-1 0,-1 0 0,0 1 0,1-1 0,-1 1-1,1-1 1,-1 0 0,0 1 0,1-1 0,-1 1 0,1-1 0,0 1 0,-1-1-1,2 0 1,-2 1 94,28 1 643,-24 1-835,0 1 0,-1 0 0,1-1 0,0 1-1,-1 1 1,1-1 0,-1 0 0,0 1-1,0 0 1,-1 0 0,5 6 0,0 0 64,5 9 64,0 1 0,-1 0 0,0 0 0,9 32 0,24 91 181,-39-125-295,17 71 118,11 39-77,-27-113-54,5 23 2802,-37-38-2797,0-1-23,0 1 0,0 2-1,0 0 1,-41 10 0,-145 54-31,190-59 36,7-1 3,0-1 0,-1-1 0,0 0-1,1-2 1,-25 2 0,39-4-20,29 2-2076,14 11-1302,-23-12-189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29:42.03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9028 10531 376 0,'-3'0'156'0,"-4"0"-90"0,14 1-30 0,-11-3-2 15,2 2-11-15,8 0 21 0,-10 1 1 0,2-1 3 16,6 1-6-16,-12 1-2 0,-2 2 0 0,10 1 0 0,-11-2-1 16,6-1-10-16,0-2-1 0,-1 1-3 0,0-1 2 15,-4 6-6-15,-2-6-1 0,3 3-2 0,2-1 1 16,3-2-1-16,-6 5-2 0,0-2-6 0,5-3 1 16,-5 1-3-16,5 0 0 0,-3-1-1 0,-7 2-1 15,3 2-2-15,-1-3 2 0,5 1-1 16,-2-1 0-16,0 0 0 0,2-2 0 0,-4 2-1 15,1-2 1-15,-4 1 1 0,5-1-1 16,-3-1 1-16,2 1 1 0,-1-3-1 0,0 3 1 0,4-4 0 0,-4 4-1 16,6-6-1-16,-1 0 2 0,2 1 1 0,-1-2-1 0,1-2 1 15,-1 1-1-15,1-1 1 0,2-2 1 16,-6 4-1-16,3-5-2 0,-1-1 0 0,-1-1-2 16,2 2 0-16,3-5-1 0,-2-1-2 0,3 6 0 15,2-9 0-15,-3 12 0 0,3-4-1 0,-5 2 0 16,5-5 0-16,-1 6-1 0,-1-3 0 0,-3 2 0 15,4-2 0-15,1 1-1 0,-1 1 0 0,11-4 0 16,-8 10-2-16,8-7 1 0,-6-3 0 16,5 3-2-16,-2 4 0 0,-2 0-2 0,3-1 1 0,-5-2-1 15,0 4 1-15,0 0-2 0,0 6 2 0,6-2 0 16,-2-7 0-16,4 4 0 0,-2 0 0 0,1 2 0 16,2 1 0-16,-1-6 0 0,2 3 0 0,-5 0-1 15,1 4 1-15,3-3 0 0,1 4 0 0,-3-4 0 16,1 5 0-16,3-4 0 0,-2 5 1 0,0-5 0 15,0 7 1-15,1-5-1 0,1 1 1 0,2-2 1 16,1 0-1-16,-4 2 2 0,-3 0-1 0,-1-2 1 16,1-2-1-16,-5 7 2 0,13-5-1 0,-13 3 1 15,10 1 0-15,-8 0 1 0,9-5-1 16,-5 7 1-16,1-4 0 0,15 1 0 0,-20 5 0 16,2-2 0-16,6-1-1 0,-4 0 1 0,-1 3 0 15,7-2 2-15,-13 4-2 0,-3-3 4 0,7 1 1 16,-5 3 1-16,4-4 2 0,-3 3 1 0,1 2-1 0,1-5-1 0,-1 3 1 15,2-1-3-15,-1-2 2 0,-1 4-2 0,-4 1 0 16,8-1 0-16,-6 4-1 0,0-2 3 0,2-3 2 16,-1 4 0-16,0 0-1 0,1-2 2 15,1 1-1-15,-6 3 1 0,7-5 1 0,-2 5 0 0,-5-5 0 16,3 3-1-16,-3 1 1 0,0-3 1 16,0 8-1-16,0-6 0 0,-1 5 1 0,-5-7 0 15,3 6 0-15,-4-3 0 0,-2-1 1 0,1 1-1 16,0-3 1-16,-2-2-4 0,2 5-6 0,-2 0-10 15,1-1 4-15,0-4-70 0,-1 3-40 0,4 1-50 0,-11-4 114 16,4 0-85-16,0-2-47 0</inkml:trace>
  <inkml:trace contextRef="#ctx0" brushRef="#br0" timeOffset="749.68">8497 10311 537 0,'-21'3'217'0,"5"-1"-146"0,-4-2-38 15,-2 0 19-15,-6-2-13 0,7 1 0 0,-2-1 8 16,-2-3 5-16,5 2 4 0,-8 1-2 0,0 1-1 16,2-2-4-16,1 1-2 0,3 2-1 0,-4-1 1 15,-3 2-2-15,3-2-9 0,1 1-3 0,-3 1-8 0,-6-1 6 16,-7 1 0-16,1 2-9 0,6 0-12 0,-6-1-3 15,-1 3 8-15,0-1-7 0,3 1-1 0,-6 2-8 16,8 2-4-16,-4-1 6 0,12-4 1 0,-5 2-1 16,0-3-4-16,0-1 6 0,-4 0 0 0,10 1 2 15,-1-5 0-15,-10 13 2 0,-1-5 2 16,6-1 0-16,3 5 1 0,10-5-1 0,-2 2 0 16,3 0 0-16,4-4-2 0,-14 1-2 15,9-3 0-15,9 3-1 0,-12 2-1 0,0-1-1 0,0 1-1 16,3-4 0-16,-1 1 2 0,9-1 0 0,-3 1 1 15,-7 2-1-15,5-4 2 0,6-2 2 0,-4 8 0 16,4-4 1-16,2 0-1 0,-3-1-1 0,7 1 0 16,-3-3-1-16,2 7-2 0,-2-1-1 0,3-8-1 15,-3 6-1-15,2-5 0 0,6 1 0 0,-3 3-1 0,2-6 1 16,-1 1 0-16,2 1 0 0,0-1 1 0,0 5 1 16,-1-1 0-16,-1-2 2 0,2 0 0 0,0 0 0 15,-3 2-1-15,0-2 1 0,2-1-1 16,1-1 0-16,-1 2 0 0,4-1-2 0,-3 2 1 15,2-5-1-15,1 4 0 0,-3 2 0 0,1-2-1 16,0-4 0-16,4 2 0 0,-6 5-2 0,1 1 1 16,7-2-2-16,-2-2 2 0,4 0-3 0,-1 6 1 15,-1 3-1-15,-2-2 0 0,5-4 0 0,-3 9 0 0,3-3 1 16,0 4-2-16,-2-5 3 0,2 0 0 0,10 0 2 16,-7 4-1-16,-1-1 1 0,2-2 1 0,-2 1 2 15,-7 4 0-15,8 0 0 0,-13 3-7 0,2-5-8 16,6 0-11-16,0 0-13 0,-1-7-49 0,-8 4-26 15,13-8-35-15,-3 1-44 0,-2 0 120 16,-11 0-95-16,4-4-47 0</inkml:trace>
  <inkml:trace contextRef="#ctx0" brushRef="#br0" timeOffset="986.57">6831 10451 940 0,'-1'-7'343'16,"1"-2"-257"-16,2 3-60 0,0-1 0 0,0 1-7 15,2 1-2-15,6-8 2 0,-5 0 3 0,3 4 3 16,2-7 0-16,1 5-5 0,2-6 0 16,-1 7 1-16,2-5 2 0,-1 11-4 0,0-3-5 15,4-1-4-15,-2 1-2 0,0-1 0 0,-7 5-1 16,7-3-2-16,0-2-12 0,-8 2-9 0,4 3-20 15,-4-1-28-15,-2 0-142 0,-5 2 163 0,6-2-116 16,-7 1-67-16</inkml:trace>
  <inkml:trace contextRef="#ctx0" brushRef="#br0" timeOffset="2226.19">4273 10504 593 0,'-2'3'197'0,"-4"3"-137"0,-6 1-50 16,1-3-5-16,5 3 4 0,-15-2 5 0,12 3 0 0,-3-1 6 0,6-2 4 15,-7-1 4-15,7 5 10 0,2-5 2 16,2 2-4-16,2 1 0 0,-8 0-2 0,3 0 3 16,-7 1-3-16,9 6-3 0,1-5-7 0,-8 5 1 15,-7-1-3-15,15 0-3 0,-3 1-2 0,-1 1-4 16,0 3-4-16,-4-7-1 0,7 2-3 0,2 6-3 15,1-4 0-15,-5 0 0 0,5-1 0 0,-3-3 0 16,8-1 2-16,-5 3 1 0,2-5 2 0,0 4 1 16,6-3 0-16,-5 2 0 0,3 3 1 0,0-6-3 0,-3 6 0 15,1-3-1-15,0 0-1 0,14-3 0 0,-14-2-2 16,11-3-1-16,3 4 1 0,-4 3-1 0,-4-4 2 16,7-2-2-16,-11 2 0 0,6-4 1 15,3 4 0-15,-8 0 0 0,2-2-1 0,5-1 1 16,1-2 0-16,6 1 0 0,-6 2 1 0,0 1 0 15,3-7-1-15,4 0-1 0,2-6 0 0,-4 4-1 16,0-2 0-16,4 1 0 0,5-6 0 16,6-6-1-16,-14 10 1 0,9-4 0 0,7 1 1 0,-6 1 1 15,2-5-1-15,4-1 1 0,-16 9 0 0,0 3 0 16,13-8-1-16,-16 4 1 0,-2 6-1 0,8-5 0 16,-7 7 0-16,6-6 0 0,0 2 0 0,2-1-1 15,-5 4 0-15,5 2 0 0,-4-2 0 0,3 4 1 16,0 5-1-16,-7 3 0 0,2-3 0 0,-5 3 1 0,6-3 0 15,-11 0-1-15,15 3 1 0,-18-4-1 0,10-2 1 16,-6 3 0-16,3 2 0 0,-10 4 0 16,1-2-1-16,13-3 1 0,-10 6 0 0,-5-1 0 15,11-3 0-15,-5 3 1 0,7-3-1 0,-3-2 1 16,-6 3 1-16,0 3 0 0,-4-5 2 0,8 0 0 16,-8-1 3-16,1 2 0 0,-1-3 2 15,1 4-3-15,-3-6-19 0,0 0-12 0,-3 3 7 16,2-4-46-16,1-4 15 0,-4-2 24 0,1 1-33 0,4-4-4 0</inkml:trace>
  <inkml:trace contextRef="#ctx0" brushRef="#br0" timeOffset="2691.18">4844 11260 771 0,'-1'-7'327'0,"2"-10"-214"0,2-1-64 0,0-1-28 16,0-4 15-16,-1 0-1 0,-2 1 0 0,6-6 1 15,-3 1 0-15,1-2 5 0,-3-1 1 0,2 5 0 0,0-1-2 0,2-10-9 16,2-1-2-16,-5 9-1 0,2-3-3 0,-4 1-7 15,6-4-4-15,-1-2-1 0,1-1-2 0,-4 12-3 16,-2 0-1-16,5-5-4 0,-1 5 0 16,5 4-2-16,-6 3 1 0,0 1-2 0,0-1 0 15,-1 3 1-15,4-1-1 0,-2 2 0 0,1-8-8 16,-4 7-7-16,4 6-10 0,1-1-11 0,-4 4-39 16,1-1-23-16,0 3-37 0,-2 8-53 0,2-1 124 15,-3-1-90-15,-1 0-21 0</inkml:trace>
  <inkml:trace contextRef="#ctx0" brushRef="#br0" timeOffset="4101.76">5065 10214 563 0,'-4'-1'235'15,"-5"1"-138"-15,11-2-13 0,-6 4-30 0,-4 0-5 16,3 3-26-16,3-2 15 0,-1-3-6 0,3 0 1 15,6 0-1-15,-7 1 2 0,-2 0-4 0,4-1 3 16,7 0 2-16,-5-2-1 0,-3 4-1 0,7 3-2 16,-4-3 0-16,1 2-4 0,5-4 1 0,-6 7-5 15,-1-3-2-15,8 2-3 0,-6-2-2 16,7-3-5-16,-3 7-3 0,0-5-1 0,-1 1-1 0,-4-4-3 16,15 1-1-16,-6-1 1 0,-4-2 1 0,1 0-1 0,-4-1 0 15,7 0 1-15,2-3 0 0,1 2 0 0,-2-2 0 16,-4 1 0-16,7 0-1 0,-3 1 1 0,3-4-1 15,1 0 0-15,-2 0 0 0,1-2-1 0,-1-1 1 16,0 0 0-16,1 2 0 0,-3 1 2 16,3-2 0-16,-3-2-1 0,1 2 1 0,-2 0 2 15,-4 5 0-15,0-5-1 0,-1-2 1 0,0 4-2 16,-1-2 2-16,1 5 0 0,-3 0-2 16,4-2-1-16,3-4 2 0,-2 5-1 0,-10 3 1 0,4-2-1 15,0-2 0-15,-2-1 3 0,-1 3-1 0,0-2 2 16,-13 7-1-16,11-4 2 0,2 2-2 0,0-5 0 15,-10 6 0-15,7-2-2 0,-3 0-2 0,-2-2-1 16,6-3-2-16,-5 2-2 0,-1 2-2 0,-5 1 0 16,4 0-2-16,-2 2-8 0,4-4 0 0,-7 8-3 15,3-2 0-15,-1-1-16 0,-2 2-5 0,5 0-4 16,2-5-4-16,-6 1 2 0,-3-2-1 0,6 2-1 16,1-3 0-16,-6 2 17 0,3-1 2 0,-1 2 4 15,-2 2 3-15,5 0 3 0,-1-1 4 0,-5 1 3 16,6-1-1-16,-2 3 0 0,-4-3 2 0,0 3 2 15,11 2 2-15,-5-6-1 0,-6 3-1 16,6 3 1-16,0-4 1 0,2 4-1 0,6-5 1 16,-11 1 2-16,-1 4 1 0,15-6 3 0,-1 3 1 0,-4 3 3 0,8-5 1 15,-4-4 2-15,6 7 2 0,-1-5 0 0,3-2-1 16,-16 10 0-16,11-4 0 0,2-2 2 0,-9 1-1 16,11 0-1-16,-6 3 0 0,7-3 2 0,-7 0 0 15,7-2-1-15,-3-2 2 0,4 1-3 0,1 4 0 16,-15 4-2-16,6-5 0 0,6 1-3 15,2 0 0-15,-6 3-3 0,-2 5 0 0,9-4-2 16,1-4 2-16,6-1 0 0,-8 1 2 0,5-1 2 16,-7-9 1-16,9 1 1 0,-10 8 1 0,10-6-1 15,-9 4 1-15,4-5 2 0,0 7-1 0,-2-6 0 0,4 11 0 16,-2-13-2-16,2 1 1 0,1-3 0 0,-2-2 1 16,0 3-4-16,2-2-1 0,-1-3 0 0,3 1-1 15,-1 2 0-15,-8 3 0 0,3-4 0 0,1 3 1 16,0-3-1-16,-1 0 1 0,-6 5 0 0,0-1 1 15,4-2 0-15,3-1 1 0,-7 2-1 0,2-1 1 16,-6 4 1-16,6-1-2 0,0-3 1 0,0-2 2 16,0 3-1-16,2-1-1 0,-1 0 1 15,-2 0-1-15,4-3 0 0,-12 6 0 0,3 1 0 16,-2-2-2-16,-11 6-1 0,12-5 1 0,-1 4-2 16,-3-2 1-16,12-1-8 0,-4 4-3 0,3-2-5 15,-3 0-5-15,-3 4-13 0,-2 2-11 0,-4 3-11 16,5-1-16-16,1-4-60 0,-7 4-45 0,1 4 118 15,-2-4-79-15,2 5-24 0</inkml:trace>
  <inkml:trace contextRef="#ctx0" brushRef="#br0" timeOffset="5059.21">5719 10280 250 0,'-8'6'132'0,"11"-3"-67"0,-17 4-29 16,2 0 17-16,12-5-28 0,-11 4 0 16,5-2-4-16,-1-1 2 0,-3 3 0 0,-4 1 3 15,5-2-13-15,1 0 12 0,-4 0-1 0,-2 0 9 16,12-3 1-16,-16 4 3 0,4-2 2 0,3-2 3 16,-2-1-1-16,3-1 0 0,-3 2-2 0,-3-1-8 15,-5-1-4-15,10-4-4 0,-3 2-5 16,1 2-5-16,-3-1-1 0,0-4-2 0,-2 0-1 15,3-1-2-15,-4 2 0 0,3 0 0 0,4-4-1 0,-8 0-1 16,4-2-1-16,4 3 2 0,-1-1-1 0,-5-1 0 0,3-5-2 16,-4 2-1-16,-1 0 3 0,1 0-2 0,-2-4 0 15,-1-1-1-15,0 1 0 0,8-3 0 16,-7 1-1-16,1-2 0 0,1 5-1 0,4-7-1 16,-1 2 0-16,2 3-1 0,-5 2 0 0,3-3-1 15,2-1-1-15,0-2-1 0,6-3 2 0,-8 4-4 16,6 2-1-16,3-4 1 0,1-1-1 15,-2-1-1-15,3 6-1 0,3 1-1 0,0-2 0 0,2 0 0 16,0-2 2-16,1 2-4 0,-1 1 3 0,4-1-3 16,2-1 3-16,-1 1-2 0,5-1 0 0,1-1 1 15,0 4-1-15,4-4-1 0,3 0-1 0,0 1 1 16,-1 1-1-16,1 4 3 0,2-9 2 0,-1 6 0 16,2-1 3-16,6-5 4 0,-1 6 1 0,-2 3 1 15,4-5 1-15,-3 5-1 0,-2 4 0 0,3 0-1 16,-3 1-1-16,0 4-1 0,2-3 0 0,-1 1-1 15,2 1 0-15,-5 0 1 0,7 3 1 0,-5 4-1 16,2 0 2-16,-2 0-2 0,3 2 1 0,3 1 1 16,1 0 1-16,-11 1-1 0,2 3 1 0,3-1-1 15,0-1 0-15,-5 5 1 0,-6-1 0 16,-7 3-1-16,9 0 0 0,2 3 0 0,1 0-1 16,-7 3 0-16,0 4-1 0,-1-5-1 0,5 1 0 0,-8 4-1 0,3-1 0 15,-4-3 1-15,1 1-2 0,-3-3 0 0,-4 7 3 16,5 4-1-16,-4 5 0 0,1-6 2 0,-2 3 1 15,4 7-1-15,-5-3 2 0,1-1 0 0,-2-1 2 16,-2 4 0-16,2-6 1 0,-2 1 1 0,-5 2 1 16,1-8 0-16,-2 7 2 0,-4-8 0 0,6-1 2 15,-6-4 1-15,1 3 1 0,4-7-1 0,2 0-4 16,-2-3-7-16,2 0-17 0,1 1-85 16,-6-4 87-16,7-3-46 0,-6 2-30 0</inkml:trace>
  <inkml:trace contextRef="#ctx0" brushRef="#br0" timeOffset="6000.37">5430 9217 866 0,'0'-1'406'0,"0"-4"-279"15,-1 1-71-15,1 1-14 0,3-5-25 0,-1-3 0 0,2 1-12 16,2-8 2-16,-2 0-1 0,0 6-1 16,1-9 1-16,-2 1-6 0,2 1 6 0,1-4 1 15,3-5 2-15,-2 9-2 0,-4-3 1 0,10-3 0 16,-8 4-1-16,3-1 0 0,1 6-1 0,-3-1-1 16,-1 4 0-16,1-2-1 0,4-1 1 0,-13 8-1 15,8-5 1-15,0 3-2 0,-5 0-3 16,2 0 2-16,-3 3-21 0,0 1-9 0,-5 0-10 0,6-1-1 15,-1 5-7-15,-3 0-61 0,4-5-32 0,5 4-53 16,-5 3 136-16,8-1-82 0,-17 5-48 0</inkml:trace>
  <inkml:trace contextRef="#ctx0" brushRef="#br0" timeOffset="7079.72">5410 8286 1110 0,'8'7'32'0,"-3"-7"-9"0,-1 0-6 0,-2 11-3 0,2-5-3 16,-1 1-1-16,5 2 18 0,-2 1-1 0,4-4-9 0,3 8 0 15,6-12 1-15,-1 3-1 0,-4-4 4 16,0-2 1-16,9-3-2 0,-5 0 3 0,-14 1-1 16,13-15-1-16,-10 7-2 0,5-7 2 0,9 0-5 15,-9-1 0-15,-8 0 0 0,7-2-3 0,-3-1 0 16,-15 2 0-16,14 0-1 0,-4-3 2 0</inkml:trace>
  <inkml:trace contextRef="#ctx0" brushRef="#br0" timeOffset="10446.23">5408 8237 266 0,'-1'0'104'0,"1"0"-59"0,1 0-11 0,-2 0-2 0,1-2-4 16,-5 2 4-16,6-4 12 0,-3 5 3 0,0-1 3 15,-1-1-1-15,1 1-2 0,0 0-3 0,5-4 7 0,0 2-17 16,-4 2-1-16,-1 1 6 0,2-1-2 0,2-1-6 0,1-1 0 16,-2 2-1-16,-1 1-1 0,-1-1 3 0,2-1-3 15,4-5-9-15,-3 2-1 0,-1 0 0 16,-1 2-4-16,0 0-1 0,0 1-2 0,0-1-4 15,2 0 2-15,-2 1-1 0,-1 1 1 0,-2 0-1 16,-1 0 2-16,4-3 0 0,-3 0 1 0,3-7 1 16,-1 9-1-16,3-8 0 0,-3 3-1 0,2-2 1 15,0-2-3-15,-3 7 0 0,2-2-2 16,2-5-1-16,-6 6-1 0,4-1-1 0,1-3-2 0,-1 2-1 16,3-3 1-16,3-1-1 0,-4 2-1 0,-1 7 0 15,5-12 0-15,-4 7 0 0,-1 1 0 0,2-6-2 16,-1 5 1-16,0-6 0 0,3 4 0 0,-3-1-1 15,0 3 1-15,5-6-1 0,-3 0-1 0,4 6 1 16,-4-2 1-16,2 4-1 0,-2-3 0 0,4 1 1 16,-3 6 1-16,2-4-1 0,-1 0 1 0,-3 3-2 0,7-2 2 15,4 1-1-15,-5 1 0 0,0-5 0 16,2 6 0-16,-5 0 0 0,8 0 0 0,-4 2 0 16,0-1 0-16,-7 5 0 0,11-5 0 15,-6 4 1-15,6 1 0 0,-8 0 0 0,-6 7 1 16,2-1 1-16,-3-1-1 0,12-5 0 0,-11 4 1 15,1 3 0-15,1-3 1 0,-3 5-1 0,9-5 1 16,-4-2 0-16,-2 3 1 0,-4-1-1 0,0 1 2 16,8-5 0-16,-6 5 1 0,2-1 1 0,-2-2-1 0,0-2-1 0,-4 0-3 15,6-2-2-15,-5 4-14 0,5-8-9 0,-7 2-10 16,5-2-11-16,-4 1-12 0,1 0-50 0,3 0-32 16,-12-1-34-16,3 1 115 0,2-2-80 0,-2-2-34 15</inkml:trace>
  <inkml:trace contextRef="#ctx0" brushRef="#br0" timeOffset="10856.15">5239 7436 909 0,'-2'0'326'15,"-1"3"-229"-15,4-1-85 0,-2 3-11 0,-2-1-1 16,1 1 1-16,4-3 1 0,2 3-2 0,3 0 0 16,0 0-3-16,3-3 1 0,2 0 0 15,3 0 1-15,-1 0 5 0,-1 4 6 0,5 1 1 16,2-8 4-16,0 5 10 0,0 4 2 0,2-3 3 15,0 2 1-15,7 0-5 0,2-2-4 0,-4 5 0 16,-1 5-2-16,8-8-7 0,-10 0-4 0,-1 0-2 16,-6-1-1-16,9 4-1 0,-3 4 0 0,-4-14 0 0,1 4-2 0,-5 8-1 15,6-6 2-15,9 7 0 0,-13-5 2 0,3-1 0 16,-1-1 0-16,2-2-1 0,0 5 4 0,-5-8 1 16,0 2 1-16,-2 4 0 0,-2-4-1 0,0-1-4 15,-4 2-3-15,-272 29-868 31,281-43 433-31</inkml:trace>
  <inkml:trace contextRef="#ctx0" brushRef="#br0" timeOffset="11095.16">5675 7569 1177 0,'-3'0'496'0,"3"-9"-341"0,5 2-97 0,-7 0-36 15,7-1-1-15,0 0-5 0,-1-2 2 16,-3-11-2-16,5 2-1 0,5 8-4 0,-1-1-4 16,-7-5-5-16,8 3-1 0,-7 2-24 0,4-5-9 15,10 7-8-15,-11-6-24 0,-2 2-16 0,3-1-15 16,-3 2-20-16,-1 3-80 0,-1-3 138 0,-2 7-89 15,0 0-26-15</inkml:trace>
  <inkml:trace contextRef="#ctx0" brushRef="#br0" timeOffset="12474.33">5436 7248 1194 0,'-2'-6'467'0,"-3"-1"-328"15,1 3-112-15,0-1 48 0,2 3-66 0,3-4-6 16,0-1-5-16,4-3-1 0,0-4 1 0,1 1 2 16,1 1-1-16,1-5-18 0,1 1 14 0,3-6 1 15,-3 6-1-15,-1-5 2 0,4 2 1 0,-1 2-1 16,2-6 2-16,-3 6 1 0,-1 0 0 0,-3 6 3 15,4 2 1-15,-4 0 1 0,-2 0 0 0,0 2 2 16,-3 2-2-16,13-1 0 0,-4 3 0 16,-6-3-1-16,9 2-1 0,-15 3 0 0,6 1-1 15,3 1 1-15,-1-1-3 0,-2 6-2 0,-6-1-5 16,-2 3-6-16,12 0-20 0,-2-1-9 0,-6 6-12 16,0 4-10-16,-1 0-25 0,0-1-7 0,-11 6-1 15,7-2 3-15,2 1 19 0,-2-3 9 0,4 2 12 16,-12-2 10-16,15-4 31 0,-14 1 11 0,16-5 8 15,-5 1 8-15,-3-5 10 0,2 6 3 0,2-7 4 0,-2-5 3 16,-4 4 0-16,10-4-1 0,-8 2 3 0,3-2-2 16,1-2-7-16,3-4 0 0,3 1-2 0,-4 2 4 15,3-8-2-15,-6 8-1 0,18-13-6 0,-9 6 1 16,-4 4-2-16,0-2-4 0,3-7-4 0,-3 4-4 16,-1-2-2-16,12-7 1 0,-16 10-2 15,4-1-1-15,6-1-2 0,3-3 3 0,-5 5 1 16,-7 5-2-16,9-1 0 0,-7 6-2 0,2 0 1 15,-1 4 0-15,-3-2-2 0,-6 2-2 0,8 10-1 0,4-4-2 16,-4 1 1-16,-3 0-1 0,4 0-1 0,0-5-1 0,4 9 1 16,-8-2 1-16,1-3 0 0,2 2 0 0,0 5 0 15,3-7 1-15,0 7 0 0,0-3 1 0,-1 1-1 16,8-7 1-16,-2-1 2 0,-5 4 2 16,5-7 3-16,-5 2 2 0,5-6 3 0,-3 4 3 15,-2-4 1-15,1 2 3 0,9-2 2 0,-4-6 1 16,2-4 0-16,1 1 0 0,-5-5-2 0,3 2 0 15,0-2 0-15,-5-3 0 0,-1 1-7 16,4-8-1-16,-8 12 2 0,2-3-2 0,3-5 0 0,-4 1 1 16,-1-4-2-16,1 3 0 0,-3-3 1 0,-2 4-3 15,2-6-5-15,-5 4-4 0,-3-3-3 0,-5 0-3 16,3 1-2-16,-4-1-1 0,-2 2 1 0,-3 3 1 16,1-1 2-16,2 3 6 0,-3 3 2 0,3 0 1 15,-4 3 0-15,9 3 0 16,0 1 2-16,-1-2 1 0,-2-3 1 0,-2 10 0 0,10-3-1 15,-7-2 1-15,-9 6-2 0,14 2 0 0,7 4-2 0,-9-5 0 16,14 0-1-16,0-3-1 0,-15 6 0 0,24-4 0 16,1 1 1-16,-14 5 0 0,3 1 1 0,0-1-1 15,8-3 0-15,-4 6 1 0,0 3-1 16,7-3 0-16,-6 3 0 0,15-7 0 0,-4 8 0 16,-5 2 1-16,0-2-1 0,5 4 1 0,-2-7 0 15,4 3 1-15,1-4 0 0,-6 4 0 0,4-4 0 16,-5 3 0-16,8 0 1 0,-8-4 2 15,0 3 0-15,0-4 1 0,-5 1-1 0,2 2 3 0,-13-6 1 0,13-1 2 16,-12 2-1-16,3-2 4 0,-2-1 0 0,2-7-3 16,-3 2 0-16,-4-1-4 0,6-2-7 0,-5 8-1 15,-4-6-5-15,7-7-7 0,-10 11-6 0,-2 1-2 16,2-5 0-16,4 1-1 0,0-6 1 0,-7 0 1 16,3 6 2-16,-2-2 2 0,0 1 5 0,6-5 2 15,-4 5 3-15,0-1 1 0,3 3 3 0,-4 1 2 16,6-6 2-16,1 5 0 0,1-3 4 0,-2 2 1 15,0-2 1-15,3 3 0 0,0-2 2 16,0-2-3-16,2 2 0 0,0 0 1 0,3-5-3 0,-2 5-1 16,5-4-1-16,-1-1-1 0,-3 2-1 0,8-7 1 15,-4 3-2-15,0 0 2 0,-5 6-1 0,3-6 2 16,0-3 0-16,-4 2 2 0,0 3 2 0,0-3-1 16,-3 3 2-16,-2-3 0 0,4 2 1 0,-8 1-2 15,1-1-1-15,-1 2-1 0,4-8 0 0,-7 10-2 16,2-4 0-16,-2 2-3 0,-3 0 0 0,6 1 0 15,-4 3-1-15,-1-7-1 0,-4 10-1 0,5-5 0 16,1-1 1-16,2 4 1 0,1-7-1 0,5 1 0 16,-4 2 2-16,-3 5 0 0,3-2 0 0,-8 0 2 15,-2 2 1-15,9-3 1 0,-2 6 1 16,1 1-1-16,10-1 1 0,-1 2 1 0,4-3-3 16,11 1 0-16,-10 2 0 0,8-2-2 0,-3 2 0 15,-6 1 1-15,-1-4-1 0,4 6 0 0,0 0 2 16,0 2-1-16,14-1 1 0,-10 4 0 0,5-5 1 0,4-1-1 0,5 8 1 15,4-6 0-15,-5-1 0 0,-1 3 1 0,1-3-1 16,4 4-1-16,8 1 1 0,-1 0-1 0,-2-6 0 16,2 1 0-16,3 5-2 0,0-2 1 0,-12 5-1 15,9-7 0-15,-4-1 1 0,-3 4-1 0,5 1 0 16,-6 1 1-16,-2-3 1 0,8-8 2 16,-2 4 0-16,-3-2 0 0,-1 2 1 0,-9 0 1 0,-1-3-4 15,-1-5-6-15,-6 4-8 0,2 0 3 16,10-4-54-16,-14 4-27 0,2-9-30 0,1-2-51 15,-9 4 113-15,8-5-90 0,-12-2-34 0</inkml:trace>
  <inkml:trace contextRef="#ctx0" brushRef="#br0" timeOffset="12998.52">5626 5860 892 0,'0'-2'351'0,"1"-1"-226"0,-14 3-68 15,8-4-8-15,14 3-14 0,-12 1-5 0,-1 0 0 16,1 0 33-16,5 2-26 16,1-1-18-16</inkml:trace>
  <inkml:trace contextRef="#ctx0" brushRef="#br0" timeOffset="13542">6000 5644 1031 0,'-1'9'1032'0,"0"-5"-1032"0,1 1 1 0,0-3-13 0,1-1-1 16,0 3-13-16,-1-1-22 0,2 0 13 0</inkml:trace>
  <inkml:trace contextRef="#ctx0" brushRef="#br0" timeOffset="15432.14">5801 5704 1023 0,'-3'12'757'16,"-5"-5"-390"-16,8 2-236 0,-8 0-95 0,3-1-27 0,4 9-8 0,-5-2-1 16,4-2 0-16,-6-1 1 0,8 4 0 0,-11-3 0 15,14-2 1-15,-3 0-2 0,-9-3 2 16,4 0 0-16,-29-5 0 0,22-1 0 0,5 1 0 16,8-4 1-16,-4 3 0 0,-5-1-1 0,8 0 0 15,-2-4 1-15,3-2 1 0,-10-3-2 0,5-2 0 16,0 3 0-16,12-3-2 0,-17-2 0 0,14 0 0 15,5 0 0-15,-7-5-1 0,-4 7 1 0,1-2-1 16,-5-1 0-16,9-1 1 0,11 1 0 0,-15-1 0 16,10 2 0-16,-11 4-22 0,6 0-11 0,5-2 10 0,-3 6-35 15,-2-1-18-15,-5-2-18 0,1 6-56 0,2-3-25 16,0 2-14-16,3 0-31 0,-1-3 112 16,-3 3-82-16,0 1-15 0</inkml:trace>
  <inkml:trace contextRef="#ctx0" brushRef="#br0" timeOffset="27267.5">5994 5799 67 0,'-8'0'50'16,"8"-2"-16"-16,-5 1-9 0,2 1 15 0,3-1-15 15,0 1 0-15,1 1 1 0,-6 7-1 0,6-6-2 16,2 0-3-16,2-1-3 0,-7 2 1 0,-2 4 2 16,-4-4 1-16,6 1 7 0,1-4 2 0,-5 5 2 15,2-1 2-15,-2 0-5 0,5-1 0 16,0 2 4-16,-4-2-1 0,1 0-6 0,1 3-2 0,-2 3 0 16,2-3 5-16,4-4 0 0,-1 3 2 15,-1-1-2-15,2-3 6 0,-2 2 3 0,1-3 4 16,1-1 2-16,-3 6 7 0,0-1 2 0,0-2 0 15,1-2 0-15,1 4-2 0,0 0-4 0,-1 1-3 16,1-2-4-16,1-3-10 0,2 0-2 0,-3 4-4 0,-2-3-2 16,4-1-6-16,-2 0-1 0,-2-1 0 0,0 1-1 15,2 0-3-15,-1-5 0 0,3-1 0 0,1 1 0 16,-5 2-1-16,1-1 2 0,4-3-4 16,-2 4-1-16,0 1-2 0,-2-10 0 0,2-3-1 0,-2 7-2 15,-3-3 0-15,5-9-2 0,2 2 2 0,-1 1 0 16,-3 6 1-16,3-6-1 0,-2 5 0 0,-1-4 0 15,1 1-1-15,-1 5 1 0,1-2 0 0,0-1-2 16,0 1 1-16,0 5 0 0,1-2 0 0,-1 1 0 16,0 1 0-16,0 1 0 0,-1 1 0 0,2 0 1 0,-2-1-1 15,1 1 0-15,0 2 0 0,-1-1 1 0,0-2 1 16,1-1 0-16,-2 3 1 0,4-2-1 0,1 1 2 16,-6 5 0-16,4 0 4 0,1-2-1 0,0 2 1 15,-2 2-1-15,0 1-1 0,-1 0 1 16,1 1-2-16,2-3-1 0,0 3-4 0,3 5-1 15,-2-6 0-15,1 4-2 0,0 2-2 0,7-1 1 16,-8 1-2-16,7 5 1 0,2 3 0 0,-10-3 0 16,10 0-1-16,-2 0 2 0,2 5 1 0,-3 4 0 15,7-5 1-15,-3 0 1 0,-4-1-1 0,10-2 0 16,-5 10 1-16,4-11 1 0,-8 2 0 0,-2-4 0 16,1 4 0-16,4-4-1 0,-7 0 2 0,1-1 0 15,-5 0 0-15,7-5 1 0,-4 1 0 0,1-1 0 16,-4-4 1-16,-2 2-2 0,9 0-3 0,-7-3-5 0,-1-1-5 15,2 1-9-15,-3 1-12 0,5-1-37 0,-3 0-19 16,5 0-16-16,-7-5-13 0,0 3-16 16,0 0 73-16,0 1-60 0,-2-7-10 0</inkml:trace>
  <inkml:trace contextRef="#ctx0" brushRef="#br0" timeOffset="27537.29">6090 5802 624 0,'-2'2'240'16,"-10"2"-161"-16,17-1-47 0,-3 1 15 0,3-3 3 15,3-4-2-15,-5 3-1 0,4-1 6 0,-2 3-2 16,8-2-2-16,-6-3-4 0,9 1-6 0,-1-4-4 16,2 6-3-16,-8-3-4 0,6 0-7 0,3-1-1 15,-5-1-2-15,-3 5-3 0,0-2-6 0,2 0 1 16,-2 1 1-16,0-4-1 0,-2 6 2 0,0-2 1 15,1-4 0-15,-8 5-2 0,7-3-5 0,-7 5-4 16,0 4-15-16,-2-5-10 0,1-3-13 0,-2 2-15 16,0-1-15-16,-1 1-48 0,7 2-27 0,-10-1-28 15,4-9-15-15,-5 7 110 0,-6-7-90 0,6 8-39 16</inkml:trace>
  <inkml:trace contextRef="#ctx0" brushRef="#br0" timeOffset="27921.17">6188 5746 513 0,'-6'1'249'0,"1"-1"-137"16,9-5-64-16,1-2 21 0,-6 2-10 0,2 1-5 15,0-2-8-15,0 2-14 0,3-10-2 0,-4 5-1 16,0 2 9-16,-6-2 2 0,8-9 1 0,0 4-3 16,-1-4 2-16,1-4-1 0,-3 11-4 0,2-12-3 15,4 2-12-15,-4 0-5 0,-2 6 0 0,0-4-6 16,-1 4-2-16,2-4 0 0,-3 0 0 0,-3 7 0 16,6-4-1-16,1 3 3 0,-1 1-4 0,-2 1 6 15,-6 2 3-15,6-3-1 0,-1 2 1 0,-10 4 0 0,3 0 2 16,0-2-3-16,2-2 4 0,3 1-2 0,4-2-3 15,-13 8-1-15,3 3 0 0,5-3 1 16,0-2-1-16,-6-1-2 0,3 6-2 0,-4-4-1 16,0 3-2-16,-2 4 0 0,10-10 0 0,-5 7 1 15,2-7-1-15,5 6 1 0,-5 1 1 0,4-1 1 0,0 5 0 16,7-8 1-16,-3 5-2 0,7 0-1 16,0 1-1-16,-5 5 1 0,8-6-3 0,1 6 0 15,9-3-1-15,-7 3 0 0,-1 4 0 0,6-3 0 16,-5 4-1-16,6 0 1 0,-3-3-1 0,-3 1 0 0,0 2 1 15,8-2 1-15,-3 0-1 0,-2 2 0 0,-2 0 1 16,6 0-1-16,1 0 4 0,0 2-3 0,-2-3 1 16,-5 4-6-16,5 1-25 0,-3-4-14 0,3 4-16 15,-2-2-17-15,-9 1-58 0,1 2-31 0,1 0-42 16,-8-1 122-16,-2-3-77 0,-1 3-31 0</inkml:trace>
  <inkml:trace contextRef="#ctx0" brushRef="#br0" timeOffset="28791.14">6194 6013 833 0,'5'1'260'0,"0"-1"-192"0,-1-1-44 16,7-2-3-16,-1 3 1 0,-3 0 7 15,1 0 2-15,12 0 0 0,-9 0-12 0,5 1-1 16,-1 0-4-16,2 0-2 0,0 2-2 0,0 3-4 16,2-3-2-16,-7 2-2 0,10-2 2 0,-3-1-1 15,2 4 1-15,-10 0 1 0,2-2 0 0,7-1 1 16,-3-6 2-16,-2 5 0 0,-1-4 1 0,-16 6 1 16,12-4-6-16,3-2-4 0,-11 0-5 0,4-1-8 15,-2 1-7-15,-1 1-5 0,-4 2-6 0,-3-1-9 16,2-4 4-16,12-3-12 0,-12 2 7 0,-1-3-10 0,-7-2-3 15,-9 6 1-15,13-5-2 0,-5-1 7 0,2 3 2 16,-8-2 15-16,1 9-2 0,2-7 17 0,3 5 7 16,-1-1 6-16,4 0 9 0,1 2 3 0,-1 0 3 15,1-1 2-15,0-1 7 0,-1 3 3 16,5-2 3-16,-3 0 1 0,2-1 0 0,-4 3 0 16,4-2 5-16,0-1 0 0,4-5-6 0,-4 3-1 15,3-6 1-15,0 1 3 0,-2 2 1 0,2-4 2 16,1-1-4-16,-4 3 7 0,2 2 1 0,2-9 2 15,0 6 1-15,2-7 0 0,1 2-2 0,-2-3-1 16,1 1 0-16,-1 0-4 0,3-7-2 0,-4 10-2 16,1-4-2-16,4-2-5 0,-3 0-1 0,4 4-4 15,-2-2-2-15,5 1-4 0,-8 0-1 0,4 1-2 0,0 5-3 16,0-3-1-16,-2 2 0 0,2 2 2 0,-3 3-1 16,1-1 0-16,4 0-1 0,-2 3 0 0,0-2 2 15,-1 3 0-15,4 2-1 0,0-1-1 16,1 3-1-16,0 1-1 0,-1 0-1 0,-2 2 1 15,1 1-2-15,3 3 0 0,-1 5-1 0,-1-5 0 16,-2 13 1-16,2-7 0 0,2 6 0 0,0 0 0 16,-4-2 0-16,12 2 0 0,-6-1 0 0,7-2-3 15,-17 3-7-15,9 0-2 0,-1-4-5 0,-18-4-2 0,19 10-5 16,-11-2-2-16,-5-5-14 0,12-1-4 0,0-2 0 16,-7 7-5-16,3 2-5 0,7 1-9 0,-8-8-1 15,-1 2-11-15,-5 6 20 0,0-4-2 0,1 0 0 16,2-3 13-16,3-1 7 0,-2 1 13 0,-4-1 0 15,4 0 18-15,4-3-6 0,-13 3 11 0,4 0 9 16,4-3 1-16,-8-2 4 0,10-1 15 0,4-1 12 16,-11 1 2-16,13-3 3 0,-9-3 3 0,-4 1-1 15,2-1-2-15,-8-4-1 0,10-4-12 16,1 3-4-16,-8-4 3 0,16-2 0 0,-7 1 0 0,7-7 2 16,1-2 1-16,2 3 6 0,-5-3 0 0,-5-3-1 15,2 1-6-15,3 1 1 0,-1-3-3 0,1-2-3 16,-7 5-3-16,3-2-8 0,6 1-3 0,-3 2-2 15,-2-3-1-15,-3 2-4 0,4 3 0 0,-2 2-2 16,6-3 2-16,-7 10-2 0,-5-4-5 0,3-2-8 16,-3 7-8-16,1 2-33 0,4-8-21 0,-3 4-23 15,-6-1-25-15,6 1-38 0,3-4-39 0,-9 5 117 16,1-1-88-16,-6-6-5 0</inkml:trace>
  <inkml:trace contextRef="#ctx0" brushRef="#br0" timeOffset="30106.16">6216 5170 927 0,'1'0'300'0,"-1"0"-223"0,-3-1-51 0,4-3 1 0,0 0 0 15,3-7 1-15,-2 4-1 0,1-3-3 16,-5 1-4-16,0-3-4 0,3 3-4 0,-3-5-3 15,2-5 2-15,-1 3 1 0,-1-4 4 0,4-5 5 16,-2 2 1-16,2-3 2 0,2-2-2 0,-3 4 0 16,-1 0-1-16,2 0-6 0,-1 8-3 0,-1-9-2 15,3 1-4-15,-4 9-1 0,2-6 1 0,-1 6-4 0,2-1-1 16,-2 3 3-16,0-4-1 0,-1 10-1 0,0 0 4 16,1-2-1-16,-1 3 1 0,1-2-2 0,1 8 1 15,-1-2 0-15,2 2 0 0,-2 0-2 0,5 0 0 16,-1 0-2-16,2 0-1 0,-3 6 0 0,1 0-2 15,2 4-2-15,3 2-3 0,4-8-1 0,-6 9 0 16,-1 3-1-16,3 8 1 0,4-4 0 0,2-4 1 16,-4 6 2-16,4-2 2 0,-6 13 1 0,9 0 1 15,-1-2 1-15,2-2 0 0,-3 4 3 16,-3-1 0-16,0 0 1 0,-2-2 0 0,5-6 2 16,-6 2-1-16,-3-7 1 0,-5 4-2 0,7-7-3 15,1 2-3-15,-2-7-15 0,-6 1-8 0,-10 3-10 16,10-3-8-16,-6-11-29 0,10-1-9 0,-16 0-4 15,2-5-4-15,-12 6-4 0,6-9 4 0,9-1 2 0,-12-1 4 0,1 1 27 16,-6 0 10-16,2 2 7 0,7-4 6 16,8-8 18-16,-4 5 8 0,7 0 7 0,-3 0 13 15,6 2 6-15,5-1 5 0,-1-2 5 0,0 10 8 16,-3 1 4-16,4-2 4 0,1 1 1 0,-2 3 4 16,7-3 0-16,-1 0 0 0,-1 2 0 0,18-3 0 15,-6 0-3-15,-6 2-2 0,6-1-4 0,2-1-6 16,-1 1-5-16,-4 1-3 0,-3-3-3 0,-14 5-8 15,8-2-2-15,10-2-2 0,-16 3 0 0,4-1-5 0,1-1 1 16,1-1-1-16,-2 1 3 0,4-2 1 0,-5-1 0 16,-3 4 0-16,1-3 3 0,-4 2 2 0,0-2 0 15,0-1 2-15,-1 2 1 0,-6 1 0 0,5-1-1 16,-1-2-1-16,-1-6-9 0,3 2-2 0,-4 3-6 16,-2 2-4-16,-5-6-12 0,0 0-5 0,-7-2-5 15,-5 5-2-15,3-4-4 0,-10 3-1 16,1-5-2-16,-1-5-2 0,-5 5 2 0,16 4 1 15,9 6-4-15,2 0 2 0,-29-14 9 0,1 0 3 16,-3 4 5-16,7-3 5 0,5 3 6 0,-7 3 3 16,4 0 6-16,7 7 3 0,7 3 0 0,-2-3 0 15,-8-3-1-15,3 7 3 0,-1-2 2 0,3-1 4 16,1 3 1-16,-2-6 6 0,11-3 1 0,-6 7 2 16,8-5 4-16,2-1-2 0,-3 5 8 0,8-1 0 15,-3 5 0-15,4 0-4 0,-6 0 1 0,1 2-6 0,5 1-4 16,4 1-2-16,0 0-9 0,6-3-4 0,7 0-3 15,1-1-2-15,1 2-4 0,1 4 2 0,6-2-1 16,0-1 1-16,4 3-1 0,-11 6 0 16,4 1 2-16,0 0 0 0,8 0 0 0,4-3 1 15,-3 2 1-15,0 0 1 0,7 1 0 0,-1-3 0 16,15 3 0-16,-11 1 0 0,2 1 0 0,3 0 1 16,-8 2-1-16,0 0 0 0,2-2 1 0,-11 1 0 15,2-4 0-15,2-1-1 0,-10-2 1 0,0 7 0 0,12-8-1 16,-2 4 0-16,-9 0 0 0,1 2 1 0,4-3-1 15,0 3 1-15,-4-6-1 0,5-1 2 0,-16 7 1 16,3-4 0-16,2-7 1 0,-13 8 2 0,-4 1 1 16,4-7 0-16,1 4 2 0,-10-2 3 0,6-5 2 15,-3 2 1-15,1-2 2 0,-2 0 3 0,1-1 2 16,-7 0 0-16,7-2-4 0,-5-2-11 0,-9 5-3 16,5-7-5-16,-3 0 2 0,3-4-17 0,-1 2-5 15,5 5-14-15,1 0-4 0,-30-7-2 16,0-1-7-16,3 1-14 0,3-4-7 0,-4-3 8 0,-2 0 1 15,-5 5 10-15,13 1 5 0,10 11 7 0,0-11 8 16,-1 1 16-16,-1 10 1 0,2-2 1 0,-2 2 2 16,6 0 2-16,1-6 2 0,-7 6 0 0,-2 0 1 15,6-3 1-15,1 5 1 0,3-2 2 16,6 0 2-16,-1 0 2 0,-10-2 8 0,0 2 1 0,-4 1 1 16,2-1 5-16,13 0 4 0,-10 1 2 0,0-2 6 15,4 3-2-15,2-3-4 0,4-4 5 0,3-2-10 16,-2 2-1-16,-2-3-3 0,3-9-3 0,1 3-4 15,1-1 7-15,1-5 1 0,1-2-5 0,-2-4 11 16,7-3 5-16,5-4 2 0,-1 1 6 0,-1-2-6 16,0 1-6-16,1 4-1 0,4-3-4 0,-2 1-2 15,-6 7-6-15,4-3-3 0,-9 8-5 0,4-2 3 16,-5 2 1-16,11-3 1 0,-12 10 0 0,13-3 1 0,-7 5 0 16,-8 0-1-16,15-2-8 0,-6 8-7 0,1 1-13 15,-5 2-9-15,-8 5 2 0,-2-1-65 16,3-1-30-16,14 1-47 0,-16 7-58 0,7-2 152 15,0 1-114-15,-12 0-73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30:37.62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3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3-08T10:30:46.679"/>
    </inkml:context>
  </inkml:definitions>
  <inkml:trace contextRef="#ctx0" brushRef="#br0">15351 6174 917 0,'-4'-9'379'16,"0"-2"-278"-16,1-1-93 0,2 5 3 0,4-2-6 16,-2 2-1-16,9-5 1 0,-1 10 0 0,-2-2-73 15,1 2 68-15,4-2 0 0,-3 3 0 0,5 2 0 16,0 3-2-16,4 0 1 0,-1-4 1 0,-1 0 0 16,0 6 1-16,-1-7 2 15,-7 1 1-15,1 0 1 0,21 1 2 0,1-3 1 0,-1 4-1 0,0 0 0 16,2-1-3-16,3-1 0 0,6-1-1 15,-13 4-1-15,1-3-3 0,-3 6-2 0,15-6 0 16,5 4 0-16,-2 3 0 0,3 0 0 0,1 1 0 16,3 0 1-16,5-3 0 0,-6 1 2 0,7 0-1 15,-9 0 0-15,8 2 1 0,6-6 1 0,-1 2 1 16,4 1 0-16,-8 5 0 0,5-2 1 0,-8-3 1 0,1 3 0 0,6-6 0 16,-5 9 2-16,-9-8 0 0,8-3 3 0,-4 3 0 15,10 1 2-15,-5-3-1 0,-1 0 3 16,-2 1-1-16,1 0 0 0,-1-1 1 0,2-2-4 15,-7-1 1-15,4-7-2 0,-2 8 0 0,-4-5-3 16,1 1 0-16,0-6-1 0,-7 5 0 0,4-3-1 16,1-2-1-16,-4 3 1 0,-2-3 0 0,0-1-1 15,5-3 2-15,-10 4 1 0,-2 4 0 0,5-13 0 16,-3 3 1-16,-2 0 2 0,-6 0 0 0,6 1 1 0,-9-3-1 16,-1-2 1-16,3-4 1 0,-6 10 1 0,0-5 0 15,-4-1-1-15,-5 1 2 0,6 0 2 0,-4 5-1 16,2-8 1-16,-2 4 1 0,-9 1 0 0,4-1 1 15,5 3 0-15,-13 6-2 0,-1-7-1 0,-6 1 0 16,0 3-2-16,4-6-5 0,-3 4 0 0,-8 1-2 16,4-2-1-16,-1-3-3 0,-2 0 1 0,4 3-2 15,-11 1-2-15,-3-2 1 0,1 1-3 16,5-2 0-16,-5 3-2 0,-6-3 1 0,1 6-2 16,-8 1 2-16,4-3-3 0,8-2 0 0,-11 3 0 15,-8 1 0-15,5 1-2 0,-8 1 0 0,1 0-1 16,4-3-2-16,-17 1-2 0,-8 6-2 0,6-8 0 15,2 5 0-15,-8 1-1 0,3-1 3 0,-13 0 0 16,7 6 2-16,2-7 4 0,7 2 3 0,-3 3 0 0,8 1 2 16,-8-2 3-16,-4 3-2 0,17-7 0 0,-6 10 0 15,-6 1 0-15,1 1-1 0,-1 3 0 0,-2-3 0 16,12 1 0-16,-7 6-1 0,4-2 1 0,6 2 3 16,-2 1-2-16,-2 6 4 0,5-4 1 15,2 4 2-15,4-1 1 0,4 3 3 0,-7 2-2 16,11-1-1-16,-2 3 1 0,8 2-2 0,-3 0-1 15,1 9-2-15,5-5-2 0,3-2-2 0,2 2 3 16,6 2-4-16,-1-4 0 0,3-4-1 0,5-3 1 0,2 2 1 16,-3 2 1-16,5 0 0 0,0-6 0 0,-5-1 2 0,7 6 1 15,-10 1 1-15,3-1 2 0,-2 0 0 0,5-4 0 16,-2-1 3-16,5 0-2 0,-4 6 5 16,5-9-1-16,5-3-3 0,4-2-16 0,-11-1-17 15,3 4-20-15,-2-1-27 0,14-14-115 0,-10-1 143 16,7-2-114-16,-4 5-53 0</inkml:trace>
  <inkml:trace contextRef="#ctx0" brushRef="#br0" timeOffset="452.19">17507 5269 799 0,'0'5'311'0,"-5"5"-210"16,7-3-70-16,4-2-34 0,-1 0-6 15,1-1 7-15,6 2 10 0,-11 2-1 0,12-5 29 16,-1 4-22-16,2-3 14 0,3-2 6 0,-6 4 11 0,12-5-3 0,-7-2 1 16,2-1 1-16,1-3 5 0</inkml:trace>
  <inkml:trace contextRef="#ctx0" brushRef="#br0" timeOffset="2638.06">17647 5243 810 0,'-12'-11'356'0,"3"3"-254"0,1 0-66 0,-4 4-10 16,6-2-15-16,1 0 4 0,-8-3 2 0,2 2 2 15,1 2-54-15,11-3 62 0,-6 3-21 0,3-2 22 16,-8 3-2-16,-4 4-3 0,4 0-2 0,14-4 2 16,-13 6-1-16,6 0-6 0,-5 1 0 15,10 3 1-15,0 0 1 0,6-6-2 0,1 3 0 16,-9 6-3-16,0-1-1 0,5-2 0 0,-1 4-2 16,-2-3-3-16,-2 7 0 0,16-11 1 0,-9 3-1 15,6-3-1-15,5-1 2 0,-6 0-1 0,-1-9 2 16,12 1-1-16,-10 4 2 0,3 0-2 0,1-7 1 15,-2-1 1-15,-1 3 0 0,0-4-1 0,10 3 0 0,-15-1 2 16,7-9-4-16,-5 3 2 0,1 3-5 0,-1-5-2 16,-1-1-1-16,-3 0-2 0,0-5-1 0,2 0-5 15,-7 7-1-15,-7-2-2 0,2-1 1 0,-6 2-1 16,2-1 2-16,-5 9-1 0,0 0 3 0,-2 1 2 16,3-2 1-16,-1 9 2 0,3-3 1 15,0 2 1-15,-1 4-1 0,1 1 1 0,-1-2-1 16,2 12 0-16,-1 0 0 0,6-4 0 0,-2 8-1 15,5-2-1-15,-5 3 1 0,5-1-1 0,-1-1 0 0,6-4 0 16,-1 4 0-16,-2-2 2 0,2-3 0 0,0-3 2 0,8-1-1 16,3-4 3-16,0 1 3 0,-3-4 0 0,7-4 2 15,1 1-2-15,0-2 1 0,2-3 1 0,5-4 3 16,0-2-2-16,0-4-2 0,3 2 0 16,-12-3-1-16,6-1-1 0,-4 0 1 0,6-3-2 15,-9 3-1-15,-1-3 1 0,5-2-5 0,-7 2 0 16,11 1 1-16,-15 8-3 0,-3-4-2 0,2 4 0 15,3 2-2-15,-9 10-1 0,-4-3 3 0,1 3 1 16,0 2-2-16,2 0 5 0,-4 8 1 0,2-1 3 16,-7-1 0-16,7 6 8 0,2 0 2 0,-7 7 0 15,5-4 2-15,3 1 0 0,7-4-1 0,3-1 0 16,-6 3 2-16,12-6-7 0,0 1 1 0,13-5 0 16,-7 0-2-16,26-11-1 0,-8-1 0 0,-9-3-4 15,-16 6 2-15,-1 1-2 0,70-29-11 0,-6 3-15 0,6-8-18 16,19-15-33-16,5-6-50 0,-6 3 90 0,6-1-68 15,-19 9-30-15</inkml:trace>
  <inkml:trace contextRef="#ctx1" brushRef="#br0">6838 9738 0,'0'0'15,"0"0"1,0 0-1,0 0 1,0 0 0,-38 33 15,21-19-15,1 0-1,5-3 1,-6-3-1,6 25 1,6-6 0,-6-8-1,6-5 1,-6-3 15,11 16-15,0-5-1,-17-49 1,1 2 0,-1 6-1,1 3 1,5 5 0,-5 2-1,5 7 1,-77-143-1,17 52 17,38 49-17,17 30 1,5 3 0,5 3-1,12 0 1,32 5-1,-5 0 17</inkml:trace>
  <inkml:trace contextRef="#ctx0" brushRef="#br0" timeOffset="10875.95">1518 14204 530 0,'-2'1'251'16,"-2"-2"-126"-16,5-3-66 0,-1 3 19 0,-1 1-14 15,-3 4-6-15,4-2-6 0,-4 0-7 0,1-4-4 16,4-1-19-16,-4 3 0 0,2-2 5 0,1-3-2 16,-2 0-2-16,1 1-1 0,1-3-3 0,0 4 1 15,-3 3 1-15,0 0-1 0,3-4-2 16,-4 3 1-16,2-1 2 0,-2 3 0 0,-3 1-3 0,2-1-1 16,-6-1 0-16,5-1 1 0,1 1 0 0,0 2-1 15,0 1-2-15,3 0-1 0,-1 0-1 0,-6 4-1 16,10 0-2-16,-7-1-2 0,6 0-1 0,-1 1 0 15,-2-1-3-15,-3 7-1 0,8-7-1 0,0-1-1 16,-1 4 0-16,0 1-1 0,-6 5-2 0,4-2-2 16,3-3 1-16,7-1-2 0,-10 9 1 0,1-3-3 15,8-2 0-15,1 7 2 0,3-6-1 0,-4 4 1 16,3-1 0-16,-5 3 2 0,10 0 0 16,-3 3 3-16,0 1 0 0,-1-6 0 0,3 8 3 0,-1-4 0 15,3 1 3-15,3-5 0 0,5 0 0 16,-4 0 0-16,2-3 1 0,1 0-2 0,2-6 0 15,2 0 0-15,-10 0-3 0,10-1-1 0,-9-4 0 16,3 0 0-16,-2-2-1 0,4-3 0 0,-10 1 0 0,-1 3 0 0,9-3 0 16,-4-6 0-16,-4 5 0 0,0-1 0 15,3-5 1-15,-5 3 1 0,4-9 1 0,0 1 3 16,-6-1 2-16,3 1 0 0,2-7 1 0,-3 3 2 16,-5 2 0-16,3-7 0 0,-3 0 1 0,1-2-3 15,-1-1 0-15,-6 4-1 0,-1-5-1 0,-1 0 0 16,2-4 0-16,-3 4-1 0,0 1-1 0,0 1 1 15,-4 1 0-15,3-1 0 0,-3 6 0 0,8 4-1 16,-9-4 0-16,2 6 1 0,-3 4-1 0,2-4-2 16,0 5 1-16,4 0 0 0,-5 0 0 0,-1-3-2 0,3 6 1 15,3 0-3-15,0-3-8 0,2 3-5 0,0-3-4 16,-2 3-7-16,2 1-22 0,0 2-12 0,2 0-12 16,-2-1-15-16,0 5-42 0,0-4-28 0,0 4-36 15,0-2 0-15,1 2 113 0,0 3-88 0,-1-5-37 16</inkml:trace>
  <inkml:trace contextRef="#ctx0" brushRef="#br0" timeOffset="11603.99">1400 13981 820 0,'-1'0'280'0,"0"1"-220"0,-4 0-45 0,5-2-6 0,0 1 0 16,-7 1 2-16,3 0 10 0,0-2 1 0,1 1 1 16,6-2-2-16,-7-1 2 0,6 3 0 0,-2-2 2 15,9-1-1-15,0-1 2 0,-16-1 1 16,11 3 3-16,4 0 2 0,1-1-2 0,-2-3 8 16,-4 6-1-16,0-2 0 0,7 2-5 0,11 0-3 15,-13 1-3-15,6 2-4 0,5 2-2 16,1-2-8-16,-2 2-1 0,9 0-3 0,3 4-3 0,8-5-2 15,5 3 0-15,-5-1 0 0,-13 0 1 0,9 1-1 16,1-1 0-16,-8-4 0 0,4 0 0 0,-9-1 0 16,-2 5 0-16,5-4 2 0,-2 1-1 0,-8 0 0 15,6 0 1-15,-9-2 0 0,6-1 1 0,-10 2 0 16,2-2 0-16,2-1 0 0,-4 1 1 0,0-1 1 16,-2 0-1-16,3-3 2 0,-6 4-1 0,4-1 0 0,-3 1 1 15,-5 1-2-15,1-1 1 0,1 0 1 0,-3 0 1 16,2 0-1-16,-1-2 1 0,0-1-1 15,-1 1 1-15,-2 2 0 0,3-7-1 0,-1 7-3 16,-2-1-1-16,-2-2 0 0,1 2-1 16,-2-3-1-16,3 1-3 0,-2-6 2 0,-1 7-2 15,2-3 0-15,0-7 0 0,-1 7-1 0,2-2 0 16,0-2-1-16,1-4-1 0,1-1-1 0,0 2 0 0,2 3-1 0,-4-2 1 16,4-10 1-16,-3 1-2 0,0 2 1 0,2-3 2 15,-3 2 1-15,0-4-1 0,1-3 2 0,7 2 0 16,-2 2 0-16,0-1 0 0,2 0 1 0,-3 2-1 15,5-1 1-15,-1 0 0 0,-5 3-1 16,0 2 1-16,3-1 0 0,-1 4 1 0,-1 1-1 16,2 0 1-16,-3 4 0 0,3-3 1 0,-1 6 0 15,1 0-1-15,-5 5-1 0,1 0 0 0,0 0-13 16,1-1 7-16,-1 3-22 0,1-1 9 0,-2 4-34 16,1-2 8-16,0 1-76 0,-1 1-39 0,1-1-36 0,-2 7 122 15,2 1-89-15,-1-1-47 0</inkml:trace>
  <inkml:trace contextRef="#ctx0" brushRef="#br0" timeOffset="13905.57">1399 12691 685 0,'-7'0'262'0,"-4"0"-182"0,6 0-55 0,3 2 5 0,-3-1-10 16,1 0 1-16,-6-2 0 0,10 3 1 0,-5-2-2 15,7 0 1-15,-6 4-1 0,2-3 2 0,-1 0 3 16,3-2-3-1,0 0 1-15,2 1 0 0,-8 2-3 0,7-2-3 0,2 0-1 0,-6 2-2 0,9-1-3 16,-2 6-2-16,-4-5-2 0,-2 7-1 0,9-3-2 0,-2 6-1 16,-1 0 0-16,3-1-3 0,5-3-1 0,-4 6 1 15,6-1 0-15,1-2 0 0,-4 12 0 16,4-7 2-16,5 1 0 0,-8 4 1 0,-2-5 1 16,9-1 1-16,-5 8-1 0,4-14-1 0,1 3 1 15,-4-2 0-15,4 0-2 0,0 0 0 0,1 1-1 16,-6 1 0-16,5-5 1 0,5-1-1 15,-6 1-1-15,2-2 0 0,1-2 1 0,1 1 0 0,0-4 0 16,-9 2-1-16,5 0 1 0,-5-3-1 0,0-2 0 16,-3 3 1-16,-2-4-1 0,-1-1 1 0,3-2-1 15,8-4 0-15,-5 2 1 0,-1 2 0 0,4-2 0 16,-1-4 1-16,-1-3 0 0,2 3 0 0,-4 1 2 16,-1-1 0-16,1 3 0 0,-1-5 0 0,0 1 0 0,-6 12 1 15,6-6 0-15,-2-1 0 0,-3 3 1 16,0-2-1-16,1-2-8 0,-2 6-7 0,2-8-10 15,2-1-35-15,-7 10-17 0,-1-1-3 0,2-2-57 16,-2 6 84-16,1-6-57 0,-4 0-29 0</inkml:trace>
  <inkml:trace contextRef="#ctx0" brushRef="#br0" timeOffset="14775.98">1605 12427 497 0,'2'-7'227'0,"-2"7"-130"0,5-1 49 15,-2-2-106-15,6-4-19 0,-2 3 3 0,1 3-10 16,3 0 8-16,8-1-3 0,-6-2-5 0,0 3-1 16,0 1-1-16,7 5 1 0,1-1-4 0,-10-6 1 15,-6 1 0-15,2 1-1 0,16 2 1 16,-3-2 0-16,6 2 1 0,-6 0-1 0,1 2 1 15,-7-2-2-15,-2 2 2 0,0-3 2 0,-4 2-1 16,-5 5 0-16,2-3 3 0,-2-4 0 0,-3 4 1 16,7-4 3-16,-4-3 4 0,-4 3 0 0,1-2 0 15,0-2 0-15,-3 3-2 0,1-1-2 0,-1-6-3 16,-2 7-4-16,-2-2-5 0,-3 2-6 0,5-2-1 0,-9 2-1 0,4-6-3 16,-3 6-1-16,2-2-3 0,-3 0 1 0,-11 2-5 15,12-7 2-15,-9 0 0 0,3-1 0 16,-2 5-1-16,2-9 0 0,-4 4 3 0,10-4-1 15,-3-2 1-15,-3 9 2 0,4-6-1 0,7-1 1 16,-2 0 0-16,1 5 2 0,-3 0 0 0,10 5 4 16,0-2 0-16,2-8 0 0,0 8 3 0,0 0 3 15,1-3 2-15,5 1 0 0,-1-1 2 0,2 3-2 16,0-1 0-16,0 3 2 0,6 1-2 0,-1 1-1 16,2 0 0-16,-3-1 0 0,4 1-1 0,-1 1-1 0,2-1 1 15,0 0-2-15,0 2 1 0,-3-2 0 0,2 0 0 16,-2 1-1-16,2-3 0 0,-6 1 3 0,4-1 0 15,-8 2 0-15,0-1 3 0,-6 1 0 0,1 0 0 16,1 0 2-16,5-2 1 0,-10 2 1 0,2-1 0 16,2-3 0-16,-1 1-2 0,8-1-1 15,-7-1-3-15,-3 2-2 0,-5-3-4 0,11-2-4 16,-8 4-9-16,-6-2-4 0,4-1-5 0,-12 0-1 16,-1-4-2-16,2 1-1 0,0 1 0 0,-7-3-5 15,15 1 14-15,-10 0 2 0,1 6 4 0,10-3 2 16,-3-1 2-16,5 5 3 0,0-3 1 0,5 3 7 15,-5-4-6-15,2 3 2 0,2 0-2 0,3-6 2 16,-2 7 3-16,3 1 4 0,0 1 1 0,0 2 1 0,6-6 1 16,-1 6 0-16,3-8 3 0,-5 8 2 0,5-2-1 15,-4-2-3-15,10-5 0 0,4 5-2 16,-3-1 1-16,5 0 0 0,-6 2-1 0,6-3-2 0,2 4-1 16,-11 1 0-16,7 1-1 0,-7 0 0 15,-3 2-1-15,-3 1-1 0,4-3 2 0,-4 6-1 0,1-6 0 16,7-5-3-16,-10 5-4 0,4-3-8 15,3-3-32-15,-2 0-20 0,-8 5-24 16,4-1-26-16,-4 2 70 0,3 2-62 0,-4-2-19 0</inkml:trace>
  <inkml:trace contextRef="#ctx0" brushRef="#br0" timeOffset="15623.82">1924 11835 797 0,'-2'-1'313'16,"3"2"-218"-16,-5-1-70 0,3 0 19 0,-3 3-28 15,6-5-1-15,1-4-1 0,-4-2 0 0,-1 6-1 16,-1-2-2-16,2-3-2 0,1 4-2 0,0 1-3 0,-8-9 0 16,8-4-1-16,-10 5 2 0,9-2 0 0,-8-1 0 15,-3-2 0-15,4 3 2 0,-12 5 0 0,15-9 0 16,-12 5 0-16,9 1 0 0,-19 2-1 0,2 1-3 16,9-4 2-16,-12 4-13 0,10-5-6 0,-9 4-3 15,-5-4-4-15,-1 3-9 0,8 0 0 0,-1 1 1 16,1 0-2-16,8 0 13 0,-2 4 4 0,1 3 3 15,-2 3 5-15,3-2 7 0,-1-3 5 16,7 3 0-16,-7 0 3 0,6 0 1 0,-6 2 1 16,16-3 0-16,-3-2-1 0,-5 7-1 0,5-1-3 15,5-2 0-15,-6 4-5 0,9-1-1 0,-1 3-2 16,-5 1-1-16,10-5 0 0,3 2 0 0,0 1 3 16,3 1 0-16,0-1 4 0,-8 0 2 0,10 0 3 15,-5 2 2-15,10-1 3 0,-6-4 3 0,-1 3-1 0,7-3 1 16,0 0-3-16,3 0-1 0,0-2 0 0,-4 1-2 15,1-1-5-15,5 2-2 0,3-3 0 0,-1 0 1 16,3-2-1-16,-14 2 1 0,8-3-1 0,-7 2 1 16,-2 0 2-16,9-6 0 0,-9 5 0 0,-3-5 1 15,1 2 1-15,-1-3-1 0,6 0 0 0,-5-1-1 16,-5 0-4-16,-10 0-3 0,-2 0 2 0,11-5-35 16,-6 2-15-16,4 1-17 0,-8 2-21 0,1-3-34 15,2 4-43-15,5-8 102 0,-10 10-84 0,5-6-3 0</inkml:trace>
  <inkml:trace contextRef="#ctx0" brushRef="#br0" timeOffset="16046.94">1264 11135 931 0,'3'1'253'16,"9"1"-196"-16,-7 5-44 0,8-3-7 0,3 3 8 15,1-2-4-15,4 6 5 0,3 1 0 16,-2 3 2-16,-2-3 0 0,9 0 2 0,-8 3 1 0,8-1 4 16,-1 3 1-16,4-1 0 0,0-3 1 15,19 7 1-15,-22-2 0 0,13 2-1 16,1 1-2-16,-3 2-5 0,3-2-4 0,-9-1-1 0,-2-2-3 0,-5-5-3 16,18 6 1-16,-18-1-1 0,1-5 1 0,-1-5-3 0,2 2 2 15,-10-1 0-15,7 0 1 0,-6 1 2 16,2-3-2-16,-1-6 1 0,0 6 2 0,-6 1-1 15,-7 1-9-15,5-3-9 0,-11 3-35 0,4-8-23 16,2 1-27-16,-10 2-40 0,0 4 85 0,-2-3-76 16,-5-5-38-16</inkml:trace>
  <inkml:trace contextRef="#ctx0" brushRef="#br0" timeOffset="18376.29">1558 10970 573 0,'-9'-4'201'0,"9"4"-120"0,1-4-37 0,4 2-8 16,-3 2-1-16,8-8 0 0,-5 8-15 0,1 0 6 16,3-5 13-16,4 4-20 0,-1 1 0 0,0 0 0 15,2 2 0-15,-3-4 5 0,8 4 2 0,-1-5 1 16,-6 0 1-16,0 6 0 0,5-7 0 0,-6 4 5 15,-2 4-2-15,8 1-9 0,-4-5 3 16,3 2-8-16,2 3 0 0,-8-1-2 0,6-1-1 16,0-2-5-16,-5 2 3 0,1-1 1 0,-9 4-4 15,6-5 6-15,-1 2 1 0,-3-8 2 0,-4 5 1 16,-1 5 3-16,-3-2 3 0,1-5 3 0,2 1 0 16,-3-1-2-16,1 2 0 0,2 3-1 0,0-3 5 15,0-1-10-15,-3-4-6 0,-1 13-2 0,1-6-2 0,-17-2-1 16,1 0-4-16,4 0-2 0,5 2-6 0,-6-2 3 15,5-2-1-15,-13-7-3 0,13 1 0 0,1 1-2 16,1-3 1-16,-9 5-2 0,-3-7 0 16,1 6 1-16,1 1-2 0,8-5 1 0,-10 3-1 0,12-2 1 15,-5 6-2-15,7-6 2 0,-3 6 0 16,2-3-3-16,2-3 2 0,0 3-1 0,1-2 0 16,0 2 0-16,2-3-2 0,-1 2 1 0,7 1 1 0,-3-1 0 15,0 1 0-15,0 3 2 0,2-2 1 0,2 3 1 0,4-4 3 16,-2 1 0-16,-1 1 1 0,1 5 1 0,7-1 2 15,-3-2-1-15,3 2 0 0,-4-1 3 0,4 1-2 16,2 2 2-16,-4-1 0 0,3 0-1 16,-2-1 1-16,-2 2 0 0,-4-1 1 0,11 2-1 15,-9-2 2-15,4-1 0 0,-4 1 1 0,-2 1 1 16,-1 0 1-16,-8-2 0 0,15 0 0 16,-15 2 3-16,3-1 2 0,4-1 1 0,-3 0 0 0,2-3-1 15,-7 3 0-15,5 1 0 0,-1-1-1 0,2-5-2 16,-12 4-6-16,4-2-3 0,-8 1-2 0,-3 0-1 15,16-5-3-15,-16 6-3 0,1-4 0 0,1-2-2 16,1 1 0-16,-1-3-1 0,7 1 1 0,-5 0-1 16,0-3 1-16,0 3 1 0,3-1-1 0,1-1 1 15,0-1-1-15,4 6 3 0,-4-2-2 0,5-1 0 0,3-1-1 16,-2 2 1-16,-3 2 0 0,5 2 2 16,0-3 2-16,2-3 0 0,5 1 5 0,2-1 2 15,-3 2 0-15,-1-2 7 0,6 4 1 0,-1 2 0 16,-2 3 1-16,1-4 3 0,2 2-3 0,-1 2-1 15,4 1 3-15,5-4-6 0,0-4 0 0,0 2 0 16,-4 0-2-16,-1 2-2 0,4 0 0 16,-7 1 0-16,16-6 0 0,-13 8-1 0,-3-1 1 0,0-1 0 0,-9 2 1 15,13-1 1-15,-2-7 0 0,-14 6 2 0,-3 0-1 16,9-2-4-16,1 4 3 0,-1-3-18 0,0 2-9 16,4-5-12-16,-8 8-15 0,5-2-50 0,-6 0-26 15,-8 6-31-15,8-11-43 0,-3 4 128 0,-11-3-93 16,-9 10-46-16</inkml:trace>
  <inkml:trace contextRef="#ctx0" brushRef="#br0" timeOffset="18630.99">1381 10421 936 0,'-3'-2'418'0,"5"-1"-280"0,-6 4-77 16,1-2-41-16,6-6-1 0,1 6-1 0,-8-2 0 15,12-6 1-15,-3 2-10 0,-5 4-3 0,17-10-2 16,-11 4 0-16,-3 3-1 0,4-7 0 0,-3 6 2 16,0-1-5-16,-4 4-4 0,4-3-6 15,-7 6-5-15,3-1-26 0,4-3 14 0,-7 5-49 16,3-3-21-16,1 2-92 15,-1 0 137-15,1 1-105 0,9-2-48 0</inkml:trace>
  <inkml:trace contextRef="#ctx0" brushRef="#br0" timeOffset="18893.12">1525 10336 813 0,'6'1'307'0,"1"-1"-225"16,-1 0-60-16,0 3 0 0,8-5-9 0,1-2-2 16,0 0 1-16,-5 4-1 0,4 0 0 0,3 0-7 0,1 0-2 15,1 2 0-15,0 1 1 0,-2-1 2 0,-5 2-1 16,8-4 2-16,-7 4 2 0,4-4 0 0,-3 0 0 16,-7 3 1-16,2-1 2 0,-6 2-1 0,4-3 0 15,-3 1 1-15,2 2-16 0,-6-3-13 16,0-1-17-16,0 1-18 0,-5 2-81 0,6-1 101 0,-1-6-82 15,0 3-38-15</inkml:trace>
  <inkml:trace contextRef="#ctx0" brushRef="#br0" timeOffset="19360.09">1543 10207 761 0,'3'-4'266'0,"-1"1"-193"0,5 0-44 16,0 2-4-16,3-3 0 0,3 3 2 0,-3-1 1 15,3 0-1-15,-3 2-1 0,10 0-12 0,-4 0 1 16,-6 4-1-16,3-3 1 0,5 0 2 0,-4 3 9 16,-6-1 2-16,7-1 2 0,-7 3 1 0,5-5 2 15,-6 2 0-15,7-1 9 0,-11 2-1 16,-3-3-17-16,9 2-2 0,-8-1-2 0,-4 4-1 0,6-5-4 15,2-2-1-15,-16 1-5 0,11-2-3 0,9 1 6 0,-13-1-1 16,-4-3-2-16,7-1-3 0,-6 1-2 0,-5 1-2 16,11-5-4-16,-15 2 0 0,-1-3-5 0,2 4-1 15,10-2 0-15,-10 3 0 0,0-3 0 16,9-12-1-16,-8 10 0 0,8-7-3 0,-2 13 4 16,6-9 0-16,-5-6-1 0,7 11 5 0,-2-6 1 15,3 9 2-15,2-4 1 0,-2 3 7 0,4-7 3 16,-4 5 2-16,7 2 2 0,10 3-2 15,-9-7 1-15,-3 8 3 0,6 0-1 0,5-2-3 0,1 5 1 16,-3-4-2-16,0 0 0 0,-15 1-1 0,17 3-1 16,3-4-4-16,-11 0 0 0,-3 5 0 0,5-4 0 15,-8 6 0-15,6-1 0 0,7-6 0 0,-8 9-2 16,0-1-3-16,6-5-13 0,-11 1-11 0,2 0-11 16,9-1-17-16,-13 1-59 0,0 0-34 0,3-6-45 15,1 3 121-15,-2-4-86 0,2 2-41 0</inkml:trace>
  <inkml:trace contextRef="#ctx0" brushRef="#br0" timeOffset="19899.97">1440 9322 732 0,'1'0'305'0,"2"1"-199"0,-3-1-67 0,6-3-18 0,4 5 8 16,-2 3 0-16,1 2-4 0,2-4 2 15,3 5-3-15,-1-5-4 0,9 7 0 0,-4 0-1 16,-2-1-1 0,3-1 0-16,1 2 21 0,21 4 6 0,-1 4-3 15,3 2-2-15,0 6-2 0,-4-1 0 16,12-7-2-16,-15 17-18 0,-14-19-4 0,1 7-5 16,-1-5-2-16,3-1 0 0,-6 0 1 0,0 0 0 15,1-7 0-15,-1 0 2 0,-1-3-1 0,-6 4 2 16,-1-4-3-16,1-3-19 0,2 3 11 0,-3-4-43 0,-5 3 22 0,-4-3-73 15,2 0-40-15,2-3 92 0,-8 1-71 0,-2 0-25 16</inkml:trace>
  <inkml:trace contextRef="#ctx0" brushRef="#br0" timeOffset="20326.91">1314 9173 762 0,'-1'-4'274'0,"2"-4"-182"16,-9 7-56-16,4-1 22 0,3-1-4 0,5-4-4 16,4 4 3-16,-1-4-7 0,4-1-3 0,-4 6-4 15,10-2-3-15,-7 2-11 0,9-6-2 0,-4 6-5 16,1-3-6-16,6 2-1 0,-5 4 0 0,7-1-2 16,1 4 1-16,4-8-4 0,-7 13-1 0,1-5 0 0,0-2 0 0,2 8-1 15,4-9 0-15,-9 0 0 0,1 5 0 0,1 2-2 16,3-9 2-16,-12 2 0 0,6 2 2 15,3-4 1-15,-17 4-1 0,18-3 0 0,-10 0 4 16,-6 0 0-16,3 4 1 0,7-4 0 0,-21-5-9 16,6 3-9-16,6 1 7 0,-9-1-37 0,8 2-72 15,-5 0-45-15,-4-4-62 0,8 9 146 0,-2-4-113 16,-3-1-63-16</inkml:trace>
  <inkml:trace contextRef="#ctx0" brushRef="#br0" timeOffset="21511.97">1581 8734 875 0,'0'0'303'0,"-2"2"-213"0,0 1-68 0,1 0 31 16,-1 2-41-16,2-1-5 0,0-1-2 0,2 7-1 15,-2-3 1-15,0 5-1 0,3-1-1 0,-3 6-2 16,3-4 0-16,-2 4 1 0,0 0 2 0,4-1 4 16,-1 1 3-16,-1-3 13 0,2-1 4 0,-3 0 4 15,1-3 3-15,3 4 4 0,-3 0 1 0,-1-5-3 0,5 2-4 16,-2 2-10-16,0-1-4 0,2 1-4 0,0-5-3 16,-2 1-7-16,2 1-3 0,-3 0 0 0,2-1-1 15,-4-4 0-15,4 1-1 0,-2 4 0 0,1-3 3 16,6-3 0-16,-3-1 1 0,0-3-1 0,2 1 1 15,-2 5 0-15,2-7 1 0,-2 0-1 0,-8 0-2 16,13-3-1-16,-11 4-1 0,5 1 1 16,8-9 0-16,-2-1 0 0,-3 7 0 0,-8-4 0 0,11-6 0 15,-18 8 0-15,18-13 2 0,-15 9-1 0,2 1 0 0,-9-7-1 16,15-4 1-16,-1 1-1 0,-5 5 1 16,2-7 0-16,-2 3-1 0,-3-4 1 0,6-2-2 15,6 1 2-15,-15 2-2 0,9-4-7 0,-1 1-5 16,2 0-5-16,3-1-6 0,-10 4-12 0,2 1-4 15,1 0-2-15,-2 1-1 0,1 0 9 0,-1 1 3 16,3-1 5-16,3-1 6 0,-3 2 11 0,-1-1 4 16,6 0-1-16,-6 2 0 0,0 1-2 15,-2 2-1-15,-4 2-8 0,2 1-2 0,-2 3-2 0,1-6 0 16,-7 1 0-16,3 2 0 0,5-1 2 0,2 0 1 16,-14 3 8-16,9-4 4 0,-2 2 3 0,1-1 3 15,4 7 2-15,-7-1 7 0,-7 2 2 0,4 0 4 16,6-1 2-16,-9 5 6 0,6-2 1 0,-9 5 3 15,7-2 1-15,8-2-2 0,-6 5 0 0,1 1-3 16,5-1-2-16,3-2-7 0,-3 1-1 0,2 0-5 16,0 2-1-16,-1 7-3 0,4-8 1 0,0-1 5 15,0 4 3-15,0-1-2 0,0 8 3 0,3-3 5 16,-1 1 6-16,5-5-1 0,3 2 1 16,-6 5-1-16,7-6-4 0,3-1 4 0,3-3-7 15,-1 2-1-15,2 0-6 0,-6 2 0 0,4-4-2 16,5-2-4-16,-14 1 1 0,0 3-1 0,10-1 1 15,-4-6-1-15,-12-2 2 0,14-6 1 0,-14 8 0 0,12-8-1 0,-11 2 1 16,11-5 1-16,-17-3 3 0,7 3 0 0,0 5-3 16,-3-7 1-16,-2 2 1 0,-3 0 0 0,5-3-2 15,-6 3 0-15,4 4-2 0,0-5 0 16,-11-4 1-16,9 8-2 0,-1-4-2 0,0 2-1 16,-7 6 0-16,8-4-1 0,-12-1-1 0,13 5 0 15,4-1-1-15,-15 2-1 0,2 1 1 0,3 1 0 16,8-4 0-16,-3 3-1 0,-3 1 0 0,2-1-2 15,-6 4-2-15,13-3-1 0,-8 1 0 0,7-1-3 16,1 3 0-16,-8-2-3 0,6 0 0 0,8 1 1 0,-3-2 3 16,7-1 0-16,3 1 1 0,-7 0 2 0,9-1 1 15,0 1 3-15,-4 0 1 0,-6-1 1 0,10-5 0 16,-1 5 1-16,-1-3-1 0,7-3 1 0,-3 1 0 16,1-3 0-16,6 3-2 0,6-3 0 0,-2 2 1 15,3-3 0-15,-1 2-1 0,-2 2 1 0,-5 0 0 16,10-5-1-16,2 2 2 0,-6 1 0 0,-1 0 0 15,3-1 0-15,-10 4-1 0,9-4 1 16,-8 5-1-16,0 1 2 0,-5 0 0 0,1 3 0 16,-10 3 0-16,8-2 4 0,-3-1 1 0,2 2 2 15,-9 7 1-15,3-3 3 0,-3 5 0 0,-3-1 2 16,3-1-1-16,-8 5 1 0,5-1-1 0,-8 7 0 16,2-7-2-16,-4 2-1 0,0 3-1 0,-3-1 1 15,-2 2-5-15,3 3-5 0,-5-4 0 0,3-2 0 0,1-1-2 16,-3 5 0-16,-1-5 0 0,1 2-4 0,0-5 4 15,-3-1 1-15,1 4 0 0,-3-7-1 0,-3 3 1 16,8-7-1-16,-6-1-3 0,6-3 0 0,-1-6-4 16,6 1-2-16,1-5-3 0,-2 4-3 0,-6-7-7 15,7-7-1-15,9-2-1 0,-9 7-3 16,0-13 1-16,-8 3 1 0,6-5 2 0,3-2 1 16,4-5 5-16,-2 2 3 0,-6 3 2 0,8-5-1 15,-2 0-8-15,10 2-21 0,-5 3 16 0,6 4-57 0,-2-5-27 16,-6 7-35-16,3 3 93 0,-3 3-78 0,4-3-21 0</inkml:trace>
  <inkml:trace contextRef="#ctx0" brushRef="#br0" timeOffset="21900.4">1380 7969 1069 0,'-21'0'335'0,"14"-4"-258"16,5 3-58-16,10-10 3 0,-3-2-4 15,-2 3-3-15,-5 0 0 0,-2 2 2 0,21-7 1 0,-17 1 2 16,9-7-3-16,-7 5-1 0,7 1-1 16,9-7 0-16,-3 1 0 0,10 2 2 15,-4-4 1-15,4 1 5 0,2 2 1 0,9 0 1 16,-11 1 1-16,12 8 1 0,-16 6 1 0,-11 3-2 0,1 0-1 0,36-11-7 16,4 13-2-16,-2 4 1 0,2-2-3 0,-6 11-2 15,10 11-3-15,3-5 0 0,-8 3 1 0,-3 3 0 16,-8 11 0-16,12-4-3 0,-8 3-19 0,8 0-21 15,-10 4-30-15,-2 6-41 0,-3 2 76 0,-3-1-61 16,0 1-49-16</inkml:trace>
  <inkml:trace contextRef="#ctx0" brushRef="#br0" timeOffset="26663.3">14252 17497 313 0,'3'-4'160'15,"-11"1"-73"-15,7 4-52 0,-6-1 44 0,9-2-33 16,-4-2 5-16,-3 3 4 0,-5 1 12 0,5-1-1 16,8 0-14-16,-1 1 10 0,5-3 1 0,-11 4-5 15,6 1-3-15,4-3-3 0,9-3-13 0,-15 6-2 16,4-4 3-16,1 2-2 0,-6 3-11 0,9-3-1 15,-3 3-2-15,-2 2 1 0,-3 1-1 0,-2 1-2 16,5-1-6-16,2 0-2 0,7-4-1 0,-6 5-3 16,0 3-2-16,7-2-4 0,-3 5-1 0,7-4-3 15,-9 4 0-15,-5 8-1 0,7 1 0 0,3 0-1 16,-8-1 0-16,7 0 1 0,-1 0 0 0,-3 8 1 16,8-4 0-16,-6 9 1 0,4-8 1 0,-4-1 1 0,2 3 0 15,-3 10-1-15,3-6 2 0,-3-4-5 16,2-1-4-16,5-4-5 0,-6 4 2 15,1-7-2-15,-1 4-16 0,1-10-2 0,1 6-1 0,1-4 4 16,-3-2 0-16,4-1 3 0,-11-1-4 16,7 2 0-16,-4-7 11 0,-2 3-1 0,0-5 0 15,-2-3 0-15,-2 1 1 0,7-2 1 0,4 0 1 16,-1-3 3-16,-3 2 4 0,1-4 4 0,1-1 2 16,0 0 0-16,-10 0 1 0,8-3 2 0,-7 0 0 0,-2-1 0 0,0-3-1 15,5 1-1-15,-5 1 0 0,7 0 1 0,5 3-1 16,-6-6-1-16,8-6 1 0,2 3 0 0,2-5 0 15,0-2-1-15,-5-1 2 0,5-8 2 0,3-1 2 16,-7 3 1-16,7 0 0 0,-3-3 6 16,-2 7 1-16,1 1 1 0,4-3 1 0,-1 3-1 15,-1-2-1-15,2 4 0 0,0 1 1 0,-7 4-7 16,4-3 1-16,-1 2-2 0,-6 7-1 0,7-7-3 16,0 6 1-16,-10 4 0 0,6 0 0 0,-6 0 0 0,9-2-1 15,-4 2 0-15,1-1 1 0,-14 6 0 0,1-1-1 16,2-1 0-16,-3 1-10 0,11 0-7 0,-17 5-7 15,-4 3-9-15,9 0 3 0,3-3-7 0,-10 5-116 16,10-2 114-16,-14 5-53 0,-1-2-42 0</inkml:trace>
  <inkml:trace contextRef="#ctx0" brushRef="#br0" timeOffset="27549.45">15375 17382 620 0,'-1'0'247'0,"-2"-3"-162"15,1 3-52-15,2 0 18 0,2-1-6 0,-5 1 2 16,3 1 4-16,-3 4 4 0,3-1-3 0,0 5-2 16,-2 1-2-16,4-3-10 0,-3 5-3 0,1 0-7 15,3-1-5-15,-2 7-13 0,0-3-4 16,3-3-1-16,-4 5-4 0,1 2 0 0,3 0-1 16,-2 6 0-16,0-1-1 0,1-3 1 0,1 7 0 15,-1 0-2-15,-2 1 2 0,0 1 0 0,1 4 1 16,-1-3 0-16,-1 4 2 0,1-5 0 0,-1 6 2 15,1-2-1-15,3-4 2 0,-2-1-1 0,-1-4 0 16,3-1 0-16,-4-4 1 0,6 2-1 0,-1-13 1 16,-1 2 0-16,-4 2 1 0,0 0-1 0,1-4 1 0,-1-2-1 15,6-4-2-15,-6 3 0 0,-4 0-2 0,8-6-1 16,-4 3-1-16,2-4-2 0,-2 1 0 0,0-1-1 16,-1 2 0-16,1-4 2 0,-2 0-1 0,2-1 2 15,0 0 0-15,0 1 3 0,-4-2-1 16,3-1 3-16,-1-1 0 0,0 1-1 0,2-1 1 15,-7-2 2-15,4 3-1 0,-5-1 0 0,8-4-1 16,-3 0 2-16,-2 1 0 0,-3-2 0 0,5-1 0 16,-7 4-1-16,2-4 1 0,1 3-2 0,0-2 1 0,-1 2-2 15,1 1-1-15,-7 3-1 0,7 0 0 0,0-2-2 0,-1 0 0 16,-5 8-1-16,2-2 0 0,-6 2 1 16,9 1-2-16,-1 0 2 0,1 6-1 0,-5-3 0 15,3 3 1-15,2-2 0 0,0 8 0 0,0-1-1 16,-8-2-1-16,3 2-1 0,1 6 0 0,6-4 0 15,-4 4 1-15,4-5 0 0,3 0 0 0,-1 0 2 16,4 1 0-16,-3-4 0 0,3 4 3 16,0-2 0-16,1 2 1 0,2-2 1 0,5 0 0 0,-8 1 1 15,1-1-1-15,5 0 3 0,-6-2 0 0,16-2 3 16,-11 1-1-16,2-2 5 0,-2 0 1 0,8-2 1 16,1-3 3-16,0-1-2 0,13 0-1 0,-21-3-2 15,6 1 2-15,4-3-8 0,-9 0-2 0,11-1 2 16,-4-2-3-16,-6 3 0 0,-3-2-5 0,9 1-2 15,-3-1-8-15,-10 3-18 0,7-1-14 0,-5 0-23 0,0 2-27 16,2-2-36-16,-4 3-59 0,-2 0 122 16,5 1-90-16,0 0-21 0</inkml:trace>
  <inkml:trace contextRef="#ctx0" brushRef="#br0" timeOffset="28435.93">15902 17888 563 0,'2'-6'290'15,"-2"0"-164"-15,-2 3-66 0,2-2 18 0,2-2-13 0,-4 4-9 0,1-2-9 16,-2 4 0-16,0-2-41 0,1 2 43 0,-2-1-24 16,0 1 17-16,3-2 0 0,-1 1 0 0,-4 2-2 15,0 0-4-15,1 0-6 0,-1 0-9 0,0-2 3 16,0 3-12-16,-2 0 1 0,2-1-8 16,-2 5 1-16,4-2-2 0,-2-1-6 0,-5 7 3 15,2-2-1-15,-1 0 1 0,-2 3-3 0,-1 0 1 16,5-5-1-16,-10 6 1 0,5-2-1 0,-4 1 1 15,13-4 0-15,-5 2 0 0,-5 2-1 0,2-3 2 16,5-1-2-16,4-4 1 0,1 1-1 0,-1 6 1 16,-4 1-1-16,7-1-1 0,-15 3 0 0,14-6-2 0,1 2 0 15,3-5 0-15,-3 2-2 0,9-3-1 0,2 1 0 16,-8-3 0-16,7 1-1 0,2-4 2 0,4 2-2 16,-3 1 1-16,3 1 2 0,-15 0-1 0,4-1 0 15,13-4 1-15,-10 9 2 0,5 1 1 0,-5-6 0 16,4 0 1-16,-5 1 1 0,8 0 1 0,-1-1 0 15,-5 0 1-15,4-2 1 0,-4 0 1 16,-1 5 0-16,-2 0 0 0,3 0 2 0,-3 3 0 16,-4 5-1-16,1-2 1 0,-1-3 1 0,-1 4 0 15,0-2 0-15,-2 0 0 0,-5 4-1 0,-2 2 0 16,4-6 1-16,-5 5 1 0,-2 3-1 0,-2-5 0 16,1 3 1-16,6-4 0 0,4 2 1 0,-9-3-1 15,5-1 0-15,-10 4 2 0,6-4 0 0,5-1 0 0,0-1 0 16,-5 1-2-16,-10-2 0 0,14-3 1 0,1 0-1 15,1 1-3-15,-2-1-1 0,3-2-1 0,-6 0-16 16,9 2-7-16,1-1-10 0,-1-1-14 0,2 0-46 16,-6 1-27-16,6-1-34 0,0-2-54 0,-2 0 138 15,-2 2-99-15,-2-3-53 0</inkml:trace>
  <inkml:trace contextRef="#ctx0" brushRef="#br0" timeOffset="29020.96">16143 17905 242 0,'0'-4'116'0,"0"0"-59"0,-8 4-26 16,7-6 15-16,-13 3 8 0,10 2-1 0,5-4 4 16,-2 0 3-16,4 1 5 0,-6 3 2 0,3-3 1 15,0 1-1-15,-2-1-6 0,-7 2-2 0,10 0-5 16,-12 2-1-16,6-3-12 0,-2 3-1 0,3-1 3 16,-3 1-8-16,-7 4 1 0,7-3-1 0,-8 3 0 0,10-4-3 15,-2 6-4-15,-4-4-3 0,1 3-8 0,6-2 3 16,-1 3-9-16,3-1-2 0,-3 2-5 0,-2 2-3 15,1 0 0-15,3-6 0 0,1 6-3 16,-1-4 0-16,0 6-2 0,-4-1-3 0,5-1 3 16,3 3-1-16,2-5 0 0,-3 9-2 0,1-4 2 15,6-1 0-15,-3-2 0 0,5 0 0 16,-5 0 3-16,5-1 2 0,0-1 1 0,0-2 1 0,4 3 1 0,-2-2 1 16,3-3 0-16,1 2 1 0,-1-1-2 0,-2-1-1 15,1 6 0-15,-7-4-1 0,4-1 3 0,-3 5-1 16,3-3 2-16,-7 3 1 0,2 0 3 0,1 0 5 15,-2 0 4-15,3 0 4 0,-3-2 2 0,-3 1 2 16,-7 3 1-16,7-5 0 0,11 4 3 0,-83-1-3 16,70-1-2-16,-17 2-1 0,11 1-2 0,2-3-1 15,-13 1-1-15,25 0-2 0,-33 1-6 0,73-3-1 16,-61 0-3-16,4 2 0 0,3-1-3 16,-5-1-1-16,6-2 0 0,-2-1-2 0,4 3-4 0,-2-2 2 15,2-3-13-15,1 1-26 0,0-1-15 0,-1-1-18 16,4-1-22-16,-3-1-80 0,1-1-53 0,-4-2 143 15,6-1-99-15,-2-3-21 0</inkml:trace>
  <inkml:trace contextRef="#ctx0" brushRef="#br0" timeOffset="49047.06">15062 18528 162 0,'1'-1'99'0,"-5"2"-28"0,4 0-33 15,0-8 38-15,0 5-9 0,-2-1 0 0,1 3-2 16,-1-1-2-16,0-1-3 0,0-1 10 0,-2 6-14 15,2-5-12-15,0-3-4 0,3 4-3 0,-1 0-4 16,0 1-9-16,0 0-3 0,0-1-14 0,2 2 9 0,1 0-3 16,-4 0 0-16,1 0 4 0,0 0-3 0,-1-1 2 15,2 2 0-15,-1-2 0 0,0 0 2 0,-1 0-2 16,5 4-2-16,-3-3-5 0,3 1 2 0,-1 1-4 16,3 0-1-16,-3 1 0 0,3-1-3 0,-2 0 0 15,-1-2 1-15,3 3-1 0,7-7 0 0,-3 5 1 16,3-2-1-16,-1 0 0 0,1-2-2 0,-8 2 1 15,10-4-1-15,-11 2-1 0,9 1 1 16,10-5-2-16,-17 0 0 0,10 6 0 0,-9 0 0 16,12 0 0-16,3 2-1 0,-13 3 1 0,7-2-1 0,-9 1 0 15,7-4 2-15,2 1-1 0,-1-1 1 0,2 0 0 16,-1-3 0-16,-1 2 0 0,-1 2 2 0,-1-1-2 16,7-3 0-16,-3 3 0 0,-1-3-1 0,4-2 1 15,-5 5 0-15,3-4-2 0,-3-2 0 0,4 2 0 16,-4-2-1-16,3 1-2 0,2 0 0 0,-1-1 0 15,4 1 0-15,-1 2 2 0,2 2-2 0,-3-2 1 16,-3 2 3-16,5 1 0 0,2-3 1 0,-10 3-1 16,2 0 1-16,2-1-1 0,0 1 1 0,1 0 0 15,1 0 0-15,-4-2 0 0,-1 1 1 0,4 1 0 16,-6-1-1-16,4 1 1 0,-3-1 0 16,2-2-1-16,0 0 1 0,1 2 0 0,-3 1 1 15,3-1-2-15,-15-1 2 0,6 0-1 0,5 2 2 16,-4 1-1-16,-3-2 0 0,0-2-2 0,-1 1-1 15,8 0-3-15,-1 1-13 0,-7 1 8 0,-6-2-27 0,-5 2-11 0,1 0-14 16,4 0-21-16,-9 0 52 0,0 0-41 0,2-1-8 16</inkml:trace>
  <inkml:trace contextRef="#ctx0" brushRef="#br0" timeOffset="49681.17">15619 18762 655 0,'2'0'292'0,"2"-3"-184"0,-5 1-79 15,8-4 39-15,3 6-46 0,-15 0-2 0,5-9 4 16,0 2 4-16,-7 6 11 0,7 3 3 0,-2-6 1 15,-2 2 0-15,0-5-4 0,5 8-5 0,-6 3-3 0,17-5-5 0,-10 6-10 16,-9-2-4-16,5 1-1 0,-2 6-2 0,9-5-3 16,3 4 0-16,-9 2-2 0,-5 0 0 15,-1-5-2-15,9 2-1 0,6 0-1 0,-10 2-2 0,2 0 0 16,0-2 0-16,9-4 0 0,6 3 2 16,2-6 3-16,-8 2-1 0,0-1 2 0,0-1 1 15,-7-2 1-15,17-7 0 0,-17 6 0 0,16-4 0 16,-12 1-2-16,7-4 0 0,4-2 0 0,-11 1 0 15,12 3 0-15,-13-2 0 0,0 2 0 0,-2-7-1 16,1 5 1-16,0 1 1 0,1-4 1 0,1 6 0 0,-4-5 0 16,-2 5 0-16,0-4 4 0,-1 10-1 0,-4-6 1 15,-1 6-2-15,-4-4 0 0,6-4 0 0,-5 8 0 16,0-2 0-16,-6-1-2 0,5-6-2 0,-3 8-1 16,8-3 0-16,3 6-1 0,-11-1-2 0,8 0-3 15,5 4-1-15,-11-9-2 0,2 11-1 0,9-7 0 16,-7-3 0-16,-3 2-11 0,11 9-1 15,-6-8-3-15,5 8-6 0,2-6-2 16,-1-1-7-16,1 0-21 0,-2 1-10 0,0 12-3 0,-1-4-9 16,6-5-45-16,-6-3-19 0,-4 2-27 0,5 3 101 15,1 2-61-15,3-5-20 0</inkml:trace>
  <inkml:trace contextRef="#ctx0" brushRef="#br0" timeOffset="49976.09">15847 18628 979 0,'0'-4'360'0,"1"-4"-273"0,1 10-73 0,1-11 3 0,-1 18-15 16,-2-14 2-16,3 5 6 0,2 0 9 16,1 7 17-16,-3-3 4 0,-2 2 3 0,4-3 0 15,2-6 0-15,-2 10-4 0,0 0-5 0,2 4-6 0,-4-7-18 16,3 5-3-16,3-3-3 0,-2 4-1 0,-2 6-1 0,2-7 0 15,-3 6-1-15,0-5 2 0,3 2-1 0,-2 3 1 16,-5-2 0-16,3-2 0 0,0-5 0 16,0 6 2-16,2-6-2 0,-5 1 0 0,1 5-4 0,-1-12-4 15,3 6-6-15,0-4-23 0,-4 7-9 16,1-4-3-16,1-2-24 0,0 0-38 0,-1-4-17 16,-1-1-10-16,-1 0-31 0,0 2 106 0,2-1-67 15,-5-7-19-15</inkml:trace>
  <inkml:trace contextRef="#ctx0" brushRef="#br0" timeOffset="50178.15">15942 18737 729 0,'3'1'323'15,"-3"-7"-197"-15,1 11-75 0,0-5 32 0,0-3-16 16,1 1-8-16,2 4-1 0,-3-4-2 0,1-5-3 16,3-1-2-16,-3 2-1 0,3 4-8 0,-1 2-4 0,5-3-3 15,-8 0-15 1,1 1-3-16,-1 1-1 0,9 1-3 0,-2 2-11 0,0-2-2 0,2 0 0 15,-1-2 0-15,6-1-2 0,-5 0-5 0,-4 3-11 16,1-3-29-16,-8-2-9 0,10 2-20 0,-5 1-18 16,0-1 0-16,-4 3-107 0,0-1 134 15,5-3-73-15,-9 2-4 0</inkml:trace>
  <inkml:trace contextRef="#ctx0" brushRef="#br0" timeOffset="50918.89">16013 18666 920 0,'3'-4'312'0,"1"6"-215"0,2-10-60 16,3 5-18-16,0-6-10 0,4 3 2 0,-4 3 13 15,3-6 10-15,-5 6 7 0,3 2 4 0,-1-6 2 16,-1 4 7-16,-7 0 0 0,0-1-2 0,9 4-14 16,-15 0-7-16,9-4-1 0,-2 6-6 0,5 5-2 0,3 1-8 15,0-4-2-15,1 1 1 0,-11-1-2 0,12 0-1 16,-1 4-5-16,-7-7 1 0,-9 3-1 0,1 2 0 15,2 5-1-15,-18-2-2 0,26 7 0 0,-6-5 1 16,-10 6-1-16,11-10-1 0,-1 0 1 0,0-1 0 16,7-3-1-16,7 4 1 0,-9-4 0 0,-4-2-1 15,9 6 0-15,-9-6 1 0,-1 3-2 0,4-2 0 16,2 2 0-16,-2-3 0 0,-6-1-1 0,1-7 0 16,4 4 1-16,2 2-1 0,9 0 0 15,-14-6 1-15,0 0-1 0,6-1-1 0,4-1 1 16,-10 7-2-16,0-5 0 0,3 1 0 0,-1-2 1 15,0 4-2-15,-1 0 2 0,11-8-1 0,-4 5 1 16,-3-3 0-16,-1-1 2 0,7-7 0 0,-8 5 0 16,2-1 0-16,-6 10 1 0,3-3 0 0,-3-8 1 0,2 8 0 0,2 0-2 15,-2 2 1-15,1 5-1 0,2-2 0 0,1-2 0 16,-5 2 1-16,0 0 0 0,2 1 1 16,2-1 0-16,-2 5 0 0,-1-4 1 0,3 1-1 15,-4 8 1-15,3-6 0 0,1 8-2 0,-4 1-1 16,4 1 0-16,-4-2 0 0,3 1 0 0,3-4 0 15,-4-2 0-15,0 10 0 0,1-6 0 0,-3-4 1 16,0 0 1-16,4-2 0 0,-4-1 0 0,2 10 1 16,0-7 0-16,1-8 0 0,-2 9 0 0,2-3 0 15,-1-2 1-15,-1 7-1 0,0-8 1 0,0-4-1 0,3 7 1 16,1-6-1-16,0-1-1 0,-4 4-1 0,3-4-1 16,-3-1-2-16,1-1 0 0,2 7-2 0,-1-8 0 15,-2 5-1-15,1-12 0 0,2-1 0 0,0 5 1 16,1 2 0-16,0 3 1 0,-2-10-1 0,-1 1 1 15,2 11 1-15,1-1 0 0,0 4 0 16,-3-3 2-16,0-2-1 0,0-4 0 0,1 9 1 16,3 2 3-16,-3-2-2 0,5-2 3 0,-7 1 0 15,4 3 1-15,1 0 1 0,1-2 0 0,-1 4-1 16,-2-4-2-16,3 4 1 0,0 3-2 0,1 0 1 16,-2 1-2-16,-2 5-1 0,-3-1 0 0,2-3 1 15,-2 3-1-15,13-7 1 0,-11 2 0 0,6-4-1 16,0 4-5-16,7-7-12 0,-13 3-8 0,16 3 2 15,-12-2-26-15,-7-3-43 0,13 0-21 0,-8-1-24 0,0 6-27 16,-13-5-31-16,15-6 118 0,-7-6-101 0,-2 5-1 16</inkml:trace>
  <inkml:trace contextRef="#ctx0" brushRef="#br0" timeOffset="51221.17">16564 18304 1143 0,'0'-2'501'0,"0"0"-333"0,-1 0-134 15</inkml:trace>
  <inkml:trace contextRef="#ctx0" brushRef="#br0" timeOffset="51871.17">16424 18494 214 0,'8'0'182'0,"2"1"-50"0,-3-1-43 0,0 0 35 16,37-2-60-16,-40 0 55 0,1-1 2 0,5-4-74 15,-2 2 1-15,-1-1-6 0,6 0 3 0,-4-3-5 16,2 2-1-16,3-1 6 0,-1 2 1 0,-2 3 3 16,5-3 2-16,-11 0-2 0,6 2-1 0,4-2-4 15,-1 2 2-15,0 0-17 0,-8 0-3 0,2 1-2 16,4 2-3-16,-3 3-5 0,0-2 1 0,-7 1-1 16,1 2-6-16,-6 0 6 0,9-2-2 0,-4 2-2 0,0 3 1 15,-2-2-2-15,-1 3-4 0,0-1 1 16,1 3-3-16,0-1-1 0,-10 3-1 0,-2-3 0 15,1 2 0-15,4 4-1 0,3-4 0 0,-6 1 0 16,5-1-1-16,-2-2 1 0,11 4 0 16,-3 0-1-16,1-5 1 0,-2 2-1 0,-3-1 0 15,3-2 0-15,-3 4 0 0,4-3-1 0,1-7 1 16,1 1-1-16,1 6 0 0,-8-3 0 0,9 0 0 0,-5 3-1 0,3-5-1 16,4 4 1-16,-12 0 0 0,11-5-1 0,-4-7 0 15,7 8 1-15,1 0 0 0,-1-2 0 0,-12 0 0 16,10 0-1-16,-7-3 1 0,0 8 1 0,7 1-1 15,-4-2 0-15,-4-4 1 0,9 2-2 0,-3 0 0 16,-2-6 0-16,2 7-1 0,-2 2-2 16,-2-2-1-16,-2-4-1 0,1 0-1 0,0 7-3 15,4-4-2-15,-4 1 1 0,-2-3-1 0,2-7-4 16,-2 7 0-16,2-3 1 0,0 3 0 0,0-2 3 16,0-6 2-16,0 5 0 0,0 2 0 0,-5 4 6 0,3-5 1 15,4-3 2-15,-2-1-1 0,2-7 2 0,-2 11 1 16,0-1 0-16,8-4 0 0,-4-1 1 0,4 1 0 15,-8-5 1-15,2 7 1 0,2-3-1 0,1-1 3 16,-4-5-1-16,5 1 0 0,-1-1 0 0,-1-1 0 16,3 5-1-16,0-3 2 0,-1 1 1 0,1-2-2 15,2 3 2-15,-5-4 3 0,0 3 3 0,2 1 0 16,3-1 1-16,0 0 1 0,-3 0-3 0,-5 3 3 16,6 2 0-16,-1 0-2 0,4-1 0 15,-5 5 1-15,0-1 2 0,-3-1-3 0,1 2 5 16,3 0-2-16,-4 2 2 0,1-4 0 0,2 4-1 15,-4 0-1-15,2 0-2 0,0 1-1 0,-1 4-3 16,2 0-2-16,0 2-4 0,0 1-2 0,-2 2 0 16,1 1-1-16,3 1-3 0,-3 0 2 0,1 0-1 0,-1-2 0 0,-2 2 0 15,5 2 0-15,-2-4-5 0,2 0-4 16,-3-3-3-16,-1 5-7 0,0 2-8 0,2-2-25 16,-3 4 10-16,0-7-36 0,-3 5-9 0,-1-1-48 15,0-2-24-15,-1 1-19 0,-3-4-7 0,1-1 114 16,3 1-101-16,-6 2-13 0</inkml:trace>
  <inkml:trace contextRef="#ctx0" brushRef="#br0" timeOffset="52297.96">16889 18647 488 0,'-1'7'222'0,"1"-10"-130"16,3 3-60-16,-1 2 30 0,-3 7-12 0,5-12-9 16,-6 2-5-16,4 1 31 0,0 1 8 0,1-1 3 15,-4 0 8-15,3-2-3 0,4 2-5 16,-3 4-1-16,1-4-8 0,0-2-27 0,1 8-7 0,-2-2-4 15,3-2-9-15,0-2-2 0,0 0-1 16,-2-2 0-16,-2 6-2 0,2 7-1 16,0-14-3-16,0 3 0 0,-2 5 0 0,1 1-4 0,-2 2-1 15,3-6 0-15,1-1-1 0,-2-1 0 0,-3 3 0 16,5-3-1-16,-3 0 2 0,1 1 1 0,-3 0-1 16,3-8 0-16,-1 2-4 0,-2-2-2 0,1 1 2 15,-1-1-7-15,-2-1-8 0,1-4-2 0,3-8-1 16,-4 16-2-16,5-7 1 0,1 4 0 0,1-4-1 15,3 3 7-15,-9-1 3 0,3 0-1 0,-2 5 2 0,0-2 2 16,9-3 0-16,-9 1 3 0,-6 2 1 0,12 0 2 16,1 3 3-16,-6 6 3 0,-2 0 2 0,1 0 3 15,1 2 0-15,-1 1 1 0,2 2-2 0,-2-5 0 16,9 4-1-16,0-2-1 0,0 4 0 16,-3 3-2-16,-6-4 0 0,13-1 0 0,2 9-1 15,-10-10 0-15,-3 2-2 0,5-5-1 16,3-2-1-16,-5 6-1 0,9-2 0 0,-13-4 0 0,0 7-4 0,1-6-7 15,11-2-9-15,-13 8-26 0,3-8-20 0,1 2-19 16,-3-2-23-16,5-1-6 0,1-2 60 0,-8-7-54 16,-4 0-16-16</inkml:trace>
  <inkml:trace contextRef="#ctx0" brushRef="#br0" timeOffset="52771.4">17053 18324 1063 0,'10'-5'396'15,"1"1"-292"-15,2 3-74 0,-6-3 5 0,0 1-3 16,8 0-8-16,-8 1 14 0,-2-2 8 0,2 1 5 16,-7 0 2-16,15 0 5 0,-4 0-1 0,-3 2 13 15,-4 0 2-15,1-1-34 0,7 1-7 0,-2 2-5 16,-8 3-5-16,1-2-8 0,4 0-1 0,1 1-15 15,-6 2-5-15,1 1 17 0,-2 0 0 0,0-2 2 16,-4 3-1-16,2-1-3 0,-1 2 0 16,0 0 0-16,2-1-6 0,-4 2-4 0,-8 0-6 15,9-1-6-15,-8-1-12 0,9 1-5 0,-7 1-5 16,1-1-6-16,0-3-12 0,-18 1-4 0,25-1-4 16,-9 1-1-16,2-2-1 0,-1-1 0 0,-5-3 2 15,13 2 2-15,2 1 15 0,6-2 8 0,-3 1 7 16,-2-1 5-16,3-2 14 0,-8-1 5 0,9 1 4 0,-9 0 3 0,7 2 3 15,-1-2 4-15,1-1 4 0,3 4 3 0,-9-2-1 16,13 4 4-16,3-2-2 0,-1 0 1 0,-5 0 0 16,-2 6 0-16,3-8-3 0,4 6 2 0,-4 2 1 15,5 0-2-15,-11-1 2 0,14 0-2 0,-8 2 1 16,3-6-3-16,-3 4 0 0,2-3-4 16,4-1-3-16,-7-3-5 0,-2 0-7 0,-2-2-19 15,3-1-9-15,-1-1-8 0,-2 4 1 0,1-4-29 16,-4-4-14-16,0 5-43 0,-1-1-16 0,3-1-2 0,-3-1-9 15,0-8-19-15,0 0 82 0,-4 2-56 0,3-3-6 16</inkml:trace>
  <inkml:trace contextRef="#ctx0" brushRef="#br0" timeOffset="52985.11">17312 18223 263 0,'-3'-17'231'0,"1"0"-92"16,2 3 32-16,-1 0-14 0,1 1-4 0,0 3-82 16,0 2 37-16,1 1-23 0,0 0-9 0,-1 4-9 15,1-1-7-15,5 6-17 0,-5-1-11 16,1 1-1-16,3 1-3 0,-3 3-8 0,7 0-1 15,-2 6-2-15,1 0 0 0,-2-2-4 0,1 1-1 16,-4-5-5-16,2-1-2 0,7 18 0 0,3 9-3 16,1-4 0-16,-4 2-1 0,5 2 1 0,-5 8 0 15,2-1 1-15,-4-8 1 0,1-3 1 0,-4-3 0 16,0 3-4-16,-6-9-14 0,8-1-10 0,-6-1-11 16,-2-6-8-16,3 1-33 0,-2-2-21 0,3-4-23 0,0-2 9 15,-1-3-78-15,-11 0 125 0,7-7-79 0,-5-3-19 16</inkml:trace>
  <inkml:trace contextRef="#ctx0" brushRef="#br0" timeOffset="53182.27">17450 18323 924 0,'5'-9'480'0,"2"4"-248"0,-3-1-149 0,6 1 95 0,10-3-113 15,-11 2-9-15,2 1 1 0,8 2 0 0,-5-4-16 0,4 3-4 16,3-2-5-16,-3 2-5 0,-5-4-5 0,4 3-3 15,-5-1-9-15,2 2-4 0,7-2-7 0,3-1-14 16,-12 3-16-16,2 1-58 0,-2 2-35 16,4 2-45-16,1-1-72 0,-11 5 156 0,2-1-125 15,-7 3-70-15</inkml:trace>
  <inkml:trace contextRef="#ctx0" brushRef="#br0" timeOffset="53571.78">16540 18280 108 0,'-6'-5'9'0,"13"-1"-7"0,-5 1-33 16,-2 0-4-16</inkml:trace>
  <inkml:trace contextRef="#ctx0" brushRef="#br0" timeOffset="53838.28">16556 18234 71 0,'5'-2'76'0,"-7"1"-4"0,-2-2-30 0,3-1 24 16,-2 3-2-16,-1-1 4 0,-3-1-3 0,3 0-2 15,1-1-8-15,1 2 11 0,-4 1-5 0,4 0 6 16,-2-1-1-16,2 2-4 0,6-1-3 0,-9 0-1 16,5 1-2-16,0-3-7 0,0 0 3 0,0 2-7 15,0 2-4-15,-1-1-2 0,-3-1-1 0,4-1 1 0,2 1-4 16,3 1 0-16,-6 0 1 0,3-1 10 16,0 2 2-16,-2-1-5 0,6 2 5 0,-3-2-4 15,0 0 6-15,2 1-5 0,-1 1-2 0,0 1-10 16,3 2-1-16,3-2 0 0,-5 4-10 0,2 3 2 15,-1-2-6-15,0 2 0 0,1-1-5 16,0 1 0-16,4 2-5 0,-1-1-2 0,-4 1-1 16,3-1-1-16,-7 1 0 0,8 1-3 0,-5-8 3 15,-3-1-1-15,1-1-8 0,-1 8-11 0,2 0-14 0,-4 1-18 0,0-3-24 16,4-6 3-16,-2 2-146 0,-4 0 157 0,8-3-82 16,3-3-57-16</inkml:trace>
  <inkml:trace contextRef="#ctx0" brushRef="#br0" timeOffset="54270.9">18114 18463 1775 0,'3'2'531'16,"-4"4"-413"-16,1-1-142 0,-1 0-30 0,-3 0-26 15,-4 1-4-15,4-1 44 0,-3-1-21 0,6-1 19 16,8-2-33-16,-6-3-26 15,-1 0-46-15,1 2 106 0,-2-1-66 0,-7-8-45 0</inkml:trace>
  <inkml:trace contextRef="#ctx0" brushRef="#br0" timeOffset="58819.04">17015 17351 530 0,'2'-2'252'16,"-6"-5"-155"-16,8-1-69 0,0 3 28 0,-6 3-16 16,2-4 6-16,-6 3-4 0,4-3 6 15,-3 6-23-15,4-1 43 0,2-1 1 0,-5 1-1 16,-4 0-3-16,8-1-4 0,1-2-4 0,2 2-4 15,-3 0-5-15,2 1-10 0,-9 2-4 0,6-1-4 16,0 0-4-16,1 1-5 0,-2-1-3 0,-8 6 3 16,1-3-8-16,1 1-5 0,1 3 0 0,-2-2-2 0,3 5-2 0,-1 0-1 15,-3 2-1-15,6-4-4 0,-6 4 2 0,3 2 2 16,-3 1-1-16,-2 1 0 0,0 0 0 16,5-1 1-16,0 0-1 0,0 3 0 0,2-3 1 15,-1-2-1-15,2 6 0 0,2-2 0 0,-1-1 0 16,0 0-1-16,3-4-1 0,-1 2 1 0,2 0 1 15,-1 4 0-15,5-10 1 0,-2 3-1 0,4-2 1 16,-1 2-1-16,2 2 0 0,1-4-1 0,-1 3-2 16,2 0-1-16,-1-2 0 0,0 0 1 0,0 4 0 15,0-2 0-15,0 1 0 0,0-1 0 0,-3 1 2 0,5-1 0 16,-4 5 0-16,0-2 1 0,2 2 1 0,2-4 0 16,0 0 1-16,4 0 1 0,0-3-1 0,-1 1 0 15,-4-3 2-15,1-2-1 0,-1-1 1 0,-7 0 0 16,-1 0-1-16,0 0 1 0,2-2 0 0,-4-2 0 15,8 2 0-15,2 4-2 0,2-7-3 0,0 1-3 16,2 0 2-16,-14-1-23 0,8 0-10 16,-3 1-10-16,7 0-14 0,-6-2-6 0,-4 2-24 15,3 1-57-15,6 1-41 0,5 0 130 0,1-2-95 16,-7 0-47-16</inkml:trace>
  <inkml:trace contextRef="#ctx0" brushRef="#br0" timeOffset="59557.86">17295 17365 698 0,'0'-3'280'16,"-2"-4"-194"-16,0 3-51 0,2 4 15 0,1-4-3 15,-2 2-6-15,1 2 8 0,1-3 6 0,0 4 5 16,4 2 4-16,-1-2-2 0,-3 1-1 0,1 4-7 15,0 1-4-15,2 4-13 0,-3-2-4 0,0 2-5 0,5 3-4 16,0 3-8-16,0 3-3 0,-1-3 3 0,3 2 0 16,0 0-2-16,3 4-1 0,-5 1 0 0,0 2-1 15,0-3-2-15,-4 4-1 0,3-4-2 0,-1 4-2 16,2-2 0-16,-3-1 0 0,2 0-1 16,1-4 1-16,-2 0 1 0,3-2 0 0,1 1-1 15,-6-5 2-15,-1 2 0 0,6-6 1 0,-5 3 1 16,3-6 0-16,-1 0 2 0,-5-4-1 15,3-2 2-15,-2 4 1 0,3-6-1 0,-3 1 1 0,1 0 1 0,1 0-3 16,-2-1 2-16,0 3-1 0,2-2-1 0,-1-4-4 16,0 4 1-16,-3-2-2 0,-1-2-2 0,6 2 0 15,-2-2-2-15,5-4-1 0,1 4-2 0,-2 2 0 16,4-4 0-16,2 3-1 0,3-3 1 0,-9 5-1 16,6-1-1-16,-6 1 1 0,5-2 0 0,10-1 1 15,-11-1 0-15,3 0-1 0,-1 7-1 16,5-8 1-16,1 2 1 0,2 2-1 0,2-1 0 15,-15 0 1-15,13 4 0 0,-4-1 0 0,-1-4-5 0,2 4-9 16,-10 3-7-16,2 0-28 0,0-2-18 0,0 3-25 16,1-4-32-16,0 1 77 0,-6 5-61 0,4-2-33 15</inkml:trace>
  <inkml:trace contextRef="#ctx0" brushRef="#br0" timeOffset="59987.49">17983 17378 800 0,'1'-1'332'0,"1"2"-239"0,4-3-72 0,9 4 26 16,-19-1-6-16,1 4-4 0,2 0 3 0,-2 3 15 15,12-4-34-15,-4 6 41 0,-2 0-3 0,-10 0-7 16,10 4-2-16,6-3-3 0,-8 3 0 0,3 10-13 15,-4-2 0-15,-15-2 1 0,10 6-1 0,0-3-6 0,2 3-2 16,5-1 0-16,-3 3-2 0,-8-6-2 0,6 3-2 16,6-2-4-16,-1 2-5 0,1 1 0 0,-6-2-4 15,-6 4-3-15,7 1-2 0,2-3-2 0,0-2-7 16,-4 1-10-16,7-8-25 0,-2 2-21 0,2 1-19 16,1-9-29-16,-5-3-115 0,4 0 160 0,2-8-124 15,-4 0-48-15</inkml:trace>
  <inkml:trace contextRef="#ctx0" brushRef="#br0" timeOffset="60341.93">18227 17516 848 0,'3'1'333'0,"-4"4"-235"0,1-2-56 16,1-1 19-16,5-2-11 0,-5 4-5 0,-2 10 12 16,0-5 4-16,1 0 3 0,3 1-1 0,-1 5-12 15,-2 0-5-15,0 1-3 0,3-4-6 0,3 2-13 0,-1 4-4 16,0 1-1-16,-2 1-4 0,1-2-3 0,1 6-2 15,0-1-2-15,0 0 0 0,0 0-2 0,-2 0 1 16,2 2-4-16,-1-2 0 0,3 1 1 0,-2 0-2 16,-4 3 1-16,7-1-7 0,-3-2-8 15,1-3-10-15,-1 2-13 0,-1-11-49 0,0 1 26 0,5-3-97 16,-6-4-62-16,-2 2 149 0,-1-3-106 16,1 0-41-16</inkml:trace>
  <inkml:trace contextRef="#ctx0" brushRef="#br0" timeOffset="60743.9">18546 17681 647 0,'-6'6'281'0,"5"-6"-195"16,-16 9-50-16,2 0-24 0,-1 0 2 0,14-1-3 15,-10-2 24-15,-8 5 6 0,-1-1 5 0,7-1 2 16,3 0 3-16,-3 0-2 0,1-3-5 0,5 0 3 0,-4 1-23 16,5 0-1-16,2 2 1 0,2-4-2 0,-2 3-2 0,1-2 2 15,2 1 3-15,-2 1 2 0,4 2-1 0,1-2-5 16,-3-1-4-16,3-2 0 0,-1 1-3 15,2 0-3-15,0 3-2 0,-2-6 2 0,1-2 0 16,2 3 0-16,0 1 2 0,2 0 1 0,0-1 2 16,4-4 2-16,0 2 0 0,9-1-5 0,-10 5-1 15,7-5 0-15,6-1-3 0,-5 0-3 0,6 0-1 16,-4 2-4-16,-17-2-1 0,15 0 1 16,6-2 0-16,-13 1-12 0,5-2-10 0,-4 3 8 0,-10-1-39 15,10-1-19-15,6 1-84 0,-16 1 35 0,1-1 64 16,2-1-67-16,-1-1-25 0</inkml:trace>
  <inkml:trace contextRef="#ctx0" brushRef="#br0" timeOffset="61475.92">18769 17766 667 0,'-2'-5'317'0,"3"-1"-184"0,-3 0-69 16,2 0-22-16,-1 1 2 0,-1 1 12 0,-3-3 6 15,1 3 5-15,-2-1 4 0,-3 2-3 0,4 1-6 0,2 2-6 0,-3-2-22 16,-2 2 1-16,3 1-14 0,1 2-2 0,-2 0-10 16,3 1 1-16,-6 1 0 0,0 0 3 0,6 5-1 15,-2-3-8-15,1 0 5 0,2 3-1 0,-3 0-1 16,-2 5 0-16,5-4-2 0,1 4-4 0,1-4 2 15,-7 4-2-15,1 2 0 0,5-2 2 0,3-2-2 16,2 2 0-16,-4-1-1 0,2-2 2 16,-2-1-2-16,9-2 1 0,-6 0 0 0,0-3-1 15,-1 0 1-15,3-4-1 0,1-2 1 0,0 0-1 16,2 0 0-16,-2-6-3 0,4 1 1 0,-2 0-2 0,1-1-2 16,0-6-2-16,-1 2-5 0,-1-2-2 0,2-1-2 15,-3 2 0-15,3-5-3 0,-2 8 1 0,1-9 1 16,0 5-1-16,-1 0 8 0,-5 1 3 0,1 2 1 15,1-1 2-15,0 3 5 0,-1-5 0 0,-3 8 2 16,-1 0 4-16,2 3-3 0,2-1 9 0,-3 2 0 16,0 0 3-16,-1 2-1 0,2-1 2 0,3 1 0 15,-3 0 0-15,-1 3 1 0,4 0-7 16,3 1-3-16,-2-1-1 0,-1 3-2 0,-1 7 0 16,5-4-3-16,-1 5 3 0,-1 1-1 0,2 3 1 15,-3 1 0-15,2 2 0 0,2-3 1 0,1 2-1 16,-6 1 0-16,-3 2-1 0,5 3 0 0,-8-5 0 15,4 2-1-15,2-2 2 0,-4-1 1 0,-5 0 0 16,4-6 2-16,-2 3 0 0,-2-4 1 0,4-2 0 0,-7-1 0 0,-1 1-2 16,0 1-1-16,4-7-2 0,-1-1-1 15,2 1-2-15,-3-1 0 0,-1-4-1 0,2 0 0 16,0 0 0-16,-2 0 1 0,-3-2 2 0,-3-3-1 16,4 2 3-16,-2-3 0 0,1-2 1 0,-1 0 5 15,0 0 2-15,3-1 2 0,3-2 2 0,-4 3 3 16,0 0 0-16,4-3 2 0,1 3 0 0,5-2-1 15,0 0-2-15,0 2-3 0,5-4-2 0,-1 0-5 16,5 2-2-16,-3 2-3 0,4-2-2 0,1-1-3 16,-1-1-4-16,2 5-2 0,0-2-1 0,1 3 0 0,2-5 0 15,2 4 0-15,-1-2 0 0,4-2-3 0,-1 1-5 16,-1-1-13-16,2-3-66 0,-7 5-40 0,12-8-67 16,-2 2 144-16,-3 2-111 0,-1-2-63 15</inkml:trace>
  <inkml:trace contextRef="#ctx0" brushRef="#br0" timeOffset="61826.88">18957 17329 1033 0,'6'0'429'0,"6"-2"-287"16,-3 8-108-16,-2 0 40 0,5-1-40 0,4 3-6 15,0-2-7-15,5 5 8 0,-7 7 7 0,0-2 14 16,-6-3 2-16,11 4-2 0,-13-5-8 16,-3-6-1-16,2 1-4 0,10 28-6 0,2-3-4 0,-7 1-12 15,3-2-3-15,-1 11-1 0,3-3-2 16,-10 2-2-16,1-7 0 0,-6 0-1 15,0 2 1-15,-2-3-2 0,1 1 2 0,-2-5-2 0,-4 5 1 0,3-1-2 16,-5 1 0-16,0-7-4 0,-1 2-5 0,0-1-8 0,0 1-8 16,3-11-12-16,-2 2-43 0,2-3-24 0,-4-2-2 15,6-4-79-15,-5-2 122 0,2-2-83 0,-2-1-42 16</inkml:trace>
  <inkml:trace contextRef="#ctx0" brushRef="#br0" timeOffset="65611.88">30960 12216 713 0,'-3'-2'274'0,"7"-2"-194"0,-1 1-35 15,-1 1-1-15,7 3 3 0,-11-3-5 0,2 2 10 16,3-1 0-16,0-1 64 0,-2 2-56 0,8 4-7 16,-10-1-5-16,7-3-6 0,0-2 6 0,0 1-21 15,-9 1 1-15,11 0-11 0,-7-2-2 0,1 0-6 16,10 0-2-16,-6-1-2 0,4 2-1 0,-6 4-4 15,14-6 0-15,-8 3 1 0,-1-1 0 0,3 1 0 0,0 3 2 16,3 3-1-16,-1-2 3 0,0-1 0 0,-1 3 1 16,2-1 0-16,0-3 0 0,0-1 1 0,-6-1-1 15,5 4 1-15,-3-3-3 0,0-1 0 0,-2 2 2 16,1 1-1-16,-4-3 2 0,3 5 1 16,-5-2 2-16,3-2 0 0,-2-1 4 0,-3 2 2 15,1-1 2-15,-2-3 1 0,0 2-1 0,-3 5 1 16,3-8-1-16,-2 3-2 0,0 0-3 0,1-3-3 15,0 2-2-15,0 1-3 0,-5 2 0 0,5-5-4 16,0 3 0-16,-2 0-1 0,0 1 0 0,0 6 0 16,-1-4-1-16,3 2 1 0,3-1-1 0,-3 5-1 15,0-2 1-15,4 2-1 0,-2-2 0 0,-2 4 0 16,4-1 0-16,-2 3-1 0,-2 2 0 0,5-2 1 16,-4 1 0-16,4 5 0 0,-1 0 0 0,3-6 1 0,-7 13-1 15,-5 2 2-15,8-1-1 0,-3 3 0 0,-4 1 1 16,3-1 0-16,-3 11 0 0,2 2-1 0,1-3 1 15,4-6 1-15,-3 5 0 0,-5 2-1 0,2-3 1 16,1 1 1-16,-5-5-1 0,12-3 0 16,-7 0 0-16,2 4 0 0,4-2 0 0,-2 0-1 15,7-2 2-15,-7 1-1 0,9-3 0 0,-7 2 1 16,-5-4-1-16,6-2 0 0,-2-2 0 16,-3 0 0-16,0 2 0 0,0-9 0 0,-2 4 0 0,2-5 1 0,-1 2 0 15,-1 0 0-15,-4-3 1 0,2-4-1 0,4 4 1 16,0 2 0-16,-4-4 0 0,2 1 0 0,2-2-1 15,-3 1 0-15,7-1 0 0,-4-4 1 0,-4 2-2 16,4-1 1-16,3-3 0 0,0-1-1 0,1 0 1 16,-5 1-1-16,1 1 1 0,10-3-2 0,-6 0 2 15,-3-3 0-15,2 2 0 0,1-1 0 0,-4 0 1 16,7-3 1-16,-10 3 0 0,-4 0 0 16,10-2 1-16,-6 1 0 0,2 0 1 0,1 0-1 0,-2 0 0 15,-2 2 0-15,0-1 2 0,4 3-2 0,0-3 1 16,0 2 1-16,-2 0 0 0,2-3 2 0,1-4 1 15,2 4-1-15,-1-7 3 0,-3 7 2 0,1-4 0 16,2-3 1-16,-7 9 3 0,4-6 3 0,-3 5 1 16,-3-1 1-16,-1-4 0 0,-2 1-1 0,-4 3-1 15,0-4-1-15,-6 3-6 0,-2 3-5 0,1 0-4 16,-2 2-5-16,-10 1-8 0,6 0 1 0,-4 1-46 16,3-1-19-16,0 0-25 0,-9 1-30 15,-7-1-36-15,3 3 101 0,12-5-84 0,-5 0-40 16</inkml:trace>
  <inkml:trace contextRef="#ctx0" brushRef="#br0" timeOffset="72384.83">31436 12496 550 0,'1'0'240'0,"1"0"-166"0,-2 3-49 0,2-2-19 16,7 2-2-16,4-3-1 0,-3-2 4 0,3-1 1 15,3 3 3-15,-5 0-3 0,5-4 16 0,2-2 1 16,-7 2-2-16,4 0 7 0,0 0-2 0,-2-1 0 16,5-5-2-16,-1 0 1 0,0-1-14 15,-6 6-2-15,4-8 1 0,1 3-6 0,1-2-1 16,-7-2 2-16,3 2 0 0,1-3-1 0,3-2 0 15,-7 1 1-15,4 0 2 0,-1-4 1 0,0-5 1 16,-4 4-1-16,-1-2 3 0,2-1 0 0,-3-3 1 16,-2-3 0-16,-5 1 0 0,5-2-1 0,-6-5 2 15,2 3 5-15,6-4-1 0,-4-3-1 0,-2-1 0 16,8-2 0-16,-6-5 2 0,0 3 1 0,-2 1-3 16,-5-2-6-16,5-2 1 0,4 3 0 0,-5 7 0 0,-5 9-2 15,-7-2-3-15,6-9-1 0,13 11 1 16,-15 6 1-16,11 1-2 0,-18-2 3 0,12-4 2 0,2-1 7 15,-3 10 3-15,-5 2 1 0,1-4 0 0,-7 3 3 16,6 2-1-16,3 0-1 0,1 3-1 16,5-2-7-16,-3 0-2 0,0 0 1 0,3 2-6 15,-6 5-4-15,0-3-2 0,4 2-2 0,-10 4 0 16,13-2-3-16,-5 0 0 0,3 2-6 16,4-5 5-16,-3 9 0 0,3-6-3 0,2 1 1 0,-6 3-2 0,1 1 2 15,3-3-1-15,-5 7 1 0,2-5 1 0,1-2 0 16,-1 3 3-16,1 3 1 0,1-2 0 0,-2 1 2 15,-2 2-2-15,3-2 1 0,0 1-2 0,-1 4-1 16,-3 0-3-16,2-5 0 0,-3 8-3 0,0-3-2 16,4 3 1-16,-7 4-1 0,1 2 0 0,2-2 0 15,-3 5 1-15,1-2 0 0,0 2 2 0,3 1 2 16,-6 1 1-16,0 0 2 0,-2 8 1 16,4-8 1-16,-2 1 4 0,-1 1-1 0,0-6 0 0,-3 6-4 15,1-14-10-15,0 5-38 0,3 0-22 0,-3 5-30 16,2-5-47-16,0 5 99 0,6-8-83 0,-5-6-48 15</inkml:trace>
  <inkml:trace contextRef="#ctx0" brushRef="#br0" timeOffset="72644.59">31628 11078 1254 0,'1'0'424'0,"7"0"-338"16,-1 0-73-16,3 1-11 0,1 4-2 0,3 3-3 16,2-4 3-16,3-4 3 0,1 6 0 0,-6 0 0 15,5 2-2-15,-8 0 1 0,16 0 1 0,-13-4-1 0,0 2 1 0,5 6-1 16,-6-4-1-16,1 0 1 0,-2-1 0 0,14-2 0 16,-25 4 0-16,13-1 0 0,-1 0 0 0,-2-1 2 15,4-3 0-15,2 2-10 0,-6-1-47 16,2-4-31-16,9-2-37 0,-11 3-54 0,3-4 119 15,-3-3-103-15,-1-3-65 0</inkml:trace>
  <inkml:trace contextRef="#ctx0" brushRef="#br0" timeOffset="77321.83">31501 10342 544 0,'-2'-2'199'0,"4"-3"-141"15,-12-1-39-15,13 0 4 0,-2-3 0 0,-6 6-3 16,1-2-2-16,-6 5 2 0,7-1 0 16,-1-2 6-16,10 0-1 0,-7-1 1 0,-1 4 1 15,3 0 7-15,-1-1 0 0,0 1 7 0,1-2-8 16,-3 2-6-16,4 1-3 0,-3 5-5 0,-3-5-3 16,4 7-6-16,-1-3-1 0,0 0-11 0,-2 5 5 15,-4-1-2-15,-1 2-1 0,11-2-1 16,-3 2-2-16,-1 1-1 0,-2 6-1 0,4-7 2 0,6 6-1 0,-1-4 0 15,0-3 2-15,-8 6-1 0,5-7 1 0,-1-2-1 0,3 0 2 16,1-7-1-16,-3 3 1 0,8-2 2 16,-1-1 2-16,-2-5 0 0,6-2 2 0,-5 5 0 15,3-8 1-15,-1 4 1 0,-6-1 2 0,-2 4-2 16,1-3 0-16,-3 3 2 0,1 1 1 16,3-10 1-16,2-8 1 0,1 2 0 0,-7 4 1 0,-1 2 0 15,-2-1 3-15,2-4-4 0,-4 4-3 0,-2 5-2 16,-2 3-1-16,2-2-2 0,-2 0-4 15,1 3 0-15,1-6-4 0,-1 9 0 0,-3 1-2 0,0-1-2 16,-8 4-3-16,4 0-16 0,-1-2-9 0,6-1 0 16,-5 5-26-16,6-4-53 0,-13 3-24 0,14-1-28 15,4-2 101-15,-3 4-72 0,6-6-34 0</inkml:trace>
  <inkml:trace contextRef="#ctx0" brushRef="#br0" timeOffset="77684.03">31600 9981 739 0,'1'-2'281'15,"-1"-5"-192"-15,0 11-49 0,2-3-22 0,0 1-13 16,2-1-2-16,0 4-1 0,0 1 0 0,-1-3 2 16,0 10-1-16,2-4 0 0,1 3 1 0,4-3 1 15,-3 9 0-15,-1-1 1 0,1 8-1 0,0-2 0 16,4 0 2-16,-3-2 1 0,-1 12 0 16,-3-2 2-16,3 3-1 0,0 3 1 0,-1-7 3 15,-1 9-1-15,-2-8 0 0,0-3-1 0,2 2-2 16,1 1 0-16,-5-8 2 0,2-1-1 0,-1 1-3 0,4-2 1 15,-4-3-1-15,2 1 0 0,-3-6 1 0,5 1-8 16,-4 3-9-16,1-6 5 0,-1-3-65 0,1-2-38 16,-2 4-55-16,0-6 116 0,-1-1-94 0,-5-4-67 15</inkml:trace>
  <inkml:trace contextRef="#ctx0" brushRef="#br0" timeOffset="83356.82">32257 9725 924 0,'-1'0'325'0,"-4"-1"-250"0,0 1-58 16,8 1-8-16,2 2-4 0,-11 3-3 0,5-2-2 15,-1 3 0-15,-2 0-1 0,3 2-1 0,-4-1-3 0,-1 5 4 16,-2-1 0-16,1 2 1 0,1 2 0 0,-2 2 0 16,-1-5 1-16,1 2 1 0,-2 3-1 0,4-3 0 15,-6-2 1-15,6 3 0 0,-1 0 1 0,-4-4-2 16,5 1-12-16,-3 3-14 0,1-3-58 0,4-2-36 16,-4 5 8-16,2-14 66 0,1 3-72 0,5-1-26 15</inkml:trace>
  <inkml:trace contextRef="#ctx0" brushRef="#br0" timeOffset="83563.03">32149 9850 502 0,'6'-7'380'0,"0"0"-230"16,3 2 38-16,0 1-140 0,5-2-1 0,-2 5-2 15,1-5 0-15,9 6-8 0,-3-2-40 0,1 4 26 16,1-1-3-16,-12 1-7 0,10 0-2 0,-6-2-3 15,-9 4-1-15,8-3-1 0,-3 5-3 0,-9-2-10 16,6 1-9-16,11-2-10 0,-13 5-12 16,7-1-13-16,1 0-39 0,-13 4 9 0,-8 0-68 15,19-2 102-15,-21 4-59 0,1-1-24 0</inkml:trace>
  <inkml:trace contextRef="#ctx0" brushRef="#br0" timeOffset="83790.83">31864 10130 982 0,'0'0'423'0,"7"0"-296"0,0 2-85 0,10-1-35 16,-2-2-8-16,-2 0-2 0,16-3-1 0,0-6 4 16,3 2 3-16,-4-2 0 0,10-3 1 0,-7 5 4 15,10-2 0-15,-5 1 0 0,-2 3 1 0,0 2-2 16,-2-2-1-16,-2 3-5 0,-1-1-2 0,-3-3 0 0,0 3-12 15,-3 1-6-15,1-3-31 0,-4 3-17 0,-2 1-21 16,-8-2 7-16,3 4 46 0,-1-1-53 0,-8 2-15 16</inkml:trace>
  <inkml:trace contextRef="#ctx0" brushRef="#br0" timeOffset="84020.06">32166 10071 933 0,'2'7'326'16,"5"-4"-226"-16,1 10-78 0,-2 0-14 0,1 2-2 15,0 2-5-15,7 1 2 0,2 1-2 0,-4 5-1 16,2-2 2-16,-6 1 2 0,6-1 1 0,-2-1 2 0,-10 0-1 16,12 1 1-16,-6 2 1 0,-2-7 2 0,6 0-2 15,-7 1-2-15,-6 1-1 0,7-4-2 0,0 1-11 16,-5-5-15-16,-7-2-17 0,3 1-22 0,1-5-105 15,2 2 128-15,3-7-96 0,-8 0-48 16</inkml:trace>
  <inkml:trace contextRef="#ctx0" brushRef="#br0" timeOffset="84306.83">32442 9799 827 0,'-10'1'397'15,"10"-4"-248"-15,-3 2-107 0,4-2 79 0,1-1-103 16,4 1-7-16,10-1-1 0,-2 0-2 16,2-3 4-16,-4 1 5 0,2 1 0 0,7-2-2 0,-4 3 1 15,3-3 2-15,-1 1 0 0,-4 2-2 0,3 1-3 16,2-1-3-16,-4 4-1 0,-3 1-1 0,-4-1-1 15,-1-1-2-15,1 0-7 0,-1 1-9 0,-2-1-8 16,0 1-13-16,-2 2-48 0,1-2-23 0,-5 1-32 16,6 2-34-16,-7 0 106 0,0 0-84 0,-3 1-41 15</inkml:trace>
  <inkml:trace contextRef="#ctx0" brushRef="#br0" timeOffset="84527.47">32508 9815 576 0,'-8'9'245'0,"10"-9"-158"0,-4 6-56 16,7-3 21-16,-5 5-13 0,4-3-5 0,1 4-1 16,-1 9-4-16,4-7-1 0,-3 3-2 0,1-3-2 0,-1 8-8 15,4-2 1-15,-4 0-2 0,2-2-2 0,-3-2-4 16,4-2 0-16,-4 5 0 0,2 1 2 0,-5-5 0 16,2 1 1-16,-1-6-2 0,0 3-2 0,3-4-2 15,-8 3-4-15,6-5-4 0,1-3-14 0,-5 2 5 16,1-3-18-16,0 0-6 0,-1-1-19 0,0 0-13 15,2-2-3-15,-3 2-22 0,1-6 63 0,5-3-51 16,-4 4-7-16</inkml:trace>
  <inkml:trace contextRef="#ctx0" brushRef="#br0" timeOffset="84842.86">32650 9823 394 0,'2'-2'238'0,"-2"2"-100"0,0 0-77 0,0 1 62 16,3 4-54-16,-1-1-25 0,2-4-2 0,1 1 0 15,-1 2-2-15,1 2-6 0,-1-2-3 0,-3 3-1 16,5 2-2-16,-5 4-5 0,-1 1-4 0,2-3-3 16,-4 7-3-16,6-4-8 0,-4 4 0 15,2-6-2-15,-2 3 1 0,0-5 0 0,0 2 1 16,2 0 1-16,-4 0 3 0,-2 1 2 0,4-6 1 16,-2 5 2-16,2-5 4 0,0 3 0 0,4-9 3 15,-3 4 2-15,-2 2 5 0,5-2 1 0,-2 0 0 16,-2 1-2-16,7-4-1 0,-4-1-2 0,-1 3-2 15,5-4-3-15,9-5-8 0,-9 4-2 0,2-3-1 0,-2 1 0 0,6-5-4 16,-3 1 0-16,2 4 0 0,-5-2 0 16,3 0 0-16,6-3-1 0,1-2 0 0,-1 1-8 15,-4-2-6-15,-1 0-8 0,5 0-10 0,-9 1-33 16,-1-5-20-16,-3-3-21 0,-1 4-24 0,1-3 79 16,-1 5-61-16,2 0-30 0</inkml:trace>
  <inkml:trace contextRef="#ctx0" brushRef="#br0" timeOffset="85537.49">32768 9755 831 0,'9'-1'374'0,"10"1"-238"0,-4-1-95 0,-6-1 38 16,16 2-39-16,-11-4-29 0,6-3-1 0,-8-1-3 15,-2-2-2-15,3 5-2 0,-10 4-1 0,7-3-1 16,1 1-1-16,-3 0-5 0,2 3 3 15,-8 7-21-15,2-6-5 0,-3 4-7 0,7-5-5 16,-8 7-4-16,0-1-5 0,-3 2 4 0,-4 1-6 16,4-5 19-16,1-2 7 0,1 1 6 0,-10 8 4 15,4-3 4-15,-3 2 6 0,1 2 4 0,6-4 1 16,-1 2 1-16,-6 2 1 0,11-10 2 0,-1-2 3 16,-2 5 4-16,3-3 12 0,-15 1 2 0,12-2 3 15,0-2-3-15,10-6 4 0,-7 4 1 0,-1 3 0 0,3-1-3 16,-4-5-9-16,15-3 0 0,-7 1 0 0,-4 1 2 15,4 3-3-15,-1-1-1 0,7-4-2 0,-2-1-2 16,-2 2-2-16,8 4-2 0,-7-3-2 0,1-1 0 16,1 2-3-16,0-5 1 0,-3 3-1 15,-1 1-2-15,2-1 1 0,-2 5-1 0,-3-3 0 16,1 2 1-16,-1-2-1 0,-1 6 0 0,-2-2 3 16,2 4 3-16,-1-2 0 0,0 0 2 0,-1 4-1 15,3 0 2-15,-1-2 0 0,-1 3 0 0,2 0 0 0,0-2-2 16,-3 7 0-16,1-6 3 0,-2 3 0 0,1 2-2 15,5-1 1-15,-4-1-1 0,1 1-1 0,1 4 0 16,-2-1-2-16,1-4-2 0,-4 2-1 0,1 2-1 16,-2 3 1-16,-2-2 0 0,2 2-1 0,-2-3 0 15,1 1 0-15,-1 2 0 0,-1-4 1 0,1 4-1 16,0-1-1-16,-2-1 2 0,4 0-2 0,-2 0 1 16,-1 2 0-16,2 0 1 0,2-7-1 0,0 0 1 15,0-2-1-15,2 0 1 0,-2 3-1 16,2-7 1-16,1-1 2 0,-1 2 0 0,0-1 0 0,2 3 0 15,-1-4 0-15,1 0 1 0,4-3 1 0,-2 3-1 16,1-1-2-16,2 0 1 0,1-5 0 0,-1 1-1 16,3-1 1-16,-1-3 0 0,-1-5 0 0,1 8 0 15,-1-6 1-15,3-2 1 0,-1 0 0 0,-2-1 2 16,-2 1-1-16,-1-1 1 0,-2 6 0 0,-2-10-1 16,0 10 1-16,-8 0-2 0,2-1-1 0,1 1-4 15,-3 2-1-15,1 1-5 0,-5-2 1 0,-1 4 0 16,-2-3-18-16,6 9-6 0,-5-3-8 0,-5 1-6 15,5 4-27-15,0 1-17 0,2-3-26 0,-3 2-2 16,1-4 69-16,0 0-51 0,1 0-23 16</inkml:trace>
  <inkml:trace contextRef="#ctx0" brushRef="#br0" timeOffset="86453.75">33353 9499 939 0,'6'-4'391'0,"-12"7"-275"15,6-6-93-15,0 11 28 0,-10-6-38 0,11 0-20 0,-4 5-1 16,2 0-1-16,-2 0 1 0,1-1 2 16,-5 4 0-16,7-2 0 0,-12 1 1 0,2-1 1 0,-5 1 0 15,3 2 3-15,1-1 5 0,1 2 2 0,-2 1 3 16,2-6 0-16,0 3 3 0,0-2 0 0,5 1 2 15,-3-1-2-15,4-5-3 0,-1 4-6 0,0 0-6 16,2 1 3-16,0-5-47 0,-1-1-14 0,1-1-14 16,-1 5-9-16,1-12-11 0,0 3 4 0,2-3 6 15,-1-1-7-15,-2 0 46 0,4-2 14 0,4 1 13 16,-2-1 9-16,1 4 10 0,0-5-1 0,2 1 7 16,-1 4 3-16,3-2 4 0,-4 4 3 15,4 1 0-15,-2-3 2 0,-1 3 22 0,1 3 6 16,0-2 0-16,0 1 5 0,2 2 1 0,2 4 0 15,0-5 1-15,3 3 8 0,-6-1-25 0,9 4-4 16,-2 1-2-16,3-4-6 0,6 4-2 0,-12-6-4 16,3 6 0-16,-7-6-9 0,6 7 2 0,-1-5-1 15,-9 2-1-15,5-1 0 0,-2-4 0 0,1 5 1 0,5-1 0 0,-4 3 1 16,5-8 0-16,-8 0 2 0,0 3-4 16,-1-1-5-16,-3-2-3 15,0 0-2-15,1 0-6 0,-1-5-1 0,2 1-3 0,0-3-2 0,-3 4-1 16,-3-5 1-16,-3-1 1 0,4 1 2 0,3 7 1 15,2-3 2-15,-15-5 1 0,10 2 0 0,3 1 2 16,5 0 2-16,5 4-1 0,-4-5 1 0,-5-1-1 16,-5-2-1-16,13 5 0 0,-10-1 1 0,4-1 0 15,-6-1 0-15,-5-1 0 0,8 3 1 0,7-3 1 0,-1 4 0 16,-1-2 1-16,3-1 0 0,-8-1 1 0,7 0 0 16,2 2 2-16,-7-1 2 0,-2 5-2 0,2-8 6 15,1 1 1-15,3 2 5 0,7 1 2 0,-14 2 1 16,1-1 2-16,-2 4 2 0,1-6 2 15,-6 8-3-15,3-1 0 0,4-5-1 0,-11 6-2 16,12-2 1-16,2 0-4 0,2 1-1 0,-5 2-2 16,6-3 0-16,-3 6-1 0,-3 7-4 0,4-8 0 15,-4 3-1-15,0 1-1 0,-10 0-1 0,16 7-1 16,-3-3-1-16,-3 0 0 0,4-3 0 0,1 5-2 16,-3 3 0-16,13-1 1 0,-4-4 0 0,-7-2 1 15,-4 7 1-15,-1-3 0 0,5 2 1 0,-7-2 1 16,0-1-1-16,1-2-3 0,2 8-1 0,-3-5-3 15,7-1-4-15,-6 0-1 0,-5 0-1 0,5-1-1 0,-3 3 0 16,5-1 2-16,-11-5 0 0,4 4-1 0,2-4 2 16,-3 3 1-16,4-1 1 0,-3-4 0 15,0 0-2-15,0 5 3 0,2-3 2 0,3 1 1 0,2 1-1 16,4 2 1-16,-7-4-1 0,3 3-1 16,0-5-1-16,-7 0-2 0,20-1-1 0,-19-3 2 15,19 0 2-15,-19 3 1 0,10-2 2 0,2 0 1 16,4 2 3-16,4 0 1 0,-9 3 1 0,1-1 0 15,-6-4-1-15,13-5-1 0,-5 4 0 0,3-4 0 0,2 1-1 16,2 1 1-16,-5-5-1 0,6 5-1 0,0-6-3 16,-1 4-5-16,-2-3-5 0,1 1-27 0,-4 1-18 15,0-6-22-15,1-3-22 0,-1 3 63 0,-1-2-53 16,-1 0-31-16</inkml:trace>
  <inkml:trace contextRef="#ctx0" brushRef="#br0" timeOffset="87354.88">32125 10651 632 0,'-5'1'294'16,"3"-1"-154"-16,1-2-88 0,0 2 54 15,1-2-53-15,0 2-19 0,1-1-9 0,4-1-6 16,1-1-2-16,-1 1 0 0,0 2 2 0,4-4 7 16,-2 4 1-16,4-2 3 0,-5-2 2 0,2 2 5 15,3 0 1-15,-1-2-1 0,0 2 0 0,8-1-6 16,-1-3-2-16,-4 2-3 0,8 1-2 0,0 1-11 15,-5-1-3-15,7-1-3 0,-7 4-3 0,-10 1-3 0,1 5 1 16,-7-1-1-16,1 1 0 0,3-3 1 0,-2 1 0 16,-3 6 0-16,8-5 0 0,-5 7-2 0,-2-2-2 15,1 1-3-15,-9 4-11 0,10-3-7 0,-5 3-10 16,-3-1-11-16,3-4 1 0,-9 1-63 0,10-1 16 16,-7-2-67-16,2 2 109 0,-12 2-67 15,3-4-22-15</inkml:trace>
  <inkml:trace contextRef="#ctx0" brushRef="#br0" timeOffset="87971.43">32173 10735 712 0,'2'3'301'0,"0"2"-178"0,-1-2-17 16,3 5-44-16,-4-3-13 0,5-1-6 0,-2 1-29 15,3-1 4-15,-4 2-2 0,3 1-2 0,1-1 3 16,-3 3 0-16,1 1 1 0,-2 1-3 0,-2 2 3 15,3-3 0-15,-2 4-2 0,3-6 1 0,2-2-3 16,-4 4-2-16,0-3 1 0,1-1-1 0,4-4-3 16,-4 4 0-16,5-9-2 0,-6 9 2 15,2-1-3-15,5-9 0 0,4-1 0 0,-6 3 0 16,-5 2-1-16,10-7-2 0,-8 6 1 0,6-8-2 0,2-3-1 16,-9 6-1-16,2-4 0 0,3-2-2 0,4-1-4 0,-5-2-2 15,1-2-4-15,0 0-7 0,-4 4-4 0,11-4-2 16,-5-3-4-16,0 0-2 0,-2 1 0 15,0 2 3-15,3 1 3 0,1-2 3 0,1-1 9 16,-3 2 4-16,-3 4 0 0,-5 5 10 0,5-5 3 16,1 4 0-16,-5 1 2 0,5-2 6 0,-5 3-5 15,-2 5 2-15,6-2 4 0,-5-1 1 0,0 4 2 16,3-1 1-16,-7 1 1 0,-1 7 0 16,3-2 2-16,-3-2 2 0,3 3-2 0,0 2-4 0,0 1-1 15,2 3-1-15,-1-2-1 0,0 1-3 0,4 0-2 16,-3 3-3-16,1-1 1 0,-2 1-2 0,6 1 0 15,-5-2-1-15,2 1 1 0,-1 0 0 0,-2-1 0 16,3 1-1-16,-2-2 2 0,1 0 0 0,-3-1 1 16,2-2 1-16,-4-1 1 0,5 0 2 0,-3-1 0 15,-4 0 1-15,4-4 0 0,3 1 2 0,-5-3 0 16,5-1 0-16,-3 1-2 0,-4-2-2 16,4-3-1-16,0-1-1 0,0 2-2 0,-1-4 0 15,-2 8-4-15,3-5 1 0,2-2-1 0,1 1-1 16,-1 2 0-16,2 0 0 0,-4 0 1 0,2-1-1 15,4 0 0-15,5-3-1 0,-10 3 1 0,7-2 0 16,1 1-1-16,5-4 0 0,-5 3 0 0,3-1-1 0,2 0 0 0,3 0 0 16,9-2 0-16,-15 3-5 0,9 1-7 0,-7 2-5 15,9-3-8-15,-18 5 2 0,7-2-63 16,-2 3-28-16,-5-1-45 0,12-1-52 0,-4-1 142 16,-1 1-110-16,-10 3-70 0</inkml:trace>
  <inkml:trace contextRef="#ctx0" brushRef="#br0" timeOffset="88759.84">32248 11196 605 0,'-3'7'279'16,"1"-1"-158"-16,-6 9-85 0,5-2 70 0,-3 0-91 15,4 1-9-15,-5 2-5 0,1 1-1 0,-2 1 2 16,3 0-2-16,1-6-2 0,-4 5-1 0,1-4-2 16,1-1 0-16,0-1-2 0,2-4-1 0,-1-1-9 15,1-2-4-15,1-1-7 16,-3 0-10-16,9-5-35 0,-3 2-19 0,3-6-29 0,2-2 76 15,0-4-56-15,1-3-24 0</inkml:trace>
  <inkml:trace contextRef="#ctx0" brushRef="#br0" timeOffset="88943.7">32374 11122 703 0,'7'-4'399'0,"-2"1"-191"0,-4 6-126 15,-1-1 92-15,2-2-91 0,-1 1-36 0,5 1-6 16,12-2-7-16,-8 1-7 0,-2 1-11 0,7-2-4 15,1 0-2-15,0-3-1 0,4 2-5 16,-6 3-1-16,-6-2-2 0,1 2 0 0,5-2-4 0,-4 0-8 16,-4 4-8-16,3 0-35 0,-8 4-24 0,5-8-28 15,-2 2-46-15,-5 2 99 0,3-1-79 0,-8 5-46 16</inkml:trace>
  <inkml:trace contextRef="#ctx0" brushRef="#br0" timeOffset="89411.86">32138 11436 1166 0,'15'-1'403'16,"-1"1"-286"-16,10 0-92 0,4-11-21 0,2-2-12 15,4 2 6-15,3 1-2 0,-10 2-8 0,6-7-8 16,0-3-8-16,-3 0-6 0,0 7-2 0,-9 2 1 0,-6 6-1 0,0-7 2 15,9-1 10-15,-12 7 11 0,-3-2 9 0,0 1 7 16,-1-2 4-16,-4 2 1 0,3-4 2 0,-4 6-1 16,0-5 3-16,2 2-2 0,-3-1-17 0,-6 5-7 15,0-1-6-15,4-4-3 0,-7 4-8 16,3-1 2-16,-2 4-3 0,-2 3 3 0,3-3 28 16,-1-2 9-16,-1 5 10 0,0 0 6 0,0-1 10 15,2 0 1-15,0-2-2 0,-1 7-2 0,-3 3-12 16,6-6-5-16,3-2-3 0,-3 5-4 0,3-3-5 0,-2 2-1 15,2 3 1-15,2-4 1 0,0 3 1 0,-2 3 1 16,-2-2 2-16,0 5 0 0,6 1 1 0,-7-1 0 16,2-1 1-16,1-1-1 0,0 1 1 0,0 0 0 15,0 1-1-15,-1-2 3 0,-5-3 0 0,-4 9 0 16,5-7 1-16,-4 1-1 0,1-1 0 0,-5 3 0 16,-3 3 0-16,5-1-3 0,-7 1 0 0,8-5-1 15,-12-1 0-15,9-2-1 0,4 4-1 0,-8-3-5 16,2-4-8-16,0 2-10 0,5-2-10 15,1 0-12-15,4-1-43 0,3-2 16 0,-10 0-60 16,14-6-17-16,-2-3-37 0,0 0-13 0,0-1 111 16,1 0-85-16,-1-1-5 0</inkml:trace>
  <inkml:trace contextRef="#ctx0" brushRef="#br0" timeOffset="89581.19">32373 11506 107 0,'13'-10'147'0,"-2"5"-29"0,2 5-56 0,17-3 64 16,-23 1-3-16,-3 2 17 0,10-1-2 0,2-2-22 15,0 4-8-15,0-5 10 0,1-1 8 16,-3 7-29-16,7-2-9 0,-5-4-28 0,2 4-5 15,-4 6-9-15,7-8-7 0,-6 10-7 0,0-3-12 16,-4-4-4-16,5 1-4 0,-1 2-2 0,-1-5-13 16,-1 1-9-16,-3 0-11 0,7-4-12 0,-5 2-40 15,-7 3-17-15,-5-3-19 0,-3 0-22 0,10 0-80 16,-10 1 140-16,0 0-84 0,-6 0-19 0</inkml:trace>
  <inkml:trace contextRef="#ctx0" brushRef="#br0" timeOffset="89796.89">32697 11342 1288 0,'0'4'438'0,"-1"6"-353"0,0 0-74 0,0 0-9 0,1-2-2 15,-1-1 0-15,1 3 0 0,1-2 0 0,-1 1 1 16,0-8 1-16,1 0-2 0,-4 5 0 0,3-1-1 15,0-3 0-15,-1-3-3 0,-3 0-4 0,1 3-7 16,3 3-8-16,-2 1-34 0,4-7-25 0,-2 1-28 16,0 1-46-16,0-2 102 0,5-6-81 0,-4 2-28 0</inkml:trace>
  <inkml:trace contextRef="#ctx0" brushRef="#br0" timeOffset="90610.86">32624 11161 1216 0,'-3'3'443'0,"2"-3"-303"0,2-5-103 16,0 3 21-16,0 1-23 0,3-4-20 0,-2 4-9 15,4-5-7-15,5-2-2 0,-1 0 2 16,-4 5-1-16,8-6 1 0,6 0 2 0,-7 3 1 15,7-3 2-15,0 2 4 0,6-2 1 0,-5 1 2 16,1 2-1-16,3-1 1 0,-8-1-2 0,4 1 0 0,-8 2-1 0,7-3-4 16,-9 2-1-16,1 1-1 0,-4 1 0 0,4 0-1 15,0 1 0-15,-2 2-1 0,0-2 0 0,-3 6-1 16,-1-1-1-16,1 0-1 0,-7 6-2 16,-3 0 0-16,-6 2-1 0,5 0 1 0,-7 3-2 15,0 0 1-15,-3 7-1 0,0-5 2 0,-6 4 1 16,11-2 1-16,-10 6 0 0,0-2 0 0,-3-2 3 15,1 1 0-15,-2-5 0 0,-3 6 1 0,8-8 0 16,-12 7 1-16,12-12 0 0,2 3 1 0,-3 1 0 0,0 0-2 16,10-7-1-16,-3-1 0 0,2 2 0 0,3-4-12 15,-3 4-6-15,7-2-7 0,1-5-1 0,2 2 0 16,1-1-6-16,3 0-5 0,4-6 7 0,-4 6 15 16,6-7 4-16,-4 4 9 0,2 1 2 0,4-3 2 15,-2-3 8-15,1 2 8 0,-2 4-7 0,5-3 3 16,3 0-2-16,2-3 2 0,1 5 0 0,-2-3 0 15,4 5 1-15,-4-3-3 0,2-1 0 0,-2 1 0 16,-2 1 0-16,-5 1-3 0,4-2-1 16,-6 1 0-16,0 0-1 0,3 3-1 0,2-2-2 15,-10-1 0-15,8 2-9 0,5 0-6 0,-12-3-6 16,7 2-6-16,-5 0-22 0,3-1 9 0,-6-1-36 16,5-2-17-16,-3-7-47 0,-1 4-42 0,0-2 119 15,-2-1-82-15,1-2-23 0</inkml:trace>
  <inkml:trace contextRef="#ctx0" brushRef="#br0" timeOffset="90857.17">32978 10826 912 0,'-5'-1'501'0,"5"3"-318"0,-2 1 9 0,5 8-140 16,5-8-41-16,-7 6 1 0,3 2-4 0,4 2-3 15,0 2-1-15,-2-1-1 0,2 0 0 16,1 1 1-16,-3 7 4 0,5-7 1 0,-3 5 1 0,1 7 2 15,1-3-1-15,-4 7-1 0,0-1 0 0,0 1 2 0,2 4-6 16,-2 6 1-16,1-1-1 0,-2-8-1 0,6-3 0 16,-2 1-2-16,0-5-12 0,1-1-11 0,-3-5-6 15,2-2-10-15,-2 0-23 0,0-6-9 0,-4 1-8 16,-1 1-6-16,2-10 4 0,-1-1-33 16,-1 1-19-16,-1-6-22 0,1-1 104 0,-1 0-64 15,-1-4-24-15</inkml:trace>
  <inkml:trace contextRef="#ctx0" brushRef="#br0" timeOffset="91018.96">33122 11119 1078 0,'-3'-4'467'16,"3"4"-308"-16,0-2-115 0,2 0 32 0,5-1-29 16,0 3-27-16,3-1-24 0,-1-1-5 0,1 1-2 0,3-1 1 15,1-4-3-15,3 5 2 0,-2-4-28 0,2 1-16 16,1 0-18-16,2 0-21 0,-4 0 2 0,4-1-114 15,-5 2 141-15,-4-1-109 0,-2-1-19 16</inkml:trace>
  <inkml:trace contextRef="#ctx0" brushRef="#br0" timeOffset="91473.79">33156 10843 869 0,'7'0'521'0,"-1"0"-270"15,4-4-120-15,2 3 106 0,1-1-249 0,4-2-3 16,-4-3 2-16,9 5 3 0,-4-6 5 16,5 4 1-16,-5-5-66 0,3 3 68 0,-8 0 3 0,0 4 1 15,-3 0-1-15,-3-4 2 0,-1 6 2 0,-2-6-1 16,3 6-1-16,3-1-1 0,-8 1-7 0,8-4-10 15,-10 1-12-15,1 1-32 0,0-4-13 0,0 12-6 16,-9-6-17-16,1 11-13 0,0-6 5 0,-8 3 10 16,2 2 12-16,-3 3 16 0,4 2 36 0,-9-5 14 15,6 0 22-15,3 1 10 0,0 0 29 0,1-1 4 16,3-3 3-16,1-1 15 0,-2-1-22 0,4 5-8 16,0-8-7-16,2 2 7 0,-1 1-30 15,4 4-2-15,0-3 1 0,1 2 1 0,1 0 1 16,3-5 2-16,2 3 7 0,-2-6 1 0,2-2 3 15,1 2 4-15,1-2 6 0,2-4 0 0,4 1 2 16,-3-1-2-16,4 4-3 0,5 3-2 0,-10-7-3 16,6-3-3-16,-4 9-9 0,-2-1-4 0,-2-1-4 15,-3 0-5-15,1-2-16 0,-2-6-9 0,3 10-10 0,0-9-16 0,-3 3-21 16,1 2-23-16,0-2-128 0,-2 4 163 16,-5-3-82-16,4 7-67 0</inkml:trace>
  <inkml:trace contextRef="#ctx0" brushRef="#br0" timeOffset="91710.31">33136 11064 1378 0,'7'3'513'0,"4"-1"-403"0,2-2-99 0,2 0-3 16,4-1-18-16,8-4-2 0,2-1 1 0,-7 1 4 15,4 0 2-15,-2 2 5 0,3-1 0 0,-9-4 1 16,-7 4 1-16,0-2 1 0,0 3 0 0,5-1-1 16,-8-2 1-16,6 6 0 0,-13-1 0 0,16 1-3 15,-12 0-11-15,8-1-13 0,-6 1-18 16,-7 4-79-16,1-4-58 0,0-3 131 0,-3 3-117 16,-8 2-68-16</inkml:trace>
  <inkml:trace contextRef="#ctx0" brushRef="#br0" timeOffset="92012.07">33306 11089 1069 0,'9'6'464'0,"2"-6"-298"0,3 4-126 0,-2 0 48 16,0 2-62-16,-1-3-23 0,-3 1-5 0,3-1 1 15,3-3-1-15,-1 1 2 0,-5 0 3 0,6 2 3 16,-15-5 3-16,5 4 2 0,5-2 3 0,-4 10 8 15,1-3-2-15,-8 0 6 0,2 1 2 16,0 1 2-16,10 3-1 0,-9-3-2 0,-1-4 0 0,-4 4-12 16,-1-3 11-16,13 2-15 0,-10-4-3 0,-5 2-4 0,7-4-1 15,6 3 0-15,-3 1-3 0,-1-4 3 0,-1 2-8 16,-8-2 6-16,6 0-3 0,8 1-3 0,-7 0-2 16,-2-3-5-16,7 0-20 0,-3-4 10 0,9-3-44 15,-2 1-17-15,-7-5-49 0,-1 2-25 0,3-6-38 16,-7 0-55-16,15-2 161 0,-3 3-132 15,-6-3-32-15</inkml:trace>
  <inkml:trace contextRef="#ctx0" brushRef="#br0" timeOffset="92343.88">33631 10701 1218 0,'-2'4'518'15,"-6"-1"-366"-15,9 4-114 0,-1-3-42 0,5-2-11 16,-4 3-2-16,-2 3 0 0,2-4 2 0,1 0 1 0,3-3 3 16,-1-1 6-16,1 2 6 0,-1 4 11 0,1-6 5 15,2 1-3-15,1 0 7 0,-2-1 1 0,1 3 2 16,-1-3-1-16,2-2 3 0,1-5-11 16,-3 1 0-16,1 3 2 0,-3-5-6 0,4 0-1 15,-3 2-6-15,-2-5-4 0,1 3-5 0,0 0 3 16,-2-6-1-16,1 3-1 0,-2-2 0 0,-1 1 1 15,-1 1 3-15,-3 1 3 0,0-1-1 0,-2 7-1 0,2-2-1 16,0 0-3-16,-3 6-9 0,2 0-4 0,-1-1-4 0,-2 1-3 16,2 4-4-16,-1-2-13 0,1 3-8 15,-3 1-6-15,1 0-2 0,0 1-29 0,-1 1-11 16,0 4-15-16,-1-2-24 0,-1 2 85 0,-2-1-57 16,4 2-25-16</inkml:trace>
  <inkml:trace contextRef="#ctx0" brushRef="#br0" timeOffset="92537.99">33539 10917 1220 0,'1'7'472'16,"10"-3"-322"-16,-4-1-88 0,4-2-35 0,0-2-22 16,5-1 2-16,1-1-6 0,1-4 0 0,-4 0 0 15,5 0-1-15,-5-1 1 0,-1 2 0 0,2-1 0 16,0 1 0-16,0-1-6 0,0 7-6 0,-4-5-6 15,-6 0-6-15,1 1-11 0,4 2-16 0,-6 1-63 16,-2-2-46-16,3 7-66 0,-5-6 156 16,-6 2-109-16,5 1-54 0</inkml:trace>
  <inkml:trace contextRef="#ctx0" brushRef="#br0" timeOffset="92790.24">33604 10973 959 0,'-1'7'655'16,"4"0"-373"-16,-3-7-239 0,8 7 52 0,-2-2-66 15,5 1-7-15,2-3-8 0,3 3-2 0,-3-6-146 16,1 3 144-16,-1-1-1 0,0-1 0 16,-1-2 2-16,-2 5-1 0,-2-1 2 0,-1 0 4 15,-3 1 2-15,2 1 3 0,-1 1 3 0,-4 3 9 16,0-3 3-16,-2 2 2 0,2 1 2 0,-2 0-4 16,1 2-3-16,-8-2-3 0,5 1-4 0,0-4-8 15,1 5-3-15,-3-5-3 0,2 1-2 0,0-2-3 16,-2 1-1-16,4-4 0 0,-2 2 0 0,3 3-3 0,0-5-2 15,5-4 0-15,-1 1-5 0,4 1-6 0,7-9-7 16,5 4-9-16,6-5-31 0,-9-1 17 0,3-2-56 16,3 2-30-16</inkml:trace>
  <inkml:trace contextRef="#ctx0" brushRef="#br0" timeOffset="93846.84">32013 12100 605 0,'-1'2'303'0,"3"1"-180"0,2 0-92 15,-5 4 65-15,-1 8-96 0,7-9-3 0,-5 7 0 16,0-1-1-16,0 0 2 0,-5 7 2 0,3 1 0 16,-1 1 0-16,7-3 0 0,-4 6 2 0,4-10 1 0,-5 6 0 15,-2 2 1-15,5-5-1 0,5-8-1 0,-9 2 0 16,1-1-7-16,-5 3-14 0,9-7-17 0,0 2-83 16,1-4 96-16,1-2-68 0,-2 1-42 0</inkml:trace>
  <inkml:trace contextRef="#ctx0" brushRef="#br0" timeOffset="94682.9">32014 12092 1077 0,'-11'3'519'0,"11"-4"-327"0,-3 3-144 0,3-2 96 16,-3 1-122-16,15-5-30 0,0 3-1 0,-2-1 1 15,5-3 2-15,-8 5 6 0,8-1 1 16,-2-1 5-16,-5 1 1 0,5 1 5 0,-8 1 0 16,4 3 6-16,1-2 2 0,2-2 0 0,-1 2-2 15,-4 3-1-15,3 1-1 0,-5 0-1 0,6-1-2 16,-8-1-7-16,-2 0 0 0,3 5 0 0,-4 0-1 16,4-4-1-16,-3 3-4 0,-1 3-1 0,-4 2 1 15,4-3-3-15,-4 1 0 0,-1 1 0 0,4-5-1 16,-6 7 1-16,3-3 3 0,-2-1 1 0,4-4-1 15,1 2 2-15,-2 0-2 0,3-3-2 0,-4 4-1 0,4 1 0 16,2-7-1-16,5-1 0 0,-7 4-1 0,5-4-1 16,0 7 2-16,1-6 1 0,5-5 1 0,-1-1-1 15,-5 3 1-15,6-4 1 0,-5 5-3 16,4-6-8-16,3-2-4 0,-5-2-5 0,-1 6-7 16,3-6-20-16,7-3-8 0,-9 3-11 0,5-6-3 15,-5 2-11-15,-2-1-5 0,5-4-3 16,-4 4-1-16,-1-1 7 0,-1-3 3 0,0 5 6 0,-13-2 5 0,8-3 17 15,10-2 10-15,-5 4 12 0,2 0 8 0,-11 1 17 0,-4 2 1 16,8 1 16-16,6-2 18 0,-4 6 9 16,-8 1 9-16,-9 1 1 0,14 2 7 0,-9-4-1 15,13 6 6-15,-3-4-1 0,4 2-16 0,-7 3-4 16,4 0-5-16,6-1 0 0,-1 4 0 0,9 3 1 16,-16 1 1-16,-4 4-9 0,8 0 7 0,11-3 0 15,-14 4-4-15,2 0-1 0,1 4-7 16,-11 2-2-16,16-7-4 0,-7 5-2 0,1-4-1 15,-10 3-8-15,10 2 1 0,0-7-3 0,-8 6-2 0,16-5 1 16,-7 0-1-16,-1 0 2 0,2 1-3 0,6-4 5 16,-9 2-1-16,9-7 1 0,1-2 0 0,-14 2 0 15,7-3 0-15,-2 0-1 0,0 1 0 0,-5-3-3 16,3-3-2-16,7 1-4 0,-1-2 2 0,-5-3-9 16,1 2 2-16,3-6-13 0,-6 8-2 0,12-7 0 15,-13-1 1-15,7 5 2 0,-7-5-4 0,7 5 9 16,8-6-2-16,-5 0 11 0,-1 2 3 0,1 2 3 15,-4-2 1-15,-4 2 4 0,8-1 2 0,-5 4 1 16,-3 0 1-16,2 5 0 0,-2 2 2 0,3-3-3 16,1 3 4-16,1 1-4 0,-3-2 2 15,-1 4 1-15,4 0 3 0,-5 2 2 0,6-4 1 16,-3 5 0-16,5-1 0 0,-4 1 0 0,-1 6 3 16,1-2-5-16,1 0-6 0,1 1 0 0,-1 2-3 15,-1 1 0-15,-2 0-2 0,2 1 0 0,1-3-4 0,-3 1 2 0,-2 5 1 16,4-5-1-16,-3 2 2 0,2-2-2 0,1 1-1 15,-4 1-7-15,3-3-5 0,0 4-30 0,-1-4-17 16,-1-2-21-16,-1 0-24 0,-1-2-63 16,-6 1-38-16,3 2-33 0,-4 0 137 0,2-4-92 15,0-3-29-15</inkml:trace>
  <inkml:trace contextRef="#ctx0" brushRef="#br0" timeOffset="94865.81">32419 12378 883 0,'-10'5'389'0,"17"-3"-231"0,-7 4-93 15,-2-2 37-15,8 1-26 0,-9 3-16 0,14-5-11 16,3-1-8-16,-13 2-12 0,-1 5-4 0,2-4-2 16,4 0-2-16,-2-1-1 0,6-1 2 0,-8 4 4 15,6 1-4-15,0-7-2 0,6-2 0 0,-9 0-3 16,-1 1-3-16,-1 0-6 0,18-5-2 0,-2 3-10 16,0-9-11-16,3-2-19 0,0 1-23 15,2 2-92-15,-3-1-87 0,-4-3 174 0,2-5-147 16,-3 0-88-16</inkml:trace>
  <inkml:trace contextRef="#ctx0" brushRef="#br0" timeOffset="95330.83">32014 12895 1220 0,'-3'5'565'0,"3"4"-391"15,-1 0-101-15,0 1-59 0,4-3-6 0,-7 2 1 16,2 4 2-16,0-4 7 0,1 4 2 16,2-7 1-16,-1 2 0 0,6-5 0 0,-7 5-1 15,4-3 0-15,3-1 0 0,5-2-2 0,-4-2-3 16,-6 2 0-16,9-3 0 0,1-6-3 0,0 0-2 16,1-2-5-16,1-3-3 0,-4 4-6 0,10-8-3 15,-2-2-7-15,-1 1-7 0,-7 2-3 0,3-1-2 16,-1-1 3-16,-4-1-2 0,1-2 0 0,-7 3 5 15,2-2 3-15,-3 2 5 0,-6 5 0 0,-1 2 1 16,3-4 0-16,-10 10 2 0,2 0-1 0,-3 4-6 16,-2 6-2-16,2 3-15 0,3-5-7 0,-1 1-9 0,0 5-14 15,-7 1-13-15,0 4-10 0,10-6-48 16,-7 2-28-16,1-3-21 0,-2 5 115 0,13-2-78 0,-7-1-24 16</inkml:trace>
  <inkml:trace contextRef="#ctx0" brushRef="#br0" timeOffset="95616.83">32240 12632 1220 0,'5'0'493'0,"-2"-1"-334"0,-2 1-85 15,7 3-34-15,0 0-23 0,4-2 1 0,-6 3 5 16,10 2 2-16,-6 0 4 0,-3-3 5 0,3 7-4 15,-4 4 5-15,-3-4-1 0,1 12-3 0,12-4-2 16,-19 2 0-16,9 7-2 0,9 0-7 0,-5-2 2 16,1-4-7-16,-12 1 0 0,10 1-6 15,1-3-2-15,-1 2-1 0,-4-2-2 0,-1-2-3 0,1 3 0 16,7-5 1-16,3 1-20 0,-9-1-11 0,-6-2-10 16,10-4-12-16,-7 2-34 0,-10 0-17 0,6-3-20 15,2-4-30-15,-1-3-101 0,-4 0 175 0,-2-2-126 16,-3 0-41-16</inkml:trace>
  <inkml:trace contextRef="#ctx0" brushRef="#br0" timeOffset="95809.93">32382 12890 1303 0,'1'1'568'0,"-1"-1"-370"0,2-1-77 15,7 2-28-15,-1-3-58 0,8-5-28 0,-4 7 5 16,5-5-3-16,2 2-6 0,1-4-2 0,4 2-3 15,-3 0-14-15,-3 1 14 0,-3 3-8 0,-1-5-4 16,0 4-8-16,3-4-14 0,-6 2-8 0,-3 2-9 0,-3 1-19 0,-2-1-22 16,6-5-20-16,-6 4-90 0,-3 1 142 0,-1 0-76 15,1-4-57-15</inkml:trace>
  <inkml:trace contextRef="#ctx0" brushRef="#br0" timeOffset="96566.86">32521 12670 1090 0,'9'-3'569'16,"1"-4"-411"-16,-4 5-130 0,5 0 21 0,-1 0-49 0,10-4-1 15,1 2-2-15,-1-2 2 0,-2 1 1 0,0 4 0 16,2-4 1-16,-2 3 3 0,-1 1 1 0,-9 1 2 16,5 0 1-16,-5 0 2 0,-1 2 1 0,1 0 2 15,2 0 3-15,-16 4 0 0,7-1 1 0,4 1 1 16,-8 4-2-16,-1 0-2 0,-2 1-2 0,-5 0-2 15,0 1-2-15,4 2-4 0,-4 2-1 0,0-6 0 16,0 4 0-16,0-1 0 0,2 3-1 16,5-3 1-16,0 1 1 0,3-8 0 0,1-2 0 15,0 13 0-15,0-9-2 0,2-1 0 0,1-4 0 16,1 3-1-16,0 0-1 0,4 0-2 0,-5-1 0 16,6-6 0-16,5-2-2 0,-2 3 2 0,-2-5-2 15,4-1 1-15,9-3-2 0,-4-1-2 0,-1-2-3 16,-4 1-2-16,-7 1-3 0,11-7-4 0,-2 4-2 0,-6-4-5 15,-2 0-2-15,-7 0 0 0,12-2-9 0,-4 0-2 16,1 0 3-16,-5 0 0 0,-5-2 2 0,2 1 0 16,-2 6 8-16,3-2 4 0,-4-2 13 0,0 3 5 15,3-1 4-15,-2 7 2 0,3-1 3 0,1 2 8 16,2 0-5-16,-4 5 2 0,-1 1-2 16,-7 3 3-16,5-1 2 0,1 5 2 0,-3 3 1 15,-4-1 5-15,5 1 1 0,-2 0 1 0,7-1 0 0,1 3-3 16,-7 4-2-16,3-4 0 0,4 2-2 0,2 0-4 0,-6 3-3 15,0 4 0-15,-1 0-1 0,3 0-2 0,6-5 0 16,-6 0-3-16,6 1 0 0,-7 1 0 16,8-6 0-16,-2 1-1 0,-1-5-2 0,-3 1-2 15,1-5-2-15,-3 5-1 0,1-5-6 0,6-1-2 16,-8-2-3-16,0 1 0 0,1-8-3 0,2-2 1 16,-1 5-3-16,1-9-1 0,0 1-2 0,-4-1-2 15,1 0-3-15,2-2-4 0,0-6 1 16,-2 4-4-16,0 2-5 0,2-6 1 0,-1 1 5 0,4-5 6 15,-5 4 5-15,0 0 8 0,2 7 6 0,2 1 5 16,-3-6 11-16,1 8 11 0,2-1 5 0,-3 11 4 16,6-7 4-16,-2 6 2 0,1-2 3 0,-2 4 2 15,1 2 1-15,0-1 4 0,2 6-2 0,-2-7 4 16,-3 7-6-16,6 0 4 0,-3 2 0 0,3 1 0 16,-2 2-2-16,7 4-3 0,-2-3-1 0,-1 3-5 0,4 1 3 15,-1 9-8-15,1-2-3 0,0-1-1 0,-4 6-3 16,1-4-7-16,8 3-2 0,-2-1-2 15,-1 3-2-15,-3-4-1 0,1 3-2 0,-1-1-1 16,-3 5-6-16,8-3-8 0,-14-5-10 16,2 7-10-16,-3-12-37 0,0 4-20 0,2-5-24 15,2-4-30-15,1-5 89 0,-9 2-69 0,-2-5-32 16</inkml:trace>
  <inkml:trace contextRef="#ctx0" brushRef="#br0" timeOffset="97280.22">33198 12247 1111 0,'3'2'481'0,"-2"-1"-341"0,2-1-129 0,5-5 19 15,-1 2-35-15,1 0 4 0,2 3 7 0,3-4 9 16,-3 0-68-16,2 3 91 0,2-1 6 0,0 1 3 16,-1-3 5-16,5 2 3 0,-5 0-3 0,1 0-2 15,2 1-5-15,-2 2-10 0,-1-2-10 0,4 3 6 16,-3-1-14-16,-6-1-7 0,7 0-3 0,-7 2-3 16,3-2-2-16,0-3-6 0,3 4 1 0,-13 0-16 15,9-1 5-15,-4 1-4 0,0 0-4 16,-3 6-5-16,0-3-13 0,0 5 3 0,-12-1-12 15,8-3 3-15,-5 6-7 0,3-7 2 0,-5 7 3 16,-3-5 4-16,-12 6 14 0,9-1-3 0,7-2 15 16,-10-3 4-16,6 6 14 0,3 6 4 0,-7-6 4 15,14-5 3-15,1 0 8 0,-7 2 2 0,-1 0 3 0,2-3 3 0,6-2-2 16,-9-4-1-16,6-1-3 0,2-2-2 0,2 6-7 16,2-3-2-16,4 0 0 0,-1 0-1 0,1-3-1 15,5-3 0-15,5 9 3 0,-2-9 2 0,-5 3 0 16,5-4 0-16,-2-3 0 0,-4 4-2 15,6 3-2-15,2 0-1 0,-12-5-2 0,5 5-4 16,1 3-2-16,-5 0-1 0,6 0-4 0,-18 3-1 16,7-3 1-16,-2 6-2 0,-4-1 1 0,0-1 0 15,-9 2 2-15,5-2 0 0,1 9 2 0,2-2 1 16,-10 3 1-16,1-2 1 0,4 6 2 0,5 1 1 0,-1-5-1 16,-4-2 3-16,2 1 6 0,2-2 2 0,6 2 3 15,-7-5 1-15,-1 0 3 0,0-1 0 0,14 0 0 16,-5 0-1-16,0-1-5 0,7-3-3 0,-3-1-4 15,5 1-1-15,-2-3-4 0,12 3 1 0,-15-1-1 16,15 0 0-16,-11 0-1 0,7 2 1 0,-1-1 0 16,-1 1-1-16,3 4 2 0,-9-3-2 0,5-1 1 15,-6 5 0-15,5 2 2 0,-8-1-1 0,-3 0 2 16,0 1 1-16,1-3 0 0,0 4 0 16,2-2 2-16,-1-1 0 0,2-1-2 0,-4-2 0 15,9-2-2-15,-6 0-1 0,2 2-2 0,1-5 0 16,0 2-3-16,6-4-10 0,-3-2-5 0,7-4 1 15,-1 2-16-15,6-14 6 0,13 7-78 0,-18-12 26 16,8-2 44-16,-7 0-37 0,-3 3-18 0</inkml:trace>
  <inkml:trace contextRef="#ctx0" brushRef="#br0" timeOffset="97790.67">31825 13497 1477 0,'2'2'532'0,"-2"3"-418"0,0 0-104 16,9 0 2-16,-7-1-30 0,7 3-3 16,-3 3 3-16,3 0 1 0,2 2 11 0,-11 2 1 15,2 6 3-15,-1-3 2 0,-5 4 3 0,0 3 2 16,1-6 1-16,-1 5 0 0,6-3-2 0,3-1 0 15,-7-1-1-15,12-4-18 0,-10 0-16 0,8-7-19 16,-6 6-23-16,-1-8-77 0,3-4-53 0,-4-1 138 16,0 3-104-16,10-10-29 0</inkml:trace>
  <inkml:trace contextRef="#ctx0" brushRef="#br0" timeOffset="98945.34">32011 13387 1120 0,'2'2'557'0,"6"0"-382"0,-2 0-55 0,2 5-110 15,-4-3-20-15,1 2-2 0,0 5 3 0,2 2 4 16,-1-3 4-16,0 2 5 0,0 0 4 0,-2 0 5 0,-1 9 1 16,-1 1 5-16,0-2 7 0,2-4 4 0,-4 9 1 15,-4-4-3-15,4 1 4 0,-2-1-1 0,-2 1 0 16,0-8-1-16,-1 2-5 0,-1 0-2 0,-3-4-2 15,-1 4-1-15,-4-11-2 0,6 0-3 0,3-5-2 16,-4 10-3-16,-3-10-4 0,-8 4-3 16,17-6 0-16,-7 3-2 0,-5-1-3 0,15-2 0 15,-13-1 0-15,2-1 1 0,7-4 0 16,12-2-2-16,-12-1-6 0,8 1 0 0,6-2-1 0,-10 0-2 16,8 1-1-16,5-2 0 0,-10 4 2 0,2-1 2 15,7 0 4-15,-5 4 3 0,5-3 1 0,-1 4 1 16,4-4 3-16,6 5-2 0,1 1-1 0,-3 1 0 15,-1-2 0-15,-1 5-1 0,-3 0-1 0,-1 2 1 16,0 0 0-16,-5 9 1 0,1-1 1 0,-2-4 2 16,-4 6-2-16,1-1 3 0,-1 0 1 0,-2 2 1 0,-1-2 0 15,-3 4-1-15,0-5 0 0,0 6 2 0,-3-1-1 16,-1-1-2-16,-3 5 0 0,1-4 1 16,0 2-1-16,7-6-1 0,-4 4 0 0,-1-1-2 15,6-4 2-15,2 0 0 0,3 1-1 0,-4 0 0 16,2-4 0-16,3 2 1 0,4-6-1 15,-2 4-1-15,4-3 0 0,-2-1 0 0,6-4-1 0,-1 0 0 16,8-3-3-16,-12 1 0 0,5-1 0 0,4-2-1 0,5-4-2 16,-4 0 0-16,-3 0-13 0,2 0-4 0,-6-1-4 15,12-1-4-15,-12-6-4 0,3 3-12 0,2-4-5 16,-6 2-5-16,8-4 5 0,-2 1-8 0,-3 0-1 16,-6-2-2-16,4 1-3 0,-9 3 3 0,-2-2 2 15,-2 0 3-15,-2 2 4 0,0-3 13 0,-4 3 8 16,5-1 7-16,-2 1 10 0,-2 5 14 0,0 0 7 15,5-1 7-15,-3 4 5 0,-2 2 10 0,-1 1 2 16,-1 0 3-16,-2 6 0 0,2-2 0 16,1 1 0-16,-6 1 7 0,4 1-1 0,-4-1-8 0,12 6 0 15,-4 0 0-15,1 0 6 0,-4 4-2 0,8-1-1 16,3 0-6-16,2 5 2 0,7-2 1 0,-11 2-2 16,3 2 0-16,4-4-1 0,0-3-2 0,-1 6-1 15,-8 2-2-15,3-1-2 0,-3-1-2 0,-1 3-2 16,10-5-3-16,1-8-5 0,-3 6-2 0,2-7 0 15,0-4-1-15,1 1-2 0,0-3 1 0,1-5-1 16,-7 0-2-16,3 3 0 0,-3-1-1 0,4-2 0 16,-5 2 0-16,4-5-4 0,-3 3 0 15,1-4-1-15,1 2 1 0,4-6-2 0,-1-2-1 16,-2 1 1-16,2-1-1 0,-5-1 1 0,4-3 0 16,1 1 1-16,-4 3 1 0,-1 2 2 0,1 3 0 15,-2-7 0-15,-1 8 2 0,5-1 0 0,0 4 2 16,-1 0 1-16,-1 4 2 0,-2-1 3 0,1 1 0 0,1 2 2 0,-2 6-1 15,-1-2 1-15,-1 0 2 0,1 3-2 0,1 0-4 16,0 5 1-16,1 0 1 0,0 0 1 16,-1-1 0-16,-2 1 0 0,4 8-3 0,-4-4 4 15,-2 0-1-15,9 2-1 0,-6 0 0 0,5-1-3 16,-8-3 0-16,3 3 1 0,-2-3-1 0,14-8-1 16,1 5 0-16,-15-6 0 0,2 3-1 0,5-6-2 15,0 0-1-15,9-3 0 0,-15-1-5 0,-1-1-4 16,7 0 0-16,5-3 2 0,-1 1 1 0,-5-3-7 15,0-5-2-15,2 4 1 0,-4-4 2 0,6 3 2 0,-9-5 3 16,0 8-1-16,-1 5 3 0,1-1 1 16,-2-17 1-16,2-1 1 0,2 7 0 0,-9 0 2 0,8-2-1 15,0 1 1-15,-3 3 4 0,4 6 1 0,3 2 2 16,-2 1 0-16,-3 5 3 0,11 2-1 0,-9 2 2 16,1 0 1-16,-2 4-2 0,3-3-1 0,-4 4-1 15,6-3-1-15,5 4-2 0,-7 0-2 16,-1-3 1-16,7 9-3 0,0-2-1 0,-4 0 0 15,1 4 0-15,1-2 0 0,-1 1-3 0,5 0-7 16,-5 1-5-16,-2-1-24 0,3-7-12 0,-3 3-13 16,1-3-2-16,-2-1-51 0,2 0-19 0,-3-7-12 15,0-1-12-15,-1-1-54 0,-2-5-23 0,-1-3 144 16,1 4-106-16,0-7 9 0</inkml:trace>
  <inkml:trace contextRef="#ctx0" brushRef="#br0" timeOffset="99217.81">33033 13451 570 0,'-6'-9'379'0,"3"2"-186"0,3-2 35 0,-3 1-78 0,6-4-8 16,-2 3-73-16,5-1 36 0,-2 4-9 0,4-2-21 16,2-5-7-16,-1 8-7 0,0 1-6 0,-1 1-8 15,4-6-4-15,3 2-3 0,-4 0 2 16,4 0-11-16,-2 6-1 0,0-5-1 0,4-1-2 16,0 4-5-16,4 1 0 0,-8-2-1 0,-1 9-5 0,6 1 1 15,-4-5 2-15,-5 7-2 0,-3-1 0 0,3 0-2 0,-5 4-3 16,1-1 1-16,0 0-2 0,-1 0-1 0,-3 6-2 15,10 1-3-15,-6 1-1 0,-3-4-2 16,-2 4-2-16,2-3-5 0,-3-3-13 0,2 1 7 16,-2-1-21-16,-5-2-9 0,2-3-20 0,7 4-10 15,-7-10-7-15,1 9-15 0,5-11-35 0,-1 3-31 16,-1-5-8-16,4-2-28 0,-2-2 124 0,-1-2-86 16,4 3-18-16</inkml:trace>
  <inkml:trace contextRef="#ctx0" brushRef="#br0" timeOffset="99449.88">33453 13112 1199 0,'2'2'513'0,"0"3"-333"0,-1-1-123 0,-17 5 32 16,16-1-30-16,6 2-21 0,-1-1-1 0,-6 0-1 0,6 5 1 16,0 5-5-16,5 0 0 0,-5-2 11 0,-1 5 3 15,2 1-5-15,-2 9 0 0,2 0-2 16,-2-1 3-16,4 2-4 0,-7 8-3 0,10-2-13 15,-4 4-2-15,-2-4-4 0,6 1-3 0,-4 2-3 16,0-3-5-16,3-8-3 0,-6-2 0 16,5 0 0-16,2-2-18 0,-1-3-9 0,-4-2-9 15,1-4-12-15,-1 1-45 0,1 0-28 0,1-4-36 16,-4-4-55-16,0-6 141 0,0 6-98 0,0-7-29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32:41.73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8927 8479 887 0,'2'1'343'0,"-1"3"-223"0,-3 2-113 16,-5-2 10-16,10 1 0 0,-9-2-17 0,2-1-1 16,9 5 0-16,-3-6-54 0,-10 4 18 0,5-2 32 15,-5 2-3-15,20 2-9 0,-10-4 14 16,-4 2 1-16,-7 1-1 0,10 5 12 0,1-9-10 16,4 3 6-16,-11 2 3 0,5 0-2 0,0 3 1 15,4 1 2-15,3-4 0 0,-7 3 1 0,2 0 0 16,-3-1-1-16,14-2-2 0,-8 9-2 15,6-1-2-15,-14-1-2 0,12 2 1 0,6-6-2 0,-2 7 1 16,-12 1 0-16,-1 3 0 0,9-1 0 0,-7-3 1 16,9 0-1-16,-7 5 0 0,-7 1 0 0,16-3 0 15,-4 0 0-15,-3-4 1 0,2 5-1 0,-4 1 0 16,7 0 0-16,0 0 1 0,0 3 0 0,-6 1-1 16,1 2 0-16,-1-3 0 0,-1-2 0 0,-2 2 1 15,0 0-1-15,2 7 0 0,2-5 0 0,-4-5 0 0,2 8 0 16,-1-4 0-16,1 5 0 0,3-5 1 0,-3-4-1 15,-1 5 0-15,-1 1 1 0,1 0-1 0,0 0 1 16,3-5-1-16,-3 3 1 0,-3 1-1 0,4-5 1 16,-2 4 1-16,2-1 0 0,0 0 0 0,-4 2 0 15,1 5-1-15,-1-2 1 0,0 3 1 16,4-3-2-16,-3-2 0 0,-1 5 0 0,-1-1 0 16,1 1 1-16,0-3-1 0,0 1 0 0,-4 5 0 15,0-1 0-15,3-2 0 0,0-4 1 0,1-1-1 0,-5 8 0 16,1 1 0-16,1-9 1 0,-2 6-1 0,5-5 1 0,-3 10-1 15,-1-2 0-15,-1 0 0 0,2-3 1 0,-3-1-1 16,5 1 0-16,-5 0 0 0,0 3-1 16,1-2 1-16,-2 0 0 0,3-2 0 0,-3 1 0 15,4 2-1-15,-4 0 1 0,7-4 0 0,-4 2-2 16,2 2 1-16,1-4 0 0,-1 4 0 0,4 0 0 16,-2-3 1-16,-2 3-2 0,-6 1 2 0,8-4-1 15</inkml:trace>
  <inkml:trace contextRef="#ctx0" brushRef="#br0" timeOffset="507.7">8996 11504 786 0,'9'15'433'0,"-1"-2"-241"0,-11 5-115 0,2 2-54 16,11 9-19-16,-12 5-3 0,3-4 0 0,-1 3 0 16,-9-1 0-16,7-4 0 15,1 9 0-15,0-17 0 16,-1-10 1-16,2-1 0 0,-6 31 0 0,-1 0 0 0,-3 6-1 0,0-8 1 16,10 2-1-16,-8-8 0 0,6-6 0 0,-8-2 0 15,5-3 0-15,4-3 0 0,-3-2 1 0,1-1 0 0,0 1-1 16,7 1 1-16,-13 5 0 0,14-12 0 0,-21 217 24 62,0-212-26-62,12-2 1 0,1-13 0 0,1 4 0 0,3 3-1 16,-2 3 3-16,1 1 0 0,2 5-1 0,-2-2-1 16,189-315 0-16,-386 762-354 15,195-457 685 1,2 3-261-16,0 2-55 0,1-1 6 0,4-5-11 15,-1 1-6-15,2 4 6 0,-1 1 5 0,-3-2 1 0,0-1 2 16,-2-2-1-16,-6 4-18 0,4-4 21 16,-5 3 1-16,2-3-2 0,-2 1-4 0,0 0 2 15,0-4-4-15,6-2 4 0,-5 1-4 0,-3 0-7 16,4-1-2-16,-2 0 1 0,2-2-4 0,-2-6-2 16,1 9 0-16,-1-7-5 0,0 0 3 0,-3 1 0 15,2-6 1-15,-2 3-3 0,-1 0 1 0,-1 1 1 16,1-4 1-16,-3 0 0 0,1-5-1 15,0-1 1-15,0 5 0 0,3-6 0 0,-3-1 0 0,-1-3 0 16,-1-2 0-16,2 1-1 0,-8 1 1 0,8-9-1 16,-12 7 0-16,2-6-1 0,-6 0 1 0,16-2-1 15,-6-1 0-15,2-1-1 0,-1-3 0 0,-4 2 0 16,12-3 2-16,-7 0-1 0,7 4 0 0,-15-3 2 16,9 3-1-16,3-2 2 0,0 3 0 0,1-3 0 15,0 1 0-15</inkml:trace>
  <inkml:trace contextRef="#ctx0" brushRef="#br0" timeOffset="1033.77">8224 11576 1858 0,'-2'-14'-2'0,"1"-2"4"15,-2 0-3-15,0-10 1 0,0 8 0 0,1-1-1 16,2-18 0-16,-7-3 0 16,4 1-1-16,-3 2 2 0,3-5-2 0,1 4 0 15,0-2 1-15,-1 2-1 0,2-8 0 0,-1 8 2 16,3-4 0-16,-2-3 0 0,0 6 0 0,1-2 0 16,0-4 0-16,0-1 1 0,0 6 0 0,0-8-1 15,2 0 0-15,2 8 0 0,-3-1 0 0,0 3 0 0,2 2 0 0,-3-1-1 16,1-2 1-16,2 10 0 0,-3-5 0 0,0-3 0 15,5-5 0-15,-4 3 0 0,1 1 0 0,-1 3 1 16,5-9-1-16,-5 2 0 0,1 0 0 0,3-1 0 16,-2 0 0-16,0-3 0 0,1-1 0 0,6-3 0 15,-4 9 0-15,2-6 0 0,-3 10 0 0,0-7 0 16,3 3 0-16,3 3 0 0,-5 0 0 16,-3 2 0-16,3 4 0 0,1-4 0 0,-1 2 0 0,-1 2 0 15,-2 7-2-15,-1 1 2 0,6-3 0 16,2-3-2-16,-4 8 1 0,4 0-1 0,-3-3 1 0,4 0-1 15,0 2 2-15,2-3-2 0,1-2 0 0,-5 5 1 16,-2-1 0-16,5 1 1 0,-8-1-1 0,7 2-1 16,4-7 1-16,-5 10 0 0,-3-1 0 0,6 6 0 15,0-10-1-15,3 12 1 0,3-3-1 0,-3-2 1 16,-8 5 0-16,1 3 2 0,-1 1 3 0,1 0 0 16,-2-1 1-16,2-1 1 0,2 1 2 0,-4 9 0 15,117-14 22 1,-124 14-26-16,6 7-1 0,6-4 1 15,-3-2-4-15,0 0 2 0,-4 9 1 0,8-5 1 16,2 5-2-16,3 2 1 0,1-5-1 0,-2 6-1 16,3 2 2-16,1-6-1 0,3 1-1 0,-8 4 1 15,9-4 0-15,-9 5 0 0,-8 4 0 0,11-8 0 16,-8 5 0-16,5-5 0 0,-8 5 0 0,0 0 0 16,7-2 0-16,-6 2 1 0,11-1 1 0,-12 1-1 0,-3 0 0 0,3 4-8 15,3-6-11-15,-5-5-42 0,2 0-29 16,2 1-31-16,-2-1-49 0,-1 4-68 0,2-4 148 0,-5-5-116 15,-3 7-58-15</inkml:trace>
  <inkml:trace contextRef="#ctx0" brushRef="#br0" timeOffset="2334.53">8166 11381 1093 0,'-7'11'417'0,"4"-5"-297"0,-1 3-95 0,-1-2 15 15,5-5-24-15,-7 9-6 0,-2-3-8 0,3-6 0 16,2-3 3-16,-3 1-1 0,2 0 1 0,-1-2-1 16,-2 3 0-16,-2-6 1 0,0 5-1 0,8-5 7 15,-17 4 0-15,10-1 1 0,-4-4 1 0,-14-1 6 16,13-1 0-16,1 2 0 0,-14 4 1 0,-7 0-5 15,15-4 0-15,-14 1 0 0,6 4 1 0,6 1 1 0,-18 2 6 16,7-2-3-16,1-2 9 0,8 4 1 0,-4-1 2 16,-8 5-1-16,7-4 3 0,-6-4-5 0,0 10-8 15,2-2 2-15,-8 1-9 0,4-4-3 0,-6 6-3 16,7-2-1-16,5 4-5 0,-3-6-1 0,4-1 0 16,0 4-1-16,1-2-1 0,12 2-1 0,-2-5 0 15,4 6-1-15,-15-2-1 0,14 9 0 16,2-10-1-16,2-2 1 0,0 4 0 0,-13 3-1 15,5-3-1-15,12-1-2 0,5-3 0 0,-7 3 1 16,2 1-2-16,-3-1 1 0,5 1-6 0,10-5 2 16,-2 3-4-16,1-3-3 0,-6 1-1 0,3 4 0 15,4-3 0-15,-2 2 0 0,7-2 5 0,-10 7-2 16,0-2 6-16,17 0 3 0,-4 1 0 0,-4-1 0 16,0 1 1-16,0-2 0 0,5 2-1 0,6-6 0 15,-8 3 4-15,2 1 1 0,-2-4-3 0,9 1 1 0,-10 1 0 16,4 3 4-16,-3-4 1 0,-2 1 3 0,-1-1-2 15,-3 0-2-15,3 2-6 0,3-4 6 0,-1 1-1 16,-3-5-44-16,-4 3-13 0,3-1-12 0,-1-2-31 16,-2 4-10-16,-2-4-16 0,-4 0-30 0,-3 0-61 15,-1 4 151-15,-1-4-92 0,-2 0-18 0</inkml:trace>
  <inkml:trace contextRef="#ctx0" brushRef="#br0" timeOffset="2550.19">6998 11589 486 0,'-12'-8'203'0,"6"1"-112"0,-3-1-40 16,3 1 17-16,1 0 15 0,8-3 0 16,-9 6 3-16,6-7 3 0,-1 2-7 0,1-5-4 15,2 3 11-15,3-5-21 0,-2-1-10 0,-1 1-6 16,5-2-5-16,-3 1-4 0,15-3-11 0,-8 5-4 16,7-3-20-16,5 1 12 0,-5 0-8 0,-2-2-2 15,9 1-2-15,-16 5-2 0,0 1-2 16,5-5 0-16,-7 1-5 0,0 4-10 0,2-3-15 0,0 4-18 15,2-2-25-15,0-1-87 0,-1 1-69 0,-2 5 157 16,1 0-108-16,-2 2-42 0</inkml:trace>
  <inkml:trace contextRef="#ctx0" brushRef="#br0" timeOffset="6769.67">4967 14437 359 0,'-13'5'164'16,"4"0"-89"-16,-1-1-28 0,-1 2 20 0,1-4-10 16,4-3 3-16,-3 0 5 0,-3 5 1 0,5-5-3 15,-2 1 2-15,2-3-13 0,2-1 0 0,-4 7-3 16,1-1-1-16,1-7-1 0,4 3-1 15,-2 0-1-15,2 2-7 0,1-1 3 0,-2 6-5 16,4-8-3-16,0 2-4 0,3 3-9 16,1-5-5-16,0 5 1 0,2-3-4 0,4 0-3 0,6-3-1 15,6 5 0-15,-2 0 0 0,6-4-1 0,2 8 1 16,5-5-2-16,0 3-1 0,-1 1 0 0,11 1-2 16,-4-1 1-16,5-2-1 0,-7 1 0 0,-2-3 0 15,6 2-1-15,-4-4 0 0,4 4 1 0,-9-4 1 16,1 2 0-16,-3-2 1 0,-3 2 0 0,-2 2 1 15,-5 0 0-15,1 0 2 0,5-2 0 0,-13 1 2 0,-2-1 0 16,-10 4 1-16,6-1 2 0,5-3 4 0,-13 0 2 16,6 2 0-16,-14 1-2 0,9-1-1 15,-3 1-5-15,-6 2-2 0,6-5-4 0,-11 6-6 16,-6-3-4-16,1 0-2 0,-1-3-3 0,-7 5-1 16,-6-4 4-16,6 0-7 0,-11 1 0 0,10-2 1 15,-8-2 0-15,2 2 1 0,-4-2 0 16,4-3 2-16,3 1-1 0,-3 2 6 0,3-1 1 0,5 3 0 0,0-9 1 15,-6 1-1-15,9 5 0 0,2-5 1 0,-3 1 1 16,4-8 0-16,-1 3 1 0,1-2 3 0,1 4-1 16,3-6 7-16,-3-3 3 0,1 3 5 0,3-2-2 15,1 3 3-15,0-6 2 0,7-1-5 0,-1 0 3 16,1 8-6-16,5-7-3 0,0 6-5 0,5 4 1 16,4-6-3-16,2 9-1 0,-5-1 0 0,5 2 0 15,3 0 0-15,-3 0 0 0,5 4 0 16,-1-5 1-16,-1 7 2 0,5-1 0 0,0 2 1 0,0 0 0 15,5 5 1-15,-2 0 3 0,2 1 0 0,-2 5 0 16,-1-1 1-16,3 4 2 0,-10 2 0 0,7-1 0 16,2 3 2-16,-6 0-2 0,-1 2-1 0,-2-7 0 15,0 6 1-15,4-2-2 0,-2 0 0 0,-4-1 0 16,-4-1 0-16,-4 3-7 0,-9-2-4 0,9 1-7 16,-8-3-9-16,5-5-39 0,2 1-22 0,-3-1-23 15,-6-3-27-15,4-5-19 0,11-1-38 0,-10 0 106 16,-6-1-79-16,-14 1 5 0</inkml:trace>
  <inkml:trace contextRef="#ctx0" brushRef="#br0" timeOffset="7139.05">4489 14005 872 0,'-4'-4'315'0,"0"-1"-227"0,2 4-67 16,1-1-2-16,3-5-7 0,1 1 3 0,0 1 0 16,5-7-2-16,-4 9 1 0,0 0-15 0,8-8 7 15,0 7 1-15,1 1 8 0,4 0-1 0,4-3 5 0,-2 6 2 16,10-2 1-16,2-2 6 0,-7 2 1 0,16-3 0 15,-9 4-7-15,5-1-2 0,-1-8-2 0,8 11-3 16,-2 0-1-16,6 4-3 0,3-4-1 0,-12 4-2 16,8-2 1-16,-9 5-1 0,5 2 0 0,-5-6 0 15,1-3 0-15,-6 4 0 0,0 0 0 0,-3-3 0 16,3 2 0-16,1-4 0 0,-6 4 0 0,-6-1 2 16,-2 0-4-16,3-2-3 0,-6 0-7 0,-1-1-29 15,-4 0 15-15,1 0-59 0,4 0 14 16,-11 0-83-16,4-1 101 0,-8 2-65 0,-2-1-34 15</inkml:trace>
  <inkml:trace contextRef="#ctx0" brushRef="#br0" timeOffset="7837.15">5200 13524 882 0,'-9'9'412'0,"9"-5"-286"0,-4 3-69 16,1 0-46-16,0-2 26 0,3 0-11 16,0-1-2-16,-4-1-66 0,-1 5 61 0,-8 1-1 15,12-5 6-15,-8 7 2 0,3 1-6 0,1-5 8 16,5 6 4-16,-3 1 6 0,5-7-4 0,7 1 4 15,-7 4-4-15,5-5 0 0,5 2-3 0,-1 3-4 16,-6-3 1-16,4 2-13 0,0 1 0 0,5-1 0 16,0 0-7-16,5-3-6 0,-3-2 0 0,-6 3 0 15,16-2-6-15,-5-6 4 0,0 0 0 0,-2 1-6 16,-1-2 6-16,0 3 0 0,-1-3 2 0,0-1-1 0,-5 1 1 16,0-1 1-16,2-1-1 0,-7 2 1 0,-1-3 1 15,1 0 0-15,-4-2-2 0,-3 1 2 0,0-2 0 16,1 1 0-16,-5 0 0 0,-1 0-1 15,-2-5 2-15,-2 1 0 0,-2 0 0 0,1 0 0 16,-7 0 1-16,2-1-1 0,-3 1 0 0,4 0 1 16,-2 2-2-16,2-6 0 0,-5 6 1 0,4-3-2 15,10 1 0-15,-12 6-1 0,8-4 1 0,-2 4-2 0,4-4 0 16,-2 3 0-16,8 0-1 0,-3-1 1 0,-6 5-1 16,9-5 0-16,0 2-1 0,-1-2 1 0,2 4 0 15,2-2 0-15,0 3 0 0,4-2 0 0,5-2 1 16,-2 1-1-16,2 2 1 0,1-1-1 0,0-1 0 15,4 1 0-15,2-2-1 0,1 0 1 0,-5 3 0 16,3-1-6-16,1-3-7 0,-2 3-32 0,1 1-21 16,-4-2-24-16,-1-2-29 0,-3 0-112 0,-1 3 161 15,0-3-105-15,-6-1-35 0</inkml:trace>
  <inkml:trace contextRef="#ctx0" brushRef="#br0" timeOffset="8191.42">5067 13221 1097 0,'-1'10'467'0,"2"-2"-250"16,0 1-106-16,0 1-72 0,6 1-14 0,5-2-19 16,-3 2 6-16,3 2-3 0,2 0-4 0,-3 0-5 0,3 2-8 15,-4 5 7-15,7-8 2 16,-9 9 1-16,4-6 3 0,-2 1-2 0,3-8 6 15,-4 9 0-15,8-13 0 0,-3 5 1 0,-3-1-2 16,2-3-2-16,-5-3-2 0,5-5 2 0,-1 1-5 16,-6-5 1-16,1 4-1 0,0-4-1 0,-1-1 0 0,-3 0 0 0,4-3 0 15,-4 4 0-15,0 2 0 0,-2-3 0 0,3-4 0 16,-2 4-1-16,5-2 1 0,-2 0 0 0,-2 0 0 16,6-2 0-16,-1 2 0 0,-1 1 2 0,0 6 0 15,0 2 2-15,-2-3 0 0,0 5 1 0,4 0 2 16,-1 4-1-16,-3 1 1 0,5-3-2 15,-2 6-3-15,4-6-3 0,1 6-7 0,-6 8-31 16,6-6-16-16,-7 0-18 0,2 0-21 0,0 4-25 16,4-4-9-16,-9 5 67 0,5-9-57 0,-3 2 6 0</inkml:trace>
  <inkml:trace contextRef="#ctx0" brushRef="#br0" timeOffset="8938.85">5109 13106 1342 0,'0'5'517'0,"-6"2"-393"16,6-2-87-16,9-2-23 0,1 0-15 0,-1 1-3 15,2-1 2-15,-3-3-8 0,-2 0-59 0,4 3 56 0,5-3-27 0,5-1 28 16,-6 1 0-16,-1-3 0 0,9 3-3 16,-5 1 14-16,9-1 2 0,-11 0 5 0,2 3-2 15,-2-3 11-15,0 3 1 0,1-3 3 0,-1 0 3 16,-2-1-6-16,2 2 0 0,3-1-3 0,-3 1 5 16,-1-2-10-16,-4 0 1 0,2 2-1 0,-5 1-1 15,4 0 3-15,-8-2-1 0,-1 1 1 0,0-2 1 16,1 2 1-16,-4 1 0 0,-2-2-1 0,1-3-3 15,-5 0-3-15,2 3 1 0,0-3-4 0,-5 1-5 16,-1-3 0-16,0 2-3 0,-2 1-3 0,-3-3 4 0,1 0 1 16,-6-3-4-16,-1 2 4 0,6 0 0 0,-4-1 0 15,1-4 1-15,0 4 2 0,9-2-1 0,-4 3 0 16,1-1 0-16,1 1 2 0,0-2 0 0,9 0 0 16,1 1 1-16,-5-6 2 0,0 3-1 0,7-1 2 15,1 0-1-15,-6 4-1 0,10-1-1 0,-8 1 0 16,5 3 1-16,10-3-1 0,-5 4 0 15,-4-2 0-15,9 2 1 0,8-2 0 0,-9 2 0 16,3 2 1-16,-1 2-1 0,0-1 0 0,5 0 1 16,-3 2 0-16,1-2 0 0,-2-2 0 0,2 7 0 15,-1-10 1-15,0 5 0 0,-7 0 1 0,0 1 1 16,4-4 1-16,-5 3-1 0,-6 3 3 0,2-3 1 16,-3 2-1-16,1-4 1 0,-3 2-2 0,-4-1-1 15,-1 1-2-15,-5 0-1 0,4-3-3 0,-4-5-1 16,-3 5 0-16,-4 0-3 0,6-6 1 0,-2 5 0 0,-1 0-1 15,-3-5 2-15,0 3-1 0,5-3 1 0,-1 1 0 16,-1 3 0-16,5 0-1 0,0-3 2 0,0-2 1 16,4 7 3-16,2-6 0 0,-5 4 1 0,7-3 0 15,1 2 2-15,-7 3 1 0,9-5 0 16,3 8-2-16,3-7 0 0,0 3-2 0,-1 3 2 16,7 2-3-16,-3-4 1 0,5 1-1 0,-1-2-3 15,4 0 1-15,-2 2 0 0,-3 1 0 0,2 3 0 0,2-2-1 16,4-2 0-16,-5 2-11 0,0 0 7 0,-4 0-2 0,4 3-38 15,-3-3-15-15,1-2 10 0,-7 0-99 0,1 1-35 16,1-4-30-16,-3-1 128 0,-3-3-121 16,-7-1-48-16</inkml:trace>
  <inkml:trace contextRef="#ctx0" brushRef="#br0" timeOffset="9409.17">5227 12412 981 0,'-4'7'426'0,"4"-7"-247"0,-5 5-119 16,-2 1 31-16,-2-4-29 0,2 6-15 0,2-5-7 15,6-3 5-15,-13 12-29 0,0-6-8 0,10-2-3 16,1 4-3-16,-2-1-12 0,-1-5 6 0,-1 11 0 16,11-7-10-16,-1-2 14 0,3 2-2 0,-7 5 6 15,16-5 4-15,-11 5 3 0,13 0 2 0,-9-7 4 16,5 6-1-16,2 0-3 0,2 1 2 0,0-5-5 15,-4 3-1-15,4-2-2 0,-1 0 0 16,0-2-4-16,1-3 0 0,-1 0 1 0,-1-1-4 16,-2 2 3-16,2-3 0 0,-6-1 1 0,-1 0 0 15,-1 1 0-15,-6-2 0 0,3-2-1 0,-6 3-1 16,1-2-1-16,0 1 1 0,-3 0 0 0,0-5-2 16,-4 2 1-16,-2-2-1 0,2 4 1 0,-2-4 1 0,-5 3-2 0,-3-5 1 15,5-1-1-15,-4 6 0 0,0-4 1 0,1 3 0 16,-7-3 1-16,8 0-2 0,-2-2 1 0,8 1 0 15,-3 1 0-15,-1 1 0 0,7-3 0 16,-2 2 1-16,6 2 2 0,-3-1-1 0,-3 4 4 16,3 0 1-16,-4 0 0 0,2 3 1 0,5 2 1 15,0-2-1-15,3-1-1 0,4 1-1 0,3-2-2 16,-6 2-1-16,13-1 0 0,-7-3-2 0,3-2-1 16,2 5 0-16,-4 1-1 0,3-1 0 0,-2 1 0 0,5-3 0 15,1-1 0-15,1 3-7 0,-8 1-11 0,3-4-14 16,-1 1-20-16,-1-2 10 0,4-4-166 0,-6 2 163 15,-2 1-82-15,3 0-33 0</inkml:trace>
  <inkml:trace contextRef="#ctx0" brushRef="#br0" timeOffset="10740.44">4578 11592 694 0,'3'0'344'16,"-2"2"-235"-16,0 0-77 0,17-4 24 0,-20 3-31 15,2 2-12-15,9-2 0 0,7-2 1 0,10-2 0 16,-7 1-1-16,0-2-4 0,-4 0-1 0,14-3-1 16,-4 0 0-16,5 4 1 0,-2-4-2 0,-1 5 1 15,4 1-1-15,7 3 2 0,-4 0-2 0,2 1 7 16,-1 0 1-16,5-2 3 0,0 0 1 0,-9 0 0 0,-6 3 1 16,2-1-3-16,0-3 7 0,2 2-7 0,-14 0-2 15,3-2-1-15,-3 5 1 0,2-5 0 0,2-1 5 16,-6 1 0-16,1 3-3 0,-5 3 4 0,-2 0 3 15,4-4 0-15,-5 0-1 0,-1 3 1 0,-1-5 2 16,-3 5-1-16,-2-2 1 0,3-3-1 16,-4 1 0-16,-1 4-1 0,-1 0-1 0,-1-1-1 15,-2-1-5-15,2 2-2 0,2-4-3 0,-5 3-2 0,-2 4-4 16,-2-1-1-16,4-5 0 0,-2 4-1 0,-3 3-2 0,-4-2 2 16,-1 0-1-16,1 2 2 0,4 0-1 15,7-4 1-15,-8 3-2 0,10-3 0 0,-16 5 0 16,16-2-1-16,-5 0 0 0,-3-1-2 0,13-3-1 0,-9-1-1 15,3 5-1-15,14-5-2 0,-8 7-1 16,-2-6-1-16,6 0-1 0,-5 3 0 0,8-2 1 16,-5 4 1-16,1-3 1 0,6 0 1 0,3-6 1 15,7 4 1-15,-22 2 0 0,20-5 1 16,-10 6 1-16,7-7-1 0,-5 0 1 0,-1 0 1 0,-2 0 0 16,9-2 0-16,5-2 0 0,-11 4 0 0,6-5 1 15,-6-1 1-15,2-1-2 0,-1 1 2 0,2 0-1 16,0-1 1-16,-4 1 1 0,0-2 0 0,-7-1 1 15,8 7-2-15,-7-6 2 0,3-2-3 0,-8 2 2 16,1-2-1-16,-2 1-1 0,0-3-1 0,1-1 0 16,-5 2-4-16,-1-1-4 0,1 1 3 0,-1-2-2 15,0 2-39-15,0 2 21 0,-3-2-47 0,-2 2-13 16,-1 1-41-16,8-4-18 0,-11 2-22 0,4 1-25 16,1-2 25-16,6-1 61 0,-10 8-59 0,1-5 5 15</inkml:trace>
  <inkml:trace contextRef="#ctx0" brushRef="#br0" timeOffset="12058.57">5064 11474 629 0,'2'0'326'0,"5"-2"-211"15,5 2-19-15,0-4-9 0,-2 0-15 0,-2 0-16 16,9-2-22-16,-1-1 1 0,0-2-4 0,-2 8 30 16,1-3-39-16,-2-1-3 0,4 3 1 0,0-5-7 15,2 6-5-15,-7-1 0 16,1 4 1-16,5-7 7 0,-9 4 1 0,9 0 0 0,-4 1 2 15,1 0-3-15,-4 4 1 0,1-4-1 0,3-4 1 16,-7 4 1-16,5-1-2 0,-8 0 1 0,-2 3 1 16,4-2 0-16,-3-6 5 0,-4 5 2 0,1 1-4 0,-1-2 0 15,-2 2 1-15,1 0-1 0,-1 0-2 0,-6 0-2 16,2 3-4-16,-5-1-4 0,1 0 0 0,-4-2-3 16,2-2-2-16,-3-4-4 0,-2 1 0 0,0-2-1 15,1 0 0-15,-2-2-2 0,0 0-3 0,2-1 2 16,-3 2 0-16,9-3 1 0,3 2-1 0,0-1 1 15,3-1-1-15,-2 3 1 0,-4 0 1 0,9 1 0 16,2-3 0-16,-7 1 0 0,2 0 0 0,0 2 1 16,4-3-1-16,-6 5-2 0,12-4-3 15,-12 5 3-15,-1 0-3 0,-1 3 1 0,-3-1-6 16,3 2-4-16,1-3-1 0,14-1 0 0,-11 2 2 16,4 1 2-16,10-2-4 0,-1 0 11 0,-1-2-3 15,2 3 6-15,-11 2 3 0,-11 1 0 0,12-1 0 16,-4 0 0-16,-2 1 4 0,6-1-4 0,-7 3 3 15,8-2-3-15,-1-1 0 0,7 2-1 0,-2 0 0 0,-5-2-1 0,0 3 0 16,2-2 2-16,3 1 0 0,-2 0-1 16,6-2 2-16,-4 0 1 0,5 1 2 0,1 0-2 15,-4 2 0-15,4 0 4 0,3-1-2 0,-5 3 1 16,2 0 1-16,3 0-2 0,2-3 0 0,-5-2 0 16,6-2 0-16,-5 1-2 0,2-2 2 0,-4-2-1 15,0-1-1-15,-4 3 1 0,1-4 1 0,-1 1 1 16,1 1 1-16,-3-2 2 0,-1 0 0 15,-1 3 3-15,-1-6 2 0,1 3-1 0,-4 0 0 0,2-4-2 16,-3 0-1-16,-1 4 0 0,-2-4 1 0,1-2-5 0,-2 5 0 16,0-3 1-16,1 1 0 0,0-1 0 0,-2 1 0 15,-1 2-2-15,-1 0 1 0,-4 4-5 0,4-7-2 16,-2 6 1-16,-7 1-7 0,6 0 0 0,-4 4-2 16,2-4 1-16,1 1-2 0,5-4 5 0,-5 7 1 15,5-1-2-15,-1 1 5 0,-7 0 1 16,12-4 0-16,5 3 0 0,-1 1-2 0,-7 4 1 15,5-3-1-15,6 1 0 0,3 1-2 0,-1-1-2 16,-5-2 0-16,0 4 0 0,1-4 0 0,7 1-1 16,1 0 3-16,1-2-2 0,-5-3 3 0,11 2 2 15,-4 2 1-15,3-2-1 0,-7 6 0 0,5-8 2 16,-9 4 0-16,6-2-1 0,1 0 0 0,-3-1-1 16,1 1 1-16,3-2 1 0,2-5-1 0,-3 8 1 15,-1-2 0-15,1-8 0 0,-1 4 1 0,-4 3 0 0,1-3 1 16,1-2 0-16,-2 3 1 0,1-5 0 0,-4 9 0 15,-2-2 0-15,-1-1 0 0,-1-2 0 0,0 0 3 16,-1 1-3-16,-4-1 1 0,2-4 0 0,-3 0 1 16,0 1-1-16,0-3-1 0,0 2 1 0,0-1-1 15,-2-1 1-15,-3 3 0 0,4-2-1 16,3 0 1-16,-3-1 1 0,-3 5 0 0,1-5 0 16,-1 7-3-16,-2-1-1 0,5-2-1 15,-8 6 1-15,2 0-3 0,1 3-2 0,3-1 0 0,0 3-1 0,-3-2 2 16,-2 4 1-16,8-2 0 0,-3 1-2 0,4 5 2 0,1-6 0 15,1 5 0-15,0-3-4 0,7 7-1 0,4-1-1 16,-7 0 1-16,6 1-4 0,3-6-1 16,-7 6-1-16,10-1-1 0,-12-7 0 0,9 2 2 15,-2-3-1-15,-2 2 0 0,2-3 3 0,-2 4 0 16,5-5 2-16,3 1 1 0,-13 0 1 0,-2 1 1 16,8-4 0-16,-6 1 1 0,1 0 0 0,6-4 2 15,-12 3-1-15,15-3 3 0,-3-4-1 16,2-1 1-16,-5 4-1 0,-2-2 1 0,7-3 0 0,-6-1-1 15,2-1 1-15,-2 1-2 0,-1 3 2 0,2 0 2 16,6-3-1-16,-5 3 0 0,-1 0 3 0,4 0 2 16,-2 2-1-16,5 3 1 0,1-4-1 0,7-1 0 15,-8 4 2-15,12 0-1 0,-3-3-3 0,4 4-1 16,3-3 0-16,-2 0 1 0,6 5-1 0,-7-2 0 16,-11 2 0-16,13-3 1 0,6 6 0 0,-11 1 2 15,4-1-2-15,-1 2 2 0,-4 1 1 0,7-1 1 16,5 2-1-16,-13 0 2 0,-4 4 0 0,1-3 1 15,-4 3 1-15,2 1 3 0,-7-3 1 0,-1 6 1 16,-1-2 4-16,3-1-2 0,-8 0-1 16,3 0 3-16,-3 0-3 0,-2 3-4 0,-2-2-2 15,0-1 1-15,-9 5-5 0,5-6 0 0,-4 0 0 16,-2 1-3-16,0 0 0 0,-4-3 1 0,4-2 0 0,-9 2-4 0,8-7 3 16,-11 5-1-16,3-2-2 0,-1-3 1 0,3 3-2 15,2-3-1-15,5-3-2 0,-1-1 3 0,-7 1-7 16,4-3-1-16,10-1 0 0,-9-3-6 0,5 0 0 15,-10-1 0-15,7-3-1 0,6-7-23 16,-5 4-12-16,5 2-17 0,-4-4-24 0,5-2-87 16,-5 5 129-16,10-2-104 0,-2 5-43 0</inkml:trace>
  <inkml:trace contextRef="#ctx0" brushRef="#br0" timeOffset="13244.72">5096 10060 796 0,'-11'3'381'0,"9"-7"-236"16,-4 3-64-16,-2-3-50 0,3 2-6 0,3 1-4 16,2-4-14-16,1-2 5 0,-2 3-3 0,0 4-1 0,-2-1 4 15,2 4 9-15,-1 0 5 0,2 0 16 0,0 4-8 16,0 4 16-16,7-2 5 0,7-3 4 0,-3 4-4 16,3-7-2-16,-7 6-4 0,0 2-7 0,3-4 9 15,-2-2-29-15,6 0 10 0,-13 3-2 0,19-1-23 16,-13 3-4-16,12-5 0 0,-5 1-8 0,4 0-5 15,0 1 10-15,-3 2-21 0,-5-3-2 0,3 1 23 16,2-2 2-16,-7 2-3 0,2-3 0 0,1-2 2 16,1-1 0-16,-1-1 7 0,-5-2 2 0,0 6-9 0,0-6-1 15,-1-2 3-15,0 1-2 0,-5 2-10 0,0-3-6 16,1 3-5-16,-1-5 1 0,-2-5-10 0,-2 3-2 16,-2 3-4-16,1-4-4 0,1-9-3 0,-5 8 2 15,1-2 1-15,0 0-19 0,-2 6 9 16,1-7 0-16,-1-2-5 0,-7 12 12 0,3-2 14 15,2-5-13-15,-2 1 4 0,3 1 32 0,9-7 3 16,-6 10 2-16,2-2 9 0,2-7-6 16,-3 6 0-16,9 3 18 0,-7 0 3 0,4 3-15 0,-11 0 2 15,13-4 2-15,-1 2 1 0,1 3 2 0,4 1 1 16,-11-7-5-16,6 0 2 0,9 2-1 0,4 1 0 16,-11 4-2-16,9 0 1 0,-9 2-4 0,9-7 1 15,8 8 0-15,-15-6 2 0,6-2 0 0,-3 4 1 16,3-8 0-16,-1 5 2 0,2-1 0 0,-7-3 2 15,3 2 0-15,0-2 2 0,-4 2 0 0,-3 3-1 0,0-1 1 16,-2-5 2-16,2-2-3 0,-3 9 3 16,1-3-1-16,-3 2-5 0,4-4 4 0,-4 1-4 15,0-1 2-15,-6 0-4 0,5-1 2 0,0 6-3 16,-1-3 1-16,-4 7-3 0,1-4-4 0,1 0 4 16,-1 6-4-16,8 1-9 0,-4 5-3 15,-3-10 1-15,-1 4-8 0,8-4 0 0,-3 10-3 0,3-3-4 16,2 0 5-16,-11 4 9 0,4-3-2 0,6 4 2 0,-2 0 7 15,4-3 1-15,-4 2 6 0,4-4 2 0,-4-2-5 16,7 1 1-16,-1-2 5 0,-2-1-4 0,1-4-3 16,-8 2-1-16,3-3 0 0,-2 1 0 0,-3 1-2 15,1-4 2-15,3-2-2 0,2 1 0 0,-4 0 4 16,5-3 0-16,-1 2-1 0,6-7 0 0,-8 6 1 16,7-6-1-16,-9 4 0 0,-1-1 1 0,12-5-3 15,-5 4 1-15,2-2 1 0,-6 1 2 16,18-5-1-16,-8 4 2 0,-8 3-1 0,3-4 1 15,2 4 1-15,-1-2 1 0,-2 3 1 0,10 0-3 0,-16 2 3 16,20-1-2-16,-1 0 1 0,8-1-1 0,-12 4 0 16,8-1-2-16,-3 4 0 0,2-3 0 0,2 2-2 15,-6 1 1-15,0 1-1 0,-5-4 1 0,10 3-1 16,-7 0 1-16,-3 2 1 0,2-2 0 0,-3-1 0 16,2 1 1-16,-5 0 3 0,1 3-1 0,-1-2 1 15,-2-2 1-15,-1 0-1 0,-1 0-1 0,-2 2-3 16,0-3 1-1,0 1 6-15,-6-8-2 0,4 3-6 0,-5 2 4 0,-1-5-5 0,-2 1-1 16,2-2 1-16,-6 2-3 0,9-2-4 0,-4 7 0 16,0-6 4-16,-2 6-3 0,-1-4 3 0,11-3 0 15,-4 3-2-15,1 0 1 0,-4 5 0 0,7-3 0 0,2 0-1 16,-6-3 1-16,8 4 0 0,-6 2 0 0,3-1-1 16,3-1 2-16,0-1-1 0,7 0 0 0,-5 1 1 15,-1-1 2-15,8 3-1 0,-6-3 3 0,3 3-1 16,0 0 6-16,0-1-1 0,-6 1 2 0,8 0 0 15,1 2-1-15,-2 1 0 0,-3-1 0 0,10 1 0 16,-7-1-5-16,5 2-1 0,-2 0 1 16,1-4-1-16,-1 4-1 0,4 0 1 15,-5-1-2-15,0 2 0 0,2 0 1 0,-2-1 0 0,5-3-4 0,-3 3 2 16,1 0-13-16,-5 0-25 0,1 0 14 0,-4-1-42 0,3-3-22 16,-7 4-28-16,0 1 7 0,4 0-179 0,-9-1 208 15,5-1-93-15,-1 1-46 0</inkml:trace>
  <inkml:trace contextRef="#ctx0" brushRef="#br0" timeOffset="13591.84">5089 9101 1435 0,'1'-1'562'15,"-1"3"-402"-15,0-3-122 0,-9 11 36 0,11-7-44 16,-2-3-12-16,5 0-18 0,-4 1-3 0,1 4-1 16,4 0-3-16,-4 6-2 0,11-9-16 0,-8 6 15 0,-1-1-9 15,1 0 10-15,0-1 2 0,5 3 3 0,-3-4 0 16,9-3 9-16,-11 5 5 0,8 1 2 16,0-2 2-16,0-2 5 0,-2 0 0 0,-3 3-2 0,-5-2 6 15,11-5-12-15,-1 0-1 0,-3-1 0 16,-1 1-2-16,-1-1-4 0,7-4-1 0,0-1-1 15,-6 0-4-15,-1 0 2 0,-5 1-1 0,3-4-3 16,-3-5-8-16,2 2-6 0,-2 1 6 0,-3-6-18 0,-2 3-8 16,-2 1-10-16,4-5-45 0,-3 5 36 0,1-2-88 15,-3-4 21-15,1-1-134 0,0 1 183 0,3 1-105 16,-3 0-59-16</inkml:trace>
  <inkml:trace contextRef="#ctx0" brushRef="#br0" timeOffset="15661.01">5153 8935 814 0,'-7'0'406'16,"7"-1"-222"-16,-2 0-125 0,5 0-40 0,-9 1-13 15,5 0 12-15,3-3-9 0,-6 3-1 0,3 0-2 16,6-2-13-16,7-4 13 0,-18 1 5 0,13-1 9 16,-2 1-11-16,-5-2 16 0,6-3 4 15,-3 0 2-15,-2 1 4 0,-4 0-1 0,6-3-3 16,-7 1-9-16,3-1 11 0,-4 0-15 0,8-2-3 15,-9 1 1-15,10-1-9 0,-10 3-1 0,-4 1 0 16,9-2 0-16,1 3-5 0,5-2 5 0,-16 1-1 16,6 1-3-16,-9 4 5 0,4-3 2 0,9 1-2 0,-11-1 3 0,1 2 1 15,-3 3 1-15,3-1 2 0,6 1 1 16,3-2-2-16,-1 5-1 0,1 1 0 0,-3 2-5 16,3-2-2-16,-1 6-2 0,2-1-4 0,-5 3 0 15,6-1-6-15,3-1-3 0,-4 4 1 0,5 1-2 16,-2 3 0-16,5-7-1 0,1 6 0 0,4-3-4 15,-3-1 3-15,2 2 1 0,5-2-2 0,9 0 5 16,-11-2 1-16,5 0 2 0,1-1 1 0,-7-4 2 16,7 7 1-16,-8-4 17 0,-6 4-7 0,1-5-8 15,11 1 5-15,-12-1-5 0,5 1 2 0,1-2-2 0,-3-4 0 16,3 0-15-16,1-2 7 0,-3-3 9 0,2-2-3 16,-4 2 4-16,-1 0-2 0,-2-1 5 0,-3 2 0 15,3-6 2-15,-5 4 4 0,1-3-2 0,-2 0 0 16,-1-1 1-16,-1-5-1 0,-2 5 0 0,0-3 0 15,-2 1-1-15,1-5-3 0,0 4 0 0,-2 0-1 16,0 0 0-16,-3 0-1 0,7-2 0 16,-3 0 0-16,4 5-2 0,-14 4 1 0,9-7-1 15,2 2 2-15,0 3-2 0,4 3 2 0,-6-4-2 16,6 3 1-16,-5-1 0 0,10-1 2 0,-3 5-1 16,-7 1 2-16,1-2-1 0,7 2 4 0,-2 4 1 15,-2-3 0-15,3-2 2 0,-5 0 0 0,3 4 0 16,9-1-2-16,0-5 1 0,-1 3-3 0,5-5-1 15,4 3 0-15,-7 1-3 0,5 3-1 0,0-4-1 0,-5-1 0 16,-2 3 0-16,2-3 0 0,-7 2 0 0,4-2 0 16,-2 2 2-16,1-4 0 0,-3 4 1 0,0 1-1 15,2-7 4-15,-3 7 0 0,1-5 0 0,1-1 1 16,-2 3 0-16,-1-3 0 0,-1-1 0 16,-3 5 1-16,-1 1-1 0,-2-2 0 0,0 2 0 15,-2 0-1-15,1-4-1 0,0 1 0 0,-1 2 0 16,-5-1-2-16,9-2 0 0,2-1-2 0,-1 0-1 15,2 4 0-15,-3 0-1 0,3 0 0 0,6-2-1 0,1 2-1 16,-5-1 0-16,-6 5-3 0,4-3 3 0,-4 0-1 16,9-2-1-16,-5 2-1 0,-2 0-1 0,7-1 1 15,-2 3-1-15,9-7 3 0,3 3-3 0,-2 3 1 16,3-5 2-16,-1 2 0 0,-1 2 2 0,0-3 0 16,3-1 0-16,-5 2 0 0,-2-2 1 0,3-1 0 15,-8 1 2-15,6-4 1 0,-2 3 1 0,-4 1-1 16,-2 1 1-16,0-1 0 0,0-4-1 0,-6 3 0 15,6 4 0-15,-7 0-1 0,-1-6-1 16,0 1 0-16,0 2-1 0,-2 0-1 0,-4 5 1 0,3-8-8 16,-17 1 3-16,7 1-5 0,-4 3-2 0,2-4-3 15,-2 0-3-15,-1-5 1 0,-6 3-3 0,-7 10 5 16,14-6-2-16,-8 2 2 0,6 1 6 0,-3 2 4 16,-3 1 0-16,15 3 11 0,0-2 8 0,4 0 5 15,2 1-7-15,7-1 1 0,-2-2 16 0,3 7-3 16,2-4 6-16,1-1-6 0,1 1-11 0,2-1-10 15,2 7 0-15,1-13 1 0,1 9-6 0,4-4-3 16,-1-2-1-16,2 4-7 0,4-2 9 16,3-1 0-16,-2-2 1 0,4 4 1 0,2 1 1 0,4-3 1 15,1-3-1-15,-3 2 3 0,4 0-2 16,2 1 1-16,1-1-1 0,0-2 1 0,-5 3-1 16,-1-3 0-16,0 3 1 0,3-2-2 0,-4-1 1 15,-2 2 1-15,-3 3-1 0,-1 0-10 0,3-1 6 0,-9-2-26 0,1-2-13 16,2 4-17-16,-9 3-70 0,0-3-35 0,-2-1-51 15,-1-1-58-15,-6 2 161 0,0 1-125 0,-2 0-38 16</inkml:trace>
  <inkml:trace contextRef="#ctx0" brushRef="#br0" timeOffset="16913.02">5088 8291 1498 0,'-5'1'579'0,"5"0"-408"0,-4-1-129 16,0 0 16-16,2-1-38 0,-2-2-4 0,2-5-3 15,4 1-3-15,0-9-9 0,2 3-1 0,-2-4-3 16,0 1-1-16,-2-1-1 0,2-1 2 0,0 0-1 16,-5 3 1-16,4-4 1 0,-5 5 1 0,2 2 0 15,8-6 1-15,-4-1 0 0,-1 2 0 0,3 2 0 16,-1-1 0-16,7 1 0 0,-2-2 0 15,-6 4 0-15,1 1 0 0,4-2 0 0,-2 0 0 16,3 1-1-16,-5-2-1 0,2 3 0 0,2 0-1 16,1-1 0-16,0 5-2 0,-2 5 1 0,5-3-3 15,-2 2 0-15,-7 3-4 0,11-2 1 0,-3 3 0 16,3 0-1-16,-1 0 0 0,-3 0 1 0,3 4 2 16,3-3 0-16,7-1 5 0,-7 3 0 0,-6 0 1 0,3-2 2 15,1 5 0-15,4-4 1 0,-9 1 1 0,-3 3 2 16,5-2-1-16,-3 0 2 0,-3-1 0 0,1 0 1 15,-3-3 2-15,2 1 0 0,-1-1 0 0,-5-2-1 16,-3 1 0-16,0 1-2 0,2-3-1 0,-6-3-2 16,3 2-2-16,-8-1 1 0,6 2-2 0,-2-7-2 15,1 0 1-15,-6 3 0 0,2-2 0 16,-3-2-1-16,3 0 0 0,1 2-1 0,3-4-1 0,-3-3 1 16,-2 2 0-16,7-4-2 0,3 2 2 0,-1-2-1 0,-2 1 0 15,-1-1 1-15,0-1 0 0,-8 2-1 0,16 0 1 16,-4-2 1-16,2 0-1 0,2-1 2 0,-1 0-1 15,1 1 0-15,7 2 3 0,0-1-1 0,-10 3 1 16,3-1 0-16,-6 5 1 0,5-1 1 16,1 5 2-16,-7-2-1 0,3 5 2 0,4-4 1 15,0 2 0-15,2 3 1 0,4 0 1 0,-6 0 2 16,0 0-1-16,1 2 2 0,-1 1-1 16,3 1 0-16,-3-1 0 0,0 3-1 0,-8 2-2 0,2 4-1 15,-4 2-1-15,0-1-1 0,12-6 0 0,-10 6-1 16,-1 3-2-16,9-5-18 0,4-2 14 0,6 0 0 15,-2-1-1-15,-1 1-2 0,-7 8 0 0,9-8-2 16,0 2-1-16,-4 3 21 0,3-3-14 0,-4-1 0 16,5 4-1-16,0-5 3 0,2-3-1 0,-1 3 1 15,-1-3 3-15,-1 0-3 0,-2-2 0 0,-1 1 0 0,6-3 1 16,0-3 0-16,0 2 0 0,-5 0 1 0,2-3 7 16,0 0-7-16,2 1 2 0,-8 2 0 0,0-1 1 15,0-3-2-15,-4 1 1 0,3-2-2 16,-2 0-4-16,-4-1 5 0,-2-1 0 0,4-2-1 15,-5 3-1-15,4-2 3 0,-4 0 0 0,-2 2 0 16,-2-4-1-16,5 5 0 0,1-1 0 16,-5-1-1-16,7-3 1 0,-8 3-2 0,3 2 0 15,4-1 0-15,7 1-1 0,-6 1 0 0,3-3-1 0,-13 9 1 0,8-1-3 16,0 1 0-16,6-3-2 0,-7 3 1 0,4 2 1 16,-2-1-2-16,6-1 0 0,4 1-2 0,3-1 2 15,5-3 1-15,-10 4 2 0,5-1-2 0,1 0-1 16,0-2 3-16,6 2 1 0,-11-1 0 0,0 0-1 15,-3-1 1-15,1 2 0 0,4-2 1 0,8 0 0 16,-8-3 0-16,1-1 0 0,-3-3 0 0,5 1 1 16,-1-2 0-16,-10 0 0 0,-3 1 1 15,7-4 0-15,-3 3 1 0,-3 2 0 0,3 2 0 0,-11-7 0 16,9 1 1-16,0 0 0 0,0 5-1 0,-13-2 1 16,8-6 0-16,-8 3 0 0,0-3-7 0,6 7-2 15,-9-1-3-15,5-3-3 0,-15 6-3 0,6-8-4 16,-3 11-4-16,-11-2-8 0,4 0 3 0,-4-2 0 15,-9 0-3-15,6 1 8 0,9-4 4 0,-4 3 3 16,5-1-1-16,3 1 19 0,1 3 3 0,6 2 0 16,-1 0 7-16,9-1 8 0,-7 2 3 0,2 1 5 15,4 0 6-15,3 1-11 0,1-1 2 16,5 1 0-16,1 0 7 0,0-1-24 0,3-2-4 16,0 2-5-16,0 0-36 0,4-1 30 0,12-1-16 15,2 2 15-15,6 0-21 0,-13 1 23 0,12 2 1 16,6-2-1-16,-6-1 35 0,8 0-30 0,-10 4 16 15,-4-4-14-15,13 0 13 0,3 0-12 0,2 0 0 16,3 4 1-16,-6-4-3 0,7 0 1 0,-5 0 0 0,-8-1-1 0,13 1 1 16,-15-2-1-16,-7-3 2 0,-1 3-1 0,10-1 0 15,-12-2 1-15,4-3 0 0,0 1 0 16,-9-4 1-16,9 2 0 0,1 1 1 0,-10 1-1 16,-2-3-6-16,-1-2-8 0,0 0 4 0,-4 0-34 15,-1 3-10-15,-1-3-15 0,0-1-2 0,-4 3-64 16,4-5-14-16,-7 4-13 0,2 0-34 0,0 1 123 15,0 4-79-15,1-3-32 0</inkml:trace>
  <inkml:trace contextRef="#ctx0" brushRef="#br0" timeOffset="17244.82">5016 7302 1482 0,'3'0'540'0,"-4"-2"-403"16,-1-1-102-16,3 3 7 0,2-4-20 0,-2 0 2 15,-1-1 0-15,0 1-12 0,1-10-2 0,-1 5-2 16,0-2-2-16,3-7-6 0,-3 5 0 0,0-2-8 15,1-4-2-15,0-3 10 0,1 10 0 0,0-6 0 0,2-2-2 0,-6 2 4 16,2-5 1-16,0 6 0 0,-1-3 2 16,4 5-3-16,-1-11 0 0,-1 6 0 0,-1-1 0 15,1 3-1-15,1-4 0 0,0 2-7 0,-3-2 3 16,1 4-55-16,-5 2-21 0,2-2-30 0,-1 7-124 16,1-5 172-16,-4 5-146 0,3 0-67 15</inkml:trace>
  <inkml:trace contextRef="#ctx0" brushRef="#br0" timeOffset="17488.38">4741 6824 1472 0,'-1'-6'593'0,"0"-6"-372"0,5-3-150 0,4 0-62 16,-5 0-10-16,-3 2 5 0,2-4-4 0,-2-2 4 16,1 1 11-16,3 0-76 0,-4 3-20 0,-6 3 8 15,17-7-9-15,-11 9-89 0,1-1-14 0,-1 3-21 16,0 0 10-16,2 4 11 0,1 1 0 0,-2 2-32 16,1 1-1-16,3 7 67 0,1 4-32 0,4-6 11 15</inkml:trace>
  <inkml:trace contextRef="#ctx0" brushRef="#br0" timeOffset="17683.47">4945 6796 567 0,'6'4'418'0,"0"1"-141"0,2-5-164 0,-3 4 129 0,7-7-143 16,-1 3-14-16,2 0 14 0,-1-3-36 16,2-2-29-16,5 0-8 0,-5-1-6 0,1 1-7 15,0 1-7-15,4-4-1 0,-6 3-26 0,-6 5 23 0,6-3-2 16,-6 0-5-16,-2 3-19 0,-3 0-13 0,5-4-15 0,-7 3-17 15,-1-1-21-15,3-3-59 0,9 0-35 0,-8 1-34 16,5-4 139-16,-3 4-94 0,-14-4-32 0</inkml:trace>
  <inkml:trace contextRef="#ctx0" brushRef="#br0" timeOffset="18460.89">4931 6539 1140 0,'4'6'444'0,"3"0"-290"0,2 4-82 0,3-4-30 15,-3 1-4-15,3-1-32 0,1-6 5 0,0 5 3 0,4-1-10 16,-4-3-7-16,9-1 0 0,-5-2 1 16,2 2-7-16,-14-7 9 0,9 10 0 0,-7-3-3 0,9-6 6 15,1 0 3-15,-17 2 6 0,2-1 7 0,9 0-11 16,-9 3 0-16,8-9 17 0,-9 4 1 15,-2-1 1-15,-4 6 1 0,4-7-3 0,1 1-3 16,3 1-4-16,1 2 1 0,-5-1-7 0,-2 2 1 16,4-2-3-16,-5 0 1 0,-4 0-1 0,5 7-2 15,-3-1-6-15,0 0-3 0,-2 0-5 0,-6 0 1 16,7 3-12-16,1 0-3 0,-4 4 1 0,-8-6 0 16,3 2 4-16,4 2 3 0,-1 5-1 15,-3-4 2-15,3 0 12 0,-4 0 4 0,11-1-3 0,-1-3 2 0,-4 7 3 16,4-6-1-16,1-3 12 0,1 3-3 0,-1-1-1 15,1-1 0-15,0 1 3 0,-2-1 1 0,5-6-5 16,-1 1 1-16,-2 1-8 0,3-4-1 0,-1-1-1 16,-1-1-2-16,1-1 0 0,-3-1-1 15,1-1 0-15,-1 1 1 0,-1-4-1 0,2 0 2 16,1 2 2-16,2-1 0 0,1 1 1 0,6-2 3 16,-4 3 1-16,4 0 1 0,3 2 3 0,-2 5 2 15,3-7 0-15,-2 3 0 0,2 4 1 0,-3 3 0 16,4-9-5-16,-1 7 0 0,2-1 0 0,10 3-5 0,-4-2-1 15,-4 2 0-15,2-1-3 0,2-2 0 0,-1 10 0 16,2-5 3-16,-11 0-1 0,-3-2 1 0,1 5 0 16,10-3 0-16,-11 4 2 0,5-5-2 0,-9 1 1 15,5 0 1-15,-6-3 0 0,8 2 1 0,-10 2 1 16,0-1-1-16,3-7 2 0,-1 5 0 0,4-2-1 16,-12-1-1-16,4 3-2 0,-4-1-3 15,7-8 0-15,-9 7 0 0,-2-6-5 0,-6 0-1 16,3-2-2-16,2 1 1 0,1-7-5 0,-6 3 1 15,1 1-1-15,2 2-1 0,0 0 1 0,4-2 0 16,4-2 1-16,-1 5-1 0,0 2 5 0,5-1 1 16,1-5 0-16,5 5 2 0,-2 0 0 0,3 3 2 15,-3-2 1-15,5-1 0 0,2-1 1 0,0 4 0 16,0-3 0-16,9 5 0 0,-4-2-1 0,0-2 129 0,-4 5-126 0,13-2-1 16,-8 0 0-16,8 2 2 0,-6-2 6 0,-11 0-4 15,8 4-1-15,4 0-126 0,3-2 126 0,-15 1 0 16,11 3 0-16,-13-1-3 0,11-2-4 15,3-1 3-15,-5-1 1 0,-8 2 0 0,6-3 134 16,-6 4-135-16,3-4-4 0,-4 2-4 0,-3 0-29 16,1 1-18-16,-2-2-19 0,-1 2-26 0,-1 1-270 15,3-6 304-15,-1 3-126 0,-2-1-51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5T08:10:00.85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16784 3959 877 0,'-12'1'396'0,"2"1"-244"0,2 8-131 0,4-5 72 16,-2 1-91-16,0-3-73 0,3-3 73 0,2 4 3 15,2 1 1-15,3-5-28 0,1-5 34 0,3-1 2 16,-2 3 1-16,5-4 19 0,-3 2-9 16,4-3 2-16,0-5 3 0,7 4-1 0,-3-3-1 15,2 0-2-15,3-2-3 0,1 2-5 0,7-9-3 16,-9 6-1-16,6-2-5 0,2-1-3 15,1 1 0-15,-6 2-1 0,-1 1-3 0,0-3 1 0,-3 3 1 16,-5-4 1-16,3 0-3 0,-1 5 5 0,-5-5-1 16,7 2 2-16,-1 0 1 0,-4-1 0 0,-2 5-1 15,-1 6 0-15,-6-2 2 0,1-2-11 0,-5 9-4 16,0-3-3-16,-4 6-7 0,-5 2-5 0,-3 7-3 16,5-5-3-16,-11 21-8 0,5-5 9 0,-8 4 0 15,-3 9-8-15,4-3 13 0,-10 4 3 0,9-5-1 0,-8 2 6 16,5 2 5-16,-6 4 2 0,10-6 0 0,-1 2 5 15,-2 0-5-15,11 1 1 0,2-5 3 0,-1 2-3 16,5-8-2-16,0 3-2 0,3-2 2 0,2-1 2 16,1-5-3-16,4-8-1 0,3 6 1 0,3-8-1 15,1 2 4-15,6-10 1 0,-3-2 0 16,9-4 6-16,0-2 3 0,-1 1 2 0,1-2 0 16,9-9 4-16,-2-2-1 0,-4 2 0 0,2-5 3 15,0-8-5-15,-1 4 1 0,-2 0-1 0,3-2 1 0,-3-5-2 16,-1-2 1-16,1-1 2 0,-2 4-2 0,0-1 2 0,2-9 0 15,-6 0 1-15,-1 2 0 0,-2 0 0 0,7-7 1 16,-2 0-3-16,0-1 3 0,-6 4-4 16,-3 0 1-16,5-3-3 0,-6 7 2 0,0 2-1 15,-8 8 0-15,2-3-1 0,5 12 2 0,-15 1 0 16,12 0 1-16,-7 4 0 0,-1 7 0 0,-1 4-1 16,-4 1-1-16,2 3 2 0,3-1-10 0,7-3-2 15,-11 13 2-15,8-3-5 0,-10 8-6 0,9-2 0 16,-1 0-2-16,-1 6-2 0,-5 14 6 15,3 2 2-15,-6-3-4 0,8 6 5 0,0-1 4 0,0 12-1 16,-2 10 2-16,0 0 1 0,2-7 0 0,-1 4 0 16,1 0 2-16,0 1 0 0,9-4 1 0,-15-6 1 15,9-3-1-15,-3-3 2 0,6-1-1 0,-8-4 0 16,6-3 0-16,3-10 0 0,-1 6-1 0,4-9-2 16,-7 4-3-16,2-9-17 0,-1-1-10 0,6-4-15 15,-8-1-16-15,-2-1-51 0,1-2-22 0,4-2-23 0,-5-3-22 16,-2 0-24-16,5-5 116 0,-3 1-86 0,2-4-2 15</inkml:trace>
  <inkml:trace contextRef="#ctx0" brushRef="#br0" timeOffset="1">17574 3881 887 0,'7'-4'348'0,"-10"4"-228"0,11-2-78 0,0-1 7 0,9 1-11 15,1-1 1-15,-15 3-2 0,15 0 2 0,-4-1-21 0,10-4-5 16,-3 5-3-16,1 0-1 0,-5-2-3 16,5 2-2-16,2-4-1 0,2 3-5 0,-2-1-12 15,1 3-11-15,-1-3-15 0,-1 1-66 0,5-9-38 16,-2 8 103-16,-2-3-78 0,0-1-30 0</inkml:trace>
  <inkml:trace contextRef="#ctx0" brushRef="#br0" timeOffset="2">18305 3407 1434 0,'-5'12'473'0,"-1"-5"-371"0,-4 7-92 16,-2 7-16-16,-6 5-1 0,1-3 3 15,5 3 3-15,0 1 5 0,-9 2 0 0,3 4-13 16,-1 2-1-16,10-11-8 0,-10 1-10 16,-4 6 3-16,4-7-30 0,-5 4-5 0,14-11-1 15,-14 2-2-15,-2-2 13 0,14-6 10 0,-4-2 9 0,5-1-4 16,3-8 24-16,0 2-7 0,-2-1-12 16,8-1-16-16,-3-3-51 0,-4-4-34 0,7 4-37 15,2-5 105-15,1-8-85 0,5-6-32 0</inkml:trace>
  <inkml:trace contextRef="#ctx0" brushRef="#br0" timeOffset="3">18094 3602 589 0,'15'2'292'0,"-5"4"-151"0,-6 3-75 15,0 0 53-15,14 4-15 16,-8 2-20-16,3 5-15 0,-1-5 7 0,0-1-26 0,-1 8-11 16,2-3-8-16,-1-7-29 0,-5 3 7 0,1-3-9 0,8 1 7 15,2-1-14-15,-1 4 4 0,-5-6 6 0,1 0-25 16,4-5-13-16,-1 3 9 0,0-4-50 0,-6-4-10 15,-1 0-8-15,0-6-16 0,-1 0-21 0,9-9 9 16,-8 6-7-16,-6-8 51 0,3-1-13 0,3-3-16 16</inkml:trace>
  <inkml:trace contextRef="#ctx0" brushRef="#br0" timeOffset="4">18513 3315 969 0,'-5'11'203'0,"5"6"1"0,3 1-49 0,-3 2-64 16,-5-1-23-16,5 13-4 0,0 1-42 0,8 8 14 16,-6 0-3-16,0 7-19 0,-1 1-6 0,14 1 3 15,-7 5-2-15,2-7-2 0,-10 7-1 0,8-9-1 0,4 1-3 16,0 7 4-16,-2-7 4 0,-9-4-1 0,7 1-1 16,0 0 0-16,11-6 2 0,-7-11-7 0,-2 4 3 15,1-10-33-15,3-1-17 0,2-5-19 0,-2-5 8 16,2-3-119-16,-3-1-64 0,4 1 166 0,-1-7-120 15,-1-2-42-15</inkml:trace>
  <inkml:trace contextRef="#ctx0" brushRef="#br0" timeOffset="5">19145 3360 1644 0,'3'-3'534'0,"4"3"-375"0,7-2-140 0,-3-3-18 16,-6 8-4-16,8-2 5 0,5-1-1 0,6-3-1 16,3 3 23-16,-1-2-23 0,0 4-1 0,0 3 0 15,9-5 0-15,-6 5-1 0,-7 5 2 0,0 4 0 16,-3-4-1-16,-6 3 0 0,3 1 0 0,5 1 1 15,-15 3-2-15,-1 1 1 0,5-2-2 0,-10 1 1 16,8-1-1-16,-19 6 2 0,0 0-4 0,-2 0 0 16,-5 3-1-16,-7 3 1 0,-2-2-1 0,4-1 1 0,-1-4-1 15,-7 5-2-15,6-3 3 0,-11-4 0 0,10-5 1 16,1 1 0-16,-4 1 2 0,5-6 0 0,-6 4 1 16,18-1 0-16,-10-2 1 0,5-3 1 0,4 0 2 15,-8 1 0-15,11-6 1 0,-7 5 0 16,-4-7 4-16,5 0 2 0,16-1 0 0,-12 0 0 15,13-1-2-15,9-2-1 0,-1-1-1 0,7 2 0 16,-1-4-4-16,11-3-2 0,-7-2 0 16,11-2 0-16,9-3 0 0,-7 3 1 0,2-4 0 0,10-1 0 0,3 1 0 15,-1 0 1-15,1 3-1 0,-3 2 0 0,0-4 1 0,9-4 0 16,2-2 1-16,-2 5-1 0,9-8 2 16,-121 0 0-16,141 0-139 0,-68 2 81 15,39 2-189-15,-22 3 189 0,-49-2-105 0,93-1-84 16</inkml:trace>
  <inkml:trace contextRef="#ctx0" brushRef="#br0" timeOffset="6">20077 3085 1511 0,'24'-2'663'0,"4"1"-481"0,-1-2-161 16,5 2-13-16,1-1 8 0,-4 2-16 0,0 2 0 16,-2 0 1-16,-4 2-72 0,9 2 59 0,-12 3-10 15,-3-2-24-15,-5 4-1 0,-3 2-1 0,-9 7-1 16,7-5-8-16,-9 3 11 0,-11 0 6 0,-9 8 10 16,11-6 1-16,-12 2 21 0,5-1 18 0,-3-2 3 15,-10 2 10-15,2 3-4 0,3-2 0 0,5-5 0 16,-2 5 16-16,9 0-29 0,-5 0-1 0,5-4 1 0,-5 0-4 0,10 3 0 15,3-5 1-15,0 3 1 0,1-4-8 16,-1 3 8-16,4-5 1 0,11 2-3 0,1-1 3 16,-3-3 0-16,1 3-1 0,5-9-3 0,1 0 2 15,0 0-2-15,1 2 0 0,4-8 0 0,0-3-1 16,1 1 5-16,3-7-1 0,-2 9 1 0,8-9 4 16,2-2-1-16,-4-2 1 0,0 4 1 0,-7-6 2 15,4-2-4-15,2-2 0 0,-10-1 3 0,-1-2-4 16,0 1-3-16,-5 0 2 0,3-3-4 0,2-10-2 15,-2 3-2-15,-2 4-2 0,1-5-1 0,-3 1-1 0,6-7 1 16,-7 3-2-16,2-1 3 0,-4 8 0 0,2 0 2 16,-4-3 1-16,2 7 0 0,1-2 1 0,-3 12 0 15,1-5 0-15,0 7 0 0,6-1 1 0,-6 4 1 16,3 2 0-16,-7 7 0 0,2 0-2 0,3 1 2 16,-1 0 0-16,-4 10-1 0,-1 2 0 15,1 1-1-15,4 4 0 0,1 4 0 0,-3 2 0 16,-1 0 1-16,2 9-1 0,3 6 1 0,-5 0 0 15,1-1 1-15,1 4-1 0,1-2 1 0,-4 9-1 16,1 0 1-16,1 1-2 0,-2-5 1 0,-1 8-3 16,0-2-6-16,-1 4-24 0,0-10-10 0,2-5-17 15,-2 5-17-15,1-12 3 0,1 1-97 0,4-14-44 16,-3 2 138-16,2-10-79 0,-3 4-46 0</inkml:trace>
  <inkml:trace contextRef="#ctx0" brushRef="#br0" timeOffset="7">21008 3162 1512 0,'13'-9'682'0,"8"6"-760"0,0 1 98 0,12-4-18 16,-14 3 0-16,8-7 1 0,-1 1 31 0,-3 2-32 0,9-1 0 15,-1-2 254-15,1 0-255 0,-13 7 1 0,-2 2-1 16,3 1 0-16,-7 3 4 0,6-1-3 0,-9 4 0 16,-1 2 1-16,5-3 1 0,-5 4 4 0,5 2 1 15,-5-4-4-15,-14 14 0 0,12-5 4 16,-7 1-1-16,-8 6 2 0,-7 3-7 0,-2 4 0 16,-5-2-6-16,0 0 0 0,8-3-1 0,-13 3-22 15,3-1 12-15,3-5-23 0,3 6 1 16,-1-6-3-16,1-1-12 0,2 0-3 0,-2-6-20 0,3 2 4 15,2-1-28-15,0 1-45 0,-1-7-31 0,10-7-42 16,-4 4 141-16,5-4-109 0,2-5-32 0</inkml:trace>
  <inkml:trace contextRef="#ctx0" brushRef="#br0" timeOffset="8">21817 2898 1710 0,'0'18'575'0,"1"21"-440"0,0 2-93 0,-7 9-31 0,9-5 0 0,-6 11 0 16,-7 1-4-16,12 1-2 0,-2 3-74 16,-1 2 72-16,-3 2-26 0,4-10 26 0,0 1 0 0,6 3 0 15,-1-4 0-15,-9-7 1 0,9-10-2 16,-1-15 0-16,0 1 2 0,3 16 2 0,2-8-1 15,-5 10-1-15,-5-3 2 0,3-1 0 0,9-10-52 0,-5 5-40 16,-3-16-58-16,4 13-79 0,-7-21 161 16,12-3-131-16,7-13-96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33:41.14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16784 3959 877 0,'-12'1'396'0,"2"1"-244"0,2 8-131 0,4-5 72 16,-2 1-91-16,0-3-73 0,3-3 73 0,2 4 3 15,2 1 1-15,3-5-28 0,1-5 34 0,3-1 2 16,-2 3 1-16,5-4 19 0,-3 2-9 16,4-3 2-16,0-5 3 0,7 4-1 0,-3-3-1 15,2 0-2-15,3-2-3 0,1 2-5 0,7-9-3 16,-9 6-1-16,6-2-5 0,2-1-3 15,1 1 0-15,-6 2-1 0,-1 1-3 0,0-3 1 0,-3 3 1 16,-5-4 1-16,3 0-3 0,-1 5 5 0,-5-5-1 16,7 2 2-16,-1 0 1 0,-4-1 0 0,-2 5-1 15,-1 6 0-15,-6-2 2 0,1-2-11 0,-5 9-4 16,0-3-3-16,-4 6-7 0,-5 2-5 0,-3 7-3 16,5-5-3-16,-11 21-8 0,5-5 9 0,-8 4 0 15,-3 9-8-15,4-3 13 0,-10 4 3 0,9-5-1 0,-8 2 6 16,5 2 5-16,-6 4 2 0,10-6 0 0,-1 2 5 15,-2 0-5-15,11 1 1 0,2-5 3 0,-1 2-3 16,5-8-2-16,0 3-2 0,3-2 2 0,2-1 2 16,1-5-3-16,4-8-1 0,3 6 1 0,3-8-1 15,1 2 4-15,6-10 1 0,-3-2 0 16,9-4 6-16,0-2 3 0,-1 1 2 0,1-2 0 16,9-9 4-16,-2-2-1 0,-4 2 0 0,2-5 3 15,0-8-5-15,-1 4 1 0,-2 0-1 0,3-2 1 0,-3-5-2 16,-1-2 1-16,1-1 2 0,-2 4-2 0,0-1 2 0,2-9 0 15,-6 0 1-15,-1 2 0 0,-2 0 0 0,7-7 1 16,-2 0-3-16,0-1 3 0,-6 4-4 16,-3 0 1-16,5-3-3 0,-6 7 2 0,0 2-1 15,-8 8 0-15,2-3-1 0,5 12 2 0,-15 1 0 16,12 0 1-16,-7 4 0 0,-1 7 0 0,-1 4-1 16,-4 1-1-16,2 3 2 0,3-1-10 0,7-3-2 15,-11 13 2-15,8-3-5 0,-10 8-6 0,9-2 0 16,-1 0-2-16,-1 6-2 0,-5 14 6 15,3 2 2-15,-6-3-4 0,8 6 5 0,0-1 4 0,0 12-1 16,-2 10 2-16,0 0 1 0,2-7 0 0,-1 4 0 16,1 0 2-16,0 1 0 0,9-4 1 0,-15-6 1 15,9-3-1-15,-3-3 2 0,6-1-1 0,-8-4 0 16,6-3 0-16,3-10 0 0,-1 6-1 0,4-9-2 16,-7 4-3-16,2-9-17 0,-1-1-10 0,6-4-15 15,-8-1-16-15,-2-1-51 0,1-2-22 0,4-2-23 0,-5-3-22 16,-2 0-24-16,5-5 116 0,-3 1-86 0,2-4-2 15</inkml:trace>
  <inkml:trace contextRef="#ctx0" brushRef="#br0" timeOffset="186.19">17574 3881 887 0,'7'-4'348'0,"-10"4"-228"0,11-2-78 0,0-1 7 0,9 1-11 15,1-1 1-15,-15 3-2 0,15 0 2 0,-4-1-21 0,10-4-5 16,-3 5-3-16,1 0-1 0,-5-2-3 16,5 2-2-16,2-4-1 0,2 3-5 0,-2-1-12 15,1 3-11-15,-1-3-15 0,-1 1-66 0,5-9-38 16,-2 8 103-16,-2-3-78 0,0-1-30 0</inkml:trace>
  <inkml:trace contextRef="#ctx0" brushRef="#br0" timeOffset="462.21">18305 3407 1434 0,'-5'12'473'0,"-1"-5"-371"0,-4 7-92 16,-2 7-16-16,-6 5-1 0,1-3 3 15,5 3 3-15,0 1 5 0,-9 2 0 0,3 4-13 16,-1 2-1-16,10-11-8 0,-10 1-10 16,-4 6 3-16,4-7-30 0,-5 4-5 0,14-11-1 15,-14 2-2-15,-2-2 13 0,14-6 10 0,-4-2 9 0,5-1-4 16,3-8 24-16,0 2-7 0,-2-1-12 16,8-1-16-16,-3-3-51 0,-4-4-34 0,7 4-37 15,2-5 105-15,1-8-85 0,5-6-32 0</inkml:trace>
  <inkml:trace contextRef="#ctx0" brushRef="#br0" timeOffset="649.33">18094 3602 589 0,'15'2'292'0,"-5"4"-151"0,-6 3-75 15,0 0 53-15,14 4-15 16,-8 2-20-16,3 5-15 0,-1-5 7 0,0-1-26 0,-1 8-11 16,2-3-8-16,-1-7-29 0,-5 3 7 0,1-3-9 0,8 1 7 15,2-1-14-15,-1 4 4 0,-5-6 6 0,1 0-25 16,4-5-13-16,-1 3 9 0,0-4-50 0,-6-4-10 15,-1 0-8-15,0-6-16 0,-1 0-21 0,9-9 9 16,-8 6-7-16,-6-8 51 0,3-1-13 0,3-3-16 16</inkml:trace>
  <inkml:trace contextRef="#ctx0" brushRef="#br0" timeOffset="868.52">18513 3315 969 0,'-5'11'203'0,"5"6"1"0,3 1-49 0,-3 2-64 16,-5-1-23-16,5 13-4 0,0 1-42 0,8 8 14 16,-6 0-3-16,0 7-19 0,-1 1-6 0,14 1 3 15,-7 5-2-15,2-7-2 0,-10 7-1 0,8-9-1 0,4 1-3 16,0 7 4-16,-2-7 4 0,-9-4-1 0,7 1-1 16,0 0 0-16,11-6 2 0,-7-11-7 0,-2 4 3 15,1-10-33-15,3-1-17 0,2-5-19 0,-2-5 8 16,2-3-119-16,-3-1-64 0,4 1 166 0,-1-7-120 15,-1-2-42-15</inkml:trace>
  <inkml:trace contextRef="#ctx0" brushRef="#br0" timeOffset="1351.39">19145 3360 1644 0,'3'-3'534'0,"4"3"-375"0,7-2-140 0,-3-3-18 16,-6 8-4-16,8-2 5 0,5-1-1 0,6-3-1 16,3 3 23-16,-1-2-23 0,0 4-1 0,0 3 0 15,9-5 0-15,-6 5-1 0,-7 5 2 0,0 4 0 16,-3-4-1-16,-6 3 0 0,3 1 0 0,5 1 1 15,-15 3-2-15,-1 1 1 0,5-2-2 0,-10 1 1 16,8-1-1-16,-19 6 2 0,0 0-4 0,-2 0 0 16,-5 3-1-16,-7 3 1 0,-2-2-1 0,4-1 1 0,-1-4-1 15,-7 5-2-15,6-3 3 0,-11-4 0 0,10-5 1 16,1 1 0-16,-4 1 2 0,5-6 0 0,-6 4 1 16,18-1 0-16,-10-2 1 0,5-3 1 0,4 0 2 15,-8 1 0-15,11-6 1 0,-7 5 0 16,-4-7 4-16,5 0 2 0,16-1 0 0,-12 0 0 15,13-1-2-15,9-2-1 0,-1-1-1 0,7 2 0 16,-1-4-4-16,11-3-2 0,-7-2 0 16,11-2 0-16,9-3 0 0,-7 3 1 0,2-4 0 0,10-1 0 0,3 1 0 15,-1 0 1-15,1 3-1 0,-3 2 0 0,0-4 1 0,9-4 0 16,2-2 1-16,-2 5-1 0,9-8 2 16,-121 0 0-16,141 0-139 0,-68 2 81 15,39 2-189-15,-22 3 189 0,-49-2-105 0,93-1-84 16</inkml:trace>
  <inkml:trace contextRef="#ctx0" brushRef="#br0" timeOffset="1938.44">20077 3085 1511 0,'24'-2'663'0,"4"1"-481"0,-1-2-161 16,5 2-13-16,1-1 8 0,-4 2-16 0,0 2 0 16,-2 0 1-16,-4 2-72 0,9 2 59 0,-12 3-10 15,-3-2-24-15,-5 4-1 0,-3 2-1 0,-9 7-1 16,7-5-8-16,-9 3 11 0,-11 0 6 0,-9 8 10 16,11-6 1-16,-12 2 21 0,5-1 18 0,-3-2 3 15,-10 2 10-15,2 3-4 0,3-2 0 0,5-5 0 16,-2 5 16-16,9 0-29 0,-5 0-1 0,5-4 1 0,-5 0-4 0,10 3 0 15,3-5 1-15,0 3 1 0,1-4-8 16,-1 3 8-16,4-5 1 0,11 2-3 0,1-1 3 16,-3-3 0-16,1 3-1 0,5-9-3 0,1 0 2 15,0 0-2-15,1 2 0 0,4-8 0 0,0-3-1 16,1 1 5-16,3-7-1 0,-2 9 1 0,8-9 4 16,2-2-1-16,-4-2 1 0,0 4 1 0,-7-6 2 15,4-2-4-15,2-2 0 0,-10-1 3 0,-1-2-4 16,0 1-3-16,-5 0 2 0,3-3-4 0,2-10-2 15,-2 3-2-15,-2 4-2 0,1-5-1 0,-3 1-1 0,6-7 1 16,-7 3-2-16,2-1 3 0,-4 8 0 0,2 0 2 16,-4-3 1-16,2 7 0 0,1-2 1 0,-3 12 0 15,1-5 0-15,0 7 0 0,6-1 1 0,-6 4 1 16,3 2 0-16,-7 7 0 0,2 0-2 0,3 1 2 16,-1 0 0-16,-4 10-1 0,-1 2 0 15,1 1-1-15,4 4 0 0,1 4 0 0,-3 2 0 16,-1 0 1-16,2 9-1 0,3 6 1 0,-5 0 0 15,1-1 1-15,1 4-1 0,1-2 1 0,-4 9-1 16,1 0 1-16,1 1-2 0,-2-5 1 0,-1 8-3 16,0-2-6-16,-1 4-24 0,0-10-10 0,2-5-17 15,-2 5-17-15,1-12 3 0,1 1-97 0,4-14-44 16,-3 2 138-16,2-10-79 0,-3 4-46 0</inkml:trace>
  <inkml:trace contextRef="#ctx0" brushRef="#br0" timeOffset="2270.57">21008 3162 1512 0,'13'-9'682'0,"8"6"-760"0,0 1 98 0,12-4-18 16,-14 3 0-16,8-7 1 0,-1 1 31 0,-3 2-32 0,9-1 0 15,-1-2 254-15,1 0-255 0,-13 7 1 0,-2 2-1 16,3 1 0-16,-7 3 4 0,6-1-3 0,-9 4 0 16,-1 2 1-16,5-3 1 0,-5 4 4 0,5 2 1 15,-5-4-4-15,-14 14 0 0,12-5 4 16,-7 1-1-16,-8 6 2 0,-7 3-7 0,-2 4 0 16,-5-2-6-16,0 0 0 0,8-3-1 0,-13 3-22 15,3-1 12-15,3-5-23 0,3 6 1 16,-1-6-3-16,1-1-12 0,2 0-3 0,-2-6-20 0,3 2 4 15,2-1-28-15,0 1-45 0,-1-7-31 0,10-7-42 16,-4 4 141-16,5-4-109 0,2-5-32 0</inkml:trace>
  <inkml:trace contextRef="#ctx0" brushRef="#br0" timeOffset="2537.51">21817 2898 1710 0,'0'18'575'0,"1"21"-440"0,0 2-93 0,-7 9-31 0,9-5 0 0,-6 11 0 16,-7 1-4-16,12 1-2 0,-2 3-74 16,-1 2 72-16,-3 2-26 0,4-10 26 0,0 1 0 0,6 3 0 15,-1-4 0-15,-9-7 1 0,9-10-2 16,-1-15 0-16,0 1 2 0,3 16 2 0,2-8-1 15,-5 10-1-15,-5-3 2 0,3-1 0 0,9-10-52 0,-5 5-40 16,-3-16-58-16,4 13-79 0,-7-21 161 16,12-3-131-16,7-13-96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34:28.49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2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3-08T10:34:31.504"/>
    </inkml:context>
  </inkml:definitions>
  <inkml:trace contextRef="#ctx0" brushRef="#br0">4529 12823 810 0,'3'3'281'0,"6"-3"-197"0,-9 6-66 16,14-7-11-16,-5 1-4 0,0-5 11 0,3-5 6 15,-1-6 2-15,-1 7-1 0,0-12 0 0,4-13-2 16,-6 5 1-16,6-12-3 0,-4-9-10 0,-1-3-4 16,4-2-1-16,-3-8 0 0,-5-5 2 0,5-10 1 15,-9 2-5-15,6-7-26 0,4-8 31 0,0-8 1 0,-7 2-8 16,10-10 0-16,-4 0 5 0,0-4-2 0,5-4 3 0,-4 1 35 16,1-1-35-16,-1-1-1 0,0 1 7 0,2-3 0 15,6 1-8-15,-4 2 2 0,-1 0-3 0,2 1-4 16,-3 6 6-16,0 4 3 0,3-3 0 0,-7 7 1 15,2-1 2-15,-4 4 0 0,5 5 1 0,-1-3 2 16,2 1-4-16,-3 7-1 0,1 0-1 0,0 5 3 0,-1 13-3 16,-4 3 1-16,-2 2 2 0,-4 15-2 0,4-6 4 15,-1 15 1-15,-4 3 2 0,1 0-2 0,-9 6 7 16,9 7 1-16,0-2 3 0,-5 13-2 0,-2 6 0 16,-3 4-7-16,-1 3-2 0,3 8 4 0,3-1-8 0,-8 11-14 15,1 3-8-15,-1 3 6 0,1 8-13 0,4 5 2 16,0 1-1-16,-3 11-7 0,-3 13-1 0,6 3 9 15,-1-1 5-15,0 10-5 0,-3 8 9 0,2 8 1 16,3 1 2-16,-1 3 2 0,-1-1 1 0,-2 14 4 16,1 0-2-16,2-2 0 0,1 10 1 0,-4 2 1 15,2-2-1-15,3 7 0 0,-3 0 0 0,4-5 1 16,-3 6 1-16,0-9 5 0,6-4 1 0,-1-5 2 16,-4 3 1-16,6-9 3 0,0-2 0 0,3-11 1 15,-4 8-1-15,-2-10-4 0,-4 0-1 0,7-11 0 16,-2 1-2-16,-5-5-2 0,4-4 0 0,-9-7 0 15,15-3 0-15,-2-10 0 0,1-12 2 0,-4-3-1 16,-1-1 1-16,0-14 0 0,-1-4-6 0,9-11-4 0,0-3-5 16,0-4-10-16,-1-7-4 0,-7-11-1 0,13-7-1 15,-7-7-2-15,-4-6 1 0,-6-13 8 0,-1-4 3 0,-2-10 8 16,6-2 3-16,1-14 1 0,-4 2 1 0,10-13 1 16,-3-5 4-16,-3-4-1 0,1 3-1 0,-5-11-1 15,7 2 1-15,6-5 1 0,-15 2-1 0,13 0 1 16,-7 1 0-16,4 1-1 0,1 1 1 0,-5 0 0 15,7 2-1-15,-6 9 1 0,-1 0 0 0,-2 5-2 0,3-1 0 16,10 18 1-16,-5-6-1 0,-2 11 1 0,-1-4 2 16,4 19 0-16,-1-1 1 0,11 0 2 0,-11 10 3 15,-4 5 0-15,3 9 3 0,-2 5-1 0,-5 7 0 16,11 8-6-16,-14 5-8 0,3 5-7 0,0 9-20 16,3 11-14-16,0 14-20 0,3-1-17 0,-8 14-49 0,-3 12-18 15,6 20-33-15,-6 2 109 0,-5 18-76 0,3 9-24 16</inkml:trace>
  <inkml:trace contextRef="#ctx0" brushRef="#br0" timeOffset="999.47">4408 11017 569 0,'-15'142'306'0,"-3"-3"-147"16,2-1-86-16,3-5 34 0,1-7-9 0,1 1-14 15,5-6-15-15,1-4-22 0,-2 0-10 0,7-8-7 16,-3-9-1-16,4 0-15 0,-1-8-3 0,8-17-1 16,-8 3-2-16,5-18-7 0,-4-7-1 0,-1-18 0 15,6 4-5-15,-3-20-3 0,4-5-7 0,-5-6-7 16,-1-3-4-16,7-9-5 0,2-13-1 0,0-5-1 15,-3-7-1-15,3-13 5 0,-4-7 4 0,5-14 7 16,1-3 4-16,-4-9 2 0,0-5 1 0,-1-11 0 16,1-1 3-16,2-8 4 0,1-5 3 0,-1-6 0 15,-6-1 1-15,5-8 2 0,-4-7 2 0,7 3 3 0,-5-3-1 16,1-4 4-16,7 2 1 0,-1 0 1 0,-3 0 0 16,5 6 1-16,-6-6 1 0,1 7 0 0,10 0 0 15,-11 0-3-15,-5 5-1 0,-1 2-1 0,13-5 1 16,-3 9-3-16,-6 5 0 0,3 1-1 0,-4 6-1 0,5 3 0 15,4 2 0-15,-4 7 1 0,-12 5-2 0,9 6 4 16,4 2-3-16,-4 13 3 0,0-5 2 0,-3 12 0 16,-3 3-5-16,-2 14-2 0,10-5 2 0,-9 13-17 0,-1 3-6 15,2 6-12-15,-3 2-10 0,0 9-6 0,-1 12-1 16,2 5-1-16,-1 3-8 0,0 13 10 0,1 7 3 16,-5 10 4-16,3 3 7 0,-3 9 0 0,1 9 3 15,-3 7 3-15,0 4-1 0,-2 9 9 0,-11 4-1 16,8 13 8-16,0-1 3 0,-6 6 2 0,4-2 3 0,3 8 1 15,-6 4 7-15,14 0 3 0,-10 9 6 0,5-2-1 16,-6 1 3-16,-2 8 8 0,2-1 4 0,-6 3 5 16,1-4 2-16,3-1 6 0,6-5 2 0,-6 1 0 15,6-2 6-15,0-2-5 0,1-9-1 0,3-3-7 16,3 0-3-16,0-3-8 0,-1-3-4 0,3-12-2 16,0-4-9-16,2-3 0 0,0-1-4 0,4-16 1 15,-2-2-1-15,1-13-3 0,2 2-1 0,0-14 0 0,1-1-1 16,2-19-1-16,-1 5-6 0,-5-11-5 0,5-8-4 15,6-3-2-15,-4-9 1 0,0-6-3 0,-1-14 1 16,4 1-3-16,3-12 9 0,-8-10 6 0,1-11 1 16,-3-1 5-16,-2-15 5 0,5-9 3 0,-4-6 1 15,-6-5 3-15,3-9-1 0,-3-5-2 0,9-10 4 16,-3-2-6-16,0-6-2 0,3-4 0 0,-3-5-1 16,-3 1-1-16,5-4 1 0,-1 4-1 0,0 1 0 15,-5 1 1-15,1 3-1 0,-3 10-1 0,3 3 1 16,4-3 1-16,-1 8-1 0,1 7 1 0,-1 10-1 0,0 3 0 15,1 7 1-15,-1 5-1 0,3 10 1 0,-5 8 0 0,3 7 1 16,-2 10 2-16,-3 8 0 0,6 0-1 0,-4 15-16 16,0 11-2-16,-1 10-3 0,-3 6-5 0,1 14-10 15,2 7-2-15,-2 18-4 0,-1 4 1 0,1 14 11 16,4 14-9-16,-5 19-8 0,5-4-7 0,0 24-10 16,0 8-3-16,1 14 1 0,0 4-1 0,0 14 13 0,1 2 21 15,1 5 24-15,-6-5-2 0,3 5 72 0,1-5 14 16,-2-4 13-16,3-4 11 0,-4-7 13 0,0-6-3 15,4-12 17-15,2 7 27 0,-1-14-49 0,-2-5-55 0,-1-10-10 16,1-3 22-16,-1-9-49 0,4-14-7 0,-8-11-30 16,4-4-23-16,-1-18 5 0,-1-8 44 0,7-16-1 15,0-4-34-15,-1-11 19 0,-2-7 7 0,6-17-16 16,-6-1 8-16,3-13-12 0,-8-11-2 0,4-18 1 16,0-4 2-16,-2-17 11 0,-2-8-9 0,-1-14 13 15,1-7 3-15,5-12 1 0,-2-7 2 0,-3-5 0 16,3 2 0-16,-1-10 0 0,2 1 1 0,-13 2 0 15,7-2-1-15,-4 2 1 0,5 2-1 0,-1 6 1 16,-7 0 0-16,6 5 6 0,-1 3 1 0,6 8 1 16,4 1 1-16,-4 7 2 0,-6 9-1 0,10 5 4 15,-8 4-3-15,0 10-5 0,4 7 0 0,1 8-1 16,-10 7 0-16,10 8 2 0,2 7 0 0,-14 17-3 16,7-3-10-16,-8 15-40 0,15 0-23 0,-9 16-28 0,-3 3-33 15,1 11 83-15,-17 15-79 0,8 11-43 0</inkml:trace>
  <inkml:trace contextRef="#ctx1" brushRef="#br0">8940 8427 0,'0'0'0,"0"0"16,0 0 0,-38 47-1,21-9 1,7 6-1,-1 5 1,0-10 0,0-6-1,5-9 1,-27-79 0,33 91-1,0-14 1,-5-6-1,5-5 1,0-5 0,0-4-1,0-2 1,0 0 0,0 0-1,0 0 1,0 0-1,0 0-15,0 0 16,0 0 0,38 31-1,-32-26 1,-6-2 0,0 0-1,0-1 1,0 1-1,0-3 1,0 0 0,5 0-1,-5 0 1,0 0 0,0 0-1,0 0 1,0 0-1,0 0 1,17-3 0,-12 3-1,-5-2 1,16-42 0,23-30-1,21-19 1</inkml:trace>
  <inkml:trace contextRef="#ctx1" brushRef="#br0" timeOffset="1094.26">8524 9555 0,'0'0'0,"-66"-159"16,56 195 0,4-9-1,1-5 1,-6-3 0,5-5-1,-5-3 1,6-3-1,-1-2 1,1-1 0,-1 1-1,1-1 1,-1-2 0</inkml:trace>
  <inkml:trace contextRef="#ctx1" brushRef="#br0" timeOffset="13528.01">8606 7987 0,'0'0'15,"0"0"1,0 0-1,0 0 1,0 0 0,17 27-1,-12-21 1,-5-1 0,0-2-1,0 0 1,0-1-1,0 1 1,0 0 0,0-3-1,6 0 1,-6 0 0,0 0-1,0 0 1,0 0-1,0 0 1,27-33 0,-27 27-16,0 4 15,0-1 1,0 3 0,0 0-1,0 0 1,0 0 15</inkml:trace>
  <inkml:trace contextRef="#ctx0" brushRef="#br0" timeOffset="18911.18">3166 13066 742 0,'2'2'291'15,"-9"-1"-202"-15,4 2-52 0,-3-2 9 0,7-2-5 16,-7 6-7-16,1-5-6 0,9-2-3 0,-8 2-1 16,3 0-3-16,0 0-8 0,3-2-5 0,-1 0 4 0,5-1 2 15,-4 1 6-15,-5 4 5 0,8-4 3 0,5 0 5 16,-4 2 6-16,2-1 4 0,-2 2-3 0,-1 0 1 15,6-1-1-15,-3 0-4 0,-1 3 0 0,-3 2-6 0,-1 0-6 16,10-2-4-16,-5 2-1 0,6 0-3 0,6-2-5 16,-3-1-2-16,-1 3 0 0,5-5-1 0,-8 3-3 15,-1 1 0-15,4 0-1 0,-6 1 0 0,1-1-1 16,2-1 0-16,-2 2-2 0,0-1 0 0,0-2 2 16,3 1-1-16,-1-1 2 0,-2 1-2 0,1 1 3 0,-2 0 0 15,1-4 1-15,1 2 0 0,-4 0 2 0,-2 0 1 16,-6-1 0-16,5-1 2 0,-5 1 1 0,2-1 2 15,-3 0-1-15,-2 0 2 0,0 0-1 0,1 2-2 0,-3-5 1 16,-1-2-2-16,-1-1-3 0,-4 3-1 0,1-1-1 16,-2-2 0-16,-2 1-3 0,-2-3 1 0,2 3-2 15,0-2 1-15,1-3 0 0,0-1-3 0,-2 0 2 16,2-1-2-16,1-1 0 0,-5 1 0 0,2-3 0 16,-1 3 0-16,-4 0 0 0,7-1 0 0,-2 1 0 15,-5 1 0-15,6 0-1 0,-2-1-1 0,3 2 0 16,5 3 0-16,-6 2 1 0,8-1 0 15,0 2-1-15,-3-4 0 0,1-1 0 0,12-3 1 0,-7 6 0 16,0-2 1-16,2-4 0 0,2 7 0 0,4-1 1 16,3 2 0-16,-6 2-1 0,0-3 1 0,15-1 0 15,-14 6 0-15,5-6-1 0,3 2 1 0,1-2 0 16,0 1-1-16,2-1 1 0,3 1 0 0,-12 6 0 16,16-5 0-16,-7 1 0 0,7 0 1 0,-4 2 0 15,-4 1 0-15,1-1 0 0,-3 1 0 0,-1-1 1 0,9 0-1 16,-13 1 1-16,1 2 1 0,-2-2 0 0,2 0 1 15,-1-1-1-15,-2 1 2 0,0-2 0 0,-3 5 1 16,0-2 0-16,-1 1 2 0,-1-2 1 0,0 1 0 16,-2-1 0-16,-2-1-1 0,-2 0-1 0,1-1-1 0,0-1 1 15,-3-4-6-15,-1 2-2 0,-5-1-1 0,1 1-1 16,2-2-2-16,-5-3 0 0,1-1 0 0,-1 1-3 16,1-1 4-16,0 2-1 0,4-5 1 0,-4 4-1 15,10-6 0-15,-9 7 1 0,8-1-1 0,1 0-2 0,0 0 0 16,0-3-1-16,3 2 0 0,-5 2-1 0,4 2 0 15,13-2 0-15,-12-2 1 0,11 2 1 0,-5 2 1 16,8 4 0-16,-1-1 2 0,-1 2 0 0,1-3 3 0,-7 4 0 16,5 1 1-16,-1 0 0 0,3 0 1 0,5 0 2 15,-5-1-1-15,7 2 3 0,-1-2-2 0,3 4 0 16,2-2 0-16,-2 2 1 0,0 1 0 0,-10-1-2 16,12 1 0-16,-8 3 0 0,3-2-1 0,-2-2 1 15,-2 1 0-15,3-2-1 0,-7 3 0 0,6-2 2 16,-6-3-9-16,-3 0 4 0,-4 0-42 0,0 1-22 15,1-1 13-15,-2-1-10 0,1 0-199 0,-6 1 199 16,-4-1-98-16,0-1-40 0</inkml:trace>
  <inkml:trace contextRef="#ctx0" brushRef="#br0" timeOffset="20344.39">3295 12364 1213 0,'2'8'512'16,"1"-6"-351"-16,0 9-92 0,4-3-39 0,-2-5-22 16,3-4-4-16,3-5 0 0,-4 6 3 0,4-6-1 15,-2 2-2-15,-2-9-1 0,0 0-2 0,-4 2 0 0,1 1-2 16,-4-1 0-16,6-8 0 0,-4 4 0 0,0-2 1 15,-3 0 0-15,-1-1 2 0,-3-2-1 0,2-2 5 16,-1 3 1-16,-7 0 1 0,1 2 0 0,4 1 2 0,1 0 1 16,-10 1 0-16,1 3 1 0,2 2 1 0,-4 2 0 15,6-5 2-15,-8 6 0 0,-5 3 1 0,3 0 1 16,9 4 0-16,-6 0 1 0,7 6-2 0,4-4-2 16,-7 5-2-16,11 0 1 0,-6 3-12 0,-1 4-3 15,9-4-5-15,-3 2 0 0,7-1-9 0,-8 8-1 16,4 0-2-16,8 1-5 0,3-3 12 0,6 1 1 15,-5 0 4-15,4 0-6 0,2 0 13 0,2-1 1 16,2-1 3-16,-3 1 139 0,3-2-138 0,-7-1-1 16,5 3 1-16,-5-3 26 0,3-6-27 0,-1-1 0 15,2 0 0-15,1-3-136 0,-4 3 135 0,7-9-1 16,-3-2-2-16,-1 1-26 0,-7 1 29 0,3 0 2 16,-2-7-1-16,-2 0-1 0,0-8 1 0,-3 8 2 15,-3-1 4-15,3-6 5 0,-4 5-11 0,-3-8 0 0,1 3 0 16,-4 0 3-16,2 1-2 0,-6-5 1 15,-1 2-2-15,2-5-1 0,-3 1 3 0,1-2 1 0,-4 2-1 16,-4 2 1-16,2-2-1 0,-1-1-1 0,-5 0 1 0,-4 5 1 16,1-3-2-16,2 3-4 0,-1-3-1 0,-3-4-4 15,2 7 2-15,-10 0-4 0,12 6-1 16,11 7-2-16,0-1 0 0,-25-18 4 0,-13 3 1 0,7-1 2 16,-5 4-3-16,5 0 5 0,9 7 2 0,-2-2 0 15,13 8-1-15,4-4 3 0,3 3-1 0,1 1 2 0,4-1 2 16,0 3-1-16,2 1 0 0,3-2 0 0,0 3-32 15,-1-1 28-15,7 2 0 0,-3 6-1 0,3-1-2 16,6-2-1-16,2 0 0 0,-3 1 0 0,7 0 16 16,2 3 1-16,2-1-15 0,7-5 0 0,0 5-1 0,5-2 1 15,-2 4 0-15,1 0 0 0,3-1 1 0,4-3 1 16,-4 5-1-16,0-5 0 0,-4 3 0 0,3-2 3 16,3-4 0-16,-1 5 0 0,-2-4 0 0,-4-2 0 0,-4 1 1 15,6-1 1-15,-9 0 0 0,-5 1-2 0,0-1-1 16,-2-2 1-16,-2 1-1 0,-8 0 1 0,-1-1-1 15,0 2 0-15,-4-4-1 0,-3 1-4 0,-2 3-5 16,-5-2-4-16,2 1-8 0,-5 1-5 0,-2-4-6 16,-4 4-6-16,-1-1-2 0,-2 2-12 0,-7 3-5 15,-1-3-2-15,-1 1 6 0,1-1 5 0,4 6 7 16,-7-3 6-16,3-1 10 0,13 3 22 0,1-3 11 16,2 3 4-16,7 0 5 0,-9 4 14 0,5-3 2 15,10-1 2-15,-8 1-1 0,10-6-1 0,-6-2-3 16,-6 4 9-16,12-6 0 0,-5-3-21 0,8-1-3 15,-4-1-2-15,-6 1-3 0,-2-1-2 0,3-3-1 0,11-3-7 16,0 0-3-16,-6 2 13 0,1-6 2 0,2-3 1 16,1 0 1-16,7-1 0 0,-6 0 1 0,-3-4 0 15,8-1 2-15,-4-1-7 0,-3 4-1 0,10-1-1 0,-8 0-4 16,3-5-2-16,-3 4 0 0,0 3 0 0,6-2-1 16,-7 3 1-16,-3 0-1 0,4-2 1 0,-4 4-1 15,3 4 2-15,3-2-1 0,-13 3 1 0,10-1-2 16,1 1 2-16,7 1 0 0,-15 2 0 0,4-2-1 15,-11 2 0-15,6 4-1 0,6-2 0 0,-6 5-1 0,3-3-1 16,-6 5 0-16,4-1-1 0,8 2 1 0,-7 2 0 16,9-2 0-16,-9 1 0 0,2 1-1 0,-1 0-2 15,-5 3-1-15,1 0 1 0,3 2-5 0,12-5-1 16,-16 8-1-16,2-4 0 0,3 4-1 0,2-4 1 0,3 9 0 16,1-3-2-16,2 4 3 0,-7 1 1 0,8-5 0 15,-2-1 0-15,3 3 2 0,-2 2-1 0,-3 1 1 16,11-1 1-16,-10 1 0 0,6 6 0 0,2-6 0 0,6 9-1 15,-6-6 1-15,10-3 1 0,-1-1-1 0,-2-3 2 16,-1 5-1-16,-1-6 1 0,-3-2 2 0,3-7-1 16,-4 13 1-16,3-8 0 0,-3-1 0 0,0-3 0 15,-1-2 2-15,1 1-1 0,-5-6 2 0,3 9 0 16,-3-10 1-16,-2 3 1 0,1 1 1 0,-6-3-1 16,3-4 2-16,1 1 1 0,0-2 1 0,-4-5-2 15,0 4 2-15,0-8-1 0,-3 4-2 0,2-3 1 16,-6 4-2-16,-1 0 0 0,-4-3-2 0,3-2 1 15,-1 4-2-15,0-4 1 0,-4-3-1 0,-2 3 0 16,3-2 2-16,-2 3-3 0,3 2 2 0,-2 1-1 16,-1-3 0-16,4 6-1 0,1 4 1 0,3-4 0 15,-1 3-1-15,3 0 0 0,-1 2 0 0,3 1 2 0,1 3-1 16,1-2 2-16,2 2 0 0,-4 4 1 0,2-2 0 0,0 1 1 16,4 0-1-16,2 1 0 0,-4 0 0 0,5 0-1 15,-3 4-1-15,5-2-1 0,1 0 0 0,-2 3 0 16,8-5-1-16,-4-1 0 0,-2 4-1 0,5-5 1 15,-1 1-1-15,-2-5 1 0,2 3 0 0,-5-1 1 16,-2 1-1-16,-1-1-1 0,4-4-1 0,-2 0-18 0,-7-2-10 16,2 5-12-16,-2-7-14 0,-1-1 3 0,1-3-58 15,-2 4-27-15,-5-2 6 0,2-1-159 0,-4 0 211 16,-2-10-141-16,2 11-64 0</inkml:trace>
  <inkml:trace contextRef="#ctx0" brushRef="#br0" timeOffset="20932.66">2598 10709 1353 0,'-2'2'509'0,"-2"1"-371"0,5-3-107 16,2-3 4-16,-1 3-17 0,4-3-6 0,6 1-1 15,3-3-3-15,6-1-2 0,-11-2-5 0,14 5-1 16,-4 0 0-16,3 3-3 0,9-3 3 0,2 3-1 16,-12 0 1-16,19 4-3 0,-2 0 3 0,3-2 0 15,-1-2 1-15,-1 4 0 0,1 2-1 0,-1 1 1 16,4-3 0-16,-1 2 0 0,6-1 0 0,-14 1 0 16,5 1-1-16,-5-2 1 0,-2 0 0 0,1-4 0 0,-3 4 0 15,-6-3 0-15,-3 0 0 0,-3-1 2 0,5-3-1 0,-6-1 1 16,0 3 2-16,-5-3 1 0,-4-1 1 0,-1 0 0 15,5 1 0-15,-7 2 3 0,-5 0 3 0,-1-1 4 16,-1 3 0-16,-5-2 1 0,4 0 1 0,-10 0 3 0,0-2-11 16,-1-1-3-16,1 3-2 0,-3-3-6 0,-4-3-1 15,-1 2-1-15,0-1-5 0,-4 0-2 0,4-1 6 16,4-1 2-16,-5-2-1 0,9 1-1 0,-2-4 2 16,3 5-1-16,5-3 1 0,-2 1-1 0,7-2 0 15,-5-1 0-15,-1 2-1 0,5 0 2 0,0-1-3 0,0-2 0 16,-5-3 0-16,-2 2 2 0,9 4-1 0,-1 6 0 15,7-10 2-15,0 9-1 0,-7-7 2 0,9 2 0 16,10 7 0-16,-10-8 2 0,-2 1-1 0,4 4 1 16,1 0-1-16,4 6 1 0,0 2 1 0,3-1-1 15,-6 0 3-15,6 2 0 0,-5 8 0 0,4-2 2 16,-2 0 0-16,-2 1 2 0,1 0-1 0,-3 8 2 16,-1-1-1-16,1-3 0 0,-4 1 2 0,1 3-1 15,0 0-1-15,-3 0-1 0,2-4 1 0,-6-3-2 16,2 8 1-16,0-6-3 0,3-1-2 0,-7-1-4 15,0-2-6-15,-3 1-14 0,0-1-9 0,2-1-10 0,-5-3-12 16,0-3-12-16,-2 4-31 0,2-5-15 0,0-8-21 16,-8 6-18-16,5-6 91 0,-3 1-68 0,0-11-28 15</inkml:trace>
  <inkml:trace contextRef="#ctx0" brushRef="#br0" timeOffset="21262.7">3321 10114 1119 0,'2'0'471'0,"5"1"-310"0,0 3-103 16,2 1 25-16,0 2-23 0,12-3-1 0,-6 2-34 15,-4-2 1-15,0 2 25 0,9-1-30 16,0-2-3-16,1 2-9 0,2-5-2 0,-3 5 0 0,-2-2-10 16,-7-9-9-16,0 2-7 0,-1 1 26 0,-5-1 1 15,2-2 0-15,-6-4 1 0,3 3 0 0,-4-4 4 16,1 2 1-16,-3-3 1 0,-4-4 1 0,-4 8 5 15,3-7 0-15,-4 4 1 0,0 0 1 0,-7 2-1 0,2-1 0 16,-2 5-1-16,-2-6-1 0,5 0-1 0,-6 0-2 16,-4 8-1-16,3-5 0 0,11-1-2 0,-2 5 0 15,-3 1-1-15,3 2-1 0,-5 3-2 0,-5 6-1 0,15-5-3 16,-12 7-2-16,5-1 0 0,-2 0-6 0,4 1-5 16,6-3-4-16,-3 0-16 0,7 8 8 0,3-6-34 15,2 5-18-15,4-6-63 0,-5 5-35 0,-3 3-55 16,3-1 145-16,-1-3-110 0,5-6-55 0</inkml:trace>
  <inkml:trace contextRef="#ctx0" brushRef="#br0" timeOffset="21629.84">2575 9435 1481 0,'-2'3'661'0,"4"-3"-466"16,5 0-137-16,5 0-9 0,1 2-49 0,9 4 3 16,-2-2-1-16,6-4 1 0,3 5-47 0,2 3 45 15,1 0-1-15,-2-1-17 0,1 1 17 0,-3 6 1 16,7-5 0-16,-6 2 0 0,2 0 1 0,5-1-1 15,2 2 0-15,-4 1 1 0,7-5-1 0,-2 6 0 16,-5 1 1-16,5-6-1 0,-6 5 0 0,-2-2 1 0,-6 3-1 16,5-6 1-16,-5-4 1 0,-1-1-2 0,3-3 2 15,-7 7-1-15,3-7 1 0,-2 2 0 0,-6-1 0 16,2 1 1-16,-5-2-1 0,3-2 2 0,-6 0-5 16,-2-2-10-16,0-2-39 0,0 3-24 0,-7-3-33 15,2 0-38-15,-8 4-142 0,2-1 200 0,-2-2-135 0,-1-2-77 16</inkml:trace>
  <inkml:trace contextRef="#ctx0" brushRef="#br0" timeOffset="21867.48">2983 9519 1418 0,'0'-4'664'0,"-4"-1"-420"16,6 0-162-16,1 1-46 0,1-5-11 0,1-1-8 16,-2-1-12-16,-2-1 0 0,2-2-2 0,0-1 0 0,1-3-2 15,-1-4 0-15,0 1-2 0,-3 2-17 0,1-3-38 16,6 2-20-16,-4 0-22 0,-1 0-22 0,3 4-46 16,-3 4-21-16,4-6-29 0,4 6-30 0,-4 0 154 15,-6 2-87-15,2 4-28 0</inkml:trace>
  <inkml:trace contextRef="#ctx0" brushRef="#br0" timeOffset="22121.81">3226 9326 1627 0,'0'7'595'0,"2"-7"-405"0,-3 0-134 0,16 1-39 15,-6-1-8-15,-4 2-6 0,2 0 4 0,5-3-2 0,-8 6-1 16,10 1-9-16,1-1 5 0,-7 1 0 0,3 5-5 16,9-5-9-16,-5 3 3 0,-1 0-29 0,5 1-8 15,-6-3-5-15,2-1-4 0,-3-1 1 0,1-2 5 16,-4 4 7-16,-3-2-17 0,3-5 26 0,-2 0-8 16,-6-1-11-16,0-3 10 0,0-1-68 0,-1-6-25 15,0 0-43-15,-6-2 119 0,2-3-87 0,-3-4-47 16</inkml:trace>
  <inkml:trace contextRef="#ctx0" brushRef="#br0" timeOffset="22395.76">3148 8877 1050 0,'2'8'521'0,"-1"4"-290"15,-6-1-4-15,5 4-106 0,7-3-33 0,0 3-53 0,1 5 10 16,5-2-8-16,-7 1-20 0,13 1-16 15,-8-5 1-15,1 0 10 0,15 8-2 0,-7 6-1 16,2-7-14-16,5-1 7 0,-6 3 3 0,2-3-2 16,-5-4-2-16,-1-13-2 0,-6 8-1 0,-2-10 0 0,10 4 5 15,-5-8 2-15,1-4-5 0,1 5 2 0,-2-12-2 16,-5 1 0-16,2-6 0 0,-1 0-3 0,-1-8-7 16,-7 6-6-16,-2-10-6 0,1-6-16 0,0 3-11 15,2-5-10-15,-3-4-7 0,-4-1 0 0,0 4-106 0,2-10-78 16,-5 3 171-16,3-5-120 0,-8 2-44 15</inkml:trace>
  <inkml:trace contextRef="#ctx0" brushRef="#br0" timeOffset="22897.44">3147 8065 1304 0,'-5'5'640'0,"2"-6"-432"0,-1-1-84 0,3 0-95 0,2 5-13 16,3-6-1-16,0 6-8 0,2-8-3 0,8 1-4 15,-7 1 1-15,6 3-1 0,2-4-6 0,4-3 4 16,-9 8 1-16,11-1 0 0,-6 1-2 0,9-2 3 16,-1 6-1-16,-4-3 0 0,6 3 1 0,-3 6 1 15,10-2 0-15,-7-3 1 0,-4 6-1 0,-1-4 1 0,6-2 0 16,-5 7 0-16,1-8 1 0,4 3-1 0,-10 0 1 16,5-3-1-16,-5 2 2 0,4 2 0 0,-10-4 1 15,-1-2 1-15,-11 1 2 0,2 0 2 0,10-5 2 16,-11 1 2-16,-2 1 1 0,2 1 3 0,-4 3 0 0,5-9 0 15,0 3 1-15,-9 0-1 0,-3 2-6 0,4-7-2 16,-3-2-1-16,-4-1-6 0,2-5 1 0,-7 1-3 16,6-2-3-16,-2-4 0 15,4 2 1-15,0 2-2 0,-18-13 1 16,8-2 0-16,-3 1 1 0,10 6-6 0,3-8 1 16,-14-2-1-16,22-1-1 0,0 13 2 0,5 3-2 0,-1-12-10 15,0 3-11-15,0-3 11 0,-1 11-59 0,-1-7-23 16,5 0-25-16,-3 4 2 0,4-2-140 0,-1 2 183 15,1-4-106-15,3-1-30 0</inkml:trace>
  <inkml:trace contextRef="#ctx0" brushRef="#br0" timeOffset="23627.64">3509 7204 952 0,'-3'7'468'0,"-3"-4"-243"0,2 6-127 15,-4-1-35-15,2-1-36 0,-1 1 3 0,-2 0-18 16,3-2 1-16,-2 2-3 0,-3 0-3 0,4 0 2 0,-2 3-8 16,4-1 0-16,0 0-2 0,1 3-1 0,1-3 0 15,0 1 0-15,3 5 1 0,0-4 6 0,1 0 9 16,-1 4 5-16,1 0 5 0,0 3 0 0,3 0 12 0,4-2 0 16,-3-2-1-16,4 3-20 15,4 1 0-15,2-4 11 0,3-1-4 0,1-1 0 0,0-6-3 0,1 6-10 16,5-2-1-16,-2-3 0 0,-8 3-3 0,0-2 1 15,2-6-2-15,-5 6-1 0,-1-3 2 0,10-6 0 16,-15 1 0-16,12-8-2 0,-6 2 0 0,-3-4 4 16,-4 2-1-16,-4-1 2 0,1-3-2 0,-9 2 0 15,7-1 0-15,-4-2 0 0,6-4-1 0,-9 0 0 16,3-1 0-16,-2-3-1 0,8 1 1 0,-4-4 1 16,-10 4 0-16,-2-1-1 0,-5 3 0 0,8-4-1 15,8 2 1-15,-13 1-1 0,-1 3 1 0,1 4-2 16,10-3 0-16,-3 4 0 0,6 0 2 0,-4 7-1 15,-2 0 1-15,3-2 0 0,5 2 2 0,1 0 0 16,-1 1 1-16,2 1 0 0,0 4-2 0,5-2 2 16,-1 1-2-16,0 4 2 0,4-3-4 0,1 6 0 0,-1-1 0 15,5 0 0-15,-1-1-1 0,5-2 0 0,1 1-1 0,-1-2 0 16,-6 3 1-16,-2-6 0 0,2 1-1 0,-5-1 0 16,-3-1 3-16,2 0 0 0,-4-2 0 0,3-3 0 15,-8 0 0-15,-6-2 1 0,11-3 0 0,-6-2 1 16,3-3-3-16,-11-1-1 0,-6-1-1 0,8-2 2 15,-2 0-4-15,-2-3-1 0,-6 0-2 0,-4 1-1 0,2-4-1 16,-3 3 0-16,-1 1 0 0,-2-4-1 0,-1 1 2 16,-2 1 0-16,-4-3 1 0,1 3-1 0,1 1 2 15,0-2 0-15,-9 0 0 0,0 1 1 0,0 0 0 16,9 6 0-16,3-4 2 0</inkml:trace>
  <inkml:trace contextRef="#ctx0" brushRef="#br0" timeOffset="41794.81">3136 6751 221 0,'5'0'105'15,"-7"0"-57"-15,3 1-28 0,0 5 9 0,-2-1-23 16,3-4-9-16,-8 7 1 0,6-4 2 0,-6 4 0 15,6-3-15-15,0 0-6 0,-2-1 6 0,5-4-20 16,2 1 14-16,-5-1-5 0,0 4 14 0,2-8-19 16,-1 4-1-16</inkml:trace>
  <inkml:trace contextRef="#ctx0" brushRef="#br0" timeOffset="42293.74">3143 6796 99 0,'-3'-5'107'0,"0"1"-46"0,-1 5 26 16,6-4 11-16,-3 3-43 0,-2-1 19 0,2 1 8 0,2 0-16 15,1-1-11-15,-4 3 8 0,6-5-17 0,-4 2-7 16,1 1-7-16,-6 0-2 0,1 2-18 0,1 1 10 15,-2-2-5-15,5 0-1 0,-3-1 0 0,-2 0 2 0,6 0 4 16,2 0 2-16,-5 0 2 0,3-2 3 16,-1 2 5-16,0-1 3 0,-1 4 1 0,0 0 0 0,-1-1-3 15,2-3-2-15,2 1-2 0,-4 1 3 0,0-1-12 16,0-2-3-16,2-1 2 0,0 2-9 0,-1 1-6 0,-3 2 2 16,5-2-6-16,-1-2-5 0,1 4 2 0,-1 4 1 15,3 0-7-15,1-2 5 0,1 1 2 0,2 1-2 16,-6 4 4-16,6-4 2 0,1 3 2 0,0 1 1 15,2-2 2-15,-1 3 2 0,6 1 1 0,-7 2 1 0,13-2 0 16,-8 3 0-16,6 0 0 0,-6-3 0 0,-1 0-1 16,-4 4-1-16,2-4-3 0,7-6 0 0,-11 6 1 15,3-6-2-15,7 2 2 0,-5 2 0 0,7-4 0 16,-4-5 1-16,-1 3 0 0,-2 1 0 0,7-4 2 16,-7 2-1-16,4-3-4 0,1-2-1 0,-2 1-1 15,1 1-1-15,2-1 1 0,-1 1-1 0,-6-3-3 16,5-3 1-16,-3-1 2 0,5 0 0 0,-8-2 1 15,0 6-1-15,1-6 0 0,1-4 0 0,1 4 0 16,-2-2-1-16,1-1 0 0,3-2-1 0,-2-4 0 16,2 0 0-16,0-1 0 0,-8-1 0 0,3-1-1 15,-3-1 2-15,-6 1 0 0,4 2-1 0,1-2 1 16,-5 0-1-16,8 1 0 0,-6 2 0 0,0 1 1 0,12 0-2 16,-9 0 1-16,2-2 1 0,-2 6-1 0,-7 2 0 15,3-1 0-15,7-1 1 0,0-2-3 0,-10 5-2 0,1 0-6 16,0 0-4-16,1 1-3 0,3-2-6 15,-3 5-7-15,-3-3 0 0,-7-1 1 0,6 9-39 0,7-5 3 16,-4 2-4-16,-15 4-105 0,18-1 124 0,-5-2-63 16,4 4-21-16</inkml:trace>
  <inkml:trace contextRef="#ctx0" brushRef="#br0" timeOffset="42760.24">3134 7199 1330 0,'0'4'491'15,"0"0"-348"-15,4-4-106 0,0 3-3 0,-4-3-9 16,6 0 0-16,-6 0-1 0,2-1-3 0,2-5-3 0,0 4-23 15,-1-8 13-15,1-2 0 0,0-6 0 0,10 0 0 16,-3-4-3-16,-6-4-1 0,4 0 2 0,3-4 0 0,1-4-4 16,-3-1 0-16,9 3 0 0,-17-2 0 0,12 3 1 15,-2-1-1-15,-1-1-1 0,-8 2 0 0,5 4 2 16,-1 4-1-16,-8-3 1 0,7-1-1 0,-3 6 0 16,3-4-1-16,-4 4-2 0,1-1-5 0,3-1-17 15,-1 5-10-15,1 4-12 0,-6-4-17 0,-1 9-66 0,0-2-54 16,2 4 125-16,1 3-86 0,0-1-26 0</inkml:trace>
  <inkml:trace contextRef="#ctx0" brushRef="#br0" timeOffset="43477.6">3411 6637 1243 0,'0'5'569'0,"0"0"-402"0,2-5-114 0,2 1-32 15,2-6-12-15,-2 5 1 0,4-10-7 0,-1-2 2 0,5-1 0 16,-1-6-1-16,-2 2 0 0,3-5 0 0,-4 2-1 16,2-7 1-16,0 5-1 0,-5-6 1 0,-2 1-1 15,0 3 1-15,-2 0-1 0,-1-1 1 0,0-3 3 0,0 1-2 16,-3 6 1-16,2-5 0 0,-4 4 1 0,-2 2-1 16,2-5 1-16,-5 5-1 0,2 4 0 0,-4 6 1 15,2-5 0-15,1 3-1 0,-4 2 1 0,4 2 0 16,1 6 1-16,-2-3 1 0,2 2-2 0,-6 2-1 15,4 3 1-15,1 2-2 0,3 3-3 0,3 2-2 16,-6-2 1-16,5 5-8 0,-1-3-3 0,11 9-2 16,-5-2-2-16,3 2 2 0,-1-3 0 0,-3 8 3 15,11 0-5-15,-5 2 10 0,-1 4 2 0,5-7 2 16,-2 4 0-16,5 0 2 0,6-3-1 0,1-3 1 16,-5 3 4-16,8-4-2 0,2-3 0 0,-1 2 0 15,2-5 1-15,-1 1-1 0,5-5 2 0,-4-2-1 16,-1 1-1-16,0-6 2 0,-6-1-2 0,3-5 2 0,3 1-1 15,-8-4-3-15,-6 1 1 16,1-1 3-16,6-5 0 0,8-1 2 0,-5-7-3 0,4-4 1 16,-3 3 0-16,-3 1 0 0,-2-12-1 0,-7 5-1 15,3-3-1-15,-4 1 0 0,-1-1-8 0,0-4-8 0,-2 2-10 16,-1 0-30-16,1-4-23 0,-1 1-33 0,-2-2-43 16,0 0 97-16,2 0-75 0,-3 1-44 0</inkml:trace>
  <inkml:trace contextRef="#ctx0" brushRef="#br0" timeOffset="65708.75">9296 8875 194 0,'-5'0'108'0,"4"-4"-49"15,-4 4-31-15,3 0 13 0,-1 0-2 0,-1-3-5 16,-1 6-5-16,-1-3-6 0,4-2-4 0,-8 4-1 15,5-1-1-15,-4 2 1 0,-1 2 1 0,3-3-1 16,0 0 2-16,-2 1 1 0,0 4 2 0,5-2 1 16,-8 2 0-16,3-1-1 0,1-2 1 0,-5 7-2 15,8-3 0-15,-5 1-4 0,2 1-1 0,0-2-1 16,3-6-2-16,1 4-3 0,-6 2-2 0,8 0-1 16,-3-6-2-16,1 2-1 0,-5 4 0 0,9-5-2 15,-10 7 0-15,8-3 0 0,9-4 1 0,-7 2-1 0,-5 5 1 16,9-5 0-16,-1 1 0 0,-1-1 0 0,9-2 0 0,-9 0 0 15,-2-3 0-15,13 4 0 0,-5-2-1 0,4 0-1 16,-3 2 1-16,2-2 0 0,0 2-2 0,2 3 0 16,1 2 0-16,0-8 1 0,-2 3 1 0,6-2 3 15,3-3 0-15,-2 2 1 0,2-3 1 0,1-2 2 16,-2 2 1-16,4-1 1 0,2-3-1 0,5 2 0 0,-6 1 1 16,-3-2 0-16,3 1-1 0,2-5-2 0,3 0 0 15,-7 2 0-15,1-2-1 0,-4 1-3 0,5-3 0 16,1-1-2-16,-1-1 2 0,-2 3 0 0,2-1-2 15,-1 0 1-15,1-3-1 0,-4 4 1 0,-2 0 0 16,9 1 1-16,-11 0-1 0,3-3 0 0,-4 2 0 0,6 0 2 16,-8 0 0-16,5-2 1 0,-8 1 2 0,-1 7 1 15,3-5 0-15,-6 4 2 0,-6 2 4 0,-1 0 0 16,-2-2 1-16,0 4 0 0,-5-4 1 0,2-2-1 0,-8 3-1 16,13-1 0-16,-6 0-3 0,5-1-1 0,-7 6 0 15,11-7-3-15,-3 5-3 0,-6 1-1 0,3-2 0 16,3-3-2-16,-3 3 0 0,5 4-1 0,-8-3-2 15,-5 0 0-15,8 2 2 0,-7-5-1 0,-1 4 0 16,-1 1 0-16,-8-6 0 0,5-2 0 0,9 4-1 16,-14-1 1-16,13 0 0 0,-4 1 0 0,1 2-1 15,0 0 0-15,-5 2 0 0,3 1 0 0,-8-4 0 16,4 5 0-16,-2-2-1 0,2 4-1 0,1 0 1 16,-2-2-1-16,1 6 1 0,0-5 0 0,5 6-1 15,-7-3 0-15,2-1 1 0,6-4 0 0,0 1 0 16,-7 3 0-16,3 0-1 0,5-1 1 0,-13 3 0 15,21-6 1-15,-13 5-1 0,-12-1-1 0,6 2 1 0,6-3 0 16,-12 1 0-16,2-4 0 0,13 4 0 16,-17 1-1-16,17 0 2 0,-1 0 0 0,-4 0 0 0,1-1-1 15,0 6 0-15,2-5 1 0,-2-1-2 0,-2 4 2 0,3-2-1 16,-5 1-1-16,6-3 0 0,1 1 1 0,-2 4-1 16,4-5 0-16,-8 7 1 0,5-8-1 0,1 2-1 15,6-2 1-15,-4 7-1 0,-2-8-1 0,1 6 4 16,4-1 0-16,4-4 0 0,-4 4 0 0,0 0 1 0,-2 5 0 15,-3-3 1-15,10-4 0 0,-10 4-2 0,12-3 0 16,-8 4 0-16,6-2-1 0,2-5 1 0,-7 6 0 16,15-5 0-16,-1 1 0 0,-6 0 0 0,2 1-9 15,-1-3-12-15,-2 6 7 0,6-5-93 0,-3-1-54 16,7 0 123-16,-5 3-83 0,3-3-44 0</inkml:trace>
  <inkml:trace contextRef="#ctx0" brushRef="#br0" timeOffset="66341.8">9436 9022 956 0,'4'5'436'0,"-9"2"-303"16,6-5-84-16,10 1-43 0,4 5-8 0,-7-1 2 15,4 0 4-15,2 2-3 0,-1-1 0 0,11 4 1 16,-9-3-1-16,3-2 3 0,-8 0 0 0,7-4 0 0,-1 6-1 16,-3-6 2-16,0 4-2 0,-3-10 2 0,-3 5 0 15,4-2 2-15,2 0 6 0,-5-3 2 0,3-2 4 16,0-2 2-16,0 3 3 0,-4 2-1 0,3-4 6 16,-5 1-8-16,7-2-4 0,-5 2 2 0,2-1-7 0,-1-2-4 15,-1 1 2-15,1-5-2 0,0 2-6 0,-3-3 2 16,-3 7-2-16,-2 1-5 0,0-5 3 0,0 4-4 15,1-4-1-15,-2 10-1 0,-5 0 0 0,3-4 1 16,2-1-1-16,-2 5 1 0,-2-1-2 0,-1 2-1 0,3 3 0 16,-1-4-1-16,2 1 0 0,-2 4-1 0,0-1 2 15,4 1-2-15,0 1 2 0,-2 0 1 0,1-3 1 16,-1 5-1-16,5 0 1 0,-2 1 2 0,3 1 0 0,2-8 1 16,-3 8 1-16,5-1 2 0,0-3 0 0,3-2 1 15,-1-2 1-15,1-2 0 0,4 0 3 0,2 0 1 16,-6-2 0-16,5-2 1 0,-3 2 1 0,1-3 0 15,4-1 1-15,-6-1 0 0,1-3-1 0,0 2-1 16,5-2-1-16,0-2-3 0,-6-2-2 0,2 2-1 16,-1-4 0-16,-2 2-3 0,1 1-2 0,-5-1-2 15,-3 1 1-15,4 2-2 0,-1 3-2 0,-6-4 2 16,-1 9-3-16,-1-3 1 0,-4 6-1 0,2 4 0 16,1-4-1-16,-6 4 1 0,2 0 1 0,3 2 1 0,0 3-2 15,-6-1 6-15,4 1 2 0,3 1 0 0,-3 2 3 16,9 0 6-16,-4 3 6 0,5-9 1 0,2 6 5 15,7-3-2-15,-1-4 0 0,1 6 5 0,9-9-5 16,-5 0 0-16,2 6-3 0,2 0-2 0,6-10 0 16,-3 2 0-16,2-5 0 0,7-2-2 0,-3-2-5 15,-2 0-10-15,3-3-39 0,0-2 23 0,-8 3-14 16,8-2-129-16,-10 1 127 0,1-5-72 0,-8 5-45 16</inkml:trace>
  <inkml:trace contextRef="#ctx0" brushRef="#br0" timeOffset="67408.73">8598 9319 370 0,'3'-3'150'0,"-2"0"-95"15,-4 3-28-15,1-1-7 0,6-3-2 0,-1 0-13 16,8-1 3-16,-12 5-4 0,0 0 1 0,3-1 0 0,2-2 3 16,1 1 3-16,-5 2 1 0,-3 0-1 0,3-1 5 15,0-2 1-15,0 1 1 0,-3 1 0 0,3 0-1 16,-5 1-2-16,2 0-1 0,-4 1 2 0,2 2-4 16,1 0-2-16,-2-2 0 0,0 3-3 0,-3 0-1 15,3 3 0-15,4-5-2 0,-4 2-2 0,-4 1-1 0,0 0 0 16,4 4 0-16,-3-4 1 0,-2 2 0 0,-1-5 0 15,-6 7 0-15,1-1 2 0,4 1 1 0,0-3 1 16,-5-1 2-16,7 3 1 0,-1-1 0 0,-3 8 1 0,8-10 1 16,-7 10-1-16,2-4 2 0,3-4 0 0,-2 6 2 15,-2 0-2-15,4-3 6 0,3 0 2 0,-4 3 1 16,2-7 0-16,-2 6 0 0,2 2-2 0,-1 1-3 16,1-1-2-16,-2 1-5 0,3-2-2 0,-1 3-3 15,1 3-2-15,1-1-4 0,-2 1 2 0,6 1-2 16,-1-4 0-16,0 5-1 0,0 0-1 0,2 2 2 15,2-3 1-15,1 1 0 0,-1 0-1 0,3 2 1 16,-2 3 1-16,2-1 0 0,-1-2 0 0,2-2 0 16,-3 2 0-16,3-3 3 0,1-3 0 0,1-3 2 15,3-1-1-15,2-1 2 0,0 1 1 0,-2-4 0 16,3 0 0-16,-2 2 1 0,3-4 0 0,1-2 0 16,-4 3 1-16,4-6 1 0,-3 2 1 0,3-3 2 15,-1-2 1-15,-2 0 3 0,7-2 0 0,-7-5 2 0,2 1 0 16,5-3-1-16,9-3 0 0,-5 0-2 0,3-1 2 0,3 0-6 15,-7-3 0-15,5-1-2 0,-1-5-1 0,-8-1-1 16,1 0 1-16,0-2-1 0,0 0-1 0,-3 1 3 16,2 3-1-16,-3-2 3 0,1 3-1 0,-2 2 3 15,-6-4-1-15,1-2 1 0,3 4 0 0,-6-6 0 16,0 4 0-16,-3 0 0 0,1-3-1 0,-2 5-1 0,-2 3-1 16,-1-4 1-16,-2 5 0 0,-4-1-2 0,4-2-1 15,-4 4 0-15,-3 0-1 0,4 0-1 0,-2 2 0 16,-1 0-2-16,1-2-2 0,-3 3 1 0,-1 2-1 15,1 0-1-15,-1 1-1 0,-2 0-1 0,-1 3 0 0,0 5-2 16,2-1-1-16,-2 3 0 0,7-1-1 0,-9 2-1 16,2 5 0-16,3-2-1 0,-5 2-2 0,11-1 1 15,-5-2-2-15,0 5 1 0,-7 4-2 0,4 1 1 16,3-4-2-16,-1 5 2 0,-2-6 0 0,1 7 0 16,-1 4 1-16,5-5 2 0,1-1 1 0,5 0 1 15,-8 0 1-15,7 4 3 0,2-4-1 0,-11 2-13 16,13-8-15-16,-4 4 11 0,-4 2-100 0,3 1-58 15,5-4 131-15,-1 4-94 0,-6-1-59 0</inkml:trace>
  <inkml:trace contextRef="#ctx0" brushRef="#br0" timeOffset="68009.55">8905 9706 1345 0,'11'5'516'0,"-5"-4"-387"0,-7 4-105 0,9 0 7 0,-8-2-26 0,-2 8-5 15,11-6 2-15,-5 3 2 0,1-4 0 0,11-3-7 16,-13 5-3-16,-2-3-4 0,14-3-1 0,-15 5-4 0,9-1-1 16,-3-3 1-16,-12 0-1 0,14-1 8 0,-2 1 3 15,1-2 5-15,-5-1 1 0,-3 1 7 0,2-6-1 16,-1 4 2-16,-2 0 1 0,2-5 1 0,3 1 0 15,-3 0 1-15,0-2-2 0,-2 2-2 0,14 3-1 16,-9-7-7-16,1 3 3 0,-1-1-16 0,-8-1-6 0,6-3-2 16,11 2-3-16,-19-4-2 0,-4 4 1 0,1 2 3 15,7-1-3-15,-4 1 13 0,4 4 3 0,3 2 3 16,-13 1 2-16,10 2 1 0,-4-2 0 0,8 2 2 16,-3 4-1-16,1-1 2 0,4 3 0 0,-5-2 2 15,6 3-1-15,3 3 2 0,-2 0 3 0,-3 4 1 16,12-4 0-16,-7 2 0 0,0-2 0 0,-4 2 2 15,4 0-3-15,-2-1 2 0,9-1-2 0,0-6 0 16,-8-1 1-16,11-2 2 0,-4 0 1 0,10-4 0 16,-7 0 2-16,-1-4 0 0,-1 1 0 0,-1-3 0 15,1 0 0-15,-2-2-2 0,1-1 0 0,0 2 0 16,-2-4-1-16,1 1 1 0,-1 1 0 0,-5 1 0 16,4-1 2-16,-5 0-2 0,0 2 0 0,-4 1 3 15,-1-1-5-15,-2 0-3 0,-1 2-3 0,-2 0-1 0,-1 1-2 16,0-1-3-16,3-3-1 0,-5 9-5 0,2 0 2 15,-2-2 1-15,-1 4 1 0,6 2 2 0,-2 3 0 0,0 4 2 16,0-1 1-16,3 0 1 0,0 4 0 0,2-1 0 16,4-4 2-16,0 4-2 0,2-2 0 0,4 1 2 15,3-2 1-15,1-2-1 0,4-1 1 0,1 1 2 16,7 1-2-16,4-7 3 0,-2 2-1 0,8-1-1 0,-1-5 1 16,9-4 0-16,6-2 1 0,1-3-24 0,4-5-19 15,5-5-30-15,2-5-52 0,12-9 89 0,-1 5-69 16,-8-7-36-16</inkml:trace>
  <inkml:trace contextRef="#ctx0" brushRef="#br0" timeOffset="69261.05">8918 8673 565 0,'-8'3'223'0,"6"2"-152"16,-3-1-45-16,1-3 5 0,6-3-9 0,-5 3-2 15,-8 1-2-15,7-2-7 0,1 0-1 0,-1 0-4 16,-5 2-4-16,-2 1 1 0,1 4 0 0,2-6-1 16,0 3-1-16,0 1 3 0,-1-3 1 0,-1 5 5 15,-1-1 6-15,-1 0 11 0,2-3-5 0,-5 3 8 16,3 0 8-16,-2 0 4 0,-1 2 0 0,-1-1 5 15,5-6-10-15,-4 4-7 0,2 1 7 0,2-2-8 16,-5 0-5-16,2-1-3 0,-5-1-2 0,8-2-8 16,-3 4 6-16,-2-4-3 0,3 1 0 0,2-3 0 0,-5-1 0 15,8-2-1-15,-3 3 0 0,4-4 0 0,-1-4-1 16,-1 2-1-16,-2-2 0 0,2-2-2 0,10 0-1 0,-1-3-2 16,-7 5 0-16,-4-3-2 0,13 0 1 0,-4 0-4 15,1 0 1-15,2-1-1 0,-10 2-1 0,15-10 0 16,1 2 0-16,6-2 0 0,-10 4-3 0,7-6 1 15,-1 2-1-15,-6-1-2 0,14-5 1 0,-1 3-3 16,-5-2-1-16,2 0 0 0,10-3 0 0,-8 5-1 16,11 1 1-16,-6 2 1 0,9 1-2 0,-14 3 0 0,6 2 0 15,4 1 0-15,-6 3 0 0,6-2 1 0,0 1 1 16,0 1-3-16,-4 1 2 0,5 1 0 0,-3 0 0 16,4 2 0-16,-5 2 0 0,-5 4 1 0,2 2-3 0,-1-3 3 15,0 5 1-15,-2 2 0 0,-4 1 2 0,8 0 0 16,-7 2 1-16,5-4 0 0,-2 4 2 0,-1 2-1 15,1 1 0-15,1-6-1 0,-6 4 0 0,-4 4-1 16,5-1 0-16,-2 1 0 0,-2 1 1 0,1 2 0 16,-4 2 0-16,1 0 2 0,1 1 1 0,4-5 0 15,-6 3 1-15,-2 1 2 0,2-4 1 0,4-1 0 0,-6-2 1 16,1 3 2-16,-3 0-1 0,0-1 0 0,-6 5 1 16,8-7-1-16,-7 5 0 0,-5 1 0 0,4 1-1 15,-4-5 0-15,1 2 1 0,0 5-1 0,2-12-1 16,-6 5 1-16,4-5-1 0,-2 1 1 0,-3-1 1 15,-1 4-1-15,-2-5-1 0,7-5 0 0,-7 7 0 16,1 1 0-16,2 0 0 0,-11 1-1 0,3-2 0 16,12-5 0-16,-14 4-1 0,5 1-1 0,-1-4 1 15,-7 3-1-15,9-4-1 0,-1 4 0 0,8-4 0 16,-12 5 0-16,7 0 1 0,-3 0-1 0,2 2-2 16,5-4-4-16,-1 1-16 0,-1-1-12 0,-2-3-13 0,1 3-18 15,0-4-51-15,4-1-35 0,-1 5-35 0,5-7 114 16,1 2-84-16,-1-2-33 0</inkml:trace>
  <inkml:trace contextRef="#ctx0" brushRef="#br0" timeOffset="69996.06">8947 8098 941 0,'-7'6'349'0,"4"-6"-265"0,-3 7-63 0,7-5 3 0,-5 5-18 16,-4-1-5-16,3 0-2 0,3-1-2 0,3-3 0 15,0 1-1-15,-1 1-8 0,-2 4-1 0,6-6 7 16,7 2 1-16,-2 0 9 0,1-2 9 0,-4 2 5 15,6-3 9-15,2-1 14 0,-3-2-2 0,1 1 12 16,-2-2 5-16,3-1-6 0,4-1-4 0,4-7-5 16,-12 5-4-16,11-5-11 0,-1 5 4 0,-1-7-11 15,1 1-7-15,-4 2 1 0,2-1-2 0,-2 1 0 16,1-1-1-16,1-3-1 0,-2 0 2 0,-2-3-1 16,2 3 2-16,-3-3 0 0,1 3 0 0,-7-3-2 15,0 1 2-15,-3 2-2 0,-2 2 0 0,-1 4-1 0,0-3 0 16,-2 4-3-16,0 0-1 0,-1 4-1 0,-2 2-2 15,4 0-4-15,0-1 1 0,-3 7-6 0,-3-2-2 16,0 3-4-16,-2 4-1 0,2-2 1 0,-1 0-1 16,-3 3 4-16,4 1-5 0,0 2 6 0,4-4 1 0,2 2 4 15,1-9 2-15,0 6-1 0,3 4 1 0,1-5 1 16,3-5 1-16,0-1 0 0,-1 1 0 0,3 2 1 16,-1 8 1-16,-2-7-1 0,5-6 3 0,-3 6-2 0,4-6 2 15,2-3 0-15,-4 4 0 0,4-11 0 0,-1-1 0 16,8-3 1-16,-3 1 0 0,0 1 0 0,-6 0-2 15,4-1 1-15,4-4 0 0,-3 3 2 0,-7 2 0 16,-6-1 0-16,4-1 0 0,-3 1-1 0,4 3-1 0,-4-3-3 16,-6 2 1-16,7-3-11 0,-7 4 3 0,4-3-10 15,-3 6 0-15,-4-3-2 0,1 2 2 0,-12 7 1 16,5-3-3-16,-3 4 12 0,11 1-5 0,-12 2 10 16,3 2 0-16,0 1 1 0,0-3 2 0,13 3-1 15,-2-1 3-15,-1-1-2 0,-2 2-1 0,10-2 1 16,-7-1 0-16,0 4-1 0,11-5-1 0,-7 4 2 15,9-2-2-15,0 0 3 0,-1 0 1 0,-4-1 0 16,17-2 2-16,-11 1 2 0,1-1 0 0,8-5 1 16,-8 3 2-16,6-5-1 0,5-5-1 0,0-1 0 15,3 2 0-15,2-4-3 0,6-4 2 0,-1 1-3 16,3-1-1-16,0 0 1 0,4-5-2 0,2-1-1 16,1-4 2-16,-1 1 0 0,-4 1-10 0,3-2-15 0,6-4-23 15,-4 6-112-15,5-5 127 0,-16 4-85 0,3 2-58 16</inkml:trace>
  <inkml:trace contextRef="#ctx0" brushRef="#br0" timeOffset="70715.16">8460 7807 934 0,'-4'4'337'0,"-6"0"-234"16,1 1-70-16,8 5-26 0,-10 2-6 0,6 2-3 0,5 0-1 15,-8 2-4-15,4 2-1 0,-1 3-2 0,1-1 0 16,5-1 0-16,0 1 1 0,6 4 0 0,-5-3 0 16,3 2 7-16,10-7-2 0,-2 0 8 0,-7 4 1 15,11-3 9-15,-3 1 2 0,4-8 3 0,1 0 1 0,-2 2 0 16,2 0 4-16,-1-4-7 0,1-3 1 0,0-1-1 16,2-2 1-16,-4-1-2 0,2-1 1 0,-1-2 0 15,-1-4-1-15,4-1 2 0,1 0 0 0,1-3-2 0,-2-3-1 16,-5 2 0-16,4-2 0 0,-5 1-1 0,3 0 1 15,-7 0-2-15,1-5-1 0,-1 2 2 0,1 3-1 16,-6-2 2-16,3-6-1 0,2-5 0 0,-2 2 4 16,-8 3-1-16,-3-3 2 0,2 2 0 0,-5-1 0 15,-1 4 0-15,-6 0-2 0,-7 1 0 0,6-1-2 0,0 1-2 16,-3 5-3-16,-5-1-2 0,4 1-2 0,-5 2 1 16,1 3-1-16,-3 6 0 0,-2 1 2 0,6 2-1 15,1-2 2-15,-7 1 1 0,8 3-3 0,8 10-3 16,-9-3-1-16,2-2-1 0,-3 6-3 0,14-2-2 15,-17 8-1-15,11 0-2 0,-9-5 1 0,1-5 2 16,16 4 0-16,-5 4 0 0,-5-3 1 0,-2 2 0 0,12 1-1 16,3-2-12-16,-4 7-26 0,16-6-20 0,-20-7-22 15,17 4-34-15,0-7-100 0,11 1 151 0,0-5-124 16,-2-3-42-16</inkml:trace>
  <inkml:trace contextRef="#ctx0" brushRef="#br0" timeOffset="71313.61">8731 7825 1244 0,'0'5'568'0,"1"1"-406"16,1 0-109-16,5-4-35 0,-2 2-8 0,4-4-7 15,0 3 1-15,-1-3-2 0,4-2-2 0,3-4-1 16,0-1-4-16,0 1-4 0,2-2-2 0,-4-4 1 16,1-3 0-16,7 1-2 0,-4-2 5 0,2 3 1 15,-4-3 4-15,1-2 2 0,-4 4 5 0,3 2 4 16,2 0 1-16,-8-5 5 0,1 2-2 0,-1 1 3 0,-5 2-1 16,-3 3 2-16,12-5-3 0,-10 3 0 0,-3 3-3 15,0-1 0-15,0-2 1 0,-2 4-4 0,6 0-1 16,-4-2-2-16,-5 7-1 0,5-2-5 0,-4 0-2 15,-8 5-2-15,6 2-3 0,-12 0 1 0,7-2-2 16,-1 5-2-16,-2-2 2 0,4 1 0 0,0 3 1 16,5-1 0-16,-1 0 1 0,0 5-1 0,8-7 3 0,-7 3 1 15,3 1 0-15,1-2 3 0,1 2 1 0,9-7 0 16,-6 2 2-16,1 4 2 0,-6 1-1 0,8-4 3 16,7-5-1-16,-5 2 2 0,6-2 0 0,-10 3 1 15,9-6 0-15,6 0 1 0,-1-4 1 0,0 1-2 16,-2-3 2-16,0-3-2 0,1 4-1 0,4-6-1 15,-9 0-1-15,4-1 1 0,-4 4-1 0,1-6 2 16,-6 3-3-16,-2-5 1 0,-1 1-1 0,-5 1 2 16,1 3 0-16,-2-5-5 0,-4 3 0 0,0 2-1 15,-1 4-1-15,-1-1-2 0,-1 4-3 0,0 2-2 16,-3 5-2-16,1 0 1 0,0 2 1 0,2 1 0 16,1 3 0-16,-2 0 3 0,3 2 2 0,3 0 1 0,1 4 0 15,1-2 2-15,-5 1 0 0,8 0 1 0,0-6 0 0,1 2 3 16,7 4 0-16,0-4 1 0,3-8 1 0,12 1 1 15,4-3-1-15,3-6 1 0,3 4-1 0,6-13-1 16,7-2-6-16,8-6-19 0,-2 2-24 0,8-8-103 16,-1 2-120-16,9-11 206 0,-7 9-135 0,2-5-73 15</inkml:trace>
  <inkml:trace contextRef="#ctx0" brushRef="#br0" timeOffset="91009.83">17301 10588 692 0,'-5'-5'309'16,"0"3"-217"-16,0 2-65 0,3 1-22 0,2-5-4 15,-3 6 1-15,2-3 1 0,-1-1-2 0,3 1 0 16,0 2 2-16,-1-1-3 0,0 8-2 0,-2 6 1 15,2-1-1-15,3-1 0 0,-3 7 4 0,1 6-1 0,-1 4 5 16,0-2 4-16,0 8 4 0,0 6 2 0,2-2 0 16,2 5 0-16,0 4-3 0,4 8 5 0,-2 3-8 15,1 0-2-15,3 6-2 0,-3 4-2 0,0 12-1 16,2-2 0-16,-4 6-1 0,2-3-1 0,-1 6 1 16,4 2-1-16,0-4 0 0,3 0 1 0,0-5-1 15,-5 2 1-15,4-2 0 0,-3 1-1 0,3-7 2 16,-1-4 0-16,-5-5 0 0,11-3 0 0,-11-3 0 15,13 1 1-15,-1-9-2 0,-15 2 2 0,14-11-1 16,-10 7 0-16,-6-6 2 0,3-5 0 0,3-5 0 16,-12-5 1-16,11-7 1 0,5-4-2 0,-10-1 0 15,11-5 0-15,-4-1-1 0,-6-5-3 0,5-6-2 0,0 0 0 16,-3-6-8-16,5 0 2 0,0-9-1 0,-6-8-1 16,7-1 0-16,-3-8 3 0,-8-9 2 0,3-2-2 15,-8-11 5-15,6-8 1 0,-6-7 0 0,-2 7 1 0,3-12 3 16,3-3 2-16,-5-5 1 0,5 1 0 0,-6-4 2 15,-1 4 1-15,5-5 1 0,-4-1 0 0,-4 4-3 16,4-2-1-16,-8 1 0 0,5 0 0 0,-5 0-1 0,15 1-1 16,-17 8 1-16,6-10-2 0,-1 9 2 0,3 2-1 15,4 8 1-15,4 1 1 0,-8 6 7 0,-5 9 2 16,5 3 2-16,8 5 3 0,-11 11 8 0,0 0 2 16,7 7 3-16,-9 3 1 0,7 6-2 0,1 0-1 15,-2 10-2-15,-3-2 4 0,0 7-17 0,0 6 3 0,1 3 1 16,0 3-3-16,0 6-31 0,1 4-4 0,0 15-3 15,7-3-9-15,-1 12 6 0,0 9-9 0,0 13-4 16,3 2-9-16,0 17 33 0,-2 11 2 0,7 1 3 16,-3 10 1-16,3 10 3 0,3 2 2 0,4 3 0 15,-6-1 7-15,8 0-6 0,-1-1 0 0,-2-6 0 16,3-5 0-16,-1-6 5 0,-1-5 0 0,3-16 1 16,-2 3 0-16,1-18 3 0,2-11-1 0,-2 1-1 15,1-9 2-15,1-8-3 0,-7-6-2 0,2-5 1 16,5-6 0-16,-7-2-4 0,7-8-1 0,-3-12-3 15,-6 2-1-15,9-8-3 0,-5-7-1 0,2-17 2 16,-1 2-1-16,-11-15 4 0,1 7 2 0,3-13 1 0,0-15 1 16,2-17 3-16,-2 5 1 0,-6 1 0 0,0-16 1 15,8-4 0-15,-6-4 0 0,7-4 0 0,-15-4 2 16,0 3-1-16,2-6 1 0,5 0-1 0,-14 5 0 16,3-8-1-16,-6 7 1 0,-3 3 1 0,16 11-1 15,-6-5-1-15,0 8 1 0,-4 2 0 0,3 12-1 0,7 4 1 16,-5 6 0-16,3 10 1 0,-6 9 1 0,0 3 3 15,1 14 7-15,0 8 3 0,3 2 2 0,-3 10 0 16,1 5-5-16,-4 6-3 0,3 4-5 0,-1 7-6 0,-4 6-5 16,3 6-15-16,3 6-6 0,-3 5-2 0,6 7-2 15,3 6 1-15,-4 18 2 0,7-8 2 0,-1 18-4 16,-3 3 11-16,4 12 2 0,2-2 2 0,-1 10 2 16,2 9 1-16,4 0 2 0,-3 2 0 0,6 5 0 0,2 0 1 15,-2 1 2-15,1-3 2 0,-1-6 3 0,7-1 1 16,0-16 0-16,-3 5 1 0,4-15 1 0,-4-1 1 15,5-19-2-15,1 5-1 0,-3-16-1 0,-7-4-2 16,3-6 2-16,-3-4-2 0,0-11-1 0,9-6-1 0,-6-6-2 16,0 0-3-16,7-11-9 0,-6-4-4 0,2-12 0 15,1 0-6-15,-7-9 1 0,3-9-1 0,1-7 2 16,-13-4 3-16,2-11 7 0,2-6 5 0,-4-5 2 16,2-6 4-16,-5-5 6 0,4-7 3 0,0-8 0 15,9 0 1-15,-1-6 1 0,-6-1 0 0,-2-7-2 16,0-1 2-16,-8-1-3 0,8-1-1 0,-12-3 0 15,-1-1 0-15,-1-1 0 0,3 2 0 0,-4 9 0 16,14-5-1-16,-11 9 0 0,0 3 0 0,5 15-1 16,3-2 0-16,0 12 2 0,-4 8-2 0,5 10 4 15,-7 2-2-15,2 12 7 0,3 6 3 0,-2 4 3 16,-5 8 4-16,4 6 1 0,0 3 0 0,-3 9-5 16,5-1 8-16,-3 8-27 0,1 12-6 0,0 1-8 0,-1 7-2 15,2 8-12-15,1 6 0 0,-2 10 1 0,1 7-8 16,0 7 18-16,1 11 4 0,0 9 2 0,3-3-3 15,-1 15 7-15,1-3-1 0,4 10 1 0,1 2 1 0,3-3 10 16,2 7-5-16,-2-2 10 0,4 1 4 0,1 2 6 16,2-5 1-16,1-3 2 0,-2 2-2 0,3-10-5 0,5-9 5 15,3-2-9-15,-7-1-3 0,5-9-2 0,-2-7-1 16,1-13-1-16,-2 0 0 0,-4-9-1 0,6-8 1 16,-11-11-1-16,6-4-2 0,-5-7-8 0,-2-9 5 15,8-4-2-15,-2-6-14 0,-2-4-3 0,-5-11-1 16,2-4-2-16,-3-3 2 0,-6-11 7 0,5 4-5 15,-11-10 1-15,5-10 13 0,-1-7 4 0,-4 3 2 0,4-6-1 16,-1-13 3-16,4 0 1 0,3-5 1 0,2 0 0 16,-7-5 1-16,-1-1 0 0,-1-1 0 0,-10 2 2 15,6-6-1-15,-3 1 0 0,-7-4 1 0,-1 3 0 0,-2 5-2 16,0-7-4-16,2 5-4 0,0 4-3 0,-6 9-1 16,3 1-1-16,-1 6-1 0,-2 6 0 0,3 10 3 15,2 3 1-15,3 9 13 0,1 4 7 0,0 12 6 16,0 3 2-16,5 9 5 0,1 4 0 0,-4 7-1 15,6 1-1-15,-1 8-15 0,5 4-9 0,0 9-5 16,-4 0-5-16,5 7-5 0,0 17-1 0,7 7 0 16,-4-2 2-16,0 18 7 0,5 4 2 0,2 8 2 15,2 9 1-15,1 0 1 0,-1 3 0 0,4 3 1 16,-5 4 0-16,1 3 0 0,1-5 1 0,-3 1 1 16,2-4-4-16,-1-2-17 0,-2-1 11 0,2-13-38 15,2-1-18-15,-3-6-51 0,-4-2 24 0,2-9-100 16,1-2 126-16,-3-9-79 0,-2-4-41 0</inkml:trace>
  <inkml:trace contextRef="#ctx0" brushRef="#br0" timeOffset="95037.12">17399 9300 685 0,'-2'14'265'0,"-2"2"-201"0,6 0-51 0,0 3 8 16,2 1-17-16,2 4 5 0,4-2-1 0,2-1 7 16,11 4 4-16,1-4-2 0,2 1 0 0,-5 0-2 15,4-2-2-15,0-1-5 0,0-5 2 0,2 2-7 16,-15 0 0-16,4-5-3 0,1-4 0 0,-2-4 0 16,3-1 0-16,-6-2 6 0,4 0 4 0,-6-5 6 15,3-7 5-15,-3 2 11 0,-5-3 4 0,1-4 1 16,-1-1 1-16,-6-7-1 0,0 1-3 0,-4-6-2 15,-4 8-6-15,-1-4-6 0,-3 1-1 0,-4-5-2 16,1 4 1-16,-6-3 0 0,6 2 0 0,-10 1 0 16,-1-2 0-16,-1 1-1 0,2 2-1 0,-5 5-1 15,1 3-3-15,-7 2-4 0,3 4-1 0,4 9 0 0,2 0-2 16,-2 7-1-16,4 7-2 0,4 13 0 0,6-10 0 16,-1 12 0-16,1 1-2 0,6 9-1 0,6-2 0 0,0 3-3 15,7 1 1-15,2-1 0 0,-1 6 2 0,10-1 1 16,2 2 0-16,4-1 2 0,-1 1-1 0,4 1 4 15,7-3 0-15,-9-4 0 0,7 1-1 0,-3-7 0 16,13-2 0-16,-1-8 0 0,-6 0 1 0,4-6 0 0,-8-9 0 16,9-5 1-16,-1 1-1 0,-13-7 0 0,1-11-2 15,-2-1-1-15,2-6-1 0,-5-3-1 0,-1-10 1 16,-5-2 0-16,1-7 0 0,-7-3 2 0,-2-3 3 16,-6-1 0-16,0-3 3 0,-6 3-1 0,-1 4 1 0,-4-2 3 15,-2 2 2-15,-4 6 4 0,-1 4-4 0,-3 7 6 16,-1-2 1-16,-2 8 5 0,-3 0 0 0,0 11-4 15,-4 0-2-15,-1 6-2 0,3 6 0 0</inkml:trace>
  <inkml:trace contextRef="#ctx0" brushRef="#br0" timeOffset="95540.67">17577 9912 1047 0,'-28'26'1048'0,"36"-4"-1567"0,-8-3 357 0,-7 2 41 16</inkml:trace>
  <inkml:trace contextRef="#ctx0" brushRef="#br0" timeOffset="98713.89">17425 9175 993 0,'-7'1'401'16,"-5"0"-304"-16,4 6-96 0,3-5-3 0,0 1-3 16,2 3-2-16,2-5 0 0,-1 4-5 0,3-1-71 15,-2 0 74-15,1 5-4 0,4-3-1 0,-3 9 0 0,2-2-1 16,4 2-1-16,3-1 5 0,2 6-3 0,-1-1 2 15,2 4 3-15,0 3 2 0,6-2-1 0,-6-1 4 16,1 4 3-16,-6 0 1 0,3-3 2 0,0-2 1 0,-5-4 1 16,1-5 1-16,3-5 1 0,-2 1 0 0,8-9 0 15,-6-1 0-15,1-12 1 0,-5 3-1 0,2-9 0 16,-4-4 0-16,-1-6 0 0,4-1 0 0,-3-9-3 16,-4-2-2-16,-1-10-1 0,0 2 0 0,1-7 0 0,-9 3-3 15,-10 4 1-15,5-7-1 0,-5 3 2 0,15 3 2 16,-21 9 1-16,2 2 2 0,9 1 6 0,-3 5 7 15,10 21 6-15,4 6 5 0,1 1 7 0,-16-16 3 16,0 19 1-16,-7-4 1 0,15 5-3 0,-4 11-2 0,7 23-6 16,1 0-4-16,1 0-5 0,1 9-4 0,4 11-1 15,0-20-2-15,0-17-6 0,0 2-4 0,7 74 0 16,1-9-1-16,0 0-2 0,2 4 0 0,9 2-1 16,-3 0 0-16,1-6 1 0,0-29 1 0,-2-8 0 15,2 4-1-15,5-21 1 0,-2 4 0 0,-3-16-1 0,2-3 0 16,-8-6-1-16,4 3-1 0,-3-8-1 0,-3-6 1 15,-6-1-6-15,-2-5-4 0,4-4-4 0,-5-9 0 16,4-2-3-16,-3-8 0 0,-3-2 2 0,-1-4-2 16,5-7 7-16,-5-4 6 0,-10-2 3 0,5-1 2 15,-2-2 4-15,-2-3 3 0,-11 9-1 0,4 1 5 16,-5 4 3-16,0 5 8 0,8 6 6 0,-5 7 4 16,-3 6 3-16,12 5 0 0,5 4 0 0,-3 10-6 15,-1 2-6-15,3 10-14 0,0 2-6 0,2 13-4 16,4-4-5-16,-3 11-3 0,3 9 1 0,2 9 1 0,2-3 4 15,2 17 3-15,4-7 1 0,3 7 0 0,0 2 0 16,3-3 3-16,-4-3 0 0,2-5 2 0,5-6 0 16,-4 0 3-16,7-8 0 0,-9-10 0 0,2-2 2 15,4-9-3-15,-7-3-1 0,1-12-1 0,2 0-2 0,-7-7-3 16,5-4-1-16,-2-12-3 0,-4 7-5 0,9-11-3 16,-13-4-1-16,13-10 1 0,-15 3-2 0,-1-9 6 15,-4 7 0-15,2 0-10 16,-2-26 15-16,0-5 4 0,-6-10 6 0,5 0 2 0,-6 2-1 0,-8 3 8 15,-6 11 7-15,15 13 8 0,-11-2-9 0,6 24 6 16,3-7 3-16,-5 9 0 0,14 9 2 0,-2 5-11 16,2 4-7-16,-6 8-8 0,4 5-7 0,2 9-5 15,-2 1-10-15,3 5-2 0,0 8-1 0,3 4 4 0,-4 8 4 16,7 2 3-16,3 3 4 0,1 1-3 0,1-2 7 16,1 5 0-16,4-3 2 0,2-3 0 0,9-7 2 15,-4 1 0-15,8-7 1 0,-18-5 1 0,1 0 0 0,8-8-1 16,-11-3-1-16,17-9-2 0,-17-1-3 0,-2-5 0 15,17-9-3-15,-16-4-4 0,7 0 0 0,-4-7-4 16,-11-5-1-16,3-8 2 0,2-3 0 0,-7-2 3 16,6-9 0-16,-1-5 5 0,-1 0-1 0,-12-6 4 15,-3 2 3-15,-4 3 2 0,13-1 1 0,-17-3 0 16,-3 2-1-16,-1 2-1 0,-5 6-1 0,14 4 1 16,-14 4 0-16,3-3-3 0,-3 9 5 0,5 9-3 15,1 5 6-15,4 4 2 0,0 9 0 0,4 7 0 16,5 2 0-16,2 10 1 0,0 5-4 0,8 5 2 15,-4 4-6-15,8 3-3 0,-2 5 1 0,5-1 0 16,-4 10-3-16,5 0 0 0,10-4-3 0,-1 0 1 0,-1 3-2 16,9-3 2-16,-1-5-1 0,4 2 0 0,4-11 2 15,-5 1 0-15,3-7 1 0,-2-1 0 0,6-5 0 16,1-5 1-16,-8-2-1 0,3-10 0 0,2 0 0 0,-5-3 0 16,-2-2 0-16,2-12 1 0,-9 3-1 0,7-8-2 15,-5-4-1-15,-1-8 1 0,-4-1 0 0,0-10-1 16,-2-4 1-16,-5-2 0 0,-2-3 2 0,-2-5 0 15,-1-1 3-15,-1 1 1 0,-1 0 0 0,-2 0 2 0,-1 4-1 16,-5 5 2-16,4 2-1 0,-3 5 3 0,-1 8-2 16,5 5 3-16,-9 7 1 0,4 8-2 0,-9 6 0 15,14 9-5-15,-7-2-1 0,0 11-1 0,15 9 0 16,-14 17-3-16,9-7-3 0,7 17-1 0,2 4 1 0,-6 17 2 16,7 3 2-16,-8 13-2 0,6 4 1 0,3 6 0 15,-4 1 0-15,4 12 1 0,3 0 0 0,5-3 0 16,-1 1 0-16,-2 0 0 0,3-7 1 0,4-1 0 15,0-1 0-15,0-8 1 0,-1-5-1 0,-1-7 1 16,6-5-1-16,-4-9 0 0,8-12-1 0,-7-8 0 16,-8-1-3-16,5-17-4 0,8-4-2 0,0-11-4 15,-17-3-4-15,1-5-10 0,5-9-5 0,-6-14-3 16,7 2-2-16,-16-14 3 0,9-13 1 0,-8-13-7 16,7-3 14-16,-9-15 11 0,-9-5-1 0,5-5 10 15,6-4 2-15,-13-6 3 0,0 5 3 0,5-1 14 16,-1 4-6-16,6 3 8 0,-3 19 10 0,-5 11 0 15,3-5 4-15,0 23 11 0,8 3 2 0,-1 20 6 0,-10 3-2 16,9 8-10-16,5 5-6 0,-4 12-3 0,0 4-5 16,-6 15-11-16,-2 14-4 0,-4 13-9 0,14 0-1 15,-11 22 0-15,6 13 2 0,1 11-1 0,2 9 0 0,6 14-1 16,-5 6 0-16,6 12 0 0,-3 2 0 0,-3 10 1 16,-1-1 0-16,-5 3-1 0,13-8 0 0,-6 1 0 15,12-9 1-15,-4-9 1 0,-2 0-1 0,12-13 0 16,-13-8 0-16,4-6 0 0,-1-8 1 0,-10-9-1 15,3-7-1-15,-4-14 0 0,1-5 0 0,4-13-8 0,-3-11-6 16,9-15-10-16,-7 1-11 0,3-19-28 0,0-7 14 16,-3-11-42-16,1-8 2 0,2-11-12 0,-4-19 3 0,-5-14 8 15,-2 1 9-15,-4-24 27 0,2-6-15 16,1-19 42-16,-5-5-1 0,4-10 20 0,3-7 5 0,-9-5 1 16,7-5 6-16,-2-6 18 0,-2 0 8 0,4 27 6 15,2-15 6-15,1 7 4 0,6 12 5 0,3 16 8 16,5-3-1-16,-6 8-13 0,7 6-1 0,2 14-4 15,-7 12 5-15,-2 24-10 0,1-9 1 0,-1 21-4 0,0 12-3 16,2 5-3-16,-3 11-7 0,-2 11 1 0,-3 22-11 16,3 1 2-16,-4 17-6 0,1 14-4 0,-1 25-1 15,-5 3 1-15,3 23-1 0,2 15-8 0,0 18-2 16,-7 3-4-16,0 20-10 0,8 6-2 0,-7 12-3 16,6 2 0-16,-6 8 1 0,-2-10 4 0,-1-7 6 15,9 1 6-15,-11-10 21 0,-5-13-4 0,11-22 7 16,-8 1 19-16,4-20 7 0,3-11 3 0,-9-16 1 15,13-2-1-15,1-19-10 0,-5-11 8 0,1-15-3 16,7-4-20-16,-1-14-16 0,-1-10 4 0,6-13-35 16,-10-4-16-16,8-13-11 0,7-17-3 0,-3-22-2 15,-12-2-1-15,6-25 8 0,-3-9-9 0,5-24 34 0,3-2 12 16,-6-21 14-16,-4-1 2 0,1-12 2 0,8-5 1 16,2-8 6-16,2 1 2 0,-11 1 3 0,1-2 1 0,1-2-3 15,6 1 0-15,-7 12 0 0,3 5-1 16,3 3 0-16,-1 10-1 0,8 16 0 0,-4-2 1 0,-1 21 1 15,5 12 2-15,-3 20-1 0,-1 0 3 0,1 22 2 16,-9 7 1-16,6 19 2 0,-1 7-3 0,-5 16 2 0,-4 16 0 16,6 14 0-16,-4 1-1 0,2 25-5 0,5 17-2 15,-8 17-4-15,5 4 4 0,-1 20-7 0,4 12 0 16,1 15-1-16,-3 8 0 0,2 13 0 0,4 1-1 16,-5 11 1-16,5-4 0 0,-4 6 4 0,1-16 2 15,0-11 1-15,0 5 3 0,-3-20 4 0,3-11-1 0,-3-19 3 16,2-7 2-16,-5-15 3 0,0-15-4 0,1-16 3 15,2-9-1-15,-3-19-5 0,1-6 5 0,-1-20-27 16,1-2-17-16,1-14-21 0,1-15-2 0,-3-18-6 16,-2-1-3-16,0-26-1 0,-6-12-4 0,-1-26 11 15,-3 0 25-15,-4-24 13 0,-2-8 4 0,2-22 0 16,-10 7 3-16,5-20 1 0,2-10 3 0,0-6 11 16,-4 5-9-16,3-13 4 0,6 16 3 0,-2 23 3 15,5-12 1-15,1 30 5 0,-2 16 2 0,9 25 2 16,-1 6 2-16,0 25 2 0,-6 12 0 0,7 20 1 15,3 0 2-15,-1 23-6 0,-7 8-4 0,-1 15-5 16,-1 4-6-16,1 13-11 0,1 11-8 0,-7 19-5 16,0 2-7-16,3 20-4 0,-1 14 4 0,-3 19 2 0,5 0 2 15,-3 22-6-15,-2 8-6 0,1 12-3 0,0 1-1 16,-1 11 2-16,0-10-1 0,-1-3 0 0,4 5 2 16,0-13 16-16,-1-9 8 0,-4-17 9 0,6-7 9 0,0-12 12 15,-9-11 8-15,10-18 4 0,-4-5 5 0,2-19 4 16,8-10 4-16,-2-13-9 0,-9 0-14 0,12-18-35 15,3-10-19-15,-3-19-11 0,-1 1-7 0,1-33-12 0,-5 14-5 16,-3-17-8-16,17-20 19 0,-9-22 27 0,-1 6 14 16,4-2 7-16,2-21 7 0,-4 0 8 0,7-9 13 15,-1 3 18-15,-9 2-7 0,18-2 3 0,-7 3 2 16,9 10 2-16,-8 14-3 0,5 3 4 0,9 14-14 16,-12 17 1-16,13 13-6 0,-15 5-2 0,1 19 0 0,-12 5 0 15,16 14 1-15,-11 5-6 0,4 7 6 0,4 11-4 16,-10 18 0-16,-2 0 5 0,5 19-5 0,7 14-4 15,-8 18-1-15,-9 4-2 0,3 20-2 0,0 10-2 0,7 13 1 16,-6 6-5-16,-2 14-1 0,-7-13 0 0,-2 14 0 16,16-4 1-16,-14-3 0 0,7-3 0 0,-7-16 0 15,-2-6-1-15,8-1 1 0,-1-16 2 0,5-22 1 16,-10 2 0-16,2-22 4 0,-3-11 2 0,1-12 1 16,7-8 1-16,-6-13-17 0,4-4-13 0,-4-13-13 15,6-11-13-15,3-10-15 0,-2-16-4 0,-4-10-21 16,6-5 20-16,-3-21 17 0,0-12 15 0,4-13 16 15,-7 1 13-15,5-14 16 0,-2-2 3 0,6 1 22 16,-4-10-17-16,3 5-1 0,4 0 0 0,0 15-2 16,2-1-1-16,4 9 1 0,-1 17 0 0,2 0 1 15,2 13 0-15,-1 15 0 0,-4 10-2 0,0 11 2 16,0 3-1-16,-1 12 2 0,-3 12-1 0,-2 10 0 0,-1 2-1 16,-1 13 4-16,-2 5-1 0,-1 9 0 0,-3 8-3 15,1 6-4-15,-1 12-2 0,1 8-1 0,0 4 2 16,-1 14-7-16,-4 4-6 0,2 8 1 0,0 0-1 0,-3 6 1 15,6-10-1-15,-2 10 1 0,-3-3-2 0,5-3-12 16,-1-8 12-16,4-5-21 0,-1-4-10 0,-2-5-17 16,-1-7-11-16,4-14-12 0,2-4-6 0,-1-12-49 15,1-14-50-15,2-15-24 0,0 1-33 0,3-20 151 0,0-12-117 16,1-15-60-16</inkml:trace>
  <inkml:trace contextRef="#ctx0" brushRef="#br0" timeOffset="103051">16442 12654 782 0,'-1'-1'280'0,"0"-4"-216"0,-4 0-52 0,1 4-3 15,5-2-5-15,-7 0-2 0,0 4 0 0,1-1 0 0,1-2 0 16,-1 0 0-16,3 0 0 0,-1 1 1 0,-5-3 3 16,3 3 3-16,-1-3 3 0,1 1 7 0,-2 0 5 15,-5 3 4-15,1 0 3 0,-1 1 5 0,3-1 2 0,-2 3 1 16,-2-1-3-16,2 1-4 0,6 3-6 0,-4 3-3 15,1-5-3-15,0 8-9 0,1-3-5 0,-2 1-3 16,5 5-3-16,-6-2-3 0,0 1-2 0,7 0-2 16,-2 3-1-16,3 4 1 0,0-3-2 0,5 11 0 15,0-9 0-15,3 8 0 0,-5-1 1 0,-1 3 1 16,3-3 0-16,-3 4 2 0,8-2 0 0,-7 1 2 16,-1 1 1-16,7-1 3 0,3-4 1 0,0 4 2 15,-2-4 0-15,-1 1 2 0,2-4 1 0,3-4-2 16,1 3 1-16,0-2-2 0,3 3 0 0,6-9-1 15,-4 3 0-15,4-1-3 0,-5 0 0 0,-3-11-3 16,-6-3-1-16,0 0-2 0,22 8-1 0,2-10-1 16,-2 1 0-16,-4 0 0 0,5-4 1 0,-1-16 0 15,3 3 2-15,-13-1 2 0,-2-1 2 0,-2 0 1 0,-2-5 3 16,-5-1 2-16,0 0 3 0,2 6 1 0,-5-12 1 16,-2 4-1-16,2-4 1 0,2 1-1 0,-3-1 1 15,2-6-1-15,-4 1-2 0,0 0 1 0,-1 3-1 0,3 2 1 16,-5 1-4-16,1 5-5 0,1-5-6 0,-2 9-9 15,0 1-23-15,-1 0-13 0,0 4-14 0,0-3-18 16,-3 4-56-16,2 0 93 0,0 4-71 0,-2-3-19 0</inkml:trace>
  <inkml:trace contextRef="#ctx0" brushRef="#br0" timeOffset="103567.02">16202 12407 1090 0,'-13'-1'438'0,"8"8"-336"16,-5 4-101-16,2-3 9 0,4-2-20 0,8-3-7 15,-4-2 0-15,8 2 4 0,5 1-56 0,-4 0 60 16,3-2 1-16,1 4 2 0,6 2 2 0,-7 1 4 16,4 0 2-16,2-3 6 0,-3 2 5 0,0-1 3 0,12-1 3 15,-4 1-1-15,0-1 1 0,0-5-1 0,9 3-1 16,-6 5-5-16,4-5-3 0,2 3-3 0,-7-3-1 16,7-4-1-16,-4 5-2 0,-2-2 1 0,-8 0-1 15,10-1 1-15,-8-2 0 0,2 0 0 0,-2-1 1 16,-4-2 0-16,3 0 3 0,0-5 0 0,-5 6 0 15,-2-4 1-15,-3 0 1 0,-1 0 2 0,0-1-1 0,-1 4 1 16,-5 0 1-16,3-4 1 0,-2-3 0 0,0 2 1 0,-1-2 0 16,0 5 0-16,-2-6 2 0,0 2-1 0,-3 5-2 15,1 4 0-15,-5-5-1 0,2-1-2 0,-3-1-2 16,-1 4-3-16,1-1 0 0,1-4-1 0,-2-3-2 16,0 2-2-16,6-9 0 0,-3 13 0 0,2-11 0 15,0-2-3-15,1-1 0 0,2 4-1 0,-2-5 0 16,0 1 0-16,1 2-1 0,-3 0 0 0,3-1 1 0,0-1 1 15,2 0 1-15,-5 1-1 0,4-2-14 0,2 0-10 16,-4 6-12-16,5-9 5 0,-1 7-63 0,0 2-30 16,0 2-44-16,2-3 108 0,-3 4-74 0,1 5-38 0</inkml:trace>
  <inkml:trace contextRef="#ctx0" brushRef="#br0" timeOffset="104335.19">16405 11896 1008 0,'1'-1'344'0,"-5"9"-281"0,3-12-60 15,1 5-7-15,0 4-6 0,7-9 0 0,-3 4 2 16,2 0 3-16,2 7 2 0,5-11 3 0,-1 7 0 16,6-2 3-16,9-1 3 0,-10 9 1 0,6-6 0 0,5-1 3 15,-1-2 0-15,-2 4 2 0,1-2 1 0,-8-1-2 16,-5 1 0-16,5-2-2 0,-6 4 1 0,-3 2-1 16,3-2 1-16,-4-3 0 0,2 0-1 0,2-1 3 15,-1 2 1-15,-3-5 1 0,2 1 1 0,-7-1 3 0,4 2 1 16,-5-1 2-16,-2 3 1 0,0-1 3 0,-2 2 0 15,-3-2 0-15,3-1 2 0,-5-1-11 0,-1-2-4 16,1 4-5-16,-2-2-4 0,1-3-11 0,2-3-5 16,-7 5-4-16,-1 2-7 0,-2-2 6 0,11-3 0 15,-10 3 1-15,6-4 2 0,-1 2 5 0,-6-4 1 0,1 2 1 16,11-4 2-16,-12 5 2 0,-6 1 0 0,13-6 1 16,-10 6-1-16,7-1-1 0,-2 4 1 0,3-3-1 15,-3-1 1-15,5 1-1 0,6-3-1 0,-5 3 0 16,0 1 0-16,6-3 0 0,2 1 0 0,6 0 2 15,-3 0 1-15,3 2 3 0,-3 1 1 0,3-1 2 16,1 1 2-16,-2 0 5 0,2-2 2 0,-3 2 0 16,5 2 1-16,2-1 1 0,1-4-1 0,-3 6 0 15,2-4-1-15,1 3-2 0,3 2-1 0,-2 2-1 16,-1-4-1-16,2 3-2 0,-10 2 0 0,8-3 0 16,0 3 0-16,-4-3 1 0,5 0 1 0,-9 1 0 15,1-1 2-15,3-1 1 0,5-1 1 0,-14 6 2 0,8-4-1 16,-7 1 0-16,1-1 4 0,3-1 0 0,-5 0 1 15,-1-2 0-15,-8 1-2 0,10-4 0 0,-3 0-1 16,-4-2 1-16,-9 1-6 0,15-3-3 0,-9 6-1 0,6-4-4 16,-12 5-1-16,11-9-2 0,-8 5-2 0,6-3-4 15,8-1 2-15,-12 0-2 0,-4 3 1 0,10-5 0 16,-8 0 1-16,-1 4 0 0,9-2 0 0,-12 1 1 0,6 0-2 16,-1 2 1-16,9-5 0 0,5 3 2 0,-2-2 0 15,0 4 2-15,-2 2 1 0,2 0 1 0,7-4 0 16,-5 2 1-16,-2 3 1 0,5 0-1 0,4 2-1 15,3-3-1-15,2-5-1 0,1 5-1 0,-7 3 0 16,14 0 1-16,-13 0-1 0,2 2 0 0,5-2 1 0,-3-2 1 16,-7 8 1-16,3-3 0 0,-5 1-5 0,2-2-12 15,7-3-15-15,-9 0-59 0,-1 1-41 0,3-1-60 16,2-5 133-16,-4 4-107 0,2-4-50 0</inkml:trace>
  <inkml:trace contextRef="#ctx0" brushRef="#br0" timeOffset="105051.63">16643 11300 1170 0,'-6'-5'440'0,"6"1"-339"0,-9-3-85 0,9-4-1 16,1 6-15-16,2-8-7 0,1 4 2 0,-4-7 1 15,-3 3 2-15,5-3 2 0,3 4-5 0,-1-4-5 0,-12 5-2 16,5-3-7-16,2 0-2 0,-3 5 0 0,3-2 0 16,-3-1-6-16,1 6 12 0,-4 3 5 0,6-2 6 0,-6 4 9 15,-1 0 4-15,-7 4 0 0,9 1 0 0,-7 2 10 16,-4 3-14-16,5 1-2 0,-2-1-3 0,2 3-5 16,12 5-3-16,-3-7-1 0,-4 6-3 0,9-4-5 15,-1 1 3-15,6 3 1 0,2-1 1 0,-8-2 4 16,2 2 2-16,7 4-1 0,-5-4 5 0,4 2 3 0,-7 2 3 15,6-1 1-15,4-2 2 0,-2 0 2 0,-1-4 0 16,-9-5 3-16,11 11-3 0,1-13 0 0,6 4-1 16,-2-10 1-16,-7 7-1 0,11-4 0 0,-10 8 0 15,16-9 0-15,-15-6 0 0,2 1 1 0,-2 0 0 0,-1-3-1 16,-3 2 1-16,2-10 1 0,1-5 1 0,-6 5 0 16,2 1 0-16,-1-9 1 0,1 0 0 0,-4 0-1 15,2-3-1-15,-2 2-5 0,-2 7 0 16,1 1 6-16,-1-13-3 0,0 1 0 0,1-3-1 0,-6-2-3 15,2 3-1-15,0 1 0 0,-6-1-11 0,1 9-8 16,3-8-3-16,-6 7-15 0,-4 5-5 0,3-4-6 16,-10 4-8-16,2 1-27 0,5 0 0 0,-8 3-2 15,-2 1-6-15,2 0-13 0,-7-1 6 0,-3 2 8 16,12 0 17-16,-13 2 46 0,4 2 22 0,1 0 14 16,-2-2 8-16,6 4 45 0,3-1 4 0,0 6 2 15,1-3-5-15,2 3-17 0,6-4-6 0,3 2-8 16,-3 1 5-16,6 0-19 0,-9 1-3 0,14-1-2 15,0-2-1-15,-4 3-4 0,3 5-5 0,2-5 1 16,0 1 0-16,4-1 4 0,-1-1 3 0,2 1 4 0,2 0-1 16,1-3 8-16,1 0 3 0,-1 3 1 0,5 0 0 15,4-2-4-15,-2 2-2 0,6-1-4 0,-3 1 0 16,6-1-9-16,4-1-2 0,0 0-3 0,1 2 0 16,5-6-2-16,0 2-1 0,1 0 0 0,-2 4 0 0,0-1 0 15,-3-1-1-15,7-1 2 0,-9 3-1 0,2 0 0 16,-2-2 0-16,-4 1 1 0,5-2 0 0,-4-1 1 0,0 2 1 15,-3-3 1-15,0-2 0 0,0 2-42 16,-4 1-27-16,-1-1-33 0,-3 3-43 0,-3-1 97 0,-6 3-87 16,-6-1-56-16</inkml:trace>
  <inkml:trace contextRef="#ctx0" brushRef="#br0" timeOffset="105283.84">16417 10821 1680 0,'-9'-11'589'0,"7"-2"-414"0,5 0-157 0,1-7-28 16,-3 0-4-16,4-5 6 0,1 1 0 0,1-7 1 15,1 4 2-15,-4-7-39 0,3 2-12 0,3 5-22 16,-1-1-27-16,0 2-62 0,-3 9-35 0,-5 3-46 15,11-5 139-15,-6 7-98 0,-9 3-26 0</inkml:trace>
  <inkml:trace contextRef="#ctx0" brushRef="#br0" timeOffset="106104.03">16902 11985 280 0,'-4'8'202'0,"3"-2"-69"0,2-4-73 15,-7 7 66-15,6-6-64 0,-3-2-3 0,1 5-1 16,4-7-3-16,-3 1-11 0,2 2-7 0,-1-2-7 15,0-3-6-15,3-2-10 0,-3 5-2 0,2-9-2 16,0 8-1-16,-1-5 3 0,-1 0 2 0,0-3 3 16,0 1 0-16,3-5 3 0,-2-3 0 0,3-1-1 15,-4 1 0-15,2-8-2 0,0 0-3 0,-1-3-1 16,-1 3-2-16,1-9-4 0,2 2-1 0,-2-4-3 16,0-2 0-16,4-10-3 0,-4 2-1 0,2 7 0 0,2-16-2 15,-2 2 3-15,0 0-1 0,-3-3 1 0,3-2 0 16,-3 7 3-16,-1-8-1 0,1 3 1 0,-2 5 1 15,1-3-1-15,-1 5 0 0,4-2 2 0,-2 4-1 16,0-1 0-16,0 0 0 0,-1 5 0 0,-1-5 0 16,2 9-1-16,-6 1-5 0,3 14-2 0,1-3-4 15,0 2-3-15,0 7-10 0,0-7-7 0,2 18-8 16,-1-6-7-16,-1-1-20 0,-2 5-14 0,1 2-22 16,-1 0 2-16,1 7 57 0,-1-1-46 0,-2 6-18 15</inkml:trace>
  <inkml:trace contextRef="#ctx0" brushRef="#br0" timeOffset="106698.9">17014 10482 455 0,'3'-9'219'16,"14"0"-91"-16,-9 0-91 0,-4 4-34 0,8-6-3 15,0-2 0-15,0 3 0 0,-5-3 0 0,8-1 0 16,-13-2 0-16,8-3 0 0,-11 3 0 0,2-7 0 15,0 1 0-15,-1-1 1 0,10-5 0 0,-10 5 0 16,-5-7 0-16,13-2 1 0,-4-1-1 0,3 2 0 16,-8 0 2-16,-6 0 2 0,2 0 0 0,-2-1 2 15,-1 5 0-15,-1-1 2 0,-1 2 0 0,6-6 1 16,-2-1-1-16,0 3-3 0,-10 0 1 0,2-5-1 16,12-2-1-16,-12-2-1 0,3-2-2 0,-16 7 1 15,8-2 0-15,2-1 0 0,4-1-1 0,-2 1 1 0,-5 4 0 16,7 0 1-16,-5 2 1 0,8-2 4 0,-2 1 3 15,-2 2 4-15,2 1 2 0,5-4 1 0,-4 5-1 16,7-3 1-16,0 6-2 0,-3-7-4 0,7 0-4 0,-2 3-6 16,2-4-2-16,0 2-1 0,0-3 0 0,4-3 0 15,2 0 0-15,-2 8 3 0,5-9 0 0,0 4 2 16,1-5 1-16,-2 5 0 0,3 3 0 0,1-4 1 16,-2 4 1-16,3-6-1 0,-5 9 0 0,1-1 2 0,4 4-1 15,-2-5 4-15,0 1 1 0,3-2 1 0,0 2 0 16,-6 2 0-16,13 1-2 0,-7-1 0 0,-9 0 1 15,15 7-3-15,-10 2-1 0,3 2-1 0,-1-6 0 16,1 8-3-16,-8 2-3 0,8 0-11 0,-3 7-9 0,-11-3-8 16,7-2-12-16,-5 7-39 0,5 6-23 0,-3-6-32 15,-7 7 85-15,4-4-60 0,-5 4-27 0</inkml:trace>
  <inkml:trace contextRef="#ctx0" brushRef="#br0" timeOffset="106958.64">16916 8080 726 0,'9'-11'391'0,"-3"4"-219"0,6-3-117 0,-3 5 123 15,1 1-169-15,6-3-2 0,6 3 3 0,-6 7 2 16,4-6-1-16,-1 5-4 0,2-2-5 0,-12 11-1 15,12 0 2-15,-12 2-3 0,-1 0 0 0,10 0 0 0,-9 4 3 16,2 4 2-16,-1-1 2 0,7-2 0 0,-4-4 2 16,0 3-2-16,-3 3-2 0,-4-4-7 0,3 0-9 15,-6 2-36-15,1-4-29 0,-2-4-40 0,-1 9-54 0,0-10 114 16,3-1-92-16,-3-4-55 0</inkml:trace>
  <inkml:trace contextRef="#ctx0" brushRef="#br0" timeOffset="107368.52">17060 7698 1007 0,'0'10'391'0,"12"1"-267"0,2-3-105 0,-1 0-23 16,-1 4-13-16,10-4 10 0,2 1 4 0,-7-4-1 15,5-1 0-15,-1-1-18 0,-1-2 7 0,-2 0 15 16,-2 2 0-16,1-4 4 0,-1-5 1 0,-4 4 2 16,0-4 4-16,0-2 20 0,-1 1 5 0,-3-2 1 15,-6 0 4-15,0 2 9 0,0-8 1 0,-1 2 1 16,-3 1-2-16,1-2-11 0,-7-4-6 0,1 5-5 15,-1-8-5-15,-3 7-7 0,1 3-2 0,0-7-1 0,-5 1-2 16,5 3-6-16,-4 6-1 0,1-5-4 0,0 6-2 16,-1 0-8-16,7-3-1 0,-5 10-5 0,-2 0-2 15,6 0-3-15,-3-3-4 0,4 6-1 0,-5-1-3 0,-2 5-12 16,9-1-8-16,-2 4-8 0,3-4-12 0,4 5-41 16,4-4-28-16,-7 2-33 0,13 0 106 0,-8 0-72 15,-2 5-32-15</inkml:trace>
  <inkml:trace contextRef="#ctx0" brushRef="#br0" timeOffset="107669.72">16935 7256 1280 0,'15'-6'436'0,"-7"5"-329"16,4-2-93-16,6 3-10 0,-9 3-5 0,12-1 0 16,4-2 1-16,-7 5 5 0,4-3-1 0,3 4-22 15,-6-2 17-15,9 0-1 0,3 3 0 0,-6 0 0 16,4-2 0-16,1 4 2 0,2 3 0 0,-5-5 0 16,2 2 0-16,1-3 1 0,7-1 0 0,-4-3 1 15,-6 6 0-15,1-6 1 0,-1-2-1 0,3 1 2 16,-6 2 0-16,-6 0-4 0,-3-3-6 0,-6 4-15 15,12-5-18-15,-13 1-52 0,4 2-31 0,-12-2-46 16,6-1-56-16,-6 1 142 0,3-2-117 0,-2-1-55 0</inkml:trace>
  <inkml:trace contextRef="#ctx0" brushRef="#br0" timeOffset="107892.16">17267 7281 1356 0,'-5'-7'525'0,"2"5"-361"0,2-4-120 15,0 0-24-15,3 3-10 16,-1 1-8-16,1 1 4 0,5-12-3 0,-5 3-4 0,2 1-2 0,4-9 0 16,2 2-12-16,0 2-13 0,0-3-37 0,-4-4-21 15,1 14-20-15,4-8-20 0,-6 4-9 0,-1 5-69 16,-4 0-27-16,0-3 133 0,-6 9-65 0,1-6-23 15</inkml:trace>
  <inkml:trace contextRef="#ctx0" brushRef="#br0" timeOffset="108656.07">17154 7032 1129 0,'-10'-5'433'0,"9"-4"-310"15,-1 4-88-15,2-2 12 0,0-2-17 0,3-2-2 16,-3 3-9-16,7-5-4 0,-1 1-6 0,-2-2-2 16,2-1-2-16,1 1-5 0,3 3 0 0,-1 1-6 0,-2 1 6 15,4 2 1-15,-1 1 1 0,-3 6 0 16,5 0-1-16,-4 1 2 0,1 1-1 0,-1 7-1 0,0-3 0 16,1 4 0-16,-2-1 0 0,-1 5-1 0,6-5 0 0,-2 7 0 15,1-2 0-15,-1 0 0 0,0-1 0 0,2 3 1 16,-2-3 0-16,3-6 1 0,-8 4 0 0,3-4 2 15,-3 2-1-15,4-6 1 0,-4 2 1 0,0-1 0 16,-2-3 2-16,-1-1-1 0,4 0 1 0,-3-5 0 0,3 0 1 16,-8 0 1-16,4-3 0 0,0-1-6 0,-3-2-1 15,1 0-1-15,1-2-1 0,-1-1 0 0,-6 3 0 16,6-8-3-16,-5 4 0 0,2-1 2 0,3-1-2 0,-8 2-2 16,-2 1-1-16,3-4-8 0,-4-3-3 0,-3 8-5 15,8-7-3-15,-6 1-6 0,-2 2 0 0,-4 1 1 16,5-2-5-16,-1 3 12 0,4-1-3 0,-1-1 11 15,-6 6 4-15,8-2 9 0,-3 10 3 0,6-8 1 16,1 5 8-16,-2 6-4 0,0-1 6 0,3 1-7 16,-2 7-1-16,2-6-4 0,5-5 1 0,-2 13-2 15,-1-4-2-15,2 4 1 0,2-1 0 0,2-1 1 16,3-3 2-16,-1 4 6 0,4 3-1 0,0-11 4 16,-1 2 1-16,4-2 1 0,-3 2 1 0,4 0-1 15,0 4 2-15,-2-3-4 0,-1 4-2 0,2-6 0 16,0 4 0-16,1-5-2 0,-1 2-2 0,1 1 2 15,-1-4-3-15,-4 1 4 0,2-5 0 0,0 5 2 0,-7 0 1 16,0-3 0-16,-3 1 4 0,4-4-1 0,-5 6 1 16,4-7-3-16,-4 1 1 0,-7 2-2 0,9-6-2 15,-3-2-1-15,1 1-6 0,-10 5-1 0,6-8-3 16,-3 5-3-16,2 0-7 0,-2-2-3 0,-2-3-4 16,-3 7-1-16,3-7-7 0,1-1 0 0,-7 5-1 15,2-3 3-15,-2 0 4 0,7 1 3 0,-1 2 4 0,-3 2 5 16,2-2 10-16,3 0 3 0,5-1 3 0,1 3 3 0,-1 1 3 15,0 0 0-15,2 3 1 0,3-4-1 0,-1 6 1 16,-1 2 0-16,9-1 0 0,-2 1 1 0,3 0-1 16,1-1 0-16,3 1-1 0,-3 3 1 0,6-1-3 15,1 1-1-15,2-2-1 0,-5 5-1 0,3 0-1 16,9 0 0-16,-13 3 1 0,11-3-2 0,-4 2-2 16,9-4 1-16,-9 8-2 0,12-8 2 0,-4 1-1 0,-2 1 0 15,5-2 0-15,-2-4-1 0,-4 1-20 0,-7 5-14 16,1-6-19-16,-2 1-25 0,-6-1-69 0,-2 2-54 15,-1-8 132-15,-7 4-100 0,-3-8-28 0</inkml:trace>
  <inkml:trace contextRef="#ctx0" brushRef="#br0" timeOffset="108946.37">17001 5978 1359 0,'-1'-3'561'0,"-6"-4"-403"0,3 1-126 0,5 0 47 15,3-5-79-15,4 2-7 0,6-3 1 0,-7 3 1 0,2-1 3 0,2-2 0 16,5 3 0-16,6-5-1 0,-14 3 0 15,3 1-17-15,-12 3-10 0,2 1-7 0,11-3-11 0,-14 1-18 16,8 1-9-16,-10 3-7 0,-3 0-9 0,8-3 1 16,3 5-2-16,5-2-9 0,-8 4-10 0,1 1-60 15,-2 7 119-15,-1-1-82 0,9 8-31 0</inkml:trace>
  <inkml:trace contextRef="#ctx0" brushRef="#br0" timeOffset="109637.7">17086 6084 633 0,'-8'8'314'15,"12"-4"-165"-15,-10 2-79 0,15-6 47 0,-8 0-22 0,3 0-4 16,-1-2-6-16,-1-4-19 0,0 0-9 0,-5-5-8 16,7-1-11-16,4-5-17 0,1 0-7 0,-3-5-6 15,5 3-2-15,4-5-6 0,2 2 0 0,-5 1 0 16,-6 1 0-16,27-41 13 16,0 2-13-16,-35 67 4 15,0 4-1-15,1-1 0 0,1-8-1 0,3 0 2 16,-1 2-1-16,4 4-1 0,-5 7-5 0,7-5 2 15,-1-2-3-15,0 6-1 0,0 3 1 0,-5 5-1 16,3 1 1-16,-1 0 1 0,5-10 3 0,-5 6-1 16,-3 6 1-16,5-7 0 0,2-1 3 0,0-5-1 15,-2-2 1-15,-2 3 1 0,2-3 1 0,-5 1-1 16,5-3 1-16,-6 0 1 0,4-5-1 0,-2-1 0 16,0 1 0-16,1-1-1 0,-2-3-2 0,7 5 1 0,-1-9 0 15,-1 4-1-15,-1-1 0 0,2 1 0 0,4-9 0 0,3 4 0 16,-2 2 1-16,0-3-1 0,-3-3 0 15,12 4-1-15,-3 0 0 0,2-3 0 0,-3 5 0 0,-5-1 0 16,4 1-1-16,3-4 0 0,-3 5 1 0,-5-4 1 16,-2 3-1-16,0 2 1 0,0-1 1 0,3-2 1 0,-6 4 1 15,0 6 0-15,1-7 1 0,-6 2-1 0,-1 2-1 16,-1 0-2-16,1 0-2 0,0-1-1 0,-3-3-5 16,-6-2-3-16,0 7-2 0,4-4 0 0,-5 0-5 15,10-1 0-15,-12 1 1 0,-4-1 2 0,4 0 2 0,6 0 1 16,-9-9 2-16,15 6 1 0,-11-5 5 0,-4 4 2 15,-2-4-1-15,14-2 1 0,-11 1 0 0,3-4 2 16,5 6 1-16,-14-4 0 0,12-1 2 0,-8-2 1 16,7-2 1-16,2 0 0 0,-4-2 4 0,1 3-1 0,1-3 1 15,-2-2 1-15,6 1 0 0,-2 3 1 0,2-4-1 16,-3 1 2-16,3-3-3 0,-5 2 0 0,4 4-1 16,-1-4-1-16,-1 0 0 0,4 1-1 0,-1 0 1 15,-3 7-1-15,7-4 3 0,-4 3 1 0,5-2 0 16,-1 5 0-16,0 0-2 0,1 0 1 0,0 3-2 15,1 2-1-15,3 0-6 0,4 0 0 0,-4 1-1 16,3 2 0-16,1 1-1 0,0-2 0 0,6 3 0 16,-6 0 0-16,2 1 1 0,-1 6-1 0,7-4 0 15,-1 2 0-15,1 4 0 0,-2-4 0 0,6 4 0 16,-2 2-1-16,1-4 1 0,1 4 0 0,1 0 1 16,-2-2-1-16,4 5-5 0,0-2-8 0,-8-1-10 15,8-3-12-15,-6-1-39 0,-3 4-27 0,-5 0-35 0,3-3-43 16,-5 3 114-16,2-5-89 0,-3 2-44 0</inkml:trace>
  <inkml:trace contextRef="#ctx0" brushRef="#br0" timeOffset="110037.92">17627 5961 1350 0,'-9'3'503'0,"14"2"-370"16,-8 0-100-16,4 2 5 0,1 1-17 0,10-8-4 15,-8 1-1-15,12 0-7 0,4 4-2 0,-9-6-1 16,-2-2-2-16,7-2 0 0,-9 3-1 0,1 1 0 16,-6-4 1-16,5 0 1 0,-1-2 0 0,-3 4 0 15,4-6 1-15,-6 1 1 0,0 0 1 0,0-5 2 16,-1 1-2-16,-6 5 1 0,1-7-2 0,1-2 1 16,-4 2-2-16,1 0 0 0,1 1-3 0,3-1-2 0,-4 3 0 15,4-5-1-15,-1 6-1 0,-1 3-2 0,5-1 0 16,0-1-2-16,0 5-2 0,-1 1 0 0,1 2-1 15,1-1 0-15,2 2 2 0,5-1-1 0,-5 4 2 16,2-3-1-16,2 1 4 0,2 5 1 0,0 1-1 16,-1-2 2-16,0 5 0 0,2-4 0 0,3-4 0 15,-2 8 0-15,2-9 0 0,-6 2 0 0,2-3 1 16,4-2 1-16,-7 2-2 0,3-2 0 0,-7 5-5 16,-1-2-4-16,0-1-11 0,1 4-7 0,-2-6-7 15,-3 2-9-15,0 0-18 0,-2-1-7 0,0-7-4 16,0 6-5-16,-2-8-8 0,-4-2-8 0,-2 7-12 15,1-5 1-15,-3 1-87 0,3-8 137 0,-5-1-90 0,-4 6-34 16</inkml:trace>
  <inkml:trace contextRef="#ctx0" brushRef="#br0" timeOffset="110438.31">17485 5379 887 0,'-7'-11'461'0,"8"-2"-261"0,1 4-85 0,-2 1-72 15,-1-4 21-15,8 4 18 0,-7 1-32 0,6 0-16 0,1-2-4 16,0 5-32-16,0-3 23 0,3 4-3 0,8-2-3 15,-13 0-23-15,11 2 21 0,2 0-4 0,-3 4-3 16,3-2 1-16,-3 1-1 0,-2 4 0 0,-2-3 2 16,5 5-2-16,-8-2-1 0,1-2 2 0,1 7 0 15,-2-1 0-15,-3 2-1 0,-1 4 0 0,2 1 0 16,1 0-1-16,-1 2 1 0,0-1-2 0,-5 0 0 0,2 1 1 16,1-3 0-16,-2 2 0 0,2-3 0 0,-4-1 0 15,-1 0 1-15,1-3 0 0,1-1 0 0,-2 0-1 16,1-4 1-16,0 0-4 0,-3-3-2 0,3 1-2 15,-1-2-3-15,0-4-6 0,0 1-1 0,-1-5-3 16,0 3-2-16,2-3-2 0,-2-1 1 0,1-5-2 16,-2 1 2-16,0-4 1 0,4 1 0 0,2 3 0 15,0-6 0-15,4 7 2 0,1-3 1 0,-3 1 0 0,11 3 2 16,-2 0 2-16,-2-1 2 0,1 1 1 0,3-2 2 16,-1-3 4-16,1 6-1 0,2 0 3 0,-6 4-1 15,3-6 0-15,-2 6 2 0,0-5-1 0,6 2 0 16,-6 0 1-16,3-2 2 0,-9 2-3 0,11-6-1 15,-4 2-4-15,0 2 2 0,-7 4-25 0,-7-2-9 16,6-3-10-16,-4 2-26 0,6 0-13 0,-8 0-10 16,-9 1-14-16,9-4-67 0,-16 0 122 0,1 1-76 15,2-1-18-15</inkml:trace>
  <inkml:trace contextRef="#ctx0" brushRef="#br0" timeOffset="110740.64">17600 4767 933 0,'8'3'397'0,"2"2"-210"0,0-2-81 0,4 1-58 16,-5 7-7-16,1-3 2 0,7 1-27 0,4-1 6 15,-1 0-2-15,1 8-4 0,2-5-5 0,0 3-2 16,3-2-1-16,2 3-7 0,0 0 4 0,-1-4 0 0,5-1 0 16,-7 2 0-16,5-5 6 0,-11-1 5 0,4 0 1 15,-6-4 3-15,-5 3 3 0,5 1 2 0,-8-5 1 16,-2 0 4-16,3-1-6 0,3-5-1 0,-10-1-2 15,10 3 1-15,-8-7 1 0,-1-3-2 0,-2-1 2 16,4 1-3-16,-6 0 1 0,6 0-1 0,-5-6-2 16,3-4 2-16,-1 1-7 0,-6-7-1 0,5 0-5 15,-2 1-1-15,-4-7-3 0,0 0-3 0,-1-3-8 16,1 2-14-16,3 0-23 0,3 0-12 0,-6 0-15 16,5-1-4-16,1 2-68 0,-6 8-35 0,6-4-48 15,-2 4 143-15,-2 4-87 0,2 3-44 0</inkml:trace>
  <inkml:trace contextRef="#ctx0" brushRef="#br0" timeOffset="119728.96">9300 16244 612 0,'-14'-5'251'15,"4"5"-173"-15,0-4-54 0,1 3 7 0,-3-1-2 16,3 2 5-16,-5 1-9 0,5 0 0 0,-3 1-25 16,-1 0 21-16,6 1 1 0,-5-3-2 0,3 2 4 15,2-2 1-15,2 0 11 0,-4 1 2 0,2-1 1 16,2 0 2-16,-5 1 3 0,6-1-1 0,-5 2-3 0,3 1-1 15,1 1 0-15,5-4-18 0,2 1-3 0,-4 2-4 16,4-2-6-16,5 2 0 0,0 1-1 0,5-3-8 16,-1 3-5-16,-1-1 10 0,0 2 1 0,8 1-2 15,0-2-1-15,4-2-2 0,2-1 0 0,-4 2 0 16,8 1-1-16,3-2 1 0,-4-2 0 0,-3-2 1 0,7 2 0 16,10-3 0-16,-6 2 1 0,-4-1-1 0,4 1 0 15,-5-1 0-15,16 1 0 0,-8-6 0 0,-1 3 0 16,-5 4-1-16,17 0 2 0,-7-2 0 0,8 2 1 15,-8-3-1-15,3 1 0 0,7 4 1 0,-6-4-1 16,5 2 1-16,-10-1-1 0,4-1-1 0,4 2-1 16,-1 0 0-16,4 0 1 0,-2 2 0 0,1-2 0 15,-1-2-1-15,1 1 0 0,4 1 1 0,-3 0 1 16,8 1-1-16,-11 1 0 0,1 1 0 0,1 2 1 16,1-3 0-16,0-1-1 0,0 0 1 0,1-1 0 15,-4 0 0-15,7-1 0 0,-3 0-1 0,-8 1 0 16,7-1 0-16,-1 1 0 0,-4-1 0 0,10-1 0 0,-9 3-1 15,1-1 0-15,8 1 1 0,4-2 0 16,-9 1 0-16,1-1-1 0,-3-1 0 0,-5 2 1 0,3 0 0 16,1-2-1-16,-9 2 1 0,1 1 0 15,1-1 0-15,-4 1-1 0,3 3 0 0,3-3 1 16,-6 0 0-16,0 1-1 0,-3-1 1 0,3 0 0 0,3 3-1 16,3-7 2-16,-3 2-1 0,0-1 1 0,8 1-1 15,-5-1 1-15,4-1-1 0,2 0 0 0,-1 0 1 16,-4 0-1-16,1 0 0 0,-5 1 1 0,6 1-1 15,-2-3 0-15,-4 0 1 0,0 0-1 0,-5 0 0 16,3 4 0-16,1-4 0 0,-1 0 0 0,-4 2 0 16,-2 1 0-16,0 1 0 0,-6 0 1 0,4 2-1 15,-5 0-3-15,-7-2-10 0,0 6-8 0,0-3-10 16,-5 1-13-16,-4-1-43 0,3-2-22 0,-11 4-6 16,2 0-73-16,-5 2 124 0,-4 0-81 0,-5-2-40 15</inkml:trace>
  <inkml:trace contextRef="#ctx0" brushRef="#br0" timeOffset="120495.66">9099 16785 1021 0,'0'-7'434'16,"-4"3"-302"-16,6 0-102 0,-2-1 5 0,-4 4 23 15,2-1-29-15,-7-4-5 0,10 2 0 0,-4-1-79 16,-1 1 71-16,3-3 2 0,-7 4 3 0,-2-2-22 15,2 0 27-15,10 4 7 0,-13-3 2 0,-4 4 2 16,1 0 0-16,-5-2-3 0,-1 2-3 0,10 0-2 0,-8 0-3 16,-5-2-7-16,8 4-3 0,-5-2 1 0,5 1-5 15,-5 3-6-15,7 3-3 0,-7 1-1 0,1 0-2 16,-1 1-1-16,-1 6-2 0,6-1-3 0,-2 2 1 16,2 1 1-16,-2 5 1 0,3 0-2 0,3 5 2 15,3-2 0-15,2 0 0 0,-5 5 0 0,8-2 0 16,-1 1 0-16,4 0 0 0,0-3 1 0,0 5 0 15,3-4 1-15,9-4 0 0,-3 2 0 0,7-4 1 16,5-1 0-16,2-6 1 0,0 2-1 0,3-7 0 16,4 2 0-16,-3-4-1 0,4 0 1 0,7-4-2 15,-6-1 1-15,0-3 0 0,2-1 0 0,0-3 1 16,-5 0-7-16,5-4-10 0,-9-2-10 0,1 1-41 16,6-5-33-16,-2 1-36 0,-2-3-62 0,-6 7 129 15,1-5-101-15,-4 2-60 0</inkml:trace>
  <inkml:trace contextRef="#ctx0" brushRef="#br0" timeOffset="124013.53">9791 16785 405 0,'1'-5'173'0,"0"4"-114"0,-1-2-39 0,2-1 21 15,0 0-24-15,0-1-3 0,-5 0 20 0,-2 0-3 16,-1-2 22-16,6 2 15 0,-4 2 6 0,-4-3 6 16,4 3 6-16,-1 0 16 0,3-3-15 0,0 6 9 15,-2-2-17-15,-2 0-12 0,3-4-2 0,-3 5-13 16,0 1-6-16,0 0-15 0,-2 3-1 0,2-4-9 0,1 2-6 15,-3 6-4-15,-3 0-9 0,2-1 2 0,1 3-1 16,0 3-2-16,1 0-5 0,-3 9 3 0,3 0-3 16,-1-4-4-16,5 6 2 0,1 0-1 15,-2 6-1-15,0-3-2 0,1 8 1 0,4-7-1 16,-1 4 3-16,1 3 1 0,1-7 2 0,4 7 0 16,0-2 3-16,5-4 1 0,7-5 0 0,-2 2-8 0,6-2-8 15,2-6-30-15,-4 3 18 0,5-6-55 0,3-4-22 16,6-4-89-16,-10 0 134 0,9-6-104 0,3-1-45 15</inkml:trace>
  <inkml:trace contextRef="#ctx0" brushRef="#br0" timeOffset="124414.55">10087 16865 383 0,'-2'-7'281'16,"1"3"-131"-16,1 1-81 0,-1 0 70 0,1-1-70 0,0 2-21 15,3 1-6-15,-3 1 4 0,3-3-7 0,0 4-5 16,0-3-10-16,-1 7 2 0,-1 0 2 0,-1 2 2 16,4 4 2-16,-1 2 0 0,-2 0 2 0,1 7 2 15,0-1 0-15,1 9-5 0,2 2-2 0,2 0-3 16,1 7-4-16,-1 0-7 0,-2 6-4 0,3 2-2 16,0 0-1-16,2 1-2 0,-3-3 1 0,-3-1 0 0,0 7 0 0,3 2-4 15,-1-4-2-15,-3-8-10 0,1 2-7 16,0-4-11-16,0 5-9 0,0-15-13 0,1 2-38 0,-2-6-19 15,2-5-31-15,0 2-38 0,0-7 113 0,-4-1-85 16,3-9-26-16</inkml:trace>
  <inkml:trace contextRef="#ctx0" brushRef="#br0" timeOffset="124746.96">10111 16889 1095 0,'3'-5'376'0,"0"3"-260"0,5-3-84 0,0 2-21 16,2 2-5-16,4-2 0 0,0 1 0 0,4 2 6 16,-5 0 0-16,2 4-4 0,-3 0 8 0,5 3 2 15,-3 0 2-15,0 2 1 0,-4 1-1 0,-4-3 0 16,4 6-2-16,-4 0 5 0,2 3-7 0,-8-1 0 15,2 0-1-15,-1 5 1 0,5-7-1 0,-6 11 1 16,1-7 0-16,-5-1-2 0,1-4-1 0,-2 6 1 16,-4-4-1-16,1 1-1 0,-4-2-1 0,1-4 1 15,-1 6-1-15,1-4-1 0,-3 4 0 0,4-7-1 16,-3 1-4-16,0-2-16 0,4 3-10 0,-1-6-14 16,3 0-13-16,-2 0-46 0,5-1-27 0,-2-2-29 15,3-1-42-15,2 1 123 0,0-2-89 0,1-3-41 16</inkml:trace>
  <inkml:trace contextRef="#ctx0" brushRef="#br0" timeOffset="125165.95">10482 16678 1177 0,'-3'-5'422'15,"1"5"-317"-15,7-8-80 0,-5 8-1 0,6-1-10 16,-6 1-9-16,-2 2 1 0,10 4-1 0,-7-2-2 15,2 0-2-15,-1 4 3 0,-2 7 2 0,-3-2 9 16,12 3 2-16,-10 4 2 0,1-4 0 0,3 7 0 16,1-2 0-16,1 0-3 0,0 0-7 0,-1 4 0 15,4-5-2-15,-5 3-2 0,0 1-1 0,-2-1 1 16,1 3-1-16,-1-2 0 0,4-2 1 0,-1-4-1 16,-3 3 1-16,1-6 0 0,1-1 1 0,2 1-1 15,-1-8 1-15,-3 0 2 0,1 3-2 0,-1-1 1 16,2-4 1-16,-2 0-7 0,-1 1-3 0,1-1-5 0,-1-2-6 15,0-4-6-15,-1 4-13 0,1-6-9 0,0 3-8 16,1 2 3-16,0-10-8 0,-2 3 0 0,3-2 1 16,0-5 2-16,1 1 1 0,-1 0 3 0,1-4-2 15,0 1-1-15,3 1-8 0,0 0-3 0,-5 3-4 16,5-1-5-16,1-5-10 0,-3 8-2 0,-1-1-3 16,-1 2-2-16,0 4-1 0,1-6 0 0,0 2 2 0,-2 7 4 15,-1 0 19-15,2-4 7 0,3 3 10 0,-3 1 9 16,-2-2 19-16,1 3 7 0,0 4 6 0,0-5 2 15,-3 2-1-15,2-1-15 0,0-1 17 0,0 3-10 16,0 3-9-16</inkml:trace>
  <inkml:trace contextRef="#ctx0" brushRef="#br0" timeOffset="125714.03">10879 16874 761 0,'-3'0'394'16,"-2"-1"-237"-16,4 0-113 0,-3-4 90 0,7 5-123 16,-3-3-3-16,-6-1-4 0,-4 1-2 0,2 0 3 15,2 0-1-15,-3-1 18 0,0 3 7 0,1-3 7 0,1 4 6 16,1 0 4-16,-1 0 8 0,5 0 2 0,-12 1 2 15,9-1-17-15,-3 1-3 0,0-1-6 0,0 4-6 16,-1 1-4-16,-1-1-9 0,0 1-4 0,6 1-1 16,-4 2-3-16,5-1-4 0,-4 5 0 0,4-4-2 15,1 4 0-15,1 3-1 0,-5-3 0 0,6 3 0 16,-2 0-1-16,3 5 0 0,-1-7-1 0,0 1 0 16,0-2 1-16,5-2-1 0,-2 4 1 0,1-4 0 15,-1-2 0-15,2-1 1 0,1-3 1 0,0 2-1 0,-1-5 0 16,1 1 2-16,3-3-2 0,-2-2 1 0,2-2 1 15,-1-1 0-15,0-2 0 0,-1-3 1 0,3 3 1 16,3 1-1-16,-8-5 1 0,2 2 0 0,1-3 1 16,-2 1-1-16,-5 4 0 0,6-4-1 0,-7 0 1 15,8 1 1-15,-2 3-1 0,-6-4 1 0,5 0 0 0,-4 2 0 16,9 2 0-16,-9 0 1 0,-7 4 1 0,3-2 1 16,3 4 1-16,2 3 0 0,0 0 1 15,-2 3 0-15,-7 2 1 0,16 0-1 0,-9 3-1 0,-1-1-2 16,6 2-1-16,-6 0-1 0,5 3-3 0,1-1 0 15,-5 1 0-15,2 1 0 0,-1 4-1 0,6 0 0 16,-6-2 1-16,1 3-1 0,6-6-19 0,-8 5-12 16,16-2-24-16,-4-3-20 0,-10 2-56 0,5-1-37 15,-2 0-50-15,-4 0 132 0,12-9-96 0,0 2-35 16</inkml:trace>
  <inkml:trace contextRef="#ctx0" brushRef="#br0" timeOffset="126082.43">11067 16813 1264 0,'-4'-2'455'0,"3"-2"-348"16,-2 2-87-16,1 2-1 0,2 0-12 0,0 0-1 16,3-1-2-16,-3 1 1 0,-7 0 3 0,3 4 2 15,-5 0 5-15,0-1 7 0,-1 5 3 0,-3 1 2 16,2 1 2-16,-5 1-2 0,9 0-2 0,-3-1-4 0,12 0-4 15,-7 5-9-15,-4-3-4 0,9-1-3 0,1-2-2 16,-5 2-3-16,6 1-1 0,2-3 1 0,-8 3-3 16,4-3 2-16,11-4-1 0,-9 9 0 15,16-5 1-15,5-5 0 0,-9-4-1 0,-2 10 1 0,12-5 0 16,-8-1 0-16,-2 0 1 0,9-8 0 0,-9 4 1 16,3 1 2-16,-4 4 0 0,4-5 1 0,-1 1 0 0,0 3 1 15,-1-3 1-15,-6 5 3 0,1-1-1 0,-4-4 4 16,1 2 3-16,-3 1 1 0,-4 0 0 0,-3 2 2 15,-1 5 1-15,-2-6-1 0,-3 11-1 16,-1-5-2-16,2 4-2 0,-4-6-6 0,2-1-3 0,2 6-8 16,-2-6-8-16,3-1-25 0,0 2-14 0,3-1-19 0,-4-3-6 15,2 0-33-15,0 1-74 0,1-4-51 0,1 1 154 0,2-2-116 16,2-1-61-16</inkml:trace>
  <inkml:trace contextRef="#ctx0" brushRef="#br0" timeOffset="126732.1">11395 16766 1076 0,'0'0'422'0,"7"2"-303"0,-8-1-95 16,-7 6 16-16,17 6-34 0,-13-6-6 0,-1 2-1 15,3 4-1-15,7-5 0 0,-13 12 1 0,8-4 3 0,1 2 10 16,-10-5 3-16,4 6 4 0,12 3 4 15,-5 2 5-15,-3 1 1 0,1-9 0 0,-9 6-3 16,8 0-9-16,1-4 0 0,-2 1-3 0,2-9-3 16,-7 7-3-16,14-9 0 0,-4 2 0 0,3-4 0 15,-1-4 2-15,-5 2-2 0,8-3 0 0,-10 3 1 16,-4-2-1-16,11-4-1 0,-5-1-1 0,4 1 0 0,-1-4-2 16,7-1-2-16,-14 3 0 0,10-9-2 15,-10 4 0-15,1-2-3 0,3-3-2 0,14-2-2 0,-7-1 1 16,-9 0-1-16,14-1 1 0,0 0-1 0,-3 2 1 0,1-3 1 15,-7 6 1-15,-4 0 0 0,3 2 0 0,6 2 0 0,-6 3 1 16,1 1 0-16,1-4 0 0,1 6 0 0,3-1 0 16,-3 2 3-16,3-3 0 0,-5 6 4 0,0-1 1 15,3 3 0-15,-4 2 1 0,-1 5 1 0,3-2 1 16,-4 4-1-16,3-1-1 0,1-2 0 0,3 3-1 16,-3 0 1-16,-1 1 0 0,4 1-1 0,-7 2 1 15,5-5-1-15,-2 2 0 0,-1 3 0 0,-2-3 0 16,0 0 1-16,0-4-1 0,1-5 2 0,-1 0 0 15,0 1 1-15,1-6 0 0,0 2 1 0,0-5-1 16,1 1 0-16,2 1-1 0,-7 1-2 0,8-5-1 16,-5 6 0-16,2-3-1 0,-1-6-2 0,1 6-1 15,3-8 0-15,-5 2-3 0,5-2 1 0,-2 1 0 0,3-7-1 16,0 0 1-16,3 0-1 0,-3 1 1 0,1 1 0 16,3-3-1-16,-1 7 1 0,1-4-1 0,-3 3 1 15,1 2 0-15,1 4-1 0,2 0 3 0,-5 1 1 16,4 3 2-16,-3 2 3 0,-2 3 1 0,1 3 1 15,-3 0 1-15,0 2 2 0,3-1-1 0,-2 2 0 16,4-2-2-16,1 2-1 0,-4 0-1 0,1 4-2 16,-1 0 0-16,-2 2-3 0,-2-5 1 0,1 3-1 0,-7 1-1 15,6 3-5-15,5-3-10 0,-6 0-22 0,5 2-14 16,-6-8-16-16,1 10-21 0,0-5-24 0,3-1-78 0,-5-2-52 16,7-1 155-16,-1-8-117 0,9-1-60 15</inkml:trace>
  <inkml:trace contextRef="#ctx0" brushRef="#br0" timeOffset="127182.45">12020 16856 1222 0,'-3'-5'438'0,"-5"4"-339"0,7 0-75 0,-2-4-7 0,3 5-14 16,-8 0-8-16,5 0-8 0,3-5-2 0,-10 9 0 15,3-4-1-15,-3 3 2 0,2-3 11 0,2 2-3 16,6 3 20-16,-3 1 20 0,-10 4 4 0,2 0 3 16,9-4 1-16,-9 10-4 0,7-2-5 0,-3 6 7 15,0-8-9-15,9 5-20 0,-1-3-4 0,-4 1-3 16,3 1-1-16,-4-2-3 0,8-2 0 0,-4-4 0 16,0 3-9-16,4-3 9 0,-1 3 3 0,2-4-2 15,5-2 2-15,1-1-1 0,-4-3 0 0,6 1 3 16,-13 3 0-16,8-10-1 0,-4 5-1 0,10-6 2 15,-10 0-2-15,0-4 0 0,4 4-1 0,1-7 1 16,-2 0-2-16,-6 8-2 0,6-9-2 0,-2 1 0 16,-1 1 1-16,3-5 0 0,-6 3 1 0,2 3-1 15,2-7 1-15,0 1 1 0,-1 3 2 0,0 2 0 16,0 3 0-16,-2 1-1 0,2 1 0 0,-3 1 0 0,2 2 0 0,-1 4 1 16,-2-1 0-16,0-2 0 0,0 4 1 15,1 2-1-15,2 4 0 0,2 2-1 0,-4-1-1 0,2-1 0 16,1 7-2-16,0-1 0 0,0 1-1 0,1-1 0 15,2-2-4-15,-3 1-8 0,2-1-24 0,0 4-18 16,-1-2-18-16,3-2-23 0,-2 1-72 0,5 2-44 16,-3-5 136-16,-1 3-98 0,2-6-16 0</inkml:trace>
  <inkml:trace contextRef="#ctx0" brushRef="#br0" timeOffset="128217.9">12598 16759 1208 0,'-2'-3'457'0,"2"0"-333"15,-1 3-96-15,3-3 4 0,-4 3-9 0,3 0-14 16,-1 0-5-16,0-1-3 0,0 1-1 15,2 0 0-15,-2-3 4 0,0 3 1 0,0 3 4 0,-2-3 4 16,-6 6 4-16,2 0 7 0,0 0 5 0,-2 3 1 16,2-1 0-16,-4 6 4 0,2-5-2 0,0 8-2 15,0-4-2-15,-1 5-5 0,3 3-6 0,-2-1-2 16,2 2-3-16,1-3-5 0,1 3-2 0,-1 1-2 16,2-1 0-16,3-2-3 0,-2-3 1 0,-3 0 0 15,3 1 0-15,4-10 0 0,0 7 0 0,-1-6 0 16,0-1-1-16,3-5-4 0,-4 3-5 0,9-1-6 15,-6 0-5-15,4-2-6 0,-2-3-4 0,6-3-4 16,-1 3-2-16,-5-4-8 0,9-4 0 0,-5-2 0 0,2-5 0 0,0 3 1 16,2-4 0-16,-4 1-6 0,3 1-1 0,-4-3 10 15,1 3 4-15,-1 1 4 0,2 0 6 0,-2 0 5 16,-4 4 4-16,3-4 8 0,3 4 7 0,1 0 2 16,8 6 1-16,-14-6 2 0,4 4 2 0,-2 0 9 0,1-1 3 15,-3 6 5-15,-6 0 0 0,-1 4 3 16,-4-5 1-16,6 6 1 0,-5 1-2 0,4 5-5 0,-2-1-3 15,6-3-2-15,4 1-1 0,0 0-4 16,-5 3-2-16,4 2 0 0,-2-3 0 0,4-6-4 0,-3 6 1 16,-2 2-2-16,1-4-1 0,-4 2 2 0,9-4 0 15,-2-5 0-15,-1 4 0 0,-3 1 3 0,10-4-2 16,-9 1 2-16,-4-4 1 0,8-4-1 16,-11 1 1-16,7 1-3 0,-4-7-1 0,7 4-4 0,-9-7 0 15,2 4-5-15,5 1-9 0,-4-2-2 0,-1 1-6 0,-4 1 0 16,-6-3 0-16,9-3-2 0,-3 6 0 0,-4-4 3 15,-4 0 5-15,7 2 2 0,2 0 4 0,3-3-1 16,-5 5 5-16,-2-3 4 0,4 2 2 0,1 0 3 16,-5 1 3-16,-3 0 5 0,1 2 2 0,4-2 4 15,-4 4-3-15,15-1 0 0,-17 4-1 0,14-3-1 16,6 2 0-16,-2 1-1 0,1-1 0 0,3 1 1 16,-1 1 1-16,-10 1 0 0,12-3 2 0,-6 1-1 0,2 1 0 15,7-2-4-15,-7 2-1 0,-3 0 2 0,8 0 0 16,-2 1 1-16,-1 1-1 0,2 1 2 0,-1-2 3 0,-5 2 2 15,2 1-1-15,1 0-1 0,3-1 0 0,-3 3 1 16,3-1-1-16,-11 6-2 0,6-3-3 16,-1 4 2-16,-1 0-2 0,-1 0 0 0,-1 2-1 0,2 2-2 15,-6-1 1-15,7-5-2 0,-4 1 1 0,-4-5-2 16,4 1 0-16,-2 4 0 0,0-7 0 0,-2 4 1 16,3-6-1-16,-3 4 1 0,0 0 0 0,2-1 0 15,0-3 0-15,2-2-1 0,-1-4 1 0,1-1-2 16,-1 2 1-16,2-3-1 0,-1 1-1 0,2-4-1 15,-2 0-1-15,1 2 0 0,-2 2-1 0,4-5-1 16,-1-1 0-16,-1-1 0 0,3 1-1 0,-2 3 0 0,1-2 0 16,-1-1 0-16,3-2-1 0,-3 3 0 0,2 2 0 0,2-1 0 15,2 1 1-15,-5 3-1 0,0 3 1 0,3-3 0 16,0 0 2-16,-1 3 3 0,-3 1 1 0,0 4 1 16,2-1 0-16,0 0 5 0,-1 3 1 0,5-1 1 15,-4 3-2-15,3 0 1 0,-1 1-1 0,4 1 1 16,0 3 0-16,-8-2-3 0,2 0-2 0,-3 2-1 15,-3 1 0-15,11-1-3 0,-8 1 0 0,-6-6-1 16,6 4 0-16,5-4-2 0,-6 4 0 0,6-2 0 16,-8 1-16-16,0-1-21 0,3-4-14 0,0 4-14 15,5-3-19-15,-8 2-18 0,3 0-27 0,1-5-81 16,-2 3-38-16,-1-3 168 0,0 2-130 0,-1-3-59 0</inkml:trace>
  <inkml:trace contextRef="#ctx0" brushRef="#br0" timeOffset="128565.96">13465 16777 1563 0,'0'-13'33'0,"-2"23"-7"0,2-8-9 16,0-2-4-16,1-1-2 0,-1 0-2 0,-1-6 19 0,1 5-13 15,0-2-6-15,0-1-8 0,-1-1 0 0,-1 2-1 16,-3 1 1-16,1 1 4 0,-6 3 14 15,0 3 6-15,2-3 8 0,-2 3 7 0,3 1 13 0,3 3 3 16,-5 2 1-16,8-2-3 0,-6 3-10 0,-8 0-4 16,11 5-7-16,-11-1-3 0,15 0-12 0,0-1-3 15,-3 1-5-15,14-3-1 0,-27 2-3 0,23 3-2 16,3-2 0-16,-13 2-2 0,8-2 0 0,-5-1-1 16,-2 0 2-16,13-7-2 0,4 8 1 15,-4-2-1-15,-1-5-1 0,-1 3 0 0,0-7 0 0,3 5 0 16,0-4-1-16,0 4-8 0,-5-5-7 0,4 0-4 15,-2-4-6-15,1 3-18 0,4-5-12 0,-3-3-10 16,-1 3-19-16,4-8-53 0,2-2-32 0,-5-3-54 16,2-1 143-16,-5-1-96 0,-6 3-45 0</inkml:trace>
  <inkml:trace contextRef="#ctx0" brushRef="#br0" timeOffset="129650.98">13582 16857 970 0,'4'4'492'16,"-4"1"-299"-16,4 0-139 0,1-3 87 0,0 4-117 15,4-3-7-15,5-1-35 0,-8 0-2 0,10 0 1 16,-4-2 0-16,0-5 3 0,6 4-5 0,-2 0 9 0,-9-6-3 0,3 4 23 16,0-2 5-16,-3 0 3 0,-6 2 1 0,16-1 0 15,-14-1 6-15,9 2-7 0,0 1 0 0,-8-6-4 16,7 3-2-16,4-2-4 0,-14 2 1 0,2 0 0 0,2-2-1 15,1-4-3-15,2 4-2 0,-4 3-1 0,-4-7-3 16,-3 1-2-16,-5-2-3 0,4 4-2 16,-14-1 0-16,9 1-1 0,-4 0 1 0,2 1 0 0,-2 6-1 15,9 0 3-15,-2 0 0 0,-3 1 0 16,9 3 0-16,-15 4 2 0,12 1 1 0,-7-2 1 16,7 3 2-16,-5-2 0 0,-2 1 1 0,-1 3 2 0,7-2 1 15,-7 3 2-15,3-1 0 0,1 3 1 0,0 2-1 16,4-2 1-16,2 0-1 0,1-2 0 0,3 3 0 15,1 0 0-15,-2 0-1 0,5-3 1 0,-6 2 0 16,1 2-1-16,7-5 1 0,-2-1-1 0,-4 4 1 16,3-3 0-16,4-4 0 0,3-1 0 0,-1-3 0 15,0 2 1-15,-1-2 0 0,-6 3 0 0,6-9 0 16,-8 3 0-16,11-1-1 0,-12 1 0 16,10 0-1-16,-3-2 0 0,-11 3 0 0,14-10-1 15,3 4 0-15,-7-2-1 0,0 0 0 0,-1 2 0 16,-8-4 1-16,8 3-2 0,6-2 1 0,-3 0 0 0,-7-1-1 15,7 0 1-15,-5 1-1 0,6-3 0 0,5-1 0 16,-5 1-1-16,-5-2 0 0,4-1-1 0,1 4 1 16,-1-4 0-16,-1 2 0 0,-5 3 0 0,5-2 1 15,-1 3 0-15,3-2 1 0,-3 7-1 0,-4-4 0 16,0 6 1-16,0 0-1 0,5-4 1 0,-6 5 2 16,3 1 3-16,-2 3 2 0,-1 0 2 0,4-2 1 15,-1 3 6-15,-3 1 0 0,2 1 1 0,-2 0-1 0,-2 4-1 16,2-5-2-16,-2 5-1 0,1-1-1 0,-1 1-5 15,6-3-1-15,-7 3 0 0,4-2-1 0,1 1-1 16,1-1 1-16,-2-1 0 0,-2 0 0 0,3-2-1 16,-4 3 0-16,6-3 1 0,-3-1 1 0,1-4-2 0,-5 3 1 15,4-4 0-15,1 1 1 0,0-1 0 0,3-3 0 16,-7 1 0-16,5-2-2 0,-3 4 1 0,2-5 0 16,2 1 0-16,-2-2-3 0,6-1-2 0,-11 1-2 15,0 0-1-15,1-2-1 0,1-2-3 0,8 2-3 0,-6-4-1 16,2 3 0-16,-11 0 2 0,5-3 0 0,3 3 1 15,-5-1 0-15,7 2 3 0,-6-2 0 0,-2 5 2 16,11 1 0-16,-8 4-1 0,9 0 0 0,5-1 0 16,-3 4 0-16,-1-1 1 0,-4 1-1 0,-7 2 1 15,5-1 0-15,12-2 2 0,-4 5 1 0,-12-5 0 16,0 6 0-16,1 1 0 0,7-1 0 0,8-3 0 16,-14 2 1-16,-1 2 0 0,2-2 0 0,5-2 0 15,1-2 0-15,-2 1 1 0,-2-2 0 0,0 1-1 16,0-2-1-16,5-1-4 0,-10-1-2 0,5-2-3 15,1 2-4-15,-1-7-12 0,1 4-7 0,-1-6-6 16,0 0-8-16,-2-1-18 0,2 0-4 0,2-6-3 16,0-1-6-16,0 3-1 0,0-6 2 0,-3 0-12 15,4-3 21-15,-3-4 16 0,2 1 5 0,-6 5 7 16,-1-5 8-16,3-4 16 0,2 3 9 0,0 0 24 16,0 0-3-16,-3 5 28 0,1 0 10 0,4-2 10 15,-4 7 11-15,-4 10 12 0,-1-1 1 0,2 1-3 0,0 5-3 16,0 2-15-16,0 1-6 0,-3 3-5 0,8-3-7 0,-1 1-13 15,-1 4-2-15,-1 3 4 0,0 1 0 0,-1-2-8 0,3 5-2 16,-3 7-2-16,-1-1-3 0,1 0 1 16,3-1-5-16,1 2-4 0,1 3-5 0,-2-1 2 0,3 1-2 15,0 2-2-15,0 2 0 0,-1 0-2 0,-1 0 1 16,-2 2-2-16,1-1 1 0,1-3-2 0,0 0 0 16,-3 1 0-16,3-3-2 0,-1 0-6 0,-4 1-8 15,5-2-8-15,-4-1-13 0,0-2-41 0,-2-5-26 16,-2-2-34-16,1-4-41 0,-2 4 113 0,2-9-88 15,-7-2-48-15</inkml:trace>
  <inkml:trace contextRef="#ctx0" brushRef="#br0" timeOffset="130884.18">14321 16639 1631 0,'5'-3'545'0,"0"1"-390"0,-5 3-136 0,-1 0-22 0,10-1-8 15,-5-2 1-15,7 0 8 0,-10 2 0 16,3 0-1-16,9-3 17 0,-3 1 5 0,1 0 5 16,1 2 1-16,-3 1 5 0,2-1-1 0,4-3-1 15,-5 3 9-15,4-1-21 0,0-2-5 0,-2 2 3 16,4 0-6-16,0-3-2 0,-2 5-2 0,2-1-2 15,-4 0-6-15,4-7 5 0,-1 7 0 0,-1 0-6 0,1 0 5 16,0 0-2-16,7-3 2 0,-5 2 0 0,-16 2 0 0,15 13-1 16,0-14 1-16,0 1 1 0,-6 7-2 0,-6 0-1 0,-5-2-2 15,1 1-1-15,5 0-4 0,-7-2-2 0,-1 6-2 16,-3-1-1-16,8 0-1 0,8-2 0 0,-6 5 1 16,3-3 1-16,5 0 4 0,2 2 2 0,-11 0 3 15,2-4 0-15,-4 3 3 0,-5 0 2 0,4-6 1 16,-6 6-1-16,-3-5 2 0,0-3 1 0,9-2-1 15,-11 2 1-15,5-3 1 0,6 0-2 0,0-4 1 16,5 2-1-16,-5 2-1 0,0-2 0 0,-2 0 0 16,7 0 0-16,-10-4-1 0,11-1 0 0,-8 5-1 15,4-6 1-15,5 1-1 0,-8-2 0 0,10-4 0 16,1 2-1-16,3 0-1 0,-3 1 0 0,1-5 1 16,3-1-2-16,-4 4 0 0,3-2-1 0,-3 5-1 15,-2-3-1-15,8 2 0 0,-8 4-1 0,3-1-1 16,3 2 1-16,0-1 0 0,2 2 0 0,0 2 1 15,-2 0 0-15,-3 2 1 0,3-7 1 0,-3 7 1 0,1 0 1 16,0-1-1-16,3 1 1 0,-6-2 0 0,4 2 1 16,-4 0-1-16,4 3 2 0,-6 1-1 0,1-3 0 15,-1 5 2-15,-7-1 0 0,4-1 0 16,-2-2 2-16,9-3 0 0,-12 1 2 0,3-2 1 16,2 2 0-16,-4-2 2 0,1-1 1 0,1-1-1 15,-3 1-1-15,-3 0-1 0,10-1-1 0,-14 4-1 0,7-3 0 16,-10 3-4-16,7-5 0 0,-2 4 0 0,-7-2 0 15,4 3-1-15,-4 1 0 0,0-1-1 16,7 0 0-16,-1-2-2 0,-3 2 1 0,-2 7 0 0,-1-4 1 16,2 5 1-16,1-5-1 0,1 3 2 0,3 4-1 15,-1 0 3-15,3 2 0 0,1-3 1 0,2 1-1 0,-4 1 1 16,1 1 0-16,3 0-1 0,-2 0 1 0,3 1-3 0,-1-1 1 16,4-2 0-16,-2 1 0 0,3-3 0 0,-1 0-1 15,1 3 1-15,0-2-1 0,3-2 1 0,0-2-1 16,0 0 1-16,-1 3 0 0,4-8 2 0,-3 3 0 15,2-3 1-15,-3-1 1 0,2-1 0 0,-1-1 2 16,0-1 0-16,3-2 0 0,-6 3-1 0,4-4 0 16,-3-1 2-16,0 1-2 0,1-5 0 0,2 2 0 15,-5 1 0-15,5-5 1 0,-8 6-2 0,2-5-1 0,3 4-1 16,-5 3 1-16,0-4-1 0,2 1-2 0,-3 5 0 16,4-4-1-16,-1 5 0 0,4-3-2 0,-5-3 0 15,-1 7-2-15,4 0 1 0,-4 1-2 0,0-2-1 16,0 3 0-16,2 0 2 0,-3 2-1 0,4 3 0 15,-3 2 2-15,0 1-2 0,2 0 4 0,-1 5-1 16,1-2 0-16,-2-1-1 0,0 0 3 0,10-1-2 16,-2 0 0-16,4 4 0 0,-8-4 0 0,8-1 0 15,1 1 0-15,-9 0 1 0,14-3-1 0,-9 2 1 16,4-6 0-16,-13-1 0 0,17 0 0 0,-11-1 0 16,4-1 0-16,5-2-2 0,-7 0 0 0,-3-2 0 15,7-1-2-15,7 0-2 0,-15-2-1 16,-2 3-1-16,0 2-2 0,12-7-1 0,-3-12 0 0,-1-2-2 15,3 3 2-15,-4-3-1 0,-4-4 2 0,-1-1 0 0,-1 4 2 0,4-13 3 16,-4 11 2-16,1 3 2 0,-1-5 1 0,-1 1 2 16,2-8 5-16,2 1 1 0,-2 2 7 0,0 4 4 15,0-5 4-15,1 3 3 0,0 3 1 0,-4 2 8 16,-1 0 2-16,0 7-2 0,-1 3-3 0,1 4 0 16,3 2-8-16,-4-3-3 0,6 6 1 0,-5 1-10 15,2 5-2-15,2-2 0 0,-4 3-3 0,5 0-1 16,-5 9 1-16,0-1 0 0,6 3 0 0,-1 10-2 15,1-1 0-15,-5-3-1 0,1 11-1 0,1-8-2 16,3 9 1-16,-4-4-1 0,6 1 0 0,-5 0 0 0,2 3 0 16,3 1 0-16,-5 6 0 0,2 1 1 15,-2 0-1-15,-1 3 0 0,4-5 0 0,-1 3-6 0,-1-2 3 16,3-1 0-16,-2 0-41 0,3-4-13 0,1-4-17 16,-3 2-20-16,-3 2-74 0,8-5-44 0,-13-6-108 15,1 0 200-15,11-2-118 0,-10-1-71 0</inkml:trace>
  <inkml:trace contextRef="#ctx0" brushRef="#br0" timeOffset="131284.6">15297 16399 1659 0,'-5'-3'613'0,"-3"3"-419"0,8 2-121 16,5-2-37-16,-4-1-7 0,6 0-25 0,-7-1 3 15,1-1 1-15,14-1-2 0,-11 2 8 0,8-1 3 16,-11 2 3-16,1 2-1 0,8 2 8 0,1-3-2 0,-2 4-1 16,4-4-1-16,-2 3-3 0,1-2-4 0,3 0-2 15,0-1-5-15,3 0-2 0,-1 1-1 0,4-1 0 16,-1 1-2-16,-1 0-2 0,-1 2 0 0,4-3-1 16,-6 0 1-16,2-2-2 0,6 1 0 0,-5 0-1 15,0-2-4-15,4-2-20 0,-5 2-13 0,-4-2-16 16,12 2-20-16,-10-2-63 0,-6 2-40 0,4-4-55 15,-5 3-81-15,0-3 206 0,1 1-146 0,-6 2-79 16</inkml:trace>
  <inkml:trace contextRef="#ctx0" brushRef="#br0" timeOffset="131508.41">15743 16205 1638 0,'7'-1'597'0,"5"-1"-418"16,-4 0-136-16,8-5-27 0,-10 7-23 0,9-4-6 16,-5 1-1-16,5-2-1 0,-5 2 2 0,6 1 1 15,0 0 0-15,-6 3 3 0,2-3 5 0,2-1 5 16,-2 0-2-16,-2 2 1 0,0 1 0 0,0 0 0 16,-3 3-3-16,0-2-8 0,-4-2-11 0,2 1-41 15,4 0-29-15,-2 1-40 0,-4-1-50 0,0 8 119 16,-3-7-100-16,-4-2-57 0</inkml:trace>
  <inkml:trace contextRef="#ctx0" brushRef="#br0" timeOffset="131730.76">15839 16352 1411 0,'-8'8'578'0,"8"-2"-382"15,0 6-142-15,-2-2 27 0,2 1-17 0,1 8-32 16,0-4-24-16,6 1-4 0,1-4 1 0,-8 4-4 15,5-2 0-15,-1 0 0 0,0 3-12 0,0-3 11 16,0-4 2-16,0 5 0 0,-5 4-1 0,4-10 1 16,-3 4 0-16,0-2-2 0,-1 2-1 0,1-8-6 15,0 6-9-15,3-4 6 0,-1-4-45 0,-2 6-18 16,5-5-22-16,-2-1-60 0,2-5-27 0,1 1-45 16,-5-1-51-16,6-3 152 0,0-4-102 0,1-10-53 15</inkml:trace>
  <inkml:trace contextRef="#ctx0" brushRef="#br0" timeOffset="132453.94">16000 16410 959 0,'-2'7'491'0,"1"-1"-276"0,-3 3-145 0,1 1 83 16,3 1-86-16,2 0-46 0,-1-2-8 0,-1 2-7 16,0 1-2-16,0 1-5 0,0 2 2 0,1-3 4 0,2 3 3 0,-2-1 5 15,0 3 2-15,4-4 8 0,0 0 0 0,-1 1 1 0,-1 0-2 16,1-2-3-16,2-2-1 0,0 1-3 15,-2-2-2-15,4-2-5 0,-2-1-1 0,3 2 2 0,-6-6 1 16,7 1 1-16,-7 0-1 0,8-5 1 0,-4-3 0 16,0 2-4-16,1-6 0 0,-4 4-4 0,3-2-3 15,-5-3-3-15,-2 4-1 0,5-4-8 0,-7 1-5 16,-8 3 0-16,3-5-1 0,0-4-8 0,7 2-2 16,-4 0 0-16,-2-1-3 0,6 6 5 0,-6-9 3 15,5 1 3-15,-3 4 1 0,-1-3 12 0,-2 4 4 16,3 1 3-16,-4-3 3 0,-2 2 8 0,7 6 2 15,-1-2 3-15,3 6 0 0,0-3 1 16,-1 0-2-16,2 0 0 0,2-1 0 0,0 1-3 0,0 2 0 16,4 0 1-16,0-5 3 0,1 5-1 0,0 2 3 0,-1-1 0 15,5-1 0-15,-6 1 5 0,1-1-1 0,3 3 2 16,-5 3-6-16,10-3 1 0,0 0-1 0,-15 5-3 16,8-2 3-16,3 3-8 0,2-2-1 0,-3-1-4 15,-7 4 2-15,1 0-1 0,-7-3 0 0,23 2 1 16,-12-2-2-16,0 3 3 0,-6 0 1 0,8-2 1 15,0 3-1-15,-2-2 1 0,5 4-2 0,-12-1-1 16,4 0 0-16,4-1-1 0,-2 2 0 0,-6-2-3 0,-10 2 1 16,2 2-1-16,12-5 0 0,-4-3 2 0,-2 2-1 15,-2 1 0-15,1-2 1 0,8-4-1 0,4-1 3 0,1-1-1 16,-15 2 0-16,1-1-1 0,1-1 1 16,2 4 0-16,1-3-1 0,-3-1 1 0,-3 2-1 0,11-4 0 15,0-2 0-15,2 2-1 0,1-6 0 0,-6-1-1 16,5 7 0-16,0-10-2 0,-4 5 0 0,5-2-1 15,-1 0-2-15,-1-3 0 0,5-3 0 16,0 4-1-16,-1-6 1 0,3 1-1 0,-4 0 0 0,0 2 2 16,3-2 1-16,-1 9-1 0,-1-2 1 0,-1 3 1 15,0 1 0-15,1 2 2 0,-2 2 0 0,-2-1 2 16,1 2 0-16,-3 2 0 0,0 1 2 0,-1 3-1 16,-1 1 0-16,3-3-1 0,-3 4-1 0,0 1-1 0,1 7-1 15,-1-3 0-15,-1 0-1 0,2 0-1 0,1-5 1 16,-1 7-1-16,3-7 0 0,-2 10 1 0,1-9-1 0,-2 6 1 15,3-4-1-15,1-2-2 0,-2 3-8 0,0 1-8 16,1-8-9-16,2-1-28 0,-7 0-15 0,7-5-3 16,-2 1-11-16,2 1-100 0,0-3-44 0,-8-5-76 15,4 2 199-15,-4-4-126 0,11-2-75 0</inkml:trace>
  <inkml:trace contextRef="#ctx0" brushRef="#br0" timeOffset="132704.29">16695 16177 1612 0,'12'2'657'0,"-7"-2"-358"0,-2 3-210 16,10-1-58-16,5 2-28 0,-1 1-4 0,-5 4 0 0,6-4 2 16,-3-1 12-16,5 4 4 0,-2 5 7 15,-2-3 5-15,-1 4 11 0,-1 1 3 0,0 4 0 0,-2 2-2 16,1-3-5-16,-7 4-4 0,5 2-3 15,-2 0-5-15,1 4-8 0,-4-1-5 0,-1-3-2 0,-4 7-2 0,-5-1-2 16,4 2-2-16,-1-3-2 0,-6-2-1 0,1-1-5 0,-7 6-6 16,-3 0-14-16,-2-2-48 0,4-1 24 0,-7 0-96 15,-4 8 22-15,-5-1-228 0,-7-3 257 0,-10-3-149 16,-6-2-95-16</inkml:trace>
  <inkml:trace contextRef="#ctx0" brushRef="#br0" timeOffset="138673.72">6425 5882 436 0,'1'-5'202'0,"-5"3"-115"16,4-1-50-16,-4-1 18 0,0-1-6 0,4 5 3 15,0 0-20-15,-1 1-10 0,1 3 1 0,0 0-8 16,0-2-2-16,-3 9 2 0,2-5 1 0,-2 2-11 16,0 5 17-16,-1 4-1 0,1-2 2 0,-1 2 7 15,2-1 1-15,2 0-7 0,-3 1 6 0,6 4 0 16,1-2 1-16,1-4 3 0,-1-3-7 0,2 1-2 16,0-1-2-16,5-6 3 0,1 9-5 0,-4-15 0 15,3 6 0-15,6-9 1 0,-6 3 3 0,3 0 0 0,-2-2 2 0,13-7-3 16,-7 0-1-16,-1-4 4 0,1 3-4 0,-5 4-5 15,2-7 0-15,-10-3-2 0,11-1 3 0,-13 6 0 16,0-4 0-16,-3 2-3 0,-2-3 2 0,-6-1 4 16,5 2-2-16,4 2-2 0,-11 1-4 0,3 1-1 15,5-2-2-15,-7 1-2 0,4 2-4 0,1 0-5 16,-8 5 0-16,-6 0-4 0,-3 3-2 0,3 1-4 16,-2 1-1-16,7 0-1 0,-6 4-1 0,-2 6 3 15,8-3-2-15,5-2 3 0,-2 6 1 0,2 1 4 16,-3-1 0-16,3 2 2 0,3-2 0 0,4-3 0 0,-2 7 0 15,6-2 1-15,0 2 1 0,0-5 0 0,6-3 0 0,1 4 2 16,3-1 0-16,0-3 1 0,8-3 0 0,-3-1 0 16,1-1 0-16,5 2 0 0,2-2 1 0,-7-6-1 15,3-1 1-15,-5 1 1 0,2-3 0 0,-2-3-1 16,-6-4 2-16,4 2 1 0,-6-2 1 0,0 7 0 16,-2-4 1-16,5-2 2 0,-8 2 2 0,3 6-1 15,-8-3 4-15,2-2-1 0,-1 1 0 0,1 0-3 16,-4 1-1-16,-9 1-5 0,8 0-3 15,-8 2-1-15,8 4-7 0,-6-1-4 0,-8 2-2 0,8-1-1 16,-1 3 0-16,-4 3-3 0,-9 7 0 0,8-7 1 16,-11-3 4-16,9 8 0 0,4 1 2 0,-5 3 1 15,9-1 1-15,3-2 3 0,3-4 1 0,0 8 0 16,3-3 0-16,3 4 2 0,7-8 0 0,-3-1 0 16,2 5 0-16,6-9 1 0,0 5 1 0,5-5 0 15,1-2 0-15,4-4-1 0,-5 3 2 0,5-4-1 0,-21 0 0 0,18-1 2 16,-6 4 0-16,0-6 0 0,-6 4 1 15,1-6-4-15,-5 4 3 0,9-2-27 0,3-1-78 0,-10 7-67 16,5-12 132-16,-6 4-87 0,0 3-50 0</inkml:trace>
  <inkml:trace contextRef="#ctx0" brushRef="#br0" timeOffset="139491.7">6880 5945 923 0,'-2'-3'372'0,"-1"-3"-228"0,2-1-101 15,0 1 14-15,1 5-7 0,1-7-14 16,3 0-5-16,1 2-10 0,-3 3-7 0,3-1-24 0,1-5 14 16,-2 1-4-16,6 6 0 0,0-2-1 0,1-3 0 15,6 1 1-15,-6 1 1 0,11-1 4 0,-7 8-1 16,2-4 4-16,-1 2 2 0,0-4 0 15,-2 4 1-15,-8 8 1 0,10-5-2 0,-16 6-2 0,11-7 2 16,-10 5-5-16,5-1-2 0,-6 10 1 0,4-6 0 16,-3 6-1-16,-5-1 0 0,4 2 1 0,-5 2 0 15,4-5 0-15,-7 5 1 0,-4-2 0 0,2-4 0 16,7-1 1-16,-6 0 2 0,1-4-1 0,4-1 0 0,-10 4 1 16,5-6 0-16,9-1 1 0,-3-1 1 0,-5 1-1 0,8-3 0 15,0-5 1-15,-7 4-1 0,9-1 0 0,0-4-2 16,-4 0-3-16,2 1-2 0,13-5-2 0,-10-2-1 15,4 5-3-15,5-8 0 0,-4 1 0 0,6 1-1 16,5-4 1-16,-3 1 0 0,-7 2 3 0,2 2-1 16,1-4 1-16,-1 2 0 0,8 0-1 0,-6 3 1 15,-9 3 1-15,10-2 0 0,-2 8 0 0,2-8 0 16,-4 8 1-16,-4 1 0 0,-1 0 1 0,-5 2-1 16,8-1 1-16,-11 4-1 0,5 0 0 0,-2 5-1 15,-3-4 2-15,0 5-1 0,-1 5 0 0,2-3 1 16,-12 0-1-16,7 1 1 0,0 2-1 0,-7 0 1 15,11-2 0-15,-7 0 0 0,5 0-1 0,-6-3 2 16,15 7 0-16,-5-7 1 0,3-7 1 0,-1 0 1 16,-1 3-1-16,0-7 3 0,2-1 0 0,-1 1-1 15,1-4 1-15,-3 3-2 0,2-6-1 0,10 0-1 16,-7-1 0-16,3 0-2 0,-2-6-1 0,9 1-1 16,-4-1 1-16,2-2-1 0,-2 5 2 0,-4-3-1 15,7-2 0-15,-3 5 0 0,1 2 0 0,-1-3 1 16,-2 3 0-16,4 0 0 0,-1 2 4 0,-4 1 2 15,3 2 0-15,-7 3 1 0,5-1 1 0,-1 1-1 16,-7 2-1-16,1 9 1 0,0-6-5 0,-1 1-1 16,2 3 0-16,-3 2-1 0,0 0-1 0,-1 2 1 0,2-7-1 0,1 2 1 15,-3 6-1-15,1-1 0 0,3-2-1 0,3 2-7 16,-2 0-8-16,2-2-10 0,-3 2-31 0,1-1-21 16,5-6-24-16,-3 5-24 0,2-7-25 0,2 4-77 15,2-9 144-15,-3 2-113 0,6 1-21 0</inkml:trace>
  <inkml:trace contextRef="#ctx0" brushRef="#br0" timeOffset="139944.4">7678 5935 848 0,'2'-5'300'0,"1"1"-163"16,-2-5-39-16,1 2-15 0,3-2-12 0,-8 6-12 0,3-4-34 16,-1-2-2-16,1 2 44 0,-4 0-49 0,1 3-2 15,-4-2-3-15,-2 2-1 0,8-4 0 0,-7 8 1 16,1 0-2-16,-8 1 8 0,8 3 3 0,-3-1 1 15,-2 4 4-15,8-3 1 0,-10 4-1 0,7 1-1 16,3-2-1-16,-6 8-10 0,6-3-3 0,-1-5-4 16,6 5-3-16,-6 0-5 0,0 4 1 0,0-1-1 15,4-4 0-15,0 7 1 0,-1-6 0 0,-2 5 1 16,-5-3 0-16,6 3 0 0,-1-3 1 0,5-4 0 16,2-5 1-16,4 1 0 0,-11 3 0 0,1-5 1 15,5 3 0-15,-2-4 1 0,10-6 1 0,-14 5-1 16,5-3 0-16,1 1 0 0,8-10-1 0,5-1 1 15,-2 0-1-15,2-2-2 0,-6 5-1 0,7-5 1 16,-3 0 0-16,-15-8 1 0,4 12-2 0,2-2 1 16,-4-1-1-16,7 0 0 0,-4-1-1 0,-3 1 0 0,11 5-1 0,0 3 0 15,1-6-2-15,-6 1 0 0,-3 5 0 0,3 3 0 16,-3 0-1-16,1 2 2 0,0-1-2 0,-1 1 2 16,3 1-1-16,-4 4 0 0,0-2 1 0,1 3-1 15,-1 0 1-15,-2-2 0 0,0 2-1 0,5 5 1 16,-5 5 1-16,2-6 0 0,0 3 0 0,0-5 0 15,1 4-2-15,5 4-6 0,-5-6-16 0,1 0-12 16,5-8-13-16,-4 6 2 0,1-3-64 0,1 3-20 16,4-6-19-16,-2-2-21 0,1 1 104 0,3-9-76 15,0 7-34-15</inkml:trace>
  <inkml:trace contextRef="#ctx0" brushRef="#br0" timeOffset="140156.81">8153 5847 740 0,'10'-9'419'0,"-5"1"-181"0,4 1-139 15,-6 4 59-15,0 3-51 0,-2-1-17 16,-2 1-12-16,-1 1-14 0,1 1-27 0,0 1-5 16,-2 0-2-16,-5 5-6 0,3-4 2 0,-6 3-8 0,8 0-7 15,-5 4-2-15,-8-1-2 0,3-1-3 0,-2 7-4 16,5-6 2-16,-1 9-4 0,-1-6 3 0,-9 1 1 16,8 3 1-16,3-3-1 0,-3 0 1 0,-2-1 0 15,2-2-1-15,-5-1-3 0,5 2 1 0,1-1 1 16,-3 1-45-16,5-14-71 0,1 7-46 0,-3 0-52 15,6-6 145-15,-2 1-122 0,0-5-70 0</inkml:trace>
  <inkml:trace contextRef="#ctx0" brushRef="#br0" timeOffset="140320.7">7848 5850 1436 0,'8'9'661'15,"4"6"-451"-15,-1-5-131 0,4 4-55 0,-2 6-12 16,2 1-7-16,1-3-3 0,4 1-5 0,-7 3-17 16,-1 0-21-16,2 4-29 0,2-4 15 0,-3-2-169 15,3-2 171-15,-3 4-95 0,-8-2-36 0</inkml:trace>
  <inkml:trace contextRef="#ctx0" brushRef="#br0" timeOffset="157302.57">7684 10895 334 0,'-1'-1'135'0,"3"-7"-95"0,-2 7-27 15,0-3 5-15,0 3 2 0,3-2 5 0,-5 3 5 16,1-1 15-16,1-3-10 0,-3 4 18 0,3-1-2 16,0 0 6-16,-2 0-1 0,-5 0-5 0,10-2-4 15,-3 0-10-15,-3 3-4 0,2-1-3 0,2-3-2 16,1 2-5-16,-2 5-1 0,5-2 0 0,-9 2-2 0,3 1-1 15,-2-3 0-15,1 3-2 0,-3 2 1 0,7-6-2 16,0-1 0-16,-3 5 0 0,1-3 1 0,-1 9 2 16,-2-4 1-16,4 1 0 0,-5 3 0 15,-5-1 0-15,4 3 0 0,2-5-2 0,1 0 0 0,-2-1-4 16,-1 0-1-16,-2 3-1 0,4-5-2 16,1 2-1-16,7 1-1 0,-10-3 0 0,6-1 0 0,1-2 0 15,-2 1 1-15,3-1-1 0,-1-2 1 0,2 1-1 16,-10-2 0-16,9 2 2 0,0 0 0 0,-3-2-2 0,4-3-1 15,0-1 1-15,-3 4-1 0,4-5-2 0,-1-2 1 16,2 2-3-16,1-2-1 0,0 1 0 0,-4-1-1 16,2 4-1-16,1-6 0 0,1 4-1 0,-1-5 0 15,1 1-1-15,2-1 0 0,-2 7 1 0,1-5 0 16,2-5 0-16,-3 4 0 0,-1 4 0 0,3 2 0 0,-4-1-1 16,3-1 1-16,-3 5-1 0,1 2-1 15,0 2 1-15,0-2-1 0,-1 4 1 0,-5 1 0 16,3 3 0-16,0-5 0 0,-3 6 1 0,2-4 1 0,-4 9 0 15,2-3 0-15,-2 1 0 0,1-1 1 16,-6 1 2-16,1 2 2 0,5-10 0 0,-3 9 2 16,-3-2-1-16,2-3 2 0,3-6 2 0,2 3-1 15,-4 2 0-15,2-1 0 0,-2 1 1 0,2-7 0 16,2-1 0-16,-1 1 0 0,0 1-2 0,1-3 3 16,-2 1 1-16,4-2-5 0,0-4-1 0,-1 5-1 15,0 0 0-15,0 0-4 0,2-8 0 0,4 1-3 16,-2-3-1-16,2 3 0 0,2 2 0 0,1-9 1 15,0-1-1-15,-2 6 2 0,3 0-1 0,-5 5 2 16,1-6 0-16,1 6 0 0,-2-4 0 0,-1 5-1 16,0-1 0-16,-1 3-1 0,1-2 0 0,-1 5-1 15,1-3-1-15,-2 4-1 0,-1 0 0 0,0 6 0 16,1 1 1-16,2-5 1 0,-5 8 0 0,0-5 2 0,6 10 1 0,-6-9 1 16,-1 3 2-16,1 0-1 0,-4 2 1 0,3 3-1 15,1-1 0-15,-3-6 0 0,0 0 0 0,3 2-1 0,3-5 1 16,-1 1 0-16,2-3 0 0,-2 6 0 15,0-6 2-15,1 4-4 0,-1-3-7 0,-1-1-35 0,0 1-24 16,0 2-26-16,3-6-29 0,11-2 3 16,-13 0 60-16,11-5-84 0,2 4-7 0</inkml:trace>
  <inkml:trace contextRef="#ctx0" brushRef="#br0" timeOffset="157786.04">8151 10770 801 0,'-3'0'310'16,"-2"-3"-226"-16,5 0-63 0,0 1 7 0,-1-2-10 16,-3 7-5-16,2-5 4 0,3 1-4 0,-8 2 12 15,1 1 5-15,0 0 9 0,-6 0 2 0,14-2 3 16,-7 5 2-16,-3 1-7 0,-8 3 7 0,8-5-12 16,-1 4-5-16,4-1-7 0,7 1-2 0,-15 0-3 0,18-1-1 15,-11 2-1-15,11 2-2 0,0-3 4 0,-5 2 1 16,5 3-3-16,-5-2 0 0,0 0 1 0,-1 1-3 15,7-5-2-15,-12 2-1 0,8 1-4 0,-3-5 1 16,1 1 0-16,3 0 0 0,-3 2-3 0,2 0 3 16,-8-5 1-16,13 0 1 0,-4 1 0 0,0-4 1 15,-2 0 1-15,3-3-1 0,-1-1 1 0,8 1 0 16,-6-7-1-16,4 2 2 0,-5 4-1 0,4-5-4 16,6 0-1-16,-11-2 0 0,7 0 0 0,-1-2-2 15,4 5 1-15,-5-7-3 0,1 1 0 0,-4-3 1 16,-2-1-1-16,6-2 0 0,-5 4-1 0,1 5 0 15,0-2-2-15,-4 0 0 0,1 5-1 0,2 1 0 16,-2 2 1-16,-2 3-1 0,0 0-1 0,0 1-2 16,-1-1 1-16,1 0 1 0,-1 0-1 0,3 3 1 15,-2 7-1-15,-1-6 1 0,1 10 1 0,-4-5 1 16,4 1 0-16,1 4 1 0,-1-3 0 0,-1 4 0 0,1-2 0 16,5-2 0-16,-3-1 0 0,0 6 0 0,5-4 2 15,-3 0-2-15,3-3-13 0,1-1-9 0,-4-1-14 16,1 4-11-16,3-8-45 0,3-1-17 0,0-6-17 15,-1 4-18-15,1-5-53 0,1 2 121 0,1-6-94 16,1-1-11-16</inkml:trace>
  <inkml:trace contextRef="#ctx0" brushRef="#br0" timeOffset="157992.81">8553 10615 650 0,'2'-6'396'0,"-6"6"-230"0,0 2 11 15,7-1-115-15,-4 2 23 0,0 4-3 0,-3-1-4 16,-4 5-5-16,5 0-32 0,-12-1 12 0,6 2-6 15,0 0-5-15,1 3-12 0,-6-5-5 0,7-1-4 0,-12 5-4 16,3-1-5-16,9 3-2 0,-11-2-1 0,4 1 0 16,3-8-4-16,-2 11 0 0,4-3 0 0,4-2-1 15,-2-5 1-15,0-3 0 0,2 5 0 0,-3 0-14 16,1 0-12-16,1-8-14 0,5 3-16 0,-2 3-45 16,-2-5-22-16,-1 6-23 0,5-14-29 0,-3 5-49 15,2-6 134-15,-3 6-110 0,1-12-15 0</inkml:trace>
  <inkml:trace contextRef="#ctx0" brushRef="#br0" timeOffset="158169.6">8284 10699 848 0,'2'-1'399'15,"0"1"-233"-15,1 1-117 0,2 1 37 0,-2 2-35 0,3-2-6 16,3 3-6-16,-4 2-1 0,3 1-51 0,2 1 36 16,-3 0-3-16,4 3-3 0,2-3-7 0,-1 3 0 15,6-1 1-15,-2-1-4 0,5 2 4 0,-5-1-5 16,5-2-1-16,-2 9 1 0,-6-3-1 15,2-2-7-15,0 0-35 0,-9-1-22 0,1 6-35 0,5-2-45 16,0-3-68-16,-2-2 137 0,-4 5-114 0,-8-7-60 16</inkml:trace>
  <inkml:trace contextRef="#ctx0" brushRef="#br0" timeOffset="159302.69">7629 11202 429 0,'1'-1'173'0,"-15"2"-117"0,14 0-31 0,0-2-11 0,-9 2-7 0,9-1-1 16,-4 1 11-16,-1 4 4 0,10-2-2 16,-12-2 9-16,7 3 2 0,-1 2 0 0,0-1 2 0,-2 12 1 15,3-9-8-15,-10-2 1 0,13 8 3 0,7-2-9 0,-12 1-2 16,5-2 0-16,-3 4 0 0,1-7-2 0,-1 1-2 16,8 3-3-16,-2 0-1 0,-7 2 2 0,5-4 0 15,-6 4 1-15,6-2-2 0,2 1 4 0,3-5 0 16,-11 3 2-16,8-3 1 0,1 3 0 0,2-3-1 15,2-1 0-15,-4 1 2 0,4-5-3 0,-6 4 7 16,10-1 0-16,-1-5 0 0,1 0 3 0,1-1 0 16,0-1-2-16,0-1 2 0,-1-2-1 0,5 1-8 15,-3-1 0-15,-3 1 0 0,2-4-4 0,1 1-1 16,6-1 0-16,0-2 0 0,-3 2 2 0,1 0 1 0,-3-3-3 16,-1 4 1-16,-1-5 1 0,-4 2-1 0,1-6 0 15,-5 7-2-15,7-8 0 0,-9 1-1 0,7-2 0 16,-1-1-1-16,1 5 1 0,0-1 0 0,-9 2 1 15,-1 0-1-15,6-2 3 0,-1-3 1 0,-3 6 1 16,-1-3 0-16,-8 4 2 0,3-4 0 0,9-5 0 16,-9 5 2-16,-3-1-1 0,2 3 0 0,0-1-1 0,-1 4 1 15,-1-4-3-15,4 1 1 0,-9 6 1 0,1 0-2 16,4 0-3-16,-7-2 0 0,1 0-1 0,1 0 2 16,5 2 1-16,-8 0-3 0,5-2 0 0,-3 2 2 15,-12 2 0-15,15 1-2 0,-10 0 0 0,-4 2-3 16,5 0-3-16,-2 3-1 0,-2 0-2 0,8 0-2 15,-3 4 0-15,-8 1-1 0,9 1-1 0,-6 1 0 16,1 1 0-16,1 3 2 0,-2 0-1 0,5-1 0 16,-2 2-1-16,-1 5 2 0,4-2-1 0,1 3 1 15,2-5-1-15,-2 0 1 0,0 5 0 0,0-3 0 16,1 1 0-16,7-6 0 0,-4 3 0 0,6-3 0 16,-1 4 0-16,-1 0 0 0,6-7 1 0,-1 1 0 15,0 0 1-15,-1 3-1 0,-1-4 1 0,0-6 0 16,-7 4-2-16,10-1-6 0,0-2-11 0,-2-1-33 15,2 0-22-15,2-2-30 0,3 5-36 0,-3-5-44 16,11 1-75-16,-12-5 161 0,9-2-117 0,1-4-19 0</inkml:trace>
  <inkml:trace contextRef="#ctx0" brushRef="#br0" timeOffset="159954.26">8017 11136 489 0,'-7'0'208'0,"5"0"-129"0,10 1-49 0,-15-1 22 16,5 1 0-16,6-1 6 0,-1-1 5 0,-2 2 3 0,6-3 3 16,-10 2 1-16,-2 0 15 0,5 0-7 0,-5 0-5 15,6 0-12-15,-1 0-3 0,4 0-6 0,-9 0-6 16,12 0-4-16,1 0-12 0,-3-6-4 0,-2 0-2 15,-1 4-2-15,0-6-4 0,0 1-1 0,16-1-2 16,-17-2-3-16,13 5-3 0,-10 1 0 0,4-1-2 16,7-5-2-16,-5 2-1 0,4 4-1 0,-10-5 0 15,3 3 0-15,5-2-1 0,1 0 0 0,-2 1 0 16,-3 1 1-16,-2 1 0 0,2-3 0 0,0 4 1 16,-3-2-1-16,-2 2 0 0,4-6 1 0,-4 6 0 15,3-3-1-15,0 0 1 0,-3 1-1 0,0-2 0 16,0 3 1-16,5 2 0 0,-6-3-1 0,-1-2 0 15,1 3 1-15,-2-3-1 0,1 3-1 0,2-1 1 16,-2 9 0-16,0-6 0 0,-3 4 0 0,2-1 0 16,0 5 0-16,0-1 0 0,0 3-1 0,-2-7 1 15,1-3-2-15,-3 3 0 0,4 1-2 0,0 1 0 16,0-2-1-16,-2 0 1 0,2 0-1 0,-2 4 0 16,-1-1-1-16,1-1 1 0,1-2 0 0,-4 7 1 15,1-3-1-15,2 0 0 0,-1 2 0 0,1-2 0 16,-2 1 1-16,3-2 1 0,-6 6 0 0,6-7-1 15,-4 4 1-15,2-2 1 0,0-1 0 0,-3 2 1 16,0 2 0-16,-1-1-1 0,4-2 1 0,-5 2-1 16,5-2-11-16,-7 1-12 0,7-1-18 0,0-3-25 15,3-1-100-15,-1 2 53 0,4-1 59 0,2-1-79 0,-5 0-18 16</inkml:trace>
  <inkml:trace contextRef="#ctx0" brushRef="#br0" timeOffset="164873.13">19519 628 1001 0,'5'-7'396'0,"-6"7"-283"15,-11-2-104-15,9 2-10 0,2 2-6 0,9 2-2 16,-1 4-3-16,-1 3-4 0,-3 3-5 0,5 4-3 16,7 1 0-16,-4 4-2 0,3 8 1 0,-2 2 2 15,-4 3 4-15,2 7 9 0,1-2 4 0,3-2 4 16,-4-3 2-16,0-2 4 0,-2 7 1 0,6-10 0 15,2 1 1-15,-2 0-2 0,0 0 2 0,0-7-1 16,1 8 1-16,-3-8 0 0,0-4 0 0,0-3 1 16,-2-1 0-16,0-5 0 0,-4-2 5 0,0 2 2 15,0-7 3-15,-1 0 9 0,1-4 5 0,-2 1 4 16,0-3 3-16,1-5 7 0,-1 1-5 0,1-6 0 16,2-4-3-16,-2-6-7 0,0-1-4 0,0-4-5 15,1-5-3-15,9-6-5 0,0-2-1 0,-4 2-1 16,1-1-1-16,-4-6-3 0,7 0 0 0,2 0 3 0,-12 5 2 15,-2-4 1-15,0-7 1 0,2-1 0 16,1-1 4-16,2 13 0 0,-2-1 2 0,-4-6-5 0,6 12-1 16,4 1-3-16,-8 10 2 0,4-2-5 15,-3 4-5-15,7 4-2 0,-2 2-1 0,-1 5-2 0,0 4-8 16,-6-3-13-16,6 1-16 0,2 4-15 0,-8-2-61 16,-1 4-33-16,1 5-50 0,1 0 127 0,0 8-100 15,-3 6-41-15</inkml:trace>
  <inkml:trace contextRef="#ctx0" brushRef="#br0" timeOffset="165642.54">20078 1220 1328 0,'-2'1'452'0,"-6"0"-360"15,6-5-80-15,-1 4-12 0,3-5-3 0,6 1-3 16,-6 0 0-16,1-3-4 0,-8 2-2 0,16-9-2 16,-5 3-1-16,-2-1-1 0,-3 3-2 0,7-4 2 15,-2 1 1-15,6-3 6 0,3 4 2 0,-7 1 1 16,0-1 4-16,4-1 7 0,2 1 6 0,1 0 1 15,-4 2 2-15,-1 1 0 0,-1-1-1 0,9-1-1 16,-4 6-3-16,0 0-9 0,2 3-3 0,-5 2-4 16,6 3-2-16,2-1-3 0,-4 0-1 0,-5 5 0 15,1-1-1-15,4 2 1 0,-8 0 0 0,1-1 0 16,-4 4 0-16,-2 5 3 0,3 1 2 0,0-2 2 16,-4 5 1-16,-4-3 5 0,4 0 0 0,0 2 3 0,5-11 1 0,-6 7 1 15,-1-2 1-15,1-6 4 0,1 1 2 0,2-4 0 16,-1-1 1-16,0-3 2 0,-3 3 2 0,1-4 1 15,-1-2 0-15,1 3-1 0,-1 0-2 0,1-3-2 16,2-4 3-16,-5 3-6 0,5-6-4 0,-1 2-1 16,2-8-2-16,1-1-2 0,1 0-1 0,-2 1 0 15,1-2-4-15,3-1 2 0,2-1 0 0,2-1 0 16,-3 1-1-16,2 3 0 0,3-4 1 0,-10 7-1 16,6 2-1-16,-3-2 0 0,8 2 2 0,-9 5 0 15,3 1 1-15,-4 1 0 0,8-2 0 0,-5 1 2 16,-1 1 1-16,-4 2-1 0,5 7-2 0,6-5-1 15,-16 5-2-15,5 5 0 0,2 0-4 0,8 3-1 16,-7 0 1-16,-6 2 1 0,1 0 2 0,-8 1 1 16,16-1 1-16,-12 1 1 0,10-2 3 0,-4-2 2 15,5 1 1-15,-8-2-1 0,3 2 1 0,11-5 3 16,-7-2 1-16,-4 1 1 0,-7-2 2 0,7 2-1 16,4-7 2-16,3 1 4 0,-9-1 0 0,-4 0 0 15,10-3-1-15,0-3-1 0,12 0-1 0,-16-1 0 16,-1 1-1-16,8-4-4 0,2 2-2 0,-2-4-1 15,0 1-1-15,-7-2-2 0,0 0 0 0,6 0-1 16,1-1-1-16,-4-3 0 0,1-2-1 0,6 4 0 16,2 4 0-16,1-2-2 0,-2 6-1 0,-4-3-1 15,5 1-1-15,-2 8-2 0,-1-3 1 0,-5 3-1 16,1 0-2-16,0 1 3 0,0 0-1 0,4 7 0 16,-5-3 1-16,1 6 1 0,1-2 0 0,0 3-7 15,0 4-7-15,2-4-37 0,-2 1-21 0,0-1-27 16,2-2-30-16,-2-1 85 0,3 3-77 0,0-4-38 15</inkml:trace>
  <inkml:trace contextRef="#ctx0" brushRef="#br0" timeOffset="166091.63">20901 908 1075 0,'-13'0'451'0,"12"0"-298"0,-7-6-56 16,-5 6-58-16,11 0-27 0,-1 5-2 0,-7-4-1 16,10 1 3-16,-7 6-8 0,-5 0-6 15,8 2-3-15,-6-1-7 0,3 0-2 0,0 1-1 0,1 5 0 16,1-1-5-16,1 0 4 0,-1-5 13 0,-2 10-6 16,2-6 17-16,-2-1 10 0,5-2 2 0,-3 3 4 15,-1-3 3-15,4 3 4 0,1-5-8 0,1-1 8 16,0 4-15-16,-2-3-3 0,2-1-1 0,0-4 0 15,3-2-1-15,-1 1 0 0,1-1-3 0,4-1 5 16,-2-4-4-16,3-1 1 0,-2-1-3 0,4-3-1 16,-1 5-2-16,5-7-2 0,-6 0 0 0,4-2-2 15,1-1 1-15,2 2-1 0,-4-2 0 0,6 0 0 16,-3 1 0-16,-6-3 2 0,5 7-2 0,-9 1 2 16,1-3-2-16,3 4 0 0,0-2-1 0,-12 5 0 15,4 2 0-15,2 2-2 0,2 0 2 0,-4 1-2 16,-3 4 1-16,-3-4 0 0,6 8 1 0,5-4-1 0,-5-1 0 0,6 8 0 15,-17-5 0-15,16 0 0 0,-5 4 0 0,5-1 0 16,-8-1 0-16,-2 1 1 0,6 2 1 0,-9-4 0 16,17-2 0-16,-9 3 0 0,0 2-2 0,0 3-28 15,1-6-16-15,9 3 8 0,-10-1-59 0,3-1 20 16,0 1 40-16,5-4-59 0,1-4-5 0</inkml:trace>
  <inkml:trace contextRef="#ctx0" brushRef="#br0" timeOffset="166355.81">21347 828 1528 0,'-6'3'540'16,"4"-4"-422"-16,-5 6-98 0,-4 6-8 0,1 0-9 15,-3 0-1-15,-2 2 3 0,3 1 0 0,-7 2 0 16,7 3-3-16,-1-3 0 0,-3-4-1 0,0 4 0 15,0 1 0-15,-2-2 0 0,8-5-1 0,0-1 0 16,-8 1 0-16,11-3 0 0,-5 3-1 0,4-4-1 16,2-1-3-16,1-2-16 0,-2 0-10 0,2-1-11 15,-2 0 3-15,6-2-62 0,-2 0-23 0,2-7-20 16,-3 6-17-16,4-6-35 0,-1 6-8 0,2-9-4 16,-1-1-26-16,4-3 146 0,2-1-64 0,0-3-11 15</inkml:trace>
  <inkml:trace contextRef="#ctx0" brushRef="#br0" timeOffset="166513.03">21090 875 335 0,'0'-8'213'0,"0"0"-49"0,-3 11-67 15,4-10 45-15,-1 7-6 0,0 0-1 16,1 0-11-16,-1 9-10 0,0-5-27 0,1-2-10 0,1-3-3 16,2 2-9-16,-2-1-9 15,0 2-19-15,2 5-5 0,2 5-6 0,6-2-4 0,-3-6-5 0,3 3-6 16,5 7-2-16,3-2-2 0,-5 1 0 16,4-2-1-16,-2-2-1 0,5-2-1 0,0 1 0 0,-5 6-1 15,-2-6-22-15,0 4-21 0,0 0-30 0,-7 3-119 16,9 1 149-16,-12-2-91 0,-4 2-52 0</inkml:trace>
  <inkml:trace contextRef="#ctx0" brushRef="#br0" timeOffset="166877.76">20062 1726 1349 0,'4'-3'433'0,"-5"1"-306"15,5-5-106-15,3 0-16 0,1 4 0 0,2-1 1 16,-7 7-2-16,-1 4 5 0,0 9-2 0,11-13-3 15,-10 14 0-15,2 1-2 0,-4 4 1 0,0 2-1 16,1 1 6-16,-1 4-1 0,-4-5 4 0,0 7 0 16,-1 2 2-16,-2 0 1 0,0 5-2 0,0-5 2 15,4 4-5-15,0 3 0 0,1-4-1 0,1 1 0 16,-2-4-2-16,-1 5-1 0,5-7-3 0,-5-1-5 16,7-5-25-16,-4-3-14 0,-5-2-17 0,5-4-22 15,-2-1-66-15,5-8-33 0,5-2-35 0,-4 1-39 16,3-3 157-16,2-3-116 0,4-1-24 0</inkml:trace>
  <inkml:trace contextRef="#ctx0" brushRef="#br0" timeOffset="167226.74">20636 1831 1298 0,'-6'-6'567'0,"-5"6"-401"0,-1-2-144 0,-2 2 10 15,0 4-6-15,-9 1-8 0,12-7-7 0,-7 7 0 16,2-4-92-16,-2 2 87 0,-3 6-6 0,-5-1-2 16,2 2-2-16,5 0-10 0,-14 7 7 0,3-6 3 15,1 5 4-15,-5-8 6 0,7 6 13 0,2 3 6 16,0-7 2-16,1 5 6 0,2-3 1 0,2 1-1 16,7 5-2-16,7-2-8 0,-9-1-7 0,7 2-6 15,3-3-2-15,6 0-4 0,2 1 0 0,-2-2-2 0,-1 1 0 16,5 1-4-16,5 2 2 0,1-6-1 0,-2 1-2 15,0 1 0-15,7 0-1 0,5-1 1 0,-2 0-2 16,2-5 1-16,3-2 0 0,-2 5 1 0,2-6 2 16,2 2 0-16,-7-1 0 0,11-5 0 0,-6 5-5 15,-3-2-5-15,-1-3-14 0,-3 5 7 0,-3-1-49 16,1 4-20-16,6-8-23 0,-11-1-30 0,6 0-127 16,-5 5 187-16,0-6-138 0,8-1-56 0</inkml:trace>
  <inkml:trace contextRef="#ctx0" brushRef="#br0" timeOffset="168011.53">20704 2000 1337 0,'-6'9'482'16,"7"4"-331"-16,-4-2-116 0,3-1-30 0,0 1-8 0,0 5 2 15,1 1 1-15,2 4 3 0,-2-1-1 0,-4-1-11 16,9 2 9-16,-5 1 2 0,1-1 0 0,0-4 0 16,0-2 1-16,-1-3 1 0,5-1 0 0,-1-3 3 15,2-1-2-15,0-2 2 0,-2 0 0 0,-3 0 1 16,1-1 1-16,0 0 2 0,0-2 0 0,-2-2 1 16,0-8-2-16,3 5-1 0,0 4 1 0,1-8-1 15,3 4-4-15,2-8-4 0,-5 1 0 16,8-2 0-16,-3 6-2 0,0-5 1 0,8-10-6 0,-11 2-2 15,3-1 2-15,2 1-1 0,-2 4-1 0,1-5 0 16,4-3 1-16,-5 11-2 0,-4-3 3 0,0 6 1 16,-3-1 1-16,8 2 0 0,-8-4 0 0,-3 10 1 15,-1-5 1-15,11 5 0 0,-7 2 5 0,9 0-1 16,-4 4 3-16,-4 3 0 0,5 3-1 0,-6 3 1 16,-9 1-2-16,0 4 1 0,8-4-4 0,-5 3 2 0,5-4-3 0,-10 8 1 15,8-3-1-15,5-1 1 0,-5-1 0 0,4-4 0 16,-8 6 2-16,5-3-1 0,-2 1 0 0,2-5 1 15,-6 0 2-15,5-2-1 0,0 0 2 0,2-2 2 16,3-4-1-16,-6-1 0 0,4-2 3 0,9 0 0 16,-8-2-1-16,1-4 1 0,1 0-1 0,-3-3-1 15,0 2 1-15,1 1 0 0,-7-5-8 0,3-6-3 16,5-1-3-16,-2 7-3 0,9-13-4 0,-1 2-3 16,1-3-6-16,0-1 1 0,0 6 4 0,-2-3 0 15,4-2-1-15,-3 7 5 0,-2 3 3 0,-3 3 2 16,4-2 5-16,-2 3-2 0,0 6 6 0,3-3 4 15,-3 8 6-15,4 0-5 0,-6-4 8 0,-1 4 2 16,2 6 2-16,-4-1 0 0,2-3-1 0,3 7-2 0,-8-4 4 16,8 6-4-16,-3 5-4 0,1-6-1 15,0 0-1-15,-3 3-1 0,3 7 0 0,-6-3 1 16,2-2-5-16,-1 0 5 0,0 2-2 0,3 1-1 16,-4 2 0-16,0 0-3 0,-1-7 1 0,2-1 2 15,-1 3-1-15,0-6 2 0,0 0 1 0,1-2 0 16,1-3 1-16,1-2 0 0,0-2 0 0,-1 4-9 15,3-5-5-15,-1-1-9 0,-1 1-5 0,3-7-5 16,-6 7-7-16,2-5-3 0,1-5-19 0,1-3 1 16,0 4-6-16,2-8-14 0,-1-1-4 0,2 2-3 15,7-5-5-15,-7-1-17 0,8 2 13 0,2-3 6 16,-7 2-7-16,0 8 26 0,-1 0 8 0,-8 3 6 16,1 5 9-16,4 3 15 0,-6 1 4 0,-5 3-1 15,6 0 15-15,6 6-11 0,-5-3-9 0,-2 1-14 16,0 4 5-16,5 1 23 0,-3 1-19 0,0-1-10 15</inkml:trace>
  <inkml:trace contextRef="#ctx0" brushRef="#br0" timeOffset="168895.43">20976 2676 1030 0,'-26'0'475'0,"6"0"-337"0,-5 1-82 16,-1-4-27-16,12-3-13 0,-13 2 6 0,5-5-2 16,-9 3-2-16,7-3-2 0,-3-2 9 0,5-1-12 15,-5 3 0-15,3-10 0 0,0 6 8 0,-2 5 4 16,7-9 2-16,-4 1 4 0,0-1 3 0,2 1 1 16,9-7 7-16,-12 11-8 0,8-8-2 0,-6 3-8 15,4-2 5-15,7-1-13 0,-1-5-6 0,3 2-2 16,-8 8-11-16,9-9 3 0,4 1-9 0,4-1 1 15,-7 2-10-15,4 2 7 0,2-2-4 0,6 1-1 16,6-8 0-16,6 2-2 0,-7 4-4 0,3 0-2 16,6-4-1-16,1 3-3 0,9 0 3 0,-7 2-5 15,-3 8-1-15,12-3 0 0,4-5 6 0,-1 5 2 16,-2 5 1-16,-1 0 2 0,10 5 1 16,-2-4 7-16,3-4 0 0,1 11 3 0,-12 4 1 0,12-4 0 15,1 8 3-15,0-3-2 0,-9 0 1 0,5 8 1 16,-7 3 0-16,10-4 2 0,0 3 0 0,-3 4 0 15,-6-2 1-15,3 2 0 0,3-1 0 0,-17 6-1 16,4 1 0-16,-8-2-3 0,8 7-2 0,-14 3 1 16,-5-3-2-16,-6 6-1 0,7-2 1 0,1 4 1 15,-9 2 1-15,-5-2 4 0,-7-7 1 0,4 7 2 16,9-1 1-16,-16-2 4 0,4 1 0 0,-2-3 2 16,5-5 1-16,-6 7 0 0,7-3 1 0,-10-5 2 15,4 1 0-15,8-6-4 0,-13 3-6 0,1-5-11 16,4-4-17-16,4-4-81 0,-6 4-57 0,7-8 123 15,-4 0-88-15,1-11-43 0</inkml:trace>
  <inkml:trace contextRef="#ctx0" brushRef="#br0" timeOffset="169877.34">21197 1554 972 0,'-20'0'369'0,"3"1"-272"0,-10 5-73 0,9-7 0 16,-4 9-8-16,-6-8-3 0,6 2 3 0,-3 0 3 16,-1-2 0-16,6 1-6 0,-5-3 2 15,-6-3-4-15,5-3 3 0,-2 5-1 0,-11 1 0 0,14-6 1 16,-17 2 18-16,-2 3 10 0,6-5 4 15,-2 1 9-15,-1-2 13 0,3 0 1 0,3-4 1 0,0 3-3 16,6-4-14-16,-1 3-8 0,-1-9-6 0,7 3-7 16,1-5-12-16,-2 7-3 0,1-4-4 0,-4 2-1 15,4-2-3-15,3-2-2 0,3 4-2 0,-3 1-2 16,7-5-2-16,0-4-1 0,8 3-3 0,-4 2-1 16,3-5-4-16,5 0 0 0,2 3-4 0,0-3-4 15,2 1-4-15,3 3-2 0,4-6-2 0,3 3-2 0,6 3-6 16,-5 4-6-16,5-5 2 0,7 3 1 15,3-5-1-15,4 3 2 0,0 4 1 0,6-9 2 0,4 2 5 16,0-2 4-16,5 5 1 0,2-1 1 16,6 4 1-16,-2-3 1 0,-6 6 1 0,10 7 1 0,4-1 4 15,0 0 2-15,-5 5 2 0,-1 4 2 0,-3-2 3 0,9 5 3 16,-6 0 0-16,3 1 0 0,-9 1-1 0,1 2-1 16,-3 4-2-16,-6 6 0 0,4-1-1 0,-7-2-2 15,-1 2 0-15,-6 4 0 0,0-1-1 0,-2 8 0 0,2-10 0 16,-1 4 0-16,-7-2 0 0,-3 7-1 15,0 0 0-15,-4-3 1 0,0 4-1 0,-4-9 0 0,-5 10 1 16,0-1 0-16,-2 2 1 0,-2-4 2 0,-4 2-1 16,-6 3 2-16,-5 2 1 0,4-1 3 0,-7 0 0 15,-2 2 0-15,-1-6 4 0,0 0 0 0,1-1 1 16,2-8 1-16,0-1-2 0,-6 8-4 0,3-12-24 16,1 4-15-16,-1-1-21 0,2-4-24 15,2-3-37-15,-3 4 78 0,3-1-65 0,9-6-17 0</inkml:trace>
  <inkml:trace contextRef="#ctx0" brushRef="#br0" timeOffset="170177.46">21639 1387 1146 0,'13'1'378'0,"1"3"-305"0,5-3-65 0,0 0-8 0,3 9-6 16,0-4-4-16,7 2 3 0,-1 4 1 0,-6-3 2 15,4-1 0-15,6 6 0 0,-1-8 2 0,2 5 2 16,5-2 0-16,-9-3 0 0,14 6 0 0,-5 2 0 16,0-1-1-16,-1 0 1 0,0 1 4 0,6 3 4 15,-7-3-1-15,-4 0 3 0,-8 1 0 0,5 4 1 16,6-3 2-16,-5-1-2 0,-7-2-1 0,1-1-5 0,0 2 3 15,7 0-1-15,2-2-8 0,-8-2-12 0,0 2-16 16,-2 1-19-16,-1-2 9 0,-6 2-117 0,1-1 118 16,-2-9-67-16,-3 2-22 0</inkml:trace>
  <inkml:trace contextRef="#ctx0" brushRef="#br0" timeOffset="170511.36">21491 2326 1848 0,'-11'-7'9'15,"31"15"-3"-15,-3-19-5 0,-7 7 0 0,-1 0-4 0,4-1-1 16,10-7 1-16,9-4 0 0,-1-2-5 0,3-2 0 16,10 1 1-16,-2-7 1 0,6-1 3 0,-3 3 1 15,2-2 4-15,-2 4 2 0,0-1 3 0,1-1 1 16,-12 6 1-16,8-1 0 0,-6 1 2 16,-5 5-2-16,-4 1-2 0,3-1 1 0,-9 5-7 0,4-3-9 15,-4 0 4-15,-5 4-46 0,-1 2-80 0,-1-6-59 16,-2 5 141-16,-3 3-103 0,4-5-48 0</inkml:trace>
  <inkml:trace contextRef="#ctx0" brushRef="#br0" timeOffset="170862.77">22989 1132 1500 0,'-4'-1'493'0,"0"2"-408"16,1 1-83-16,5 8-18 0,-1 0-7 0,-1 4-4 15,-5 7 1-15,0-2 10 0,0 1 0 0,-3 7-1 16,2 0 1-16,-5 8 4 0,0-9 1 0,10 4 6 15,-7 4 2-15,1 0 3 0,7 3 0 0,-1-4 1 16,7 0 2-16,-9-4 1 0,1 9 2 0,-2-12-2 0,0-1 1 0,4-4 0 16,-8 2 1-16,-2-7-7 0,10-5-8 0,2 2-15 15,6-8-19-15,5-4-18 0,-11 4-41 0,9 0 11 16,-5-8-49-16,3-2-13 0,-4-5-3 0,-3-3-33 16,2 0-3-16,-2-5 108 0,7-7-49 0,-10 2-15 15</inkml:trace>
  <inkml:trace contextRef="#ctx0" brushRef="#br0" timeOffset="171311.74">23008 1313 806 0,'3'-22'409'0,"0"1"-216"0,0 10-113 0,-3 1 42 16,6-9-23-16,-5 13-17 0,2-2-14 0,3 5-27 0,3-7-8 15,2 4-7-15,-5 1-1 0,5 0-3 0,1 4-1 0,1-1-5 16,0 2-1-16,2 0 1 0,-5-2-2 0,0 8 0 16,7-5-5-16,-10 11-1 0,3-3-3 0,-2 0-1 15,-3 8 0-15,-3 2-2 0,1 2 0 0,-2-3 1 16,-1 1-2-16,-5-3 2 0,-5 6-1 0,2-1 0 15,-5-5 1-15,-8 3 0 0,7-5 0 0,-7 4 0 16,0-4 0-16,1 3 0 0,-2-1 1 0,5-4 0 16,3 0-1-16,5-2 1 0,-5 3 0 0,5-2 1 15,2-4 1-15,2 1 1 0,5-3-1 0,-2 3 1 16,2-1-1-16,6-3-1 0,4-4-2 0,4 0-1 16,-3 5-2-16,10-5 0 0,-1 0-1 0,0-3-1 15,1 3 0-15,-1 1 1 0,0 5 0 0,-1-4 1 16,-1 4 0-16,-4 2-1 0,-1-5 1 0,0 8 0 15,-4-4 0-15,-7 7 0 0,3-5 1 0,-6 2 0 16,-4 3-1-16,-10 5 0 0,4 1 0 0,-1-5-2 0,-8 7 1 0,1 4 0 16,-3 0-1-16,-1-1 1 0,4 0 0 0,0-4 1 15,-2 2 1-15,6-7 0 0,-2 4 2 0,-1-6-1 16,13-3 0-16,-4 2 0 0,7-2 2 0,-6 1 0 16,8-5 0-16,0 1 0 0,7-2-1 0,6 0-2 15,-2-2 1-15,-4-1-2 0,12-1-1 0,0-2-2 16,3 0-1-16,2-2-2 0,2-2-2 0,4 1-7 15,-3-3-9-15,8-3-10 0,3 0-29 0,4-1-17 16,-7-4-19-16,1 2-21 0,-2-9-79 0,1-2 133 16,3-6-102-16,-7 6-26 0</inkml:trace>
  <inkml:trace contextRef="#ctx0" brushRef="#br0" timeOffset="171713.06">23593 1235 1528 0,'-1'3'560'0,"1"-9"-424"16,-1 8-105-16,1-3 4 0,1 2-12 15,8-1-11-15,-2 1-5 0,2-2-2 0,1 1 0 0,8-4-3 16,1 1-2-16,6 2-1 0,-7 1 0 0,4-3-2 16,3 1 0-16,-6 2 0 0,4-2 2 0,-3 1-3 15,-1-1 2-15,-5 0-3 0,6 2-1 0,-6-1 1 16,2 0 1-16,-7-1-1 0,-6 0-1 0,0 3 2 15,-3 0-3-15,-2 0-3 0,-4-1-4 0,-2 1-4 0,-3 10 2 0,-8-1-8 16,10-2-1-16,-7 0 0 0,-2 7 0 16,0 1 5-16,-3 1 0 0,-1-1 6 0,-2 1 0 15,5 0 11-15,2 0 2 0,-6-3 2 0,2 2 3 16,4-2 1-16,3 1 7 0,1 3-2 0,3-7-1 0,3 4 1 16,-2-4-2-16,6 1 5 0,0-3 1 0,6-1-1 15,2 0 5-15,-1-3 0 0,7-2 1 0,5 0-3 16,0 3 1-16,3-4-3 0,3 1-3 0,4 1 1 15,-3-4-4-15,0 0-3 0,1-3-1 0,1-1-1 16,1 0-3-16,-5-1 1 0,0-2-19 0,4-1 9 16,-6 1-33-16,7 1-34 0,-5 1-25 0,-8-2 13 0,1-1-74 15,-8 5-57-15,4-3 148 0,-14 12-113 0,2-7-33 16</inkml:trace>
  <inkml:trace contextRef="#ctx0" brushRef="#br0" timeOffset="172048.79">23446 1699 1096 0,'-3'10'490'0,"0"0"-296"0,1 5-132 16,6-7 42-16,6 3-51 0,-5 4-11 0,11-6-7 15,3-1-8-15,2-4-11 0,4 0-4 0,5-4-2 16,2-2-2-16,1 3-5 0,3-4 1 0,-3-2-1 16,5 0 0-16,-8 3-1 0,8-1 1 0,-10 1-1 0,-2 0 1 15,2-7 1-15,-2-1 0 0,-3 8 0 0,0-8 1 16,-1 6-1-16,-1-5 0 15,-4-1 1-15,1 0-1 0,-3 5-1 0,-3 5 0 0,-2-3-2 16,-2 2-1-16,-2 1 1 0,-2 1-1 0,-3 7-1 16,0-4 1-16,-1 2 0 0,0 1 2 0,-1 3 0 15,-2 1 2-15,1 4 1 0,-4 8 2 0,0-4 0 16,-2 8-1-16,0-4 0 0,0 4-1 0,1 1 1 16,-2-3-1-16,1 8-1 0,0-3-1 0,5 0 0 15,-3 8 0-15,2 1 0 0,-1-6 0 0,-1 4 1 0,3-4-2 0,3 2 1 16,-3 1-1-16,-1-7 1 0,4-3-14 0,-2-2 7 0,6 2-49 15,-2-5-24-15,1 1-87 0,3-2-64 0,8-8 160 16,-4 4-125-16,6-5-49 0</inkml:trace>
  <inkml:trace contextRef="#ctx0" brushRef="#br0" timeOffset="172914.21">24976 1342 1258 0,'-11'-2'437'0,"4"8"-346"0,-1-3-78 16,-5-1-13-16,3 4-2 0,0 3-1 0,2 6 1 15,-1 0 1-15,0-1 1 0,-3 3-8 0,5 3-1 16,2-2-1-16,-1 2 1 0,7 0 2 0,-7 5 2 16,2-4 5-16,5 5-5 0,-3-4 15 0,2 1 0 15,0-3 5-15,2-7 3 0,2 5 1 0,3-5-1 16,1-4 0-16,-3 2 6 0,10-3-8 0,-2-4 3 15,0 2-3-15,7-7-2 0,-5 0 0 0,5-6 0 16,2-8 0-16,4 6-2 0,-4-5-1 0,0-5 1 16,-2 1-1-16,2-4 2 0,-4 3-1 0,-1 2 1 0,2-1-1 15,-17-4 0-15,11 1-3 0,-3-1-3 0,-9 7-2 16,4 3-3-16,0-7-2 0,-7 1-2 0,-6 3-2 16,11 0-3-16,-12 7 2 0,3-1 0 0,-9 1-3 15,2 2-7-15,-6 6-1 0,4 2-2 0,-3-2-3 16,-2 11-11-16,-1-3-16 0,2 1-15 0,-3 3-21 15,1 0-70-15,0 1-50 0,3 2 138 0,3-5-101 16,3 1-32-16</inkml:trace>
  <inkml:trace contextRef="#ctx0" brushRef="#br0" timeOffset="173213.93">25388 1136 1409 0,'-5'-1'492'0,"0"4"-385"15,3-1-87-15,-5 2-6 0,4 6-6 0,-4 2-5 16,4 2 0-16,-1 7 5 0,4 3-7 0,0 4-1 16,-6-2-1-16,4 4-4 0,-5 2 0 0,7 3-1 15,-2-3-2-15,2 1 1 0,-6 5 6 0,6-3 0 16,0 5 0-16,-11 3 1 0,11-2 0 0,-3-1 2 15,-2 3 2-15,-1-2-2 0,5-4 0 0,-6-1-1 16,10-6 2-16,8-5-6 0,-4 1-8 0,-3-4-9 16,9-6-13-16,-13 1-35 0,11-7-17 0,-6 0-19 15,-5-4-14-15,3-3-28 0,-3-2-15 0,0 2-11 0,6-10-25 16,0 2 126-16,-1-3-66 0,0-2-4 0</inkml:trace>
  <inkml:trace contextRef="#ctx0" brushRef="#br0" timeOffset="173397.12">25287 1620 1109 0,'-14'-2'450'0,"14"-7"-271"0,-5 6-19 16,4-6-63-16,0 6-22 0,1 1-14 0,5-2-38 15,1-1 8-15,15 0-5 0,-10-1-7 0,14 4-14 16,1-1-4-16,3 3-1 0,-4 0-4 0,12 0 0 16,-4 0-1-16,4 0 2 0,2 1-13 0,-13-2-27 15,12 1-12-15,-5-1-11 0,-2 1-17 0,-2-4-42 16,-6 2-26-16,0-2-38 0,2 1-43 0,2 1 155 15,-9-3-96-15,-1-4-50 0</inkml:trace>
  <inkml:trace contextRef="#ctx0" brushRef="#br0" timeOffset="174131.33">25754 1337 1272 0,'4'-8'515'0,"1"2"-346"0,-5 3-123 16,0 0 21-16,2-1-37 0,1 7-8 0,4-8-4 15,-2 3-4-15,2 6-10 0,3 2-2 0,2 1-2 16,2 3 0-16,0-4 0 0,-1-2-1 0,-1 9-1 16,-1-13 0-16,1 10 1 0,-2-4 0 0,-3-5 1 15,0 6 1-15,-4 2 1 0,-1 0 0 0,-6 6 0 16,3 1 0-16,-1-12 1 0,-7 6-2 0,-1 6 0 0,-1-6-1 16,0-2 0-16,0 2 0 0,2-1 0 0,-4 3 2 15,3 0-1-15,6-4 0 0,-1-3 1 16,2 3 1-16,-2 1 0 0,-1-7 0 0,4 3 1 15,-4-1-2-15,1 3 0 0,1-1-1 0,-6-6-1 0,6 2-3 16,10 1 1-16,3-3-4 0,-5 0-1 0,4-3-2 16,4-3 1-16,0 0 0 0,10 6 0 0,-6-3 1 15,-1-5-2-15,-1 7 3 0,7-4 2 0,1-1 0 16,-3 3 1-16,8-5 0 0,-3-1 0 16,0 1 2-16,1 1 1 0,2-3 0 0,2 0 0 0,-7-1 2 15,4-2-1-15,-10 5-1 0,0-4 0 0,2-4 0 16,4 3-2-16,-11 2-2 0,-2-6-1 0,5 4 0 15,-3 0 0-15,8-6 2 0,-8 5 0 0,1 2-1 0,-10 0 4 16,6 3 1-16,3-1 1 0,-5 3 1 0,-6 4 0 16,1 0 0-16,-1 2-1 0,-4-1-2 0,5 2-2 15,-2 3-2-15,-1 3-5 0,-3-4 2 0,3 5-7 16,-1 1-2-16,2 4-1 0,-3 9 0 0,-4-7 1 16,4 0 1-16,-1 6 5 0,1 2-4 0,-4-1 7 15,6 3 2-15,0-5 3 0,-3-3 1 0,5 6 0 16,-3-3 1-16,12-4 1 0,-7-3 3 0,1 3-2 15,-3-3 3-15,0-1-1 0,2 0 2 0,2-5 2 16,-9 0 2-16,5-2 0 0,3 3 0 0,5-9 1 16,3-1 0-16,-5 1 2 0,3-3-3 0,5-2 1 15,-5-3-2-15,6 0-2 0,-4-1 0 0,-3 0 0 16,8-4-2-16,-2-1-2 0,0 0 1 0,-2 5-1 0,2-10-1 16,2 4 0-16,-4-2 0 0,4-2 0 0,-2 0 0 15,1 1 0-15,-2 0 0 0,-3 8 0 0,1-2 7 16,2 4 3-16,3-2 1 0,-10 10 1 0,6 0 2 15,-11 1 0-15,15 6 1 0,-8-4-1 0,-3 7-7 16,-1 4-3-16,-4 4-1 0,8-5-2 0,3 8-1 16,1-4-1-16,-12 7 0 0,5 3-1 0,1-2 0 15,-2 3 1-15,8 4 0 0,-12 5 0 0,3 4 0 16,0-2 1-16,3 4-1 0,2-2-4 0,-1 1-25 16,3 0-14-16,-11-4 6 0,7 1-52 0,1-10-58 15,-4 1-31-15,5-6-41 0,0-5 130 0,8-4-90 16,-7 1-42-16</inkml:trace>
  <inkml:trace contextRef="#ctx0" brushRef="#br0" timeOffset="174401.7">27077 944 1768 0,'10'-7'631'16,"-7"-5"-497"-16,11 10-108 0,-11-1-13 0,9 2-17 15,-5 8-3-15,0-3-1 0,12 7 3 0,-7-4 2 16,10 2 1-16,-5-1-9 0,4-1 9 0,-1 0-32 16,1 3-19-16,2-4-22 0,-6 4-16 15,-5-4-10-15,1-1-21 0,-1 5-7 0,-5-6-7 0,-4 4 26 16,-1 0 4-16,-4 3-1 0,-2 0-8 15,-5 2-14-15,-8 0 87 0,-7 0-52 0,-7 1-31 0</inkml:trace>
  <inkml:trace contextRef="#ctx0" brushRef="#br0" timeOffset="175082.05">26899 1244 1132 0,'10'-1'469'0,"-2"0"-305"0,3-2-105 0,2 1 22 16,0-2-14-16,6-2-11 0,2 3-4 0,12 2-19 15,-17-3-7-15,8 1-6 0,3 3-5 0,-11-1-5 16,17 1-2-16,-12 0-2 0,-1 0-1 0,-3 0-1 16,7 3-1-16,-9-5 2 0,3 2 1 0,-1 0 0 0,-10 2 0 15,-1 0 1-15,1-1 1 0,-6 0 1 0,-3 3-2 16,2 4-1-16,-3 2-1 0,-2-4-1 0,-5 9-2 16,-2-8-1-16,-3 6-4 0,0 2 0 0,8-2-2 15,-10-1 0-15,2 3 1 0,3 4 1 0,1-10 0 16,4 6 1-16,0-2 2 0,5-3 0 0,-7 4 1 15,3-7 2-15,-1 0-1 0,3-6 1 0,4 5 0 16,-3-2 1-16,3 1-1 0,-8-3 0 0,0-1-2 16,11-1 1-16,-3 3-4 0,0 3-1 0,0-3-1 15,4 1-1-15,1-5-1 0,8 0-1 0,4 0 2 16,-1-3-2-16,-12 4 3 0,1-1 1 0,5-4 0 16,-9 5 0-16,14 0 1 0,-6 3-1 0,-9 0 0 15,14-3-1-15,-8 5 0 0,9-3-1 0,-4 2 0 0,-6 4 1 16,2 1-1-16,-4-3 1 0,0 3 0 0,2 0 1 15,-1-1 0-15,0 2 0 0,-3-5-1 0,-1 3 1 16,-3-3 0-16,3 0 0 0,0 0 0 0,0 0 1 16,2 3 2-16,-4-7 0 0,2 8 1 0,4-6 2 15,-2 0-1-15,0-1 1 0,4-2 0 16,-1-3-1-16,-1-4-2 0,3 5 1 0,2-10-1 16,-2 2 0-16,0 0 0 0,1-1 0 0,3 1 0 0,1 0 0 15,1-1 2-15,0-1 1 0,-2 1-1 0,5-1 0 16,2-3 0-16,-1-2 0 0,-4 3 0 0,1-2 0 0,6-3 0 15,-6 4-1-15,5-7 0 0,-3 6 0 0,-7 0 0 0,5 0-1 16,4-3 0-16,-1 2 2 0,-14 6-1 0,7-9 2 16,1 9 1-16,0-4 2 0,2 4 1 0,-7-1 0 15,-5 5 2-15,9 0-1 0,5 0 3 0,1 6-2 16,-16-1 1-16,9 2-3 0,0 0 1 0,0 6-2 16,-1-2 0-16,-5 3-3 0,-2 5 0 0,-2 3-1 15,7-2-1-15,-6 4 0 0,0-1-1 0,-2 4 1 16,-1 1-1-16,8 4 0 0,-5-4 2 0,0 1 0 15,-5 2-1-15,4 1 1 0,0 3 0 0,1-5-1 16,-1 0-1-16,-13 1-13 0,7 4-17 0,2-1-19 16,-7-1-11-16,4-4-39 0,4-1-21 0,-4-10-19 15,4-6-20-15,0 0-74 0,-9 10 150 0,0 2-102 16,-1-3-25-16</inkml:trace>
  <inkml:trace contextRef="#ctx0" brushRef="#br0" timeOffset="175882.45">27348 1615 1323 0,'-5'8'512'15,"-1"-2"-368"-15,6 0-103 0,-4 6 9 0,3-2-14 16,1 5-11-16,1 1-6 0,3 0-5 0,2-2-3 16,-1 2-1-16,1 4-4 0,-1-5 0 0,1 0-2 0,6-1 1 0,-1-3-3 15,-1-1 2-15,1-1 2 0,1-6 2 0,-4 7 0 16,7-8 0-16,-5 1 4 0,0-2 4 0,2-1 0 15,-5 1 3-15,3 2-2 0,2-6 1 0,0 0 0 16,1-1-1-16,2-6-3 0,-1 1-3 0,-1 1 0 16,3-7-2-16,-9 4 0 0,3-5-3 0,8-5 1 15,-9 12-1-15,-4 5 0 0,-1-1 0 16,9-11-2-16,5-4 0 0,-5 0-2 0,0 6-1 0,6 0-1 16,-16 7 1-16,5-3-3 0,-6 4-2 0,5 3 0 15,-7 6-1-15,1-3 0 0,4 6 1 0,1-3-1 0,1 0 0 16,-3 5 2-16,-5 0 1 0,-3 2 1 0,8 0-1 15,-6 0 1-15,5-2 1 0,-7 4 0 0,1-5 1 16,4 1 0-16,1 1-1 0,-2 1 0 0,-1-5-2 16,0 1-3-16,-6-2-8 0,8-4-4 0,-1 3-4 15,-1-4-6-15,-2-1-13 0,6-5 5 0,-3 4-14 16,-6 0-1-16,7-8 4 0,-1 4 2 0,2-1 2 16,0-3 5-16,0 0 15 0,-2 0-5 15,9-4 15-15,1 1 3 0,0 2 4 0,0-6 1 16,-2 2 2-16,4-4 0 0,2 2 1 0,3-3 1 15,0-2 0-15,1-2 8 0,1 3 2 0,-1 3 3 16,2-1 0-16,0 1 12 0,5 5 2 0,-6 2 3 16,-4 1 2-16,4 1-1 0,0-1 0 0,4 2-2 15,-9 7 0-15,2-3-8 0,3-3-2 0,2 2 1 16,2 5-5-16,-1 2-2 0,-9 2-3 0,-3-1 0 16,15-3-1-16,-17 12 0 0,2 1 0 0,-7-5-4 15,2 3 4-15,-5 0-1 0,3 3 0 0,-6 6 1 0,-5-7-1 16,3-2-1-16,-4 1-1 0,-2 6-1 15,-4-5 1-15,-1 2-2 0,-1 2-2 0,7-6 0 0,-10 3 1 0,2 1-1 16,1-2 0-16,3 0 0 0,3-2 1 0,-10-2 0 0,6 0 2 16,-1-2-1-16,9-2 2 0,-5 1-2 15,6-4 2-15,-8 2-2 0,14-1 0 0,-1 0-4 0,2-1-1 16,4-1-3-16,-5 4-2 0,8-5-5 16,-6 0-1-16,7-5-2 0,2 1-1 0,3-2 2 0,3-3 1 15,-2 2-2-15,5 0 5 0,-8 7 2 0,6-6 0 16,0 4 1-16,-4 3 1 0,8-2 1 0,-7 2-1 15,2 2 2-15,6-2-3 0,-6 5 0 0,3 1 1 16,-4-4 0-16,-3 9 1 0,4-1 0 16,-2-2 1-16,-2 1 1 0,3-3-1 0,-3-3-4 0,0 5-7 15,-1-3-7-15,0 0-15 0,1-7-5 0,-4 5-5 16,2-3-5-16,0 0-6 0,-5 0-14 0,8-6-5 16,-6-4-9-16,-1 2-19 0,2-5-13 0,-6 0-29 15,3-1 87-15,0-4-65 0,2-5-12 0</inkml:trace>
  <inkml:trace contextRef="#ctx0" brushRef="#br0" timeOffset="176133.79">28631 859 1351 0,'0'5'475'0,"1"8"-369"15,-2 0-86-15,-2 6-8 0,-3 2-6 0,7 4-1 16,-3 4 1-16,7 5-5 0,-7 6 0 0,-1-7 0 0,10 5-1 0,-2 11 0 15,-5-1 0-15,3 3 0 0,-5 1 0 0,-8-4 1 16,18 6-1-16,-9 1 1 0,2 1 1 0,-1-8-1 16,4-7 1-16,5 2 0 0,7 1 0 0,-8-6 0 15,-5-5 1-15,7 2 0 0,-8-1 1 0,12-12 1 16,-5 1-4-16,-6-3-4 0,8-5-12 0,-8-5-30 16,3 3-19-16,4-12-16 0,-10 2-17 0,1-3-41 15,0 0-16-15,2-5-17 0,2-3-56 0,-3-1 150 16,2-11-82-16,-3 6-18 0</inkml:trace>
  <inkml:trace contextRef="#ctx0" brushRef="#br0" timeOffset="176280.47">28756 1479 1202 0,'6'-7'505'16,"3"1"-333"-16,2 1-114 0,-3-1 43 0,6 4-45 16,3 1-14-16,4 1-12 0,0 1-14 0,5-1-6 15,6 2-2-15,-2 2-7 0,1-2-22 0,0 0 17 16,2-2-47-16,1 1-114 0,0 1-79 0,-9-1 186 15,1 2-125-15,-2-1-125 0</inkml:trace>
  <inkml:trace contextRef="#ctx0" brushRef="#br0" timeOffset="176980.89">29113 1066 1852 0,'3'-2'625'0,"3"-1"-504"0,5 3-109 0,12 0-16 15,-11 2-5-15,6-2-2 0,7 1 1 0,-4 1 6 16,14 5 2-16,-8-2 1 0,2-1-6 0,-11 3-9 0,3 1-10 16,1 3 5-16,-5 1-42 0,-7 0-1 15,-3-1-2-15,0 0 1 0,-5 0 7 0,0-1 11 0,-5 0 11 16,-4-4-3-16,-1 2 44 0,-2 1 2 15,-7 3 1-15,2-4 1 0,-6 5-3 0,2-1 2 0,-5-4-5 16,-3 7-2-16,1-3-2 0,0-1 1 16,-1-6-3-16,0 6 3 0,9-2-1 0,0-3 1 0,6 2 2 15,-4-5 4-15,17-2 2 0,-7 6-1 16,4-4 1-16,-4-1 1 0,5-1 2 0,1-1-3 0,2 2 2 16,-1 0-3-16,4 0-3 0,0-3 0 0,10 1-1 15,0 0-2-15,0-3-1 0,5 1-1 0,-5-1-2 16,6 1 1-16,1-3 0 0,-4 3 2 0,4-6-2 15,-3 7 2-15,-1 2 0 0,0-2 0 0,-1-2-2 16,-2 3-2-16,-7 1-3 0,1 2-4 0,-5-3-3 16,1-1-12-16,-6 2-3 0,-1-4-4 15,-7 7-1-15,0-3-6 0,-7 2 1 0,-1 0 2 0,-1 3-3 16,-6-1 14-16,-3-1 4 0,-3 8 4 16,3-4 0-16,-2 5 26 0,8-5 5 0,1-2 5 0,-9 4 8 15,10-5-1-15,7 4 0 0,11-4-1 16,-3 0 5-16,4 1-21 0,-7 0-2 0,7 5-2 0,12-4-2 15,-10 0-2-15,11-1 0 0,0 3-2 0,-9-2-1 16,23 0 3-16,-5 1-1 0,-3-2 1 16,8 1 2-16,-1 1 1 0,-1-1 1 0,-2 0 3 0,-4 1 1 15,-7 4 2-15,4 1 1 0,-4-2 1 0,-6 5-1 16,-3 3 1-16,-3-3 0 0,-5 1 2 0,-3-1-1 16,-1 3-3-16,-5 4-1 0,1-5 0 0,-1-1 0 0,0 4-1 15,-2-6 2-15,1 8 5 0,2-8 5 0,-1-1-3 0,6-8 8 16,3 3 2-16,1 1 4 0,-1-8 3 0,5 6-2 15,4-6-4-15,5 4-2 0,8 0 6 0,-1-1-7 16,7-4-3-16,-6 5-6 0,21-7-2 0,0 2-3 16,3-2-4-16,5-1-2 0,4 2-4 0,3-2-1 15,8-1-4-15,0 3-14 0,9-5-55 0,-2-2-40 16,9-2-66-16,2-4-122 0,6-13 215 0,-9 7-166 16,15-9-112-16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37:42.25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8481 13924 895 0,'-2'0'326'0,"2"0"-238"0,0 1-60 0,4-1-2 0,-10 2 2 16,-6 2 0-16,11-3 0 0,-5 2-8 0,4 0-4 15,-5 2-2-15,2 1-1 0,-6 2-5 0,4 0 2 16,6 3 0-16,1 1 2 0,0 5 5 0,-2 0 2 16,-2 1-1-16,3 7 5 0,-5 11 3 15,6-4 2-15,-5 2 10 0,0 6 0 0,1 4 0 0,-4 12-1 16,4 10 8-16,-6-3-8 0,7-6-3 0,-3 10-1 0,0 8-11 16,-1 8 1-16,3 5-6 0,2-11 0 0,-4 12-6 15,7 1 2-15,-1-3 1 0,0 2 0 0,-2 0-2 16,2-4-3-16,-4-3 0 0,6-3-1 0,-7 2 1 15,2-3-3-15,2-1-2 0,-1-4 1 0,-1-1-1 16,0-2 0-16,5-6 0 0,-6 3 0 0,1-10-1 16,-1-1 0-16,2-5 2 0,-2 2-1 0,2-11 1 0,-1-9 0 15,-1 0-1-15,0 3 0 0,3-6 0 0,-2-7 1 16,-2-2-1-16,2-2 0 0,2-6 0 0,-1 1-10 16,-1-2 5-16,1-7-22 0,2-5-12 15,-1-1-16-15,-1 0-50 0,2-7-24 0,-1-4-26 16,0 0 1-16,3-15 72 0,-2 3-66 0,-1-3-25 15</inkml:trace>
  <inkml:trace contextRef="#ctx0" brushRef="#br0" timeOffset="465.85">8598 13864 1107 0,'-11'17'412'0,"9"-2"-302"16,-4 5-81-16,-2 5 9 0,8-5-11 0,5 7-8 16,1 0-4-16,-2 7 1 0,7-1-2 0,-6 1-2 0,1 9-1 15,1 9-4-15,-11 3 0 0,8-1 2 0,-5 5 3 16,-5 9 2-16,1 8 4 0,0 10-2 0,-1-2 17 16,0-6 4-16,-1 4 5 0,-7 14 3 15,2 0 2-15,5-1 6 0,0-9-3 0,-7 10 4 16,0 1-10-16,9-6-7 0,0 3-6 0,-5-8-4 15,0-3 1-15,6-1-14 0,-7-3-2 0,6-2-3 16,-3-5-7-16,9-5 4 0,-1-5-2 0,5-1-1 16,1-8-6-16,-3-4 5 0,7 0 0 0,0-10-1 0,-7-3-1 15,-3-2-6-15,-2-6-9 0,5-1-12 0,-6-11-14 0,0-4-20 16,3-1-24-16,-5-2-68 0,4-9-36 0,1-2-50 0,3-7 152 16,-2 4-111-16,2 1-36 15</inkml:trace>
  <inkml:trace contextRef="#ctx0" brushRef="#br0" timeOffset="1299.87">7153 17040 1109 0,'7'6'391'0,"0"-2"-315"0,8 2-66 0,3 0-1 0,3-3-20 16,5 2-2-16,9 1 6 0,-3 3 4 0,14-4 3 15,3-2-1-15,1-4-3 0,-6 1 1 0,5 8 0 16,0-8 3-16,0-1 3 0,2 1 1 0,-8-6 2 15,4 4-2-15,-21 0 0 16,0 1-15-16,32-6-30 0,-9-1-37 0,-15 1-21 0,10 0 22 16,-9 1-77-16,-4 3-40 0,-19 2 108 0,-4-3-73 15,-3 4-1-15</inkml:trace>
  <inkml:trace contextRef="#ctx0" brushRef="#br0" timeOffset="1683.41">7146 16992 1358 0,'-2'3'587'0,"-3"2"-411"0,0-1-129 15,7-4-45-15,6-3-10 0,-11 2-5 0,-4-2 1 16,7-5 0-16,5-3 1 0,-1-3-4 0,-2-3 2 15,7-5 3-15,-7 1 2 0,6-6 3 0,-1-4 1 16,4 3 0-16,-8-1 0 0,7-3 2 0,0 1 1 16,0 4 0-16,0-1 1 0,2 4 0 0,-1 3 0 15,-2 4 2-15,0 3 2 0,1 8-1 0,-3-2 3 16,3 7 0-16,-2-1 2 0,2 7-1 0,0-2 0 0,1 10-3 16,-2 1-2-16,0 2-1 0,4 5-3 15,-5 4-1-15,1 6-2 0,3-2 2 0,-7 4-1 0,2-3 2 16,-3 4-4-16,1-2-12 0,-5 0-7 0,9-3-8 15,-5-2-8-15,-9-1-20 0,6 0-6 0,-1-2-6 16,0-6-3-16,-4 0 7 0,3-2-7 16,-10-3-27-16,8-4-20 0,2-1-11 0,-8-3-26 15,-2-8 101-15,-2 1-82 0,5-1-22 0</inkml:trace>
  <inkml:trace contextRef="#ctx0" brushRef="#br0" timeOffset="2234.92">6496 16127 1472 0,'11'6'544'0,"-7"1"-423"0,2 2-104 16,14-3-9-16,-2 2-8 0,4 1-6 0,4-1 3 15,4 1 1-15,1 2-1 0,6-1 1 0,6-5-2 16,1 5 1-16,2-2 1 0,5 1 0 0,7 3 1 16,-7-4 1-16,3-1 0 0,-2 3 0 0,3-3 2 15,-4 4-1-15,0-1 0 0,-14 0 0 0,9-5 0 16,-2 1 0-16,-1 2 1 0,-14-2 0 0,4 3-1 16,-8-6 1-16,-3 3 2 0,1-2 1 0,-4 3 0 15,-9-4 1-15,2 0 0 0,-5 2 3 0,0-5 0 16,4 1 1-16,-7-1 0 0,-3 1-6 0,-5-1-3 15,0-3-3-15,-3 0-6 0,-3 0-8 0,1-1-2 16,-6 2-4-16,-1-2-3 0,-9-2 0 0,4-1 0 16,1 2-1-16,-3-1 2 0,-2 2 6 0,-4 3 2 15,5-4 2-15,-3 0 2 0,9-2 3 0,-6 3 3 16,2 1 3-16,5-4 3 0,2 3 0 0,-1-6 0 16,9 7 1-16,2 0 0 0,2 2 1 0,-6-6 1 15,-3-1-1-15,6-2-1 0,-5 7-1 0,7-6 1 16,0-1-1-16,2 3 0 0,1 4 0 0,2 2-2 15,-1 1-1-15,4-1 1 0,6-4 0 0,0 1-1 16,-1 6 0-16,2-6-1 0,2 1 2 0,-2 0 1 16,6-3 1-16,4 4 0 0,-5-1 0 0,4 4 0 15,2-1 0-15,2 2 1 0,-5-2-1 0,8 1 1 16,-4 3-1-16,-12-9 2 0,8 13 0 0,-2-6 1 16,-3-1-6-16,-2 1-37 0,7 4-26 0,-15-4-38 15,13 7-53-15,-1 5 110 0,0-13-93 0,-11 3-62 0</inkml:trace>
  <inkml:trace contextRef="#ctx0" brushRef="#br0" timeOffset="2717.59">7340 16147 1421 0,'5'3'593'0,"-3"-2"-415"0,2-1-103 16,0 0-61-16,2-9-17 0,1 3-14 0,-2-2 1 16,0-6 4-16,-2-4 3 0,1 2-2 0,2-10 1 15,-4 3-1-15,2 1 0 0,-4 1-4 0,-2-5 2 16,0 1 1-16,0 3 3 0,-2 0 2 0,-2 2 2 16,-3-1 2-16,-3 3 3 0,1 1 7 0,4 3 4 15,-2 0 0-15,-5 3 2 0,2 1 0 0,-1 4 0 16,-1 1-1-16,-1 3-3 0,2-3-2 0,-4 1-2 15,4 1 0-15,5 0-4 0,-3-1 0 0,5 4-1 16,-2 0 0-16,5-1-1 0,0 4-2 0,-4 2-1 16,-1 4-4-16,0 2-2 0,1 3-3 0,5-3 0 15,-5 5-3-15,8 0 0 0,3 2 2 0,1-2 0 16,6 0 0-16,3-2 3 0,3 0 2 0,-3 0 0 16,1-1 3-16,0 3 1 0,0-9-1 0,6 4 3 15,-3 0 2-15,1-3 1 0,0-2 0 0,-1 1 1 16,10-12 2-16,-4 5-1 0,-1 0 2 0,1-5-1 15,-8-5 0-15,8 3 0 0,1-7-1 0,-7 2 0 16,-1 0-1-16,1-2 0 0,-6-1-1 0,3 0 0 0,-2 1-11 16,-5 0-7-16,-1 0 4 0,-4-2-3 15,5 2-28-15,-7 0-11 0,-2-1-13 0,-2-2-17 0,-4 7-32 16,10-6-11-16,-5 4-29 0,0-2-34 0,-19-2 123 16,11 0-77-16,-2 6-9 0</inkml:trace>
  <inkml:trace contextRef="#ctx0" brushRef="#br0" timeOffset="3216.84">7244 15604 529 0,'-7'7'316'0,"4"-5"-158"15,-6 4-93-15,2-3 75 0,-3-3-65 0,2 2-15 16,5-4-11-16,-3-2-8 0,2 0-4 0,-7 2 5 16,8-2-14-16,3 1-9 0,1 1 0 0,-2-5-2 15,1 2 1-15,-2-2 4 0,2-2 2 0,4 0-7 16,-4-2 11-16,2 2-2 0,0 2 8 0,2-3 2 15,1 3-1-15,1 3-2 0,-2 1-3 16,-2 0-3-16,0 2-2 0,10-4 0 0,0-1-11 0,3-1-2 16,-2 0-2-16,5 5-3 0,3-2-1 0,-1-2 0 0,-3 7 1 15,1 1-3-15,2 2 1 0,-7-1 0 0,3 1 0 16,5 0-1-16,-3 2 1 0,1-4-1 0,-3 4 1 16,-1-3 2-16,-2 0 2 0,-2 2 0 0,-8 0 1 15,1-5 4-15,1 0 1 0,-6 6 2 0,2-5 2 16,2-1 1-16,0-1 1 0,0 0-1 0,-1 2 0 15,-17 1-4-15,9-2-3 0,2-2-2 0,-13 0-3 16,-1-3-7-16,1 0-1 0,-3-1-4 0,6-1-1 16,5-4-3-16,-12 3 1 0,4-6-2 15,2 1 2-15,2-3 0 0,-5 3-1 0,3-1 2 0,4 4 0 0,-1-2 1 16,2-3 0-16,2 5 2 0,3 2-1 0,-4 0 3 0,6-1 0 16,2-5-1-16,-1 2 2 0,2 4 2 0,2-2-1 15,-2 1 1-15,4 0 1 0,4 1-1 0,2-1 2 16,-1 5-2-16,3-1 0 0,4 1-1 0,-1 1 1 15,4-2-1-15,1 3 0 0,-2 3 0 0,0 1-1 16,3-4 2-16,-4 2-1 0,1 3 1 0,-1-3-1 16,-2 3 1-16,2-4 0 0,-5-1-1 0,8-1-5 15,-5 4-11-15,1-5-35 0,-2 4-22 0,2 0-25 16,-2-3-34-16,-3 0 84 0,3 1-76 0,-7 3-37 16</inkml:trace>
  <inkml:trace contextRef="#ctx0" brushRef="#br0" timeOffset="3835.92">7235 15155 1116 0,'-9'3'399'0,"5"-4"-302"0,-3 1-72 0,4-9 4 0,0 4-9 16,-1 0-2-16,4-5 2 0,1 2 0 15,-1-1-1-15,1-3-2 0,-1 3-1 0,2 2-2 0,-1-2 1 16,1 2 1-16,1 1 0 0,6-2 0 0,0-1-1 16,-1 2 0-16,8 0-2 0,-4-3-5 15,2 0 0-15,1 1-1 0,-3 1-2 0,3-1-2 0,0 0-1 16,2-1 1-16,-4-2 1 0,1 3 0 0,-5 3 0 0,6-2 1 16,-6 1 1-16,-5 2 2 0,3 1-4 0,-7-4-2 15,0 6-5-15,1-4-11 0,-1-1-6 0,-6 0-5 16,2-1-7-16,0-2-12 0,-3 1-4 0,1-2-2 15,-4-1-1-15,-3 0 8 0,-1 6 5 0,5-7 6 16,-7 3 4-16,0 3 13 0,-2 2 8 0,2 3 5 16,-1 0 7-16,5-2 2 0,3-2 15 0,-3 6 4 15,8-2 5-15,-2-2 2 0,0 2 4 0,6 1-2 16,-1 2-2-16,1-1 3 0,2-1-15 0,6 2-2 0,-4-1-1 16,3 5-1-16,8-4-5 0,-3-1 3 15,6 2-1-15,4 4-1 0,-1 3-1 0,-3 1-2 16,6 2-2-16,1 0-1 0,7 1-1 0,-1 3-1 15,2-2 0-15,-14 0 0 0,3 6 0 0,10-8-1 16,-10 4 1-16,2-2-1 0,-8 1 1 0,-6 1 1 0,9-2 1 16,-2 1-4-16,-1-5-4 0,-4 1 3 0,-6-1-36 15,1 1-18-15,-3-3-24 0,4-3-32 0,-7 0-104 16,0-2 152-16,-5-2-124 0,0-1-49 0</inkml:trace>
  <inkml:trace contextRef="#ctx0" brushRef="#br0" timeOffset="4133.92">6716 14341 1535 0,'5'11'586'0,"3"1"-412"0,7-3-148 0,5 3 0 16,-1 5-14-16,9-5-12 0,5 0 0 0,7 1 0 16,-3-2 1-16,1 3-29 0,4 0 28 0,-1 0 0 15,4-1 0-15,-3-1 0 0,1 1 1 0,-5-2 1 16,6 0-1-16,-7 0-3 0,1-1-2 0,-5-2-5 16,-1-2-5-16,1 1 3 0,-3-1-21 0,-5-1-5 15,2-3-5-15,-18 0-24 0,7 0-14 0,2-1-16 16,-14 1-23-16,-2-2-101 0,4 0 160 0,-9 0-90 0,-17-2-34 0</inkml:trace>
  <inkml:trace contextRef="#ctx0" brushRef="#br0" timeOffset="4668.07">7001 14700 1687 0,'-5'5'622'0,"1"-3"-463"0,2-2-125 0,1-2 5 16,-2 2-19-16,6-5-10 0,2-3-2 0,6-4-7 15,-2 1-1-15,-9-2-3 0,8-4-1 0,-3-1-1 0,9-7 1 16,-7 1-1-16,3 0 0 0,-15 3 1 0,7-6 0 16,11 1 1-16,-8 0 2 0,7-1-1 0,-16 5 1 15,6-3 1-15,8 2 0 0,-5-4 1 0,6 8 0 16,-13 1 1-16,2 2-1 0,-4 3 2 0,0 1-2 15,4-2 1-15,0 9-2 0,3 1 0 0,0 0-1 16,-3 0-3-16,8 2-4 0,-4 1-2 0,8 2-3 16,-9 2-2-16,4 4-3 0,5-1-2 0,-2 5 0 15,-3-2 0-15,12 3 3 0,-6 4 2 0,2-1 2 16,4 2 0-16,-1-5 5 0,-3 5 4 0,0-4 2 16,-1-1 0-16,-1-5 3 0,2 0 2 0,-4-4-1 15,0 1 3-15,-5-1 2 0,3-3-4 0,-5-2-1 16,1-1 1-16,-1-6-3 0,-2-1 0 0,1 1-1 0,-3-4 0 15,-1-1-2-15,-1-2 1 0,2-3 2 0,-5 5 0 16,1-1 1-16,-4-2 2 0,-3-3 2 0,1 0 3 16,2 0 0-16,-4 4 2 0,-2-1-1 0,-3-1 3 15,-1 6 2-15,1 1 0 0,-2 1 1 0,-1 0 1 16,8 5 4-16,-2-2 0 0,1 5 0 0,3-1 0 0,-1 4-2 16,-1 3-4-16,9-2-4 0,-6 6-4 15,8-1-7-15,-4 1 0 0,1 3-8 0,4-4-2 16,4 3-8-16,3-2-7 0,-7 2-9 0,0 1-10 15,8 7-32-15,-7-13-27 0,3 6-21 0,3-8-36 0,-3 0-44 16,-1 3-68-16,11-2 171 0,-9-8-121 0,-7-2-20 0</inkml:trace>
  <inkml:trace contextRef="#ctx0" brushRef="#br0" timeOffset="4896.25">6838 13733 1883 0,'-7'0'608'0,"4"-3"-469"0,0 3-114 16,1-6-12-16,1-3-5 0,5-2-5 0,1-7-3 15,-3 8-5-15,9-7-3 0,-4 1 0 0,1-4 0 16,0 1-18-16,5 0-46 0,-5 3-25 0,4-2-23 15,-2 1-28-15,-8 6-101 0,7-4 163 0,-7 8-147 16,-2 3-27-16</inkml:trace>
  <inkml:trace contextRef="#ctx0" brushRef="#br0" timeOffset="5135.92">7099 13802 1273 0,'21'5'579'0,"1"2"-416"0,4-3-112 16,-15-4-35-16,11 3-9 0,5 2-4 15,-8-4 0-15,10 0 0 0,-3-1-16 0,-5-3-12 16,3 3-11-16,0-4 5 0,-8-1-34 0,6 2-8 16,-9 1-7-16,2 0-5 0,-10 2 6 0,3-1 6 15,-7-2 4-15,-3 1-10 0,-1 1 12 0,-3 4-2 16,-3-8-2-16,3 2-39 0,-5-1 76 0,-1 1-45 15,0-2-24-15</inkml:trace>
  <inkml:trace contextRef="#ctx0" brushRef="#br0" timeOffset="5538.2">7132 13578 1893 0,'5'0'16'16,"-1"0"0"-16,-3 2 3 0,2-1-5 0,-2 0-4 15,2 0 4-15,8 4 5 0,-5-3-5 16,-3-1-3-16,2 1-5 0,9 4-4 0,5-1-2 0,2-1 1 16,-1 3-7-16,1-3 8 0,-2 0 0 0,0-1 1 15,-7-2 1-15,1 3 0 0,0-4 2 0,-7 3-2 16,-5-3 0-16,2 0 7 0,6-2 1 0,-4 2-1 0,0 2 7 16,-5-4 1-16,0-2 0 0,0 3 0 0,-4-3 1 15,1-1 0-15,-4 0-3 0,3-4 3 0,-2-1-6 16,-3-4-2-16,-2 3 0 0,3-1-2 0,-7-2-3 15,2-4 0-15,-1 3-1 0,-2 0-2 0,2-5-3 16,0 7 1-16,1-8-1 0,2 2-1 0,6 2 0 16,-3 4 3-16,0-4 0 0,4 5 0 0,-1 4 6 15,0-4-1-15,6 1 1 0,-1 3 2 0,4 4-1 16,0-4-1-16,5 2 0 0,4 0 1 0,-3 6-2 16,3-5 0-16,-4 5-1 0,8 0-1 0,-1 0-1 15,3 0 0-15,-7 4 0 0,8-4-1 0,1-2-2 0,-1 7 1 16,2-4-1-16,-3 3 1 0,0-2 0 0,-7-4-3 0,7 0-10 15,-3-4-14-15,-11 6-53 0,8-3-41 16,-14 0-59-16,7-6-93 0,-6 9 184 0,0-7-148 0,-13 4-91 16</inkml:trace>
  <inkml:trace contextRef="#ctx0" brushRef="#br0" timeOffset="10221.2">8983 7859 648 0,'1'22'324'0,"-2"-10"-162"0,1 2-81 0,-23 26 0 0,-3 7-23 0,1 2 37 16,-3-5-38-16,4-12 8 15,0-5-11-15,-4 9 1 16,-1-5 0-16,1-8-8 0,-3-1-8 16,-12-6 1-16,10-1-7 15,-10-1-4-15,5-6 0 16,3-8-4-16,-14 1 0 16,7-8-9-16,-8-1 2 15,3-4-5-15,2 0-1 16,6-10 3-16,3-12 3 47,18 18-7-47,0-1-9 0,-50-52 7 0,-6-11-23 15,5 5-1-15,39 33 2 16,8-2-3-16,9-4 0 16,1 2 2-16,6-4 1 15,8 9-12 1,0 1 7-16,10-37-3 0,9-8 1 15,7 7 20-15,3 18-7 16,13 3 5-16,-5 3 0 16,12-3-8-16,-4 10 7 15,-9 5-5-15,12-2 9 16,-11 4 1-16,9 3-2 16,-2 2 2-16,-1 9-8 15,1 6 3-15,-4 9-5 16,-5 5 2-16,10 14-1 15,-17 0-2-15,-5 10 5 0,9 3-3 16,-24 8 3-16,15 11-5 16,-5 16 5-16,4 2 4 15,-4 6 0-15,-3-3 8 16,1-1 3-16,-9 2 6 16,3 1 15-16,-2-3-1 15,-2 0 3-15,-4 0-2 0,0-3-6 16,-2 2-4-16,-3-2-1 15,-1-3-1-15,-4-4-5 16,-2 0 6-16,-3-5-8 16,1-3 3-16,-9 1-11 15,0-4-24-15,-3-8-114 16,-2-2-103-16,0-12 141 16</inkml:trace>
  <inkml:trace contextRef="#ctx0" brushRef="#br0" timeOffset="10761.57">8191 7758 1451 0,'-4'20'503'16,"0"0"-470"-16,1-4 3 15,-11-5 1-15,12 3-11 16,-14-3 7-16,6-3 4 0,4 4 4 16,-20-4 0-16,-7-2 0 15,-11-4-6-15,-15 2-4 16,2-3 3-16,-9 3-8 15,8 1 12-15,1 1-6 16,-3 2-3-16,-8-3-6 16,-3 1-16-16,2-2-3 15,3 1-4-15,23-3-4 16,-2 9 1-16,11-5-4 16,11-5 2-16,5 3-4 15,2-1-2-15,-3 4-4 16,-1-1-4-16,14 0-5 15,1 1-3-15,15 2 3 16,6 2 2-16,-3 9 6 16,13-4 4-16,4 4 4 15,-1 1 2-15,11-2 3 0,-4 5 3 16,6-1 0-16,-4 7 0 16,0-5 3-16,-2-5-1 15,-11-5-38-15,-5-7-45 16,-13-3-149-16,-6 4-95 15,-1-9 195-15</inkml:trace>
  <inkml:trace contextRef="#ctx0" brushRef="#br0" timeOffset="10958.26">7258 7978 976 0,'-11'-12'409'15,"6"7"-226"-15,0-1-18 0,4-17-26 16,-11 7-32-16,12-8-48 15,18 3-24-15,0-6-12 16,12-6-9-16,2 0-4 16,-2 1 2-16,6 4-21 15,-1 5-43-15,-1 2-200 16,-5 0-189-16,-17 22 263 16</inkml:trace>
  <inkml:trace contextRef="#ctx0" brushRef="#br0" timeOffset="12190.34">6809 9221 1029 0,'1'11'377'0,"8"3"-284"0,4 1-27 16,-4-11 0-16,4-3-2 15,-4-6-18-15,-5-3-1 16,-5-4 9-16,-4-6-6 16,-8-6 4-16,-8 1-2 15,-18-18-6-15,12 7-1 16,-7 2-8-16,-12-2 0 16,-6 10-17-16,-23-9-2 15,-8-4-10-15,2-6-3 0,14 6 9 16,-2 0-2-16,-8 8 3 15,5 5-6-15,-9 6-2 16,6 0-2-16,13 3-4 16,10-1 7-16,-10 4-7 15,19 1 1-15,-7 4 0 16,-1-3-2-16,20-1-1 16,-14 4-4-16,10 2 2 15,6 5-5-15,6 3 4 16,6-3 5-16,10 0-14 15,2 2-2-15,9 1-5 16,3 2-10-16,11 4 9 16,8 0 4-16,6-1 3 15,6 7 10-15,14-1 2 16,-5 0 4-16,11 0-2 0,-7-3 2 16,-5 2-2-16,3-12 2 15,-14-2 4-15,5-5 0 16,-8-11 6-16,-6 9 0 15,-1-14 7-15,-8 1-4 16,-2-2 1-16,-9-3 1 16,-4-2-2-16,-4-1 9 15,-13 2-2-15,2-1 3 0,-7-3-2 16,-2 4-7-16,-7-5 2 16,-1-1-9-16,-5 7 2 15,-3 1-1-15,12 0-7 16,-12 6 5-16,13-1-7 15,7 2 3-15,-13 3-1 16,10 2-3-16,-3 6-1 16,-1 1-6-16,11 6 1 15,11-4-4-15,3 5-6 16,0 2-3-16,12 2-6 16,0 6 7-16,4 5 0 15,16-5 8-15,-4 9 5 16,1-1-2-16,14 4 5 15,-9-2-2-15,7-2 5 16,0-2-1-16,-6-7 4 0,5 3 0 16,12-5-1-16,5 5 4 15,-17-11-5-15,2-2 6 16,-16-6 3-16,-15-11 0 16,14 2 9-16,-10-2-2 15,-3-1 6-15,-3-4 3 16,-12-6-5-16,-1-1-3 15,-2-3-7-15,-1-4-8 16,-6-8-41-16,2-6-27 0,-9 3-94 16,-2 1-64-16,20 10 141 15</inkml:trace>
  <inkml:trace contextRef="#ctx0" brushRef="#br0" timeOffset="13157.8">6218 7669 1049 0,'-12'-1'377'16,"0"-7"-328"-16,9 2-23 15,-20-2-13-15,17-13-11 16,-7 9 5-16,0-8-5 16,3 5 12-16,-13 3 10 15,6 0 32-15,-13-4 16 0,9 12 12 16,-3 4 0-16,0 5-34 15,10 3-17-15,-4 4-26 16,8-6-10-16,2 7-11 16,-2 8 0-16,4 0 0 15,0 11-4-15,5 1 3 16,-2 3 2-16,7-1-1 16,3-3 11-16,-2-2 0 15,5-4 1-15,2-5 6 16,0-4-4-16,6-7 8 15,-2-1-4-15,0-7 6 16,3-2 0-16,-4-7-7 16,5-10 9-16,-7-5-11 15,-5-3 5-15,-4-5 8 16,-4 2-7-16,0-8 12 0,-6 5-3 16,-2-3 4-16,-8 2 6 15,-7 8-1-15,5-9 5 16,0 10-23-16,3 5 3 15,4 10-15-15,5 8-5 16,0-1 9-16,2 2-8 16,2-1 8-16,89 47-76 47,-74-39 78-47,14 1-3 0,-1-4 2 15,20 11-7-15,8-2 2 16,-7-2 2-16,2 3-1 15,-5 6 3-15,0-6 1 16,9 4 0-16,-7 0-2 16,21 0 10-16,-15 5-8 15,-12 3 3-15,-2-4 5 0,-13-1-5 16,-4 1 16-16,-5 1 1 16,-6 7 4-16,-22 2 3 15,9-5-4-15,-17 6 4 16,3-4-4-16,-12-1 6 15,-7 8-2-15,3-17 21 16,-2-3 8-16,4-5 3 16,3-10 7-16,-3 0-25 15,3-3-5-15,2-21-19 16,-2-5-13-16,7-20-7 16,3-6-9-16,5-5 8 15,4 2-1-15,0 7 1 16,3 3 2-16,-4 10-64 15,2 5-40-15,6 5-119 16,0 7-91-16,2 13 201 0</inkml:trace>
  <inkml:trace contextRef="#ctx0" brushRef="#br0" timeOffset="23447.75">15053 17397 983 0,'-14'0'330'0,"10"-4"-225"16,-9 8-67-16,10-8-32 0,-6 4-1 0,10 0-4 16,-2-2-4-16,12-3-6 0,-7 8 1 0,2 1 4 15,-3 6 4-15,14-6 7 0,1 1 3 0,10-1-1 16,2 4-1-16,-8 6 3 0,10-5 5 0,3 5 5 15,28-3 6-15,-21-3 6 0,11 7-3 0,-29-6-3 16,17-8-5-16,25 9-14 0,-2-10-2 0,-16 5 0 16,-24-2 0-16,0 0-1 0,93 11 0 15,-14-5 0-15,-1-1-1 0,-24-12 4 0,1 1 1 16,-7-5-2-16,-4 6 4 0,-2 1-2 0,-2-22-1 16,4 7 1-16,-9 1 1 0,-9-13-2 0,1 17 5 15,13-8-5-15,-23-3 1 0,17 6 1 0,-34-6 6 16,-2 5-5-16,13-4 10 0,-10 1-7 0,1 5 11 0,-18-1 2 0,5-7-1 15,-5-1 6-15,3-6 4 0,0-2-3 16,-16 9-5-16,6-9-7 0,-11 0-16 0,6-3 0 16,-9-4 0-16,-17 1-1 0,8-3 1 0,-7 4 8 15,-2 0 0-15,2 1 4 0,-11 8 3 0,1 6-3 16,13-8 0-16,-27 6-1 0,11-8-1 0,-19 2-3 16,-1 6-2-16,12-6-3 0,3-2-2 15,7 7-3-15,-17 3-1 0,5 3 1 0,-6-6-1 16,-4 3-3-16,6-2-1 0,10 12-4 0,3 3-1 0,-15-2-4 15,-5-2 12-15,3 8-6 0,-2 0 4 0,23 4-2 0,-8 7 1 16,-10-6 3-16,-1 2 0 0,3 8 0 0,14 1 0 16,-9 7 0-16,12 2-2 0,-5 5-3 0,-1 10 0 15,2-3 0-15,-2 7-1 0,7-5 1 16,8-2 1-16,2 0 0 0,2 1-1 0,3 0 0 16,1 4 0-16,10 0-2 0,-6 3 1 0,2 2-1 15,7 1 0-15,14 0 1 0,-3 7 0 0,4-12 2 16,-5-8-1-16,13-13 1 0,1 8 1 0,7 4 2 15,-11 3 0-15,-1 0 1 0,6-11 0 0,12 12-1 16,4-7 1-16,4 6 1 0,-21-7 1 0,-2 2 0 16,-1-3 1-16,11 6-1 0,2-12-2 0,8-4-22 15,-7-7-17-15,-14 5-68 0,9-1-42 0,-10 2-46 16,9-2-53-16,-2-19 164 0</inkml:trace>
  <inkml:trace contextRef="#ctx0" brushRef="#br0" timeOffset="23801.07">15097 17448 1155 0,'-3'5'411'0,"2"-5"-365"0,-27 12 32 16,26-8-55-16,-22 15 27 0,18 2-17 15,-6-5 8-15,3 5 2 0,-16-13 9 0,4 4-2 16,-4 7-6-16,1 15-6 0,10-20-13 16,-6 8-2-16,6-14-2 0,-9 10-2 0,2 4-9 15,-4-2-2-15,10-5-2 0,15-7-3 0,-4 0-1 16,2-2 1-16,-6 5 0 0,1 2 1 0,-16 2-1 0,32-6-3 15,-25-4-18-15,36-13-55 0,-19 12-28 0,-1-5-28 16,-10 10-15-16,2-9-35 0,21-10-7 0,-16 0-10 16,23-7-13-16,-22 2 5 0,-6-1 131 0</inkml:trace>
  <inkml:trace contextRef="#ctx0" brushRef="#br0" timeOffset="23966.94">14757 17594 608 0,'-18'4'328'0,"-1"-7"-128"15,-5 1-25-15,14 10-25 0,8-8-62 0,-7 18-13 16,4-5 7-16,-18 1-9 0,23 5-11 0,-21-7-9 15,24 1-24-15,3 5-9 0,-9-14-5 16,4 16-5-16,-6-10-5 0,9 5-1 0,-4 8 1 16,10-12-1-16,3 7 1 0,2-3 0 0,8 1-1 15,2-10 1-15,11 2-2 0,-3-5-3 0,-1-1-4 16,-26-6-4-16,28-4-22 0,-16 7-24 0,13-5-24 0,-7-4-40 0,4-2-35 16,6-6-7-16,-4-1 91 0</inkml:trace>
  <inkml:trace contextRef="#ctx0" brushRef="#br0" timeOffset="25498.89">11587 17644 729 0,'-11'3'248'0,"7"-1"-236"16,-4 0-6-16,8-7-4 0,3 2 0 0,-3 3 1 15,-3 2-2-15,0-3 0 0,-2 4 0 0,5-6 2 16,-1 1 8-16,-2-2 33 0,-1 4 15 0,-3 0 13 16,-1 5 5-16,8-2 1 0,-4 1-2 0,7-1 3 0,-14 5-5 15,5-7-23-15,-1 1-5 0,7-1-1 0,0 1-5 16,-3 3 1-16,0 4-13 0,1-4-9 0,-1 4 0 15,10 1-9-15,-5 1 5 0,8 4-3 0,-11 1-4 16,-6 8-1-16,3 2-1 0,-6 5-1 0,4 0 0 16,0 1-1-16,-9 6-3 0,8-6 1 0,6 6 0 15,1 0 0-15,8-1-1 0,-8-2 0 0,-16 2 0 16,2-2 0-16,-2-11 3 0,30-1-2 0,-8 6 0 16,7 1 1-16,-16-6 1 0,-2 0 2 0,4-5 1 0,4-6 1 15,-4 5-1-15,0-4 0 0,-24 1-4 0,18 1-3 16,-7-9-8-16,33 1-17 0,-6-1-9 0,-2-5-9 15,-7 1-6-15,-4-1-21 0,2-10-6 0,-10 2-7 16,8-11-5-16,-13 11 29 0,2-3-29 0,-1-5 2 16,1-3 1-16,14 0-11 0,-2-2 42 15,3-4 13-15,-17-4 16 0,27 4 20 0,-6-5 7 16,18 11 6-16,-52 4 6 0,22-16 8 0,-28 7 2 16,30-3 18-16,-4 1 4 0,7 18-1 0,4-14-1 15,4 0-16-15,-3-18 8 0,9 6-1 0,-24 9 2 16,25 2 3-16,-19 4 4 0,-3-1-3 0,25-6-1 15,-22 12-2-15,20-6-2 0,-19 4 1 0,12 0 2 16,-9 1-1-16,8-12-5 0,15 11-1 0,-15 1-3 16,9 9-1-16,0-3-2 0,-5-7-2 0,0 8-2 0,1-4-3 15,5 0-10-15,-1 3-1 0,1 3-2 0,1-2-1 16,-4 8-1-16,1-6 1 0,3 10-1 0,0-4 1 16,1 0 0-16,-3 10 0 0,1-9 0 15,-4 3 2-15,4-1 0 0,-4 2 0 0,-10 7 0 16,-13 3 1-16,16-2 1 0,-27 0 0 0,19 2 0 15,-8 2 2-15,-11-1 2 0,17 1-1 16,-13-4 3-16,-7 14-1 0,4-8 1 0,-10 6 0 16,5-17-3-16,5 8-3 0,0 0 0 0,6-3-2 0,-1-6 1 0,-9 4-3 15,-1-3 0-15,-1-2 2 0,-1 1 0 0,23-3 0 16,-7-1 0-16,-3 1-2 0,-16-2 0 0,22-2 0 16,-6 2-4-16,23-6-9 0,-12 4-34 0,-9 4-23 15,2-14-69-15,-2 8-16 0,8-8-44 0,24-2 14 16,1-2-95-16,5-7-43 0,-21-14 202 0</inkml:trace>
  <inkml:trace contextRef="#ctx0" brushRef="#br0" timeOffset="26083.02">11935 17220 1028 0,'1'-8'393'16,"11"-2"-398"-16,-20 7 17 0,1-1-4 0,-10 5-1 16,20 2-1-16,5-7-6 0,0 4 2 0,-8-2 9 15,-5 2 6-15,2 0 6 0,-2 6 12 16,3-1 3-16,-1 6 18 0,13 5 1 0,-9 2-9 16,3 2 1-16,-27-2-27 0,24 9-6 0,-12 2-2 15,28 3-10-15,-8 2 2 0,-5 8 1 0,9 2-1 16,-8 2-3-16,-26 10 0 0,25-9 0 0,-20 9 1 15,17-8-1-15,-12 3 2 0,6 0-3 0,1-14 2 0,-5 4 1 0,6 1-2 16,-7 4 1-16,12-17 2 0,5-2 1 0,-9-7 0 16,-19 0 2-16,9 2-1 0,-8-5 4 0,20 3 1 15,-7-13 1-15,12 4-1 0,-18-11 2 16,14 6 1-16,-12 0 0 0,11-3 1 0,-20-3 1 16,31-3-5-16,-16 0 6 0,15 0-35 0,6-1 4 15,-38-2-6-15,32-8-31 0,-22-6 44 0,5 6-28 16,36-5 21-16,-10 1-26 0,3-4 31 0,-3-1-8 15,-8 1 4-15,-1 3-1 0,-20 6 1 0,20-14 0 16,-11 7-1-16,23 1 7 0,0 5 0 0,-10-7 1 0,-7 8 3 16,9-6-1-16,-7 16 0 0,4-5-1 0,2 1 1 15,-6 0-2-15,-2 5 4 0,-2 0 3 0,4 0 2 16,-6 2 3-16,1 3 1 0,1 0 1 0,-5 9 7 16,4-5-12-16,-3 4 8 0,1 1-5 0,1 1 5 15,2 1-3-15,0 5-1 0,-3 2-2 0,0 2-1 16,-4 1 2-16,2-5 1 0,2 4-1 0,5-8 2 15,-10 0-1-15,5 2-4 0,-8-2-1 16,6-1 1-16,-1 3-1 0,1-5 0 0,0 3 2 16,1-2-2-16,0-1 4 0,-6 1 0 0,8-4 2 15,-3 0-2-15,9-4-18 0,-8 2-16 0,-7-2-28 16,0 0-40-16,10-1-179 0,-6-1-150 0,6 1 256 16</inkml:trace>
  <inkml:trace contextRef="#ctx0" brushRef="#br0" timeOffset="26599.88">12166 18039 719 0,'-6'4'247'0,"1"7"-226"15,1-11 0-15,10 0 24 0,1 0 8 0,-5 5 5 0,0 0 5 16,0 2-14-16,7-5 34 0,8 4-14 0,-1-3 29 16,-2 0 2-16,-11-3-15 0,-1-2 12 0,29 1-37 15,-2 0-8-15,-6 6-18 0,19-1-5 16,-36-4-2-16,7-5-2 0,2 5-4 0,-4-7-1 16,8 5-2-16,9-4-2 0,-19-9-1 0,8-2-2 15,-17-2 2-15,12 11 0 0,0-14-4 0,-1 17 3 16,-3 1 6-16,1 5 2 0,-9-8 2 0,1-6 0 15,-3-6-7-15,1 4 6 0,1 5 0 0,-10-1-1 16,3 6 0-16,-8-1-9 0,8-1-5 0,-3-7-4 16,5 5-4-16,-10-5-6 0,5 11-4 0,-17 3-1 15,10 2-1-15,18 1-8 0,-29 2 1 0,28 1-2 16,-16-1-1-16,14 9 2 0,-1-10-1 0,1 12-2 16,-8-9-3-16,-13 11 7 0,19-1 4 0,-11 1 3 0,22 1 4 15,-15 8 5-15,1 0 0 0,-12-4 0 0,1-2 2 16,15-10-2-16,2 7 2 0,-5-2 1 15,2 6 0-15,7-5 0 0,-1 0 1 0,14-6 1 16,-6 1 1-16,-6 5 1 0,-7-5-1 0,-2 2 0 16,-1-5-1-16,13 1 1 0,13-6 1 15,1 2-1-15,-14-3-2 0,3-2-4 0,-6-1-5 16,15-1 0-16,-16 2-75 0,19-3 46 0,-15-2-107 16,17-2-5-16,-16-3-113 0,7 2-100 0,-9-3 216 0</inkml:trace>
  <inkml:trace contextRef="#ctx0" brushRef="#br0" timeOffset="27168.76">12743 17814 1108 0,'-4'-2'421'0,"5"8"-325"15,-2 0-17-15,18-3-33 0,-16 5-8 0,8-1-9 16,-16 5-11-16,-5 4-17 0,14-3-1 0,-5-3 6 16,26 4 5-16,-19 9 10 0,5 2-5 0,-14 5 20 15,2-2-13-15,-9-6 15 0,11 0-5 0,-17-1-10 16,14-10 3-16,-8 4-6 0,1-1 0 15,0-1-5-15,9-1-4 0,0 5 2 0,-1-6-2 16,-7 4 2-16,0-7 1 0,4-3 2 0,5-1 1 16,2-2 0-16,-3 5 2 0,1-2-1 0,-8-3 0 15,1-3 1-15,7-1-2 0,-1 0-2 0,5-3-1 16,-1-1-3-16,-2 0-10 0,-2-4-2 0,-3 1-3 0,11 3-5 0,-3-13 1 16,8 6 0-16,-3-5-10 0,0 1 8 0,-9 7-7 15,8-7 3-15,-5-2 7 0,12 1 0 16,5-3 3-16,-8 0-1 0,2 2 1 0,-10 5-3 0,19 12-1 15,-1-7 1-15,7 7-1 0,-32-5 2 16,12-5 0-16,-10 12 3 0,15-3-1 0,-11 5 6 16,10-1 4-16,-2 6 1 0,17-7 5 0,-22 6-2 15,6-1-1-15,-14 1-1 0,6 1-1 0,-1 8-1 16,-4 0-1-16,2 5 2 0,1 0-1 0,-1-2 0 0,9-1-2 16,-15 1-1-16,2-11 1 0,-10 6-1 0,3 3 1 15,13-8-2-15,12 0-1 0,-18 5 2 0,12-3-1 16,-26 8 2-16,9-5-4 0,14-3-5 0,-11-3-15 15,19-1-19-15,-32 1-60 0,26 0-36 0,-11-4-127 16,15-3 121-16,0 2-245 0,-20 0 149 0,6-2 18 16</inkml:trace>
  <inkml:trace contextRef="#ctx0" brushRef="#br0" timeOffset="27567.1">12962 17978 1115 0,'4'2'477'0,"-3"-4"-248"15,-3 14-132-15,9-6-58 0,-8-4-8 0,17 10-10 16,-5 2-5-16,-6-17-16 0,5 23 0 0,-9-14-3 16,5 16 3-16,7-12 1 0,-8-10-1 0,3-3 4 0,-4 11-1 15,5-1 0-15,2 5-1 0,2-10 1 0,-2-1 0 16,-3-2 0-16,5 5 2 0,-6-5-1 0,1 5 5 16,-2-7 2-16,0-1-3 0,6 0 1 0,8 2-4 15,-9 3-8-15,2-2-11 0,-7 4-10 0,1-8-29 16,6 0-6-16,-5-7 0 0,-7-2-3 0,24-7 1 15,-15-1 13-15,10-2-2 0,-29 4 2 0,25 8 35 16,-12 0-1-16,9 6 15 0,-28-3 10 16,3-1 12-16,-5 3 7 0,8 3 6 0,15 2 7 0,-13 2-15 15,6 4-4-15,-13 6 4 0,1 1-1 0,34 0 4 0,-24 6-1 16,15-1-7-16,-32 1 6 0,-4 13-3 0,18-18 1 16,-16 21 1-16,21-19-4 0,-3 6-3 15,-9 4 2-15,-1-6-5 0,-1 3-4 0,0 0-3 16,-2 2-3-16,-1 1-3 0,18 8-2 0,-9-6 2 15,10 3 0-15,-11-4-1 0,-5-7 1 0,7 10-2 16,-1-15 1-16,8 4 1 0,0 3 0 0,-2-7-5 16,2-3-44-16,1-1-27 0,0-5-38 0,4 3-40 15,1-6-11-15,-2-2-172 0,-4-5 222 0</inkml:trace>
  <inkml:trace contextRef="#ctx0" brushRef="#br0" timeOffset="27854.9">13498 17587 1410 0,'3'-6'547'0,"-3"13"-352"0,7-6-160 16,-5 19-36-16,4-9-1 0,1 0 0 0,-1-7-1 15,-3 12 0-15,2-3-1 0,-5 12 1 0,-4 1 2 16,0 2 4-16,0-4 7 0,1 2 5 15,2 4 5-15,-9 5 10 0,7 3-3 0,-3-7 0 0,6-11-3 0,3 15-8 16,-4-6-13-16,3 3 6 0,1-4-5 0,-8-14 2 16,3 8 0-16,-7-4 0 0,9 3 3 0,1-4 1 15,-2-2 0-15,2-4 0 0,-2 1 0 0,2-1-5 16,2-4-7-16,-3 0-18 0,-3-2-61 0,-2 3-29 16,0-7-32-16,-2 1-34 0,14 0-150 0,-12-4-52 15,11-1 217-15</inkml:trace>
  <inkml:trace contextRef="#ctx0" brushRef="#br0" timeOffset="28335.25">13316 17972 1595 0,'10'5'730'0,"-2"-6"-712"0,-17 2-21 0,5 4-9 15,6 5-192-15,35-16 190 0,-13 8 2 0,6-6 2 16,-23 10 1-16,3-3 6 0,2-6 3 0,1 3 4 15,5 11 7-15,1-7-2 0,2 3 4 0,-4-10 9 16,-6-5-4-16,15 5 0 0,-7-2-7 0,8 1-2 16,-2-4-1-16,-5 12-1 0,-2-4-2 15,6 5 0-15,-9-6 2 0,1-1 0 0,10 2 3 16,-26 0-1-16,0 1 3 0,-3 2-2 0,9-2 0 16,11 4 0-16,-5 6-4 0,2-1 3 0,-21 6-1 15,3-3-3-15,-26-6 2 0,17-2-7 0,-22 0-3 16,14 7-1-16,23 6-3 0,-8-5 3 0,16-1 0 0,-7-7 0 0,-8 9 3 15,1 0-1-15,-10 4 3 0,1-3 0 0,12-7-1 16,-2 4 1-16,3 0 0 0,4 2-1 16,7-4 3-16,0 1-2 0,-5-7 0 0,-6 4 1 15,5-2-2-15,0-2 0 0,9-3-1 0,4-1-3 16,9 2 1-16,-7-6 2 0,1 0-1 0,-25 0 6 16,2-3 1-16,2-2-1 0,18-4 4 0,-6 5-4 15,3-4 5-15,-6 0 2 0,-6-10 4 0,-7 5 7 16,11-1-3-16,-6 7 0 0,7 1 0 0,-6-2-8 15,-1 5 0-15,1 2 4 0,-11-9-2 0,-4-9 1 16,8-4 1-16,1 12-11 0,6-10-4 0,-15 22-4 0,-13-5-6 16,4 8 0-16,-2 0-5 0,-2-1-4 0,13 10-5 15,0-7-5-15,18 6-32 0,-9-5-17 0,3-6-21 16,-8 1-25-16,12 17-99 0,0-17-59 0,-2 13-90 16,-6-16 198-16</inkml:trace>
  <inkml:trace contextRef="#ctx0" brushRef="#br0" timeOffset="28558.62">13928 17759 1420 0,'5'-10'524'0,"1"8"-436"0,-1-1 19 15,-1 8-16-15,-5-5-128 0,4 1 86 0,-2-1-155 0,6-1 21 16,4 0 71-16,-1 0 14 0,3-2 2 0,-1 1 0 15,-6 2 12-15,8 2-3 0,-3 3-5 0,3 1-1 16,-9-5-2-16,1 2-2 0,-6-3 1 0,5 2-4 16,3 4-19-16,2-9-23 0,0 1-36 0,-9 5-160 15,2 1-98-15,-5 9 200 0</inkml:trace>
  <inkml:trace contextRef="#ctx0" brushRef="#br0" timeOffset="28736.76">14003 17968 1139 0,'3'16'436'0,"-3"-2"-334"16,7-1-24-16,-6-1-49 0,-6 7-12 0,11-8-7 16,-6 3-6-16,11-5-4 0,-6-2 2 0,-3 2 0 15,-2 1 0-15,-2 5 2 0,6-1-1 16,-4 1 1-16,-4-7 0 0,9 3 2 0,-3-3 2 16,7-3 2-16,-7 0-7 0,-2 0-16 0,-1 1-24 15,-7-3-105-15,-1 0-53 0,17-2-60 0,-4-1-72 16,5-4 223-16</inkml:trace>
  <inkml:trace contextRef="#ctx0" brushRef="#br0" timeOffset="29134.76">14222 17984 1042 0,'-2'1'524'0,"-5"2"-389"0,6 4-66 15,5-1-42-15,4 14-124 0,-8 3 101 0,-5 0-5 16,7-10-1-16,-7 2 0 0,14 1-1 0,-1-1 21 15,-10-2 12-15,3 5 12 0,-10-4 14 16,10 7-2-16,-6-3-7 0,5-9-7 0,-6 1-11 16,-3 1-11-16,11-1 0 0,-9 1 9 0,7-8-22 15,3 3 12-15,7-6-6 0,2 0 10 0,0-2-1 16,-1 2-3-16,-8 1-4 0,3 0-3 0,-6-7-3 0,3 0-5 16,0-8-1-16,7 4-1 0,-1-1-4 0,6 7 2 15,-13-6-2-15,17-1 0 0,-15-1-2 0,0-11 0 16,11 6-2-16,-9-7 0 0,13 10 6 0,-3 13-4 15,-3-3 9-15,1 3-1 0,-3-10-2 0,-3 8 3 16,2-2 5-16,-2 3 2 0,-3 6 1 0,1-5 12 16,-4 10-3-16,6-7 5 0,-8 2 2 0,10-1-5 15,-8 2-1-15,5 5-4 0,-6 1 1 0,-5-1-6 16,-2-2-2-16,4 0-3 0,-3 2-4 16,5 2 0-16,0-1 0 0,1 0 0 0,5-3 1 0,-6 4-4 15,0-4 3-15,-3-1-3 0,0 3 0 0,4-6-23 16,2 5-26-16,2-3-88 0,-2-5-64 0,2 4-62 15,0-6-84-15,2 2 229 0</inkml:trace>
  <inkml:trace contextRef="#ctx0" brushRef="#br0" timeOffset="30104.71">15363 17674 1358 0,'0'-5'490'0,"4"8"-402"0,-4 6-36 0,-3-3-27 16,5 3-3-16,-5-5-21 0,7 1 12 0,3 8-3 15,-2-3-4-15,2 6 2 0,-3-3 8 0,-4 3-4 16,-1 4 11-16,-2 0 0 0,2 1-3 0,1 2 4 16,0 1-9-16,0 1-3 0,4 7-5 0,-1 0-2 15,1 5-1-15,-13-7 0 0,5-2 0 16,-5-3-1-16,6-9 1 0,-1-5-1 0,0 13-1 16,1-7 2-16,1 10-2 0,-1-3 1 0,6-11 0 0,-13 5-1 15,7-7 3-15,-19-1 1 0,22 4-2 0,6-9-1 16,6 3-5-16,-8-7-15 0,-3 3 5 0,-3 1-15 15,1-3-5-15,-3 0-5 0,-4 0-8 0,5-7 11 16,3-4 5-16,-4 5 8 0,-1-7 3 0,-5 0 1 16,1-4 0-16,5 2 5 0,1 0-4 0,3 2 0 15,-3-5-1-15,5-10 0 0,2 2 4 0,-10 3 3 16,-6 2 4-16,20 12 6 0,-8-12 5 16,13 1 3-16,-13-6 3 0,-10 8 0 0,-21 10 0 15,20 1-1-15,-10 3 1 0,28-3-1 0,-8 4 2 16,0 3 2-16,-27 5 4 0,18-9 3 0,-4 6 10 15,7-5-29-15,-19 21 13 0,6-6-7 0,-5 5 8 16,11-9-1-16,6 6 0 0,-2-4 1 0,6 4-4 16,-5-5 0-16,0 6-4 0,-1-1-2 0,5-3 1 0,0-2-1 0,2 9-2 15,0-2-1-15,7 1 2 0,2 0-1 16,-7-5 2-16,7 1-1 0,-6 1-2 0,5-2 4 16,-1 4-1-16,-1-6 5 0,8 1-5 0,0-6 5 15,-3 0-3-15,14-4 5 0,-8-1 0 0,-15-2-4 16,28-3-1-16,-22-5 0 0,20-5-8 0,-3 5 1 15,-30-3 0-15,20 3-1 0,25 2 0 0,-26-6 3 16,32 4 0-16,-38-4-1 0,11 2 2 0,1-7-2 16,2-2 2-16,1-1 1 0,2 0-1 0,-15 8 0 0,11-3-1 15,-9 4-1-15,8 4 1 0,0-7 0 0,-5 5 0 16,3-3 0-16,-3 9-1 0,-12 1 0 0,5 1 0 16,-6 1 0-16,11 0 3 0,4-6 0 15,-7 6 1-15,5 0-1 0,-3 9-3 0,-5-6 1 0,1 4-1 16,-5-5 1-16,5 13-3 0,3-1 2 15,0 3 1-15,-8-14-3 0,27 9 3 0,-21-6-1 16,16 4 0-16,-28-8 1 0,7 0 1 0,0 2-2 16,13 0 3-16,-1-2 2 0,-10-1 1 0,11 0 3 15,0-1-3-15,17 0 4 0,-17-2-3 0,11-4 1 16,-32 0 0-16,7 0 1 0,14 0-1 0,-19-5 0 16,30-3 1-16,-20-3 3 0,-7 7 2 0,3-1 1 15,-6 3 2-15,5 1-1 0,-3-7-4 0,-4 5 4 16,0-1-4-16,3 5-2 0,4 0-1 0,-5 2-5 15,-19 2-1-15,14-8-10 0,-4 10-2 0,14-2-4 0,-5-7-1 16,4 5 1-16,-12-2 3 0,-1 7-7 16,-5 4 4-16,1 2-3 0,-1-9 1 0,-1 9 5 15,8-11 0-15,-5 9 0 0,4-2 1 0,-4 10-1 0,12-8-35 16,5-1-22-16,-1 6-80 0,1-6 67 16,-9 8-161-16,6-4 87 0,-2 2-225 0,7-1-48 15,-2-3 291-15</inkml:trace>
  <inkml:trace contextRef="#ctx0" brushRef="#br0" timeOffset="30502.57">16024 17967 798 0,'4'-3'278'0,"-8"-7"-249"16,6 9-14-16,-9-5 3 0,7-1-1 0,-6 1 42 15,6 1 15-15,0 3 13 0,-8-2 20 16,8 4-28-16,-13 5 40 0,-3 2-10 0,13-11-9 0,-12 3-13 16,11-5-56-16,-6 8-10 0,-1 10-9 0,6-4-6 15,-3 2-2-15,8-8 1 0,-7 10 0 0,4 0 8 16,0 5-6-16,5-13 5 0,-2 5-4 0,0-1 3 16,-3 10-5-16,4-8-4 0,1 4-2 0,6-7-2 15,3 4 2-15,-5-1 0 0,-5-4-1 0,-1-2 2 16,0 3 1-16,-3 4 2 0,13-1-3 0,5-2 3 15,4-2-2-15,-13 4 1 0,-6-3 2 0,0 2-3 16,-7-7 4-16,-1 8 1 0,6-3-2 0,-5 3 3 16,3-6 2-16,-3 3 0 0,-5 1 1 15,8-2 2-15,-3 5-1 0,5-3 1 0,-7-2-1 16,4-1-1-16,-10 2-1 0,-1-1-3 0,2-3 0 16,1-1 0-16,6 4-4 0,-3-3-7 0,5-2-11 15,-5-1-10-15,8 4-42 0,-2-3-14 0,4 0-21 0,-4 0-23 0,1-2 1 16,-1 0-31-16,-8 0-190 0,-2-2 234 0</inkml:trace>
  <inkml:trace contextRef="#ctx0" brushRef="#br0" timeOffset="30904.66">16128 18162 287 0,'26'0'184'0,"-3"2"1"0,-21 5-88 0,-2-4 2 15,8 4-9-15,6-11 17 0,-3-1-16 0,22 2 6 16,-33-3-10-16,11 4-3 0,-9 2 2 0,-1-7 18 16,5 4-93-16,6-9 25 0,-12 10-12 0,0 0-4 15,-1 2-4-15,9-17-9 0,-4 7-6 0,0-3-4 16,-9 7-2-16,-2-7-2 0,5-2-2 0,-7 1 2 16,-8 2 1-16,-1-5 2 0,1 7 6 0,7-1 5 15,20 12 1-15,-9-2 3 0,3 2 2 0,-14 2 6 16,-1 1 2-16,-6-4 4 0,10 10-9 15,-16-10-2-15,13 0 3 0,-6 7-4 0,-6 3 6 16,8 7-1-16,3 5-1 0,11-14 1 0,0 4 0 16,1-8-1-16,-2 7 0 0,0 0 0 0,7-4 0 15,-1 7 1-15,2 0-3 0,-1-1 1 0,-3 3-1 16,3-2-1-16,12 0 0 0,-2 0-3 0,0-3 1 16,-17-3-1-16,18 3 2 0,-8-2 1 0,11-4 1 0,-10 2-2 15,6-2-5-15,7 0-1 0,13-4 0 0,3 0 1 16,-16 1-4-16,11-2-1 0,-6-1-4 0,4 0-6 15,-2 0-26-15,7 0-29 0,2-3-33 0,13 1-177 16,-21-1-132-16,20-7 248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1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64,'0'0'112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5T08:24:17.92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17363 1895 360 0,'0'0'115'0,"0"0"-71"0,0 0 18 15,0 0 13-15,0 0-23 16,0 0-22-16,0 0-13 16,13 0 4-16,-13 0-2 15,0 0 10-15,0 0 3 16,0 0-7-16,2 0-9 15,-2 0-2-15,0 0-4 16,0 0-2-16,0 0-5 16,0 0 0-16,0 0-1 15,0 0 0-15,0 0 1 16,0 0 2-16,0 0 0 16,0 0-3-16,0 0 0 15,0 0-2-15,0 0 1 0,0 0-1 16,0 0 0-16,0 0 0 15,0 0 0-15,0 0-1 16,0 0 1-16,0 0 0 16,0 0 0-16,-2 0-4 15,-2 1 1-15,-5 14-5 16,-3 9 2-16,-3 8 2 16,-3 8 3-16,1 5 1 15,1 4 0-15,3 3 0 16,-1 1-1-16,3 1 1 15,2-8 0-15,3-6-8 16,3-9-21-16,3-8-2 0,0-7 0 16,0-6-15-1,0-4-9-15,0-2-3 0,0-2-27 16,0-2-40-16,-5 0-9 16,1-8-27-16</inkml:trace>
  <inkml:trace contextRef="#ctx0" brushRef="#br0" timeOffset="713.08">17441 1877 7 0,'0'0'71'15,"0"0"14"-15,0 0-13 16,0 0-6-16,0 0 9 16,0 0 3-16,0 0-8 15,0 0-5-15,0 0-15 16,0 0-16-16,0 0-12 15,0 0-6-15,0 0-11 16,0 0-5-16,4 0-1 16,8 0-5-16,3 0 4 15,7 0 2-15,5 0 1 16,0 0-1-16,0 0 0 16,2 1 0-16,-5 6 0 15,0-1 0-15,-5 2-1 0,-7 0-2 16,0 2-6-16,-5 2-11 15,-5 0 5-15,-2 4 11 16,0 4-2-16,-12 4 6 16,-14 4 3-16,-7 0-1 15,-4-3-1-15,0-2-1 16,-3-2 1-16,4-2-1 16,1-1 0-16,8-5 1 15,7-7-1-15,9-5 1 16,3-1 2-16,6 0-2 15,2 0-1-15,0 0 0 16,0 0-34-16,0-10-25 0,10-1-52 16,9-10-12-16,4 6-26 15</inkml:trace>
  <inkml:trace contextRef="#ctx0" brushRef="#br0" timeOffset="1110.86">17851 1907 369 0,'0'0'58'0,"0"0"-33"15,0 0 12-15,0 0-24 16,0 0-13-16,0 0-3 16,-7 0-1-16,2 6 2 15,1 12 2-15,0 3 15 16,2 10 4-16,2 3-2 16,0 6 1-16,0 4-5 15,0 8-6-15,0-2-3 16,13 0-2-16,-2-1-1 15,2-9 0-15,1-8-1 16,-5-12-1-16,-1-6-3 16,-3-8-28-16,-3-4-3 0,0-2-18 15,3 0-18-15,0-10-3 16,1-22-42-16</inkml:trace>
  <inkml:trace contextRef="#ctx0" brushRef="#br0" timeOffset="1646.26">17976 1921 188 0,'0'0'131'16,"0"0"-120"-16,0 0-10 15,0 0 2-15,0 0 44 0,0 0-8 16,0 80-7-16,0-54-9 15,0 4 2-15,0 1-5 16,0-4 2-16,0-1-8 16,0-4-7-16,4 0-5 15,5-5-1-15,-1-6-1 16,9-3 0-16,0-5-5 16,10-3 0-16,4-4-3 15,7-21 5-15,4-8-6 16,5-6 0-16,0 1-13 15,-3-1-2-15,-1 4 6 16,-10 3 5-16,-4 4 0 0,-8 8 9 16,-8 3 4-1,-5 10 1-15,-3 2 5 0,-3 5 15 16,-2 0 4-16,0 0-18 16,0 0-7-16,3 0-1 15,1 6-2-15,3 13 3 16,1 5 4-16,-1 6 5 15,2 8 21-15,-2 4-16 16,-1 4 8-16,1 4-20 16,-3-5 1-16,4-1-3 15,-4-8 1-15,0-11-2 16,-2-5-17-16,1-9-36 16,1-5-24-16,6-6-51 15,-2-2-108-15</inkml:trace>
  <inkml:trace contextRef="#ctx0" brushRef="#br0" timeOffset="1929.22">18959 1917 258 0,'0'0'161'16,"0"0"-114"-16,0 0-17 15,0 0 3-15,0 0-33 0,0 0 0 16,6 29 0 0,-26 6 7-16,-5 1 3 0,-4 4-3 15,0-2 2-15,3 0-3 16,-1 0-5-16,2-3 3 16,3-2-4-16,5-5 0 15,-2-3-12-15,6-7-34 16,2-7-10-16,-4 0-25 15,5-7-21-15,-1-4-63 16</inkml:trace>
  <inkml:trace contextRef="#ctx0" brushRef="#br0" timeOffset="2311.19">18635 1996 142 0,'0'0'242'16,"0"0"-187"-16,0 0-34 16,0 0-2-16,0 0-18 15,0 0 0-15,33 6 16 16,-10 11 24-16,2-1 5 15,-2 4-20-15,0 4 2 16,2 2-16-16,1 2-3 0,-1 5 2 16,-1-4-5-16,-2 2-4 15,-1-4 0-15,-6-3 2 16,-1-3-4-16,-6-7 0 16,1-5 1-16,-5-3-1 15,2-6 0-15,-6 2 0 16,2-2-8-16,-2 0-29 15,2 0-27-15,0 0-34 16,2-17-56-16</inkml:trace>
  <inkml:trace contextRef="#ctx0" brushRef="#br0" timeOffset="3082.63">19473 1935 369 0,'0'0'55'16,"0"0"-14"-16,0 0 19 16,0 0-29-16,0 0-28 0,0 0-2 15,0-4 1-15,0 4 11 16,0 0 9-16,0 0-4 16,0 0 1-16,0 0-7 15,0 0-5-15,0 14-7 16,-7 8 4-16,-6 10 1 15,-3 4-4-15,3 6-1 16,1 7 1-16,4-4-1 16,3 1-1-16,3-3 0 15,2-7-1-15,0-8 2 16,0-8-5-16,11-8-21 16,3-8-4-16,5-4 0 15,4 0 12-15,4-20 9 0,2-13-5 16,-2-4-8-16,-4-6-17 15,-2 1 19-15,-3 5 7 16,-7 6 12-16,-5 10 1 16,-1 10 9-16,-5 8 17 15,0 3 6-15,0 0-26 16,0 0-6-16,3 0-5 16,-1 1-11-16,2 19 10 15,3 4 6-15,-1 2 0 16,1 3 1-16,0-4 0 15,2-3-1-15,-1-2 0 16,4-5 1-16,-3-5-1 0,-3-8-2 16,3-2-5-16,3-2 0 15,1-24 7-15,5-9 6 16,-3-5-5-16,1 2 2 16,-3-6-3-16,-4 2 2 15,-4 4-2-15,-3 6 0 16,-2 8 2-16,0 10 1 15,0 5 9-15,0 6-1 16,0 3-11-16,-4 0-28 16,-6 0-50-16,-1 12-86 15</inkml:trace>
  <inkml:trace contextRef="#ctx0" brushRef="#br0" timeOffset="3690.72">20048 2031 208 0,'0'0'106'0,"0"0"-77"0,0 0 15 16,0 0-2 0,0 0-30-16,0 0-11 0,-5 0 4 15,-9 0 15-15,-1 0-19 16,-5 0 0-16,-3 7-1 16,0 0 0-16,-2 0 0 15,5 4-1-15,2-1 1 16,4 0-2-16,6 1 1 15,-1 2-11-15,2-1-11 16,0 2 1-16,3 1-4 16,0-6 1-16,1 5 17 15,3-2 1-15,0 3-8 16,0-1-23-16,7-2 22 16,4-1 4-16,5 3 3 15,-1 1 5-15,1 0 4 0,-1 4-13 16,-1-7 1-16,-3-2-26 15,-5-1 21-15,-3-2 15 16,-3 1 2-16,0-2 6 16,0 0 25-16,-18 2 5 15,0-2-15-15,-2-2-8 16,0 2-5-16,3 0 9 16,1-4-6-16,3 0-5 15,3-2-2-15,4 0-2 16,1 0 1-16,5 0-2 15,0 0-1-15,0 0-16 16,0 0-46-16,0 0-97 0</inkml:trace>
  <inkml:trace contextRef="#ctx0" brushRef="#br0" timeOffset="4516.41">20592 1704 282 0,'0'0'133'16,"0"0"-48"-16,0 0-3 15,0 0-11-15,0 0-2 16,0 0-11-16,0-35-17 15,0 35-20-15,0 0-10 16,0 0-11-16,0 1-1 0,4 11-4 16,11 4 5-16,3 2 1 15,5 2-1-15,-4-1 0 16,0 0-45-16,-4-1-39 16,-6 4-31-16,-9-3-59 15,0-3-70-15</inkml:trace>
  <inkml:trace contextRef="#ctx0" brushRef="#br0" timeOffset="4831.79">20353 1951 242 0,'0'0'83'0,"0"0"-81"15,0 0 28-15,0 0 39 16,131-22-8-16,-97 20-46 16,-8 2-11-16,-3 0 2 15,-4 0-6-15,-5 5 0 16,-5 9-1-16,-3 3 1 16,-6 3 3-16,0 6-2 15,-2-2 4-15,-19 6-1 16,-8-2 0-16,-3 4-3 15,-4 0-1-15,3-4-2 16,1-4-24-16,11-5-32 16,3-12-52-16,7-7-87 0</inkml:trace>
  <inkml:trace contextRef="#ctx0" brushRef="#br0" timeOffset="5026.85">20634 2115 182 0,'0'0'25'0,"0"0"50"15,0 0-7-15,0 0-30 0,0 0-7 16,0 0-22 0,122 68-9-16,-104-68 0 0,0 0-47 15,0 0-60-15,-3-1-68 16</inkml:trace>
  <inkml:trace contextRef="#ctx0" brushRef="#br0" timeOffset="5287.16">20928 1863 126 0,'0'0'272'16,"0"0"-248"-16,0 0-23 15,0 0-1-15,0 0 16 16,0 0 8-16,65 68 8 0,-52-32-16 16,-5 2-1-16,0 1-6 15,-4 0-5-15,-4-3-3 16,0-4 0-16,0-6-1 16,0-5-19-16,0-10-8 15,0 0-23-15,0-10-36 16,-2-1-26-16,2 0-3 15</inkml:trace>
  <inkml:trace contextRef="#ctx0" brushRef="#br0" timeOffset="5815.44">21207 1894 73 0,'0'0'87'0,"0"0"-29"16,0 0 23-16,0 0-25 0,0 0-36 15,0 0 0-15,77-70-9 16,-75 70-4-16,-2 0 0 16,0 0 3-16,2 4-10 15,3 13 5-15,-3 9 5 16,-2 5 1-16,0 11-5 16,0 5 0-16,0 3-1 15,0 4-3-15,0 2-1 16,0-8 1-16,-7-1-2 15,3-11 0-15,-2-11-5 16,1-5-10-16,1-7 7 16,2-7 6-16,-1-6-3 0,1 2 5 15,2-2 0-15,0 0 3 16,0 0 3-16,0 0 12 16,0 0 4-16,0 0-14 15,0 0-7-15,14-2-1 16,3-4 1-16,5-1 2 15,1 6 13-15,-1 1 2 16,0 0 10-16,-4 0-9 16,-5 0-3-16,1 6 2 15,-5 10-8-15,-1 4-1 16,-3 6 12-16,-2 0-15 16,-3 5-1-16,0-6-2 15,0-3 1-15,0-2-4 0,-8-3 0 16,0-6-23-16,-5 0-45 15,-1-11-60-15,-3 0-103 16</inkml:trace>
  <inkml:trace contextRef="#ctx0" brushRef="#br0" timeOffset="6262.64">21126 2103 44 0,'0'0'159'0,"0"0"-124"0,0 0-11 15,0 0-6-15,0 0-15 16,0 0 3-16,40-9 14 15,-22 6 20-15,3 1-2 16,0 1 7-16,2-4-7 16,-3 4-20-16,-1-2-3 15,0 3-10-15,-4 0-5 16,-1 0 0-16,-6 0-3 16,-1 0-28-16,-7 0-60 15,0 0-82-15</inkml:trace>
  <inkml:trace contextRef="#ctx0" brushRef="#br0" timeOffset="6700.73">21600 1946 48 0,'0'0'323'0,"0"0"-318"16,0 0-4-16,0 0 28 0,0 0 5 15,-55 131-16-15,55-99 3 16,0-2-7-16,0-6-5 15,0-4 0-15,9-5 1 16,2-7-2-16,3-8 3 16,1 0 2-16,5-4 3 15,0-16 5-15,0-7-5 16,-4 2 0-16,-9 2-4 16,-5 4 5-16,-2 4-4 15,0 1-4-15,0 4 11 16,0 5-11-16,-9 2-9 15,-7 3-23-15,-1 0-28 16,-6 16-51-16,1 4-49 0,-1 4-73 16</inkml:trace>
  <inkml:trace contextRef="#ctx0" brushRef="#br0" timeOffset="7119.09">21585 2363 126 0,'0'0'96'16,"0"0"-75"-16,0 0 50 15,0 0-14-15,156-43-26 16,-107 25-26-16,-2-2-5 0,-2-5-19 16,-3-3-36-16,-9-3 5 15,-4 0 19 1,-6-3-46-16,-10 0 0 0,-7 2 68 15,-4 4 9-15,-2 4 5 16,0 3 25-16,0 2 2 16,0 2 11-16,0 8 2 15,0 4-2-15,0 2 2 16,0 3 6-16,0 0-27 16,0 0-3-16,0 0-21 15,0 14 5-15,0 8 2 16,0 12 61-16,0 10-13 15,0 10-3-15,2 6 2 0,4 9-16 16,-2-1-23 0,3-3-11-16,-1-6-1 0,0-5-3 15,2-8-6-15,-4-10-58 16,-4-11-89-16,0-15-109 16</inkml:trace>
  <inkml:trace contextRef="#ctx0" brushRef="#br0" timeOffset="7918.16">18570 3083 401 0,'0'0'130'0,"0"0"-59"16,0 0 2-16,0 0-29 16,0 0-30-16,0 0-1 15,63-57 8-15,-28 38 14 16,1 1-8-16,-3 5 0 15,-4 4-13-15,-6 8-14 0,-1 1 0 16,-2 0-4 0,4 0 3-16,1 11-3 0,-7 8-13 15,-3 2-10-15,-12 6-11 16,-3 5 9-16,-11 6 10 16,-29 6-11-16,-9 2-32 15,-5-4-41-15,0-6-58 16,6-5-89-16</inkml:trace>
  <inkml:trace contextRef="#ctx0" brushRef="#br0" timeOffset="8108.98">18508 3367 280 0,'0'0'156'0,"0"0"-109"15,0 0 10-15,0 0 27 16,162-53-2-16,-95 35-28 15,3 2-25-15,-3 5-20 16,-3 1-9-16,-6 2 0 16,-7 1-21-16,-6 1-68 15,-7 2-33-15,-12-4 10 16,-13-2-118-16</inkml:trace>
  <inkml:trace contextRef="#ctx0" brushRef="#br0" timeOffset="8385.57">19163 2971 371 0,'0'0'64'0,"0"0"-5"15,0 0 24-15,0 0-5 16,147-27-38-16,-114 22-12 15,-6 4-17-15,-6 1-11 16,-8 0 0-16,-5 0-1 16,0 0 0-16,-4 0 1 15,-2 6-9-15,-2 6-14 16,0 8-8-16,-16 6-10 0,-15 5-49 16,-9 0-48-16,-4-1-73 15</inkml:trace>
  <inkml:trace contextRef="#ctx0" brushRef="#br0" timeOffset="8585.02">19268 3150 137 0,'0'0'87'16,"0"0"-16"-16,0 0-1 15,127-52-37-15,-105 46-31 16,-4 2-2-16,-9 4-17 15,-2 0-34-15,-7 0-25 16,0 0-24-16,0 0 43 16,-12 0 55-16,-7 10-64 0</inkml:trace>
  <inkml:trace contextRef="#ctx0" brushRef="#br0" timeOffset="8955.2">19268 3150 6 0,'49'120'61'15,"-25"-116"2"-15,10-4-34 16,3 0 22-16,6-4-35 16,-1-18 26-16,-2-6-37 15,-1-2-5-15,-8-4 0 0,-7-2-5 16,-6-5 4 0,-5 0-3-16,-6-1 2 0,-7 2-1 15,0 10 3-15,0 3 12 16,0 13 24-16,0 5 8 15,0 4-4-15,0 5-22 16,0 0-18-16,0 0-2 16,0 0-9-16,0 5 0 15,-2 14 11-15,0 9 7 16,-3 8 17-16,0 3 6 16,-1 5 0-16,4 0-12 15,-3 2-11-15,3-2-5 16,2 0-1-16,0-5 1 15,0-4-1-15,0-6-1 16,0-10-17-16,0-4-37 0,0-12-50 16,0-3-61-16</inkml:trace>
  <inkml:trace contextRef="#ctx0" brushRef="#br0" timeOffset="9469.32">19385 3502 355 0,'0'0'45'0,"0"0"25"0,0 0-1 16,0 0-32-16,0 0-13 15,0 0-14-15,41 105-2 16,-32-93-6-16,-3-2 0 16,-1-5 0-16,2 0-2 15,-3-1 1-15,3-2 2 16,-1 1-3-16,6-3 0 16,-1 0-11-16,7 0-2 15,6-13-4-15,5-11-8 16,4-5-5-16,4-8-15 15,-4-1 1-15,-2 6 17 16,-9 5-13-16,-8 14 40 0,-6 7 5 16,-5 4 9-16,-3 2 7 15,0 0 11-15,0 0-4 16,0 16-22-16,0 8 33 16,0 7 2-16,2 2-11 15,2 1 14-15,0-4-38 16,4-4 19-16,-2-4-20 15,1-10-5-15,-3-1 0 16,2-11 0-16,8 0-29 16,2-4-41-16,6-26-49 15,1-13-138-15</inkml:trace>
  <inkml:trace contextRef="#ctx0" brushRef="#br0" timeOffset="9810.37">20357 3003 345 0,'0'0'142'16,"0"0"-75"-16,0 0-5 15,0 0-19-15,0 0-33 16,0 0-10-16,13 13 0 0,-3 10 21 16,-6 9 33-16,1 7-22 15,-3 5 1-15,-2 2-16 16,0 2-13-16,0-4 0 16,2-4-3-16,0-5-1 15,-2-11 2-15,2-11-2 16,0-3-7-16,0-6-47 15,-2-4-34-15,4 0-28 16,-4 0-77-16</inkml:trace>
  <inkml:trace contextRef="#ctx0" brushRef="#br0" timeOffset="10004.9">20732 3348 403 0,'0'0'284'0,"0"0"-227"15,0 0-47-15,0 0 4 16,0 0-14-16,0 0-66 16,20 0-89-16,-18 0-86 15</inkml:trace>
  <inkml:trace contextRef="#ctx0" brushRef="#br0" timeOffset="10319.19">20901 3102 217 0,'0'0'304'15,"0"0"-239"-15,0 0-51 16,0 0-1-16,0 0-9 16,0 0 1-16,18 82 23 15,-18-36-9-15,0 4 11 16,0 2-3-16,2 5 15 16,0 0-22-16,0-5-16 0,3-5 0 15,2-8-4-15,-1-10 0 16,1-7 0-16,-3-6 0 15,1-8-42-15,-5-8-42 16,3 0-60-16,-3-6-40 16</inkml:trace>
  <inkml:trace contextRef="#ctx0" brushRef="#br0" timeOffset="11757.06">21351 4211 555 0,'0'0'96'0,"0"0"-68"16,0 0 53-16,0 0-25 15,0 0-34-15,0 0-9 16,0 0 9-16,2 0 13 16,-2 0 13-16,0 0-9 15,0 0-3-15,0 0-7 16,0 0-3-16,0 0-10 15,0 0-4-15,0 0-7 16,0 0-1-16,0 0-1 16,0 0-1-16,0 0-2 15,0 0 0-15,0 0-1 16,0 0 0-16,0 0 1 16,0 0-3-16,0 0-2 0,0 0-8 15,0 0 1-15,0 0-6 16,0 0-11-16,0 0-8 15,0 0-11-15,0 0-3 16,0 0 9-16,0 0 3 16,0 0 1-16,0-10 0 15,4-5-48-15,6 0 25 16,-1-2 2-16,1 0-12 16,0 1-14-16,-4-1-61 15</inkml:trace>
  <inkml:trace contextRef="#ctx0" brushRef="#br0" timeOffset="12588.16">21485 3242 14 0,'0'0'73'16,"0"0"12"-16,0 0-25 15,0 0-24-15,0 0-5 16,0 0 13-16,-2-8 0 16,-1 6-3-16,1 0-3 15,-3 2-6-15,-1-2 11 16,2 0-2-16,1 2-9 16,-1 0-7-16,2 0 5 0,-3-2-7 15,0-1-7 1,1 3 3-16,-2 0 3 0,1 0-4 15,1 0 4-15,2 0 9 16,2 0-9-16,0 0-9 16,0 0-2-16,0 0-3 15,0 0-2-15,0 0-6 16,2 0-3-16,19 0-3 16,16-2 6-16,9-7 0 15,6-1 3-15,1 2-2 16,-4 2 1-16,-4 0-2 15,-7 3-38-15,-9 2-20 16,-5 1-21-16,-8 0-13 0,-10 0-22 16,-6 0-17-16,0 0-41 15</inkml:trace>
  <inkml:trace contextRef="#ctx0" brushRef="#br0" timeOffset="12867.04">21548 3273 420 0,'0'0'34'0,"0"0"-34"16,0 0 0-16,0 0 32 16,0 0-18-16,0 119 1 15,0-93 11-15,2-1-16 0,2-7 4 16,-2-4-7-16,2-4-2 15,1-4 0-15,-1-2-5 16,4-3 0-16,-2-1-6 16,5 0-23-16,5-5-3 15,-1-21-16-15,5-7-11 16,0-4-60-16,-4 2-45 16</inkml:trace>
  <inkml:trace contextRef="#ctx0" brushRef="#br0" timeOffset="13340.15">21548 3273 76 0,'151'40'128'15,"-151"-40"-95"-15,0 3-33 16,0 19 7-16,0 9 57 0,0 7-25 16,0 0-10-16,0 2 2 15,0-6-5-15,7-7-1 16,1-4-17-16,3-10-6 16,3-6 2-16,-1-7-3 15,7 0 1-15,7-4 8 16,6-22-1-16,3-10-9 15,4-8-3-15,-2-6-22 16,-6-2-19-16,-7-2-7 16,-4 4-11-16,-5 3 16 15,-7 7 38-15,-5 8 8 16,-2 8 5-16,-2 7 35 16,0 2 0-16,0 5 2 15,0 4-14-15,0 3 2 16,0 3-8-16,0 0-17 0,0 0-5 15,0 3-4-15,0 17 3 16,0 12 1-16,0 8 19 16,0 7 14-16,0 8 8 15,0 6-8-15,0 4-10 16,0 6 1-16,0-2-17 16,9 0-4-16,0-9-3 15,0-5 0-15,0-11 0 16,-2-12-1-16,-3-13-4 15,-2-8-17-15,1-11-14 16,-3 0-6-16,0-6 22 0,0-22-53 16,-5-14-189-16</inkml:trace>
  <inkml:trace contextRef="#ctx0" brushRef="#br0" timeOffset="13548.11">22073 3409 175 0,'0'0'323'0,"0"0"-262"15,0 0-45-15,0 0 43 16,113-45-6-16,-63 33-18 16,3 2-11-16,-4 2-9 15,-6 2-15-15,-6 5 0 0,-3-2-36 16,-3 3-46-16,-6-4-70 15,-6-2-83-15</inkml:trace>
  <inkml:trace contextRef="#ctx0" brushRef="#br0" timeOffset="13886.65">22389 3266 305 0,'0'0'12'0,"0"0"-9"16,0 0 22-16,-29 103-12 15,29-80 5-15,2-1-12 16,15-7-1-16,0-5 0 16,5-10 4-16,3 0 10 15,4 0-2-15,0-18 1 16,-3-7 0-16,-1-2-10 15,-7-4-2-15,-9 0-1 16,-7 0-2-16,-2 3 1 16,0 4 2-16,-13 9 4 15,-5 4 0-15,-2 5-10 16,2 6-1-16,2 0-9 16,3 0-49-16,0 17-76 0,6-6-136 15</inkml:trace>
  <inkml:trace contextRef="#ctx0" brushRef="#br0" timeOffset="14141.7">22782 3062 587 0,'0'0'92'16,"0"0"-39"-16,0 0-1 15,0 0-52-15,0 0-9 0,0 0-5 16,24 34 14-16,-21 2 2 16,-3 9 4-16,0 6 3 15,0 3-3-15,0-2-5 16,2 1-1-16,2-5-30 16,-2-4-44-16,-2-12-83 15,0-16-117-15</inkml:trace>
  <inkml:trace contextRef="#ctx0" brushRef="#br0" timeOffset="14540.8">22539 3552 270 0,'0'0'147'15,"0"0"-114"-15,0 0 4 16,0 0 56-16,0 0-11 16,154-43-36-16,-106 23-5 15,-7 4-1-15,-8 2-16 16,-13 7-16-16,-9 6-8 16,-6 1-1-16,-3 0-3 15,-2 6-2-15,0 18 1 16,0 8 5-16,0 6 8 15,0-1-3-15,-2-4-3 16,2-5-1-16,0-1-1 0,0-10-1 16,0-4 0-16,4-6 0 15,12-3 0-15,6-4 1 16,7 0 0-16,6-8 5 16,8-12-5-16,-1-3-6 15,3-4-70-15,-1-3-54 16,-8-6-133-16</inkml:trace>
  <inkml:trace contextRef="#ctx0" brushRef="#br0" timeOffset="14941.46">23449 2927 130 0,'0'0'183'16,"0"0"-76"-16,0 0-27 15,0 0-6-15,0 0-19 16,0 0-22-16,-2-8-11 15,2 8-5-15,0 0-6 0,19 0 6 16,3 0 1-16,5 0 4 16,1 14-5-16,1 1-11 15,0 0-3-15,0 5-2 16,-4 0 0-16,-7 0-1 16,-9 3-5-16,-9 1-9 15,0 4-16-15,-23 4 18 16,-19 2-12-16,-7 2-16 15,0-4-40-15,2-4-85 16,5-6-77-16</inkml:trace>
  <inkml:trace contextRef="#ctx0" brushRef="#br0" timeOffset="15131.1">23363 3338 67 0,'0'0'323'16,"0"0"-219"-16,0 0-35 15,0 0 7-15,0 0-25 16,127-15-17-16,-69 2-1 16,3 4-9-16,1 0-17 15,-5-1-2-15,-5 4-5 16,-11-1-36-16,-6-2-61 16,-11-3-98-16,-17 0-107 15</inkml:trace>
  <inkml:trace contextRef="#ctx0" brushRef="#br0" timeOffset="15926.29">23721 3060 428 0,'0'0'106'0,"0"0"-72"16,0 0 9-16,0 0 8 16,123-21-21-16,-78 11-5 15,-7 1-12-15,-9 3-5 16,-10 2-7-16,-7 0-1 16,-6 1 0-16,-3 3-7 0,-3 0-19 15,0 0-9 1,0 0-18-16,0 0-30 0,-21 20-7 15,-7 11 46-15,-3 5-10 16,0 4 26-16,4 0 26 16,7 3 2-16,3-5 0 15,11-5 2-15,6-3 11 16,0-7 15-16,0-8-7 16,14-7 0-16,5-5 5 15,10-3 0-15,10-6 5 16,1-20 2-16,2-7-22 15,1-2 7-15,-3-7-11 16,-3 1-6-16,-3 3 0 16,-5 4-2-16,-7 5 2 0,-7 14-1 15,-5 3 2-15,-6 8 0 16,-4 4 1-16,0 0-3 16,0 0 0-16,0 0-4 15,0 22-13-15,0 8 17 16,-6 6 0-16,-4 4 3 15,4-3-1-15,1-8-2 16,5-7 0-16,0-6 0 16,0-9-1-16,0-3-3 15,9-4-9-15,5-3-2 16,3-21 15-16,6-10 0 16,1-6 0-16,1-6-3 15,1 0-8-15,1 4-14 0,-7 12-1 16,-5 14 10-16,-7 9 16 15,-4 7 0-15,-2 0-1 16,0 3 1-16,3 20 9 16,-1 14 28-16,-2 11 34 15,-2 9-30-15,2 14 3 16,-2 7-20-16,0 0-16 16,0-1-5-16,0-3-3 15,6-16-9-15,0-17-76 16,-2-16 39-16,1-25-85 15,-3 0-9-15,0-28 10 16</inkml:trace>
  <inkml:trace contextRef="#ctx0" brushRef="#br0" timeOffset="16509.52">24564 2841 454 0,'0'0'52'0,"0"0"1"16,0 0 20-16,0 0-50 16,0 0-22-16,0 0 6 0,78-28 5 15,-43 24 10-15,1 2 0 16,0 0 1-16,0-1-8 15,-9 3-14-15,-8 0-1 16,-5 0-3-16,-10 0-18 16,-4 17-18-16,0 5 11 15,-24 10 20-15,-16 8 8 16,-10 6 0-16,2-3-11 16,5-3-5-16,12-9 8 15,8-6 5-15,12-7 0 16,9-7 2-16,2 0-5 15,0-5-3-15,0 0 7 0,13-2 2 16,12-2 4 0,10-2 3-16,6 0 2 0,1 0-2 15,-6 0-5-15,-7 0-1 16,-11 0-1-16,-12 0-2 16,-6 7-2-16,0 6 3 15,0 9 1-15,-13 1 16 16,0 4-6-16,6-2-2 15,5-6-7-15,2-1-1 16,0-5 1-16,2-5 0 16,18-5 5-16,10-3 6 15,9 0 3-15,10-11-8 16,7-16-7-16,2-6-31 16,-5-10-111-16,-13-7-161 15</inkml:trace>
  <inkml:trace contextRef="#ctx0" brushRef="#br0" timeOffset="17344.75">25767 2649 306 0,'0'0'59'0,"0"0"-33"16,0 0 10-16,0 0 2 16,0 0 9-16,0 0 2 15,24-26-9-15,-24 26-9 16,0 0-5-16,0 0-24 0,0 14-2 16,-6 16-2-1,-14 11 2-15,-7 10 1 0,1-3 3 16,-1-4-4-16,2-7-12 15,6-9-18-15,2-6-3 16,9-7-39-16,4-5-35 16,4-7-91-16</inkml:trace>
  <inkml:trace contextRef="#ctx0" brushRef="#br0" timeOffset="17538.18">25714 2794 18 0,'0'0'443'0,"0"0"-443"0,0 0-5 16,0 0-8-16,0 0 12 16,0 0 1-16,93 39 0 15,-45-37-2-15,2-2-3 16,2 0-52-16,-6 0-96 15</inkml:trace>
  <inkml:trace contextRef="#ctx0" brushRef="#br0" timeOffset="17749.32">26202 2667 233 0,'0'0'25'15,"0"0"-23"-15,0 0 9 16,-81 124 16-16,44-83-18 16,-1 0-8-16,2-5 0 15,5-7-1-15,11-11-2 16,9-7-32-16,6-8-36 16,5-3-133-16</inkml:trace>
  <inkml:trace contextRef="#ctx0" brushRef="#br0" timeOffset="17912.5">26077 2895 106 0,'0'0'55'0,"0"0"9"0,0 0 20 16,156 0-53-16,-105 0-7 16,-6 0 9-16,-8 0-30 15,-12 0-3-15,-14 6-24 16,-11 6-79-16,0 1-41 15</inkml:trace>
  <inkml:trace contextRef="#ctx0" brushRef="#br0" timeOffset="18139.16">25714 3230 403 0,'0'0'14'0,"0"0"-5"16,0 0 26-16,166 0 35 15,-81-16-18-15,9-2-34 16,-3-2-12-16,-8 2-6 16,-14 0-4-16,-11-1-106 15,-14 2-59-15</inkml:trace>
  <inkml:trace contextRef="#ctx0" brushRef="#br0" timeOffset="18468.93">26480 2658 435 0,'0'0'94'15,"0"0"-46"-15,0 0 0 16,0 0-42-16,0 0-6 0,0 0-11 16,13 37 11-16,-8 1 10 15,-3 4 4-15,-2 4 11 16,0 4-19-16,0-4-3 15,0 0-2-15,0-7-1 16,0-9-21-16,0-8-48 16,0-7-32-16,0-11-35 15,0-4-68-15</inkml:trace>
  <inkml:trace contextRef="#ctx0" brushRef="#br0" timeOffset="18946.04">26514 2707 421 0,'0'0'141'0,"0"0"-104"16,0 0 19-16,0 0-16 16,0 0-27-16,0 0-7 15,111-12 26-15,-69 12-11 16,0 0 0-16,-6 0-5 15,-7 0-11-15,-7 4-5 16,-3 5-1-16,-9 2-1 16,-1-1 2-16,-1 5-12 15,-6 0-20-15,-2 5 0 0,0 8 9 16,-23 4-3 0,-10 0-2-16,-5 0-5 0,-3-3-1 15,6-4 3-15,1-3 15 16,8-5-7-16,3-6 7 15,6-2 7-15,8-5 9 16,4-3 0-16,5 1 0 16,0-2 0-16,0 0 1 15,0 0 19-15,0 0-5 16,16 0 9-16,13 0 29 16,6-6-11-16,10-12-22 15,2-2-14-15,-5-2-6 16,-1 3 0-16,-10-3-37 15,-7 0-38-15,-8 1-19 16,-6 1-61-16,-7 0-53 0</inkml:trace>
  <inkml:trace contextRef="#ctx0" brushRef="#br0" timeOffset="19173.14">26917 2759 364 0,'0'0'174'16,"0"0"-137"-16,0 0-3 16,0 0 1-16,0 0-7 15,114-40-16-15,-70 25-9 16,-4 5 0-16,-4-2 0 0,-7 3-3 16,-12 0 0-16,-3 6 0 15,-9 0-15-15,-5 3-38 16,0 0-33-16,0 0-44 15,-21 0-279-15</inkml:trace>
  <inkml:trace contextRef="#ctx0" brushRef="#br0" timeOffset="19380.22">26946 2876 193 0,'0'0'13'16,"0"0"57"-16,0 0 11 15,0 0-19-15,0 0-25 16,122 25-5-16,-90-25-6 16,-3-12-16-16,-7-6-10 0,-5-7-8 15,-1 2-35-15,-3-9-14 16,1-4-3-16,-5-4-54 16</inkml:trace>
  <inkml:trace contextRef="#ctx0" brushRef="#br0" timeOffset="19585.03">27255 2513 254 0,'0'0'88'0,"0"0"-55"15,0 0-1-15,0 0-26 0,0 0-2 16,0 0 12 0,0 0 36-16,0 104-9 15,0-64-5-15,0 4-21 0,3 4-7 16,1-2-4-16,-2-2-3 15,2-4-2-15,0-10-1 16,-2-4-24-16,0-8-10 16,-2-5-79-16,0-9-72 15</inkml:trace>
  <inkml:trace contextRef="#ctx0" brushRef="#br0" timeOffset="19930.5">26975 3071 289 0,'0'0'36'15,"0"0"13"-15,0 0 38 16,0 0-19-16,0 0-17 15,-25 123-18-15,23-97-5 16,2 2-7-16,0-2 4 16,0 1 3-16,0-5-22 15,0-4 9-15,0-5-10 16,0 0-1-16,4-7-4 0,10-1 1 16,6-2 2-16,13-3 0 15,16 0 2-15,14-21-5 16,17-8-4-16,4-10-49 15,8-5-55-15,-5-6-126 16</inkml:trace>
  <inkml:trace contextRef="#ctx0" brushRef="#br0" timeOffset="20328.75">27877 2582 525 0,'0'0'40'15,"0"0"36"-15,0 0 16 16,0 0-28-16,0 0-36 16,0 0-28-16,0-1-3 15,6 1-2-15,13 0 5 16,7 0 0-16,8 0 11 0,3 0-4 16,9-3 0-1,-2 2-5-15,5-2-2 0,-5-1 0 16,-4 0-46-16,-7 2-36 15,-12 2-14-15,-13 0-17 16,-8 0-24-16,0 0 23 16,-25 0-25-16</inkml:trace>
  <inkml:trace contextRef="#ctx0" brushRef="#br0" timeOffset="21080.82">27944 2652 72 0,'0'0'90'0,"0"0"-30"16,0 0 5-16,0 0-16 0,0 0-22 16,0 0-14-16,-94 65 1 15,90-53 4-15,4-3-16 16,0-1 1-16,0 1-1 16,0 1 3-16,4 2 5 15,14-1 3-15,7-4 4 16,6-1-4-16,5-6-1 15,6 0-4-15,3 0-6 16,-5 0 2-16,-5 0-2 16,-6 0-2-16,-13 0 0 15,-7 0-5-15,-7 0-9 16,-2 0-3-16,0 0-1 0,-9 18 18 16,-20 7 2-1,-4 2-1-15,-6 5-1 0,2-2-1 16,3-1-13-16,5-3-1 15,7-4 4-15,7-6-1 16,6-4-6-16,2-2 8 16,7-6 6-16,0-2-3 15,0 0-1-15,0-2 8 16,13 0 14-16,12 0 22 16,9-4 1-16,5-12-19 15,11-3-6-15,0-4 4 16,8-4-12-16,5-2-2 15,-1-6 16-15,-2-5-1 16,1-4 0-16,-6-4-12 16,-8 2-4-16,-4 0-1 0,-12 4 0 15,-6 6-1-15,-10 4-4 16,-5 7 5-16,-6 7 3 16,-4 6 0-16,0 5 3 15,0 2 22-15,0 5 4 16,0 0-20-16,0 0-12 15,0 0-3-15,0 0-5 16,0 11 3-16,-8 4 5 16,-1 8 1-16,-1 3 2 15,-2 7 9-15,1 6 4 0,0 3-2 16,2 6-4 0,2 2 6-16,5 2-9 0,2-2 7 15,0-3-10-15,0-6-4 16,0-4 2-16,11-11-2 15,1-6-33-15,-2-6-36 16,4-8-39-16,-3-6-56 16,-7 0-170-16</inkml:trace>
  <inkml:trace contextRef="#ctx0" brushRef="#br0" timeOffset="21833.49">28334 3090 239 0,'0'0'370'0,"0"0"-343"16,0 0 44-16,0 0 7 15,0 0-58-15,0 0-20 16,-11 23-16-16,7 8 16 16,-4 7 3-16,4-1-3 15,0-4 3-15,-1-1-3 16,-1-6 1-16,4-4-1 0,0-6-1 16,2-7-1-16,0-6-6 15,0-3-27-15,0 0 6 16,0 0 8-16,0 0 6 15,2 0-1-15,13-8 11 16,7-12 4-16,5-3 1 16,2-6-15-16,2-3-32 15,3-2-26-15,1-4-12 16,-1 0-14-16,-3 6-8 16,-9 5 23-16,-4 10 84 15,-7 9 3-15,0 4 34 16,-4 2-12-16,1 2-4 15,2 0 6-15,-2 0 0 16,1 4 18-16,-1 13-8 16,-2 2-12-16,-4 6-2 0,-2 0-3 15,0 1-10-15,-2 4-5 16,-12-3-2-16,-1 3-2 16,-5-3 2-16,-3-1-2 15,2-2-1-15,0-4 0 16,6-4-5-16,5-2 0 15,6-5 4-15,4-5-4 16,0-3-4-16,0-1-10 16,12 0 12-16,14 0 7 15,10 0 8-15,4-3 2 16,2-8-7-16,3 0 0 16,-5 3-2-16,-5 1 4 0,-8 1 4 15,-9 2 10-15,-7 0-5 16,-9 4-3-16,-2-1 7 15,0-2 20-15,0 3-18 16,0-2-20-16,0 2-58 16,-6 0-56-16,-1 0-216 15</inkml:trace>
  <inkml:trace contextRef="#ctx0" brushRef="#br0" timeOffset="22052.61">29246 3377 956 0,'0'0'145'0,"0"0"-70"16,0 0 46-16,0 0-57 15,0 0-54-15,0 0-10 16,10 0-11-16,-10 0-83 15,0 0-89-15,-2-10-152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2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6435,'0'0'592,"0"25"-2305,0-4 225,0-17-2114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3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186 101 5539,'0'0'4914,"-7"-2"-4522,-24-6 3,23 6 776,8 0-1150,1 1 0,-1 0 0,1 0 0,0 0 0,-1 0 0,1 0 0,0 0 1,0 0-1,0 0 0,0 0 0,0 0 0,0 1 0,0-1 0,0 0 0,0 1 0,0-1 0,0 0 0,2 0 0,33-11-21,0 2-1,67-12 0,84 1-29,32 16-334,-173 5 93,-38 0 217,0 0-1,1 0 0,-1 1 1,1 0-1,-1 1 0,0 0 1,9 3-1,-12-3 18,-1 0 0,0 1 0,-1-1 0,1 1 0,0 0 0,-1-1 0,1 2 0,-1-1 0,0 0 0,0 1 0,0-1 0,-1 1 0,1 0-1,-1 0 1,3 5 0,-1 1-27,0 0 0,-1 0 0,0 1 0,-1-1 0,0 1 0,1 18 0,-3 70-211,-2-55 169,0-16 30,-1 0 0,-1-1 1,-2 0-1,-1 0 0,-1 0 1,-1-1-1,-1 0 0,-16 29 0,-17 21-622,-67 91-1,49-81 128,-4-3 1,-3-3-1,-4-3 0,-3-3 0,-125 93 0,182-153 580,-1-1 1,-1-1-1,0-1 1,0 0-1,-1-2 1,-23 8 0,41-16 1945,7-3-1216,5-1-637,0-1 1,-1 0-1,1 0 0,-1-1 0,11-8 0,9-6 56,138-79 516,4 7 1,4 8-1,213-71 0,-317 131-774,0 2-1,1 3 0,77-8 1,10 16-3467,-138 10 1211,-13 0-712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4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1 641 6259,'0'0'928,"41"-45"-79,143-144-198,-163 171-548,1 0 1,1 1-1,0 1 1,1 1-1,1 2 1,0 0 0,29-10-1,-7 3 112,107-40 414,-131 53-606,1 1 0,-1 2 0,1 0 0,43-1 0,-45 5-50,-9-1 17,0 1 1,0 1-1,0 0 1,-1 0-1,25 7 1,-33-7-8,-1 1 1,1-1 0,-1 1 0,1 0-1,-1 0 1,0 1 0,0-1 0,0 1-1,0-1 1,0 1 0,0 0 0,-1 0-1,0 0 1,1 0 0,-1 1 0,0-1-1,-1 1 1,1-1 0,-1 1 0,1-1-1,-1 1 1,0 0 0,0 0-1,0 5 1,1 8-35,0 1 0,-2-1 0,0 1 0,-1-1 0,0 1 0,-1-1 0,-1 0 0,-1 0 0,-1 0 0,0 0 0,-1-1 0,-1 1 0,0-2 0,-2 1 0,1-1 0,-15 18 0,-48 66 3,-37 53 0,89-121 40,2 0 0,0 2 0,-13 38 0,27-60-1,0-1 1,0 1-1,1 0 0,1-1 0,-1 1 1,2 0-1,0 0 0,0 0 1,1 0-1,3 16 0,-3-25 11,-1 0 0,1 0 0,0-1 0,0 1-1,1 0 1,-1 0 0,0-1 0,0 1 0,1-1 0,-1 1 0,1-1 0,0 0-1,-1 0 1,1 1 0,0-1 0,-1 0 0,1 0 0,0-1 0,0 1 0,0 0 0,0-1-1,0 1 1,3 0 0,6 0 44,0 1 0,0-2 1,14 0-1,-14 0 7,5 1-5,0-1 0,1-1 1,-1 0-1,0-1 0,0-1 0,0-1 0,0 0 1,-1-1-1,1-1 0,-1 0 0,0-1 1,19-12-1,12-15-20,0-2-1,-2-2 1,-2-1 0,48-60-1,-16 7-431,66-111 0,-92 126 45,-4-2 0,-3-2 0,-4-1 0,36-116 0,-68 172 599,-5 25 213,0 2-327,4 108-134,5 0 1,4 0-1,5-2 1,40 132-1,-51-213-13,26 87-187,34 232 0,-62-221-1849,-5-84 115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4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6739,'0'0'2444,"10"31"-2020,35 103 14,-18-61-26,44 81 0,-31-88-379,-28-49-77,-1 1-1,-1 0 1,9 22 0,-18-105-2947,0 44 2683,2 1 0,0-1 0,1 0 0,1 1 0,1 0 0,1 0 0,0 1 0,2 0 0,0 0 0,1 0 0,1 2 0,1-1 0,0 1 0,22-22 0,-17 21 650,0 0 0,1 1 0,1 1 0,1 1 0,0 1 0,1 0 0,1 2 0,0 0 1,0 2-1,1 0 0,0 1 0,27-5 0,-28 10-106,1 2 0,0 0 0,-1 1 0,1 2 0,28 3 0,-39-1-173,-1 0 0,0 0-1,0 1 1,0 0 0,-1 1-1,0 0 1,0 1-1,0 0 1,0 0 0,-1 1-1,9 9 1,4 4-16,-1 2 1,-1 0 0,20 28-1,-15-12-11,25 52 0,-32-55-21,1-2 1,28 37-1,-43-65-109,0-1 1,1 0 0,-1 0 0,1 0 0,0-1-1,0 0 1,1 0 0,-1 0 0,0 0 0,1-1-1,0 0 1,0 0 0,0-1 0,-1 1 0,1-1 0,0 0-1,1-1 1,-1 0 0,0 0 0,0 0 0,0 0-1,0-1 1,0 0 0,0-1 0,0 1 0,-1-1-1,1 0 1,7-4 0,-4 0-284,0-1 1,-1 0-1,1-1 0,10-12 0,-9 9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5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5907,'0'0'4004,"14"30"-3582,-3-5-333,76 185 742,52 281 746,-83-157-3818,-51-306-203,0-20-1475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5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9716,'0'0'1841,"10"100"-3521,-10-83-578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6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1873,'-2'0'11431,"-3"0"-8529,5 0-2891,-1 0-1,1 0 1,-1 0 0,1 0-1,-1 0 1,1 0 0,-1 0-1,1 0 1,-1 0-1,1 1 1,-1-1 0,1 0-1,-1 0 1,1 0-1,-1 1 1,1-1 0,0 0-1,-1 0 1,1 1 0,-1-1-1,1 0 1,0 1-1,-1-1 1,1 1 0,0-1-1,-1 1 1,29 616-401,-13-479 71,34 224-1581,-48-357 1692,10 34-1235,-11-38 1299,0 0 0,1 0 0,-1 0 1,0-1-1,1 1 0,-1 0 0,1 0 0,-1-1 0,1 1 0,-1 0 0,1 0 1,0-1-1,-1 1 0,1-1 0,0 1 0,-1 0 0,1-1 0,0 1 0,0-1 1,0 0-1,-1 1 0,1-1 0,0 0 0,0 1 0,0-1 0,0 0 1,0 0-1,0 0 0,-1 0 0,1 0 0,0 0 0,0 0 0,0 0 0,0 0 1,0 0-1,1-1 0,16-9-4381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6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575 795 4722,'0'0'4584,"17"-44"-3314,51-147-577,-59 164-633,0 0-1,-2-1 0,-1 0 1,-1 0-1,-2 0 0,-1 0 1,-2-48-1,0 25 109,0 42-157,0 0 1,0 0-1,-1 0 1,0-1-1,0 1 0,-1 0 1,0 0-1,-1 0 0,0 1 1,0-1-1,-1 1 1,0-1-1,-1 1 0,0 0 1,0 1-1,-1-1 0,1 1 1,-2 0-1,1 1 0,-1-1 1,0 1-1,-15-9 1,13 9-26,0 1 1,-1 0 0,1 0-1,-1 1 1,0 1 0,-1-1 0,1 2-1,-13-3 1,-7 2-258,-48 1 0,64 2 172,0 1 21,0 0 1,0 1-1,-1 1 0,2 0 0,-1 0 1,0 2-1,1 0 0,0 0 0,0 1 0,0 1 1,1 0-1,-22 17 0,15-9-5,1 1 0,1 0 0,1 1 0,0 1 0,1 1 0,1 0 0,-12 23 0,19-28 14,1 0 1,0 1 0,1 0-1,0 0 1,1 1-1,1-1 1,1 1-1,0-1 1,1 1 0,0 0-1,2 0 1,-1-1-1,5 18 1,-3-23 27,0-1 0,0 0 0,2 0 0,-1 0 0,1 0 0,0-1 0,1 0 0,-1 1 0,2-2 0,-1 1 0,1 0 0,1-1 0,-1 0 0,10 7 0,15 12-18,2-2 1,38 23 0,-20-14 0,-20-13 58,-1 2 1,-1 2-1,-2 0 1,28 32 0,-44-44-78,-2 0 1,1 1 0,-2 0 0,0 0 0,0 1 0,-1 0-1,-1 0 1,-1 0 0,0 1 0,0 0 0,-1 0 0,2 25 0,-5-32 47,1 25-104,-1 44 1,-1-68 123,-1 0-1,0 0 1,-1 0-1,0 0 1,0-1-1,-1 1 1,0-1-1,0 1 1,-1-1-1,-5 8 1,0-5 15,0 0 0,0-1 0,0 0 0,-1-1-1,-1 0 1,0-1 0,0 0 0,-1 0 0,1-1 0,-2-1 0,1 0 0,-15 4 0,7-3 26,-1-1 0,0-1 0,0-1 0,-1 0 0,1-2 0,-1-1 0,-24-1 0,43 0-4,0-1-1,0 1 0,0-1 0,0 0 0,1 0 1,-1 0-1,0 0 0,1 0 0,-1-1 0,1 1 0,-1-1 1,1 0-1,0 1 0,-1-1 0,1 0 0,0 0 0,0-1 1,1 1-1,-1 0 0,0-1 0,1 1 0,-1-1 0,1 1 1,0-1-1,-2-4 0,-1-8 56,-1 0 0,2 0-1,-3-26 1,5 38-67,-5-48 52,3-1 0,1 0 0,12-102 0,-6 131-13,1 0 0,2 1 1,0 0-1,1 0 0,16-28 0,2 3 33,38-53 0,-27 52-26,2 1 0,2 3-1,2 1 1,2 2 0,1 3-1,2 1 1,2 2 0,56-29-1,-105 63-80,-1 1-1,1 0 1,0-1-1,-1 1 0,1 0 1,0-1-1,-1 1 1,1 0-1,0 0 1,-1-1-1,1 1 1,0 0-1,0 0 1,-1 0-1,1 0 0,0 0 1,0 0-1,1 1 1,2 8-1511,-10 16-237,-18 9 169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7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129 109 4562,'0'0'1937,"-21"38"-1612,21-38-325,-84 164 190,80-156-160,1 1 0,-1-1 0,1 1 0,1 0 0,0 0 0,0 0 0,0 0 1,1 0-1,1 0 0,0 0 0,1 15 0,1 3 52,-3-12-42,1-2 15,0 0-1,1 0 1,0 0-1,4 17 1,-3-25-37,-1 0 0,1-1 1,0 1-1,0-1 0,1 0 0,-1 1 1,1-1-1,0-1 0,0 1 0,1 0 1,-1-1-1,1 1 0,0-1 0,7 5 1,-5-5 18,-1 0 1,1-1-1,-1 0 1,1 0 0,0-1-1,0 0 1,0 0-1,0 0 1,0 0-1,0-1 1,0 0-1,0 0 1,0-1 0,0 0-1,0 0 1,0 0-1,0-1 1,0 0-1,-1 0 1,1 0 0,-1-1-1,1 0 1,-1 0-1,7-5 1,4-6 27,0 0 0,-1 0 0,-1-2 0,17-23 0,46-75 47,-65 96-107,-1-2 0,0 1 0,-2-1 0,0 0 0,-1-1 0,-1 0 0,-1-1-1,-1 1 1,0-1 0,-2 0 0,0-27 0,-2 29-23,-1 12-12,0 0 1,0 0-1,0 0 1,-3-12-1,2 18 21,0 0 0,1 0 1,-1 0-1,0-1 0,0 1 0,0 0 0,-1 1 0,1-1 0,0 0 0,-1 0 0,1 0 0,-1 1 0,0-1 0,0 1 0,1-1 1,-1 1-1,0 0 0,0 0 0,-4-2 0,-6-1-139,0 1 0,0 1 0,0 0 0,-1 0 0,1 1 0,-1 0 0,1 2 0,-1-1 0,1 1 0,-22 5 0,20-2-280,1 1 0,-1 0 0,1 1 0,0 0 0,1 1 0,-1 0 0,2 1 0,-15 12 0,-35 29-3227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7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5827,'0'0'3417,"41"0"-2744,131 0-172,-9-10-265,-47 4-477,-92 6-1253,-23 4 547,-1 6 842,-1 0 1,1-1 0,-1 1 0,-1-1-1,0 1 1,0-1 0,-1 0 0,0 0-1,0 0 1,-1 0 0,0-1 0,-10 15-1,-14 21 29,-41 88 0,59-108 66,1 1 0,1 0 0,1 0-1,2 0 1,-5 46 0,9 46-22,1-113 33,1 1 0,-1-1 0,1 1 0,0-1 0,0 1 0,1-1 0,-1 1 0,1-1 0,0 0-1,0 0 1,0 0 0,1 0 0,-1 0 0,1-1 0,0 1 0,0-1 0,0 0 0,1 0 0,-1 0 0,1 0 0,0 0 0,0-1 0,-1 0 0,2 1 0,-1-2 0,0 1 0,0 0 0,8 1 0,10 2 40,-1-1 1,1-1 0,0-1 0,37-2-1,-50 0-16,12-1-122,-1-1 0,1-1 0,-1-1-1,0-1 1,0-1 0,0-1 0,-1 0 0,0-2-1,-1 0 1,0-1 0,0 0 0,-1-2-1,0 0 1,-1-1 0,0-1 0,-1 0-1,20-25 1,4-18-3360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2:17.66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8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3-08T10:12:21.033"/>
    </inkml:context>
  </inkml:definitions>
  <inkml:trace contextRef="#ctx0" brushRef="#br0">13403 5811 589 0,'-9'-4'244'0,"-3"5"-156"0,-2-2-54 0,7 1 9 16,0 1-8-16,-2-1 9 0,3 0 2 16,-5 5-1-16,6-3-3 0,2-1-6 0,5 0 9 15,-8 1-1-15,-5 3-1 0,11-3-4 0,-5 1-7 16,5-3 1-16,-6 3-1 0,10 3 0 0,-14-2-7 15,9 2 1-15,3-3 0 0,3-3-6 0,-6 2 5 16,8 2-6-16,-7-4 2 0,3-4-3 0,9 1-1 16,1-1-2-16,-6 3-1 0,-2-2-1 0,11-3 0 15,1-3-1-15,-5 1-1 0,-5 2-2 0,3-2-1 16,3-4-1-16,0 1-2 0,-1-2 0 0,-5 4 0 0,2-5 0 16,5 3-2-16,-1 0 1 0,-5-1 0 0,3 1 1 15,-1 2-1-15,2-2-1 0,-3 0 1 0,1 2 1 16,-8 0 0-16,5-3 0 0,-4 8 0 0,-2-3 2 15,0 6-1-15,-4 1 0 0,1-1 1 0,0 3-6 16,-5 0-1-16,-6 10-1 0,5-6-1 16,-8 4-4-16,3-1-2 0,-5 5 0 0,-3 4-2 15,7 5 1-15,-1-2 0 0,2-1 0 16,1 2 0-16,-6 4 0 0,5-2 0 0,6-3 3 0,-4 2-2 0,-6 2 3 16,7-1 0-16,-3 0 1 0,5-2 1 0,5 1 2 0,3-3-1 15,8 0 0-15,-4 1 2 0,5-10-1 0,1 3 1 16,5-2 0-16,0-5 1 0,-5-2 1 15,-2 4 1-15,8-10 0 0,-3 2 1 0,6 0 2 16,-4-6-1-16,1 1 0 0,9-15 2 0,5 1-1 16,-1-5-1-16,-3 4 2 0,0-4-2 0,2-7 0 15,4-2 0-15,-3 5 0 0,3 1-1 0,-8-2 1 16,-2 4 1-16,-5-2-2 0,4-3 1 16,2 0 0-16,-6 3 0 0,-3-3 2 0,-7 5-2 0,4-4-1 15,-3-3 2-15,2 1 0 0,-3 3-1 0,-4 2 0 16,-2 4 0-16,1-3-1 0,1 2 1 0,1 6 0 15,-2 0 0-15,-4 12-1 0,-1-7 0 0,0 5 0 16,1 0-1-16,2 4 0 0,-3-2-3 0,1 4-3 16,3 0-2-16,1 3-2 0,-2 3-1 0,4-1-1 15,-7 7 1-15,-3 6-3 0,8-1 5 0,-5 1-1 16,-1 7 1-16,4 1 3 0,-4 5 0 0,5 4 1 16,1-2 0-16,2-9 1 0,-2 10 0 0,3-6 1 15,-3-2 0-15,0 1 2 0,3-3-1 16,-1-1 1-16,-2 4 0 0,0-3 0 0,3-7 1 15,-2 5-1-15,-2-7 1 0,1 5-1 0,2-10 1 16,-2 1-2-16,0-6-4 0,-1 3-5 0,0-1-3 16,1-5-6-16,0-2-13 0,-2 1-5 0,-1 1-5 0,-2-2-3 0,-1-1-2 15,3-4-1-15,-4 0-8 0,2 0 1 0,-3 0 8 16,3-6 4-16,-1-2 4 0,1 0 5 0,0-3 5 16,-1 0 6-16,-3 2 11 0,4-2 5 0,0 4 6 15,-6 2 6-15,4-3 4 0,-2 8 9 16,2-5 3-16,-1 6 4 0,-2-3 4 0,7 4 10 15,-2-1 0-15,9-4 2 0,0 3-2 0,5 0-3 16,-7 4-1-16,11-6-2 0,-2 0-4 0,2-1-8 16,-3 2-2-16,-2 0-2 0,13-5-2 0,-1 4-5 15,1-4-2-15,-4 5 0 0,6 0 0 0,-3-2-3 0,10 0 0 16,-7 6-1-16,0-1 0 0,-6-3 1 0,2 6-1 16,4-3 0-16,-5 2-3 0,-1 3-6 0,-3-7-6 15,-1 1-8-15,-2-1-20 0,-8 3-11 0,4-4-10 16,-4 3-12-16,3-2 0 0,3-8-33 0,-7 10-8 15,5-3-5-15,0-10 13 0,0 5-36 0,3-3-9 16,-6 0-10-16,0-8 80 0,-2 4-37 16,3-3-7-16</inkml:trace>
  <inkml:trace contextRef="#ctx0" brushRef="#br0" timeOffset="400.76">14421 5357 295 0,'0'-10'234'0,"0"4"-98"16,0-1 27-16,0 3-26 0,1 4-12 0,-3 2-71 15,2-3 51-15,-4 6-34 0,0 2-9 0,-1 5-6 16,-2-2-5-16,3 3-3 0,-8 1-3 0,5 3-5 15,-3 0-17-15,-7 8 2 0,-4-2 1 0,6-2-8 0,10 3-2 16,0 5-6-16,-12 1 0 0,-7-2-5 0,16-4 3 16,-1-7-3-16,12 4-4 0,-8-4 6 0,-6 0 1 15,-10 2-8-15,18-10-4 0,3 3-6 0,-7 1-29 16,5-3-12-16,-6-5-14 0,-4 4-15 0,14-10-27 16,-1 0-4-16,-6-2 0 0,9-1 1 0,-1-2 17 15,0-5 11-15,7-4 12 0,-4 0 13 16,-1 2 26-16,7-5 7 0,-1 2 6 0,-3-3 6 0,-1 3 12 15,7-4 4-15,-5 9 11 0,0-1 4 0,-9 5 6 0,5-2 5 16,0 4 6-16,0 0 10 0,1 1 1 16,-2 2 3-16,-3 2-3 0,14 0 9 0,1 2 0 15,-15 7-2-15,10-3-1 0,-1 6-5 0,2-6-2 16,-6 7-4-16,3-4-5 0,0 1-11 0,-2 6-3 16,3-9-3-16,-2 4-1 0,-2 4-2 0,3-5-1 15,-3 1-5-15,0-1-6 0,0-2-16 0,4 1-11 16,-3-3-10-16,-1-7-10 0,-2-1-13 15,0 6-10-15,2-5-12 0,-4-3-2 0,6-1 10 0,-6-8 3 16,5 4 3-16,-1 2-6 0,-3-4-1 0,3-8-3 16,-1 5 0-16,-1-2 46 0,1-7-30 0,-3 0-15 15</inkml:trace>
  <inkml:trace contextRef="#ctx0" brushRef="#br0" timeOffset="618.38">14600 5109 540 0,'0'1'286'15,"0"-3"-143"-15,4 2-86 0,2 4 33 0,1 4-17 16,-1 4 2-16,1-1-3 0,-4 10-5 0,10-9-34 16,-6 6 14-16,-5 8-8 0,3 6-7 15,0-1-7-15,-3 12-12 0,4-1-1 0,-6 14-1 16,-2-3-7-16,12 7 3 0,-9-2-1 0,-5-1 1 16,1 5-1-16,-2 3 0 0,8 2 2 0,-2-19 0 0,13-1 1 0,-6 5-1 15,-8 2 2-15,10-5 1 0,0-10 0 0,4-1 0 16,-5-2-5-16,-1-6-6 0,-5 5-25 0,0-10-18 15,8-1-20-15,4-2 1 0,-4-5-118 0,3-3 130 16,2-7-95-16,-8 0-33 0</inkml:trace>
  <inkml:trace contextRef="#ctx0" brushRef="#br0" timeOffset="999.71">15126 5234 1099 0,'1'-6'459'0,"-3"1"-306"0,2 2-103 0,2 1 26 0,-6-4-38 15,5 6-8-15,1-4-2 0,12-1 0 16,-18 5 3-16,7-2-22 0,5 3-4 0,10-6-3 16,-6 1-2-16,2 7 0 0,4 1 0 0,0-2 2 15,9-2-7-15,-5 4 8 0,2-6 1 0,-9 11 1 16,8-6 0-16,-3 5 2 0,0-9 1 0,-9 8-2 0,4-2 1 0,2-1-3 16,-6 10 2-16,2-12 0 0,-2 6 0 0,-2-2 0 15,-1 7-1-15,-3 0-1 0,-1-1 2 0,-4 1-22 16,-3 3-18-16,-2 3-20 0,-2 1-73 15,-4 3-41-15,-5-2-54 0,-2 6 143 0,-3 0-122 16,-3-7-40-16</inkml:trace>
  <inkml:trace contextRef="#ctx0" brushRef="#br0" timeOffset="1183.04">14963 5690 1368 0,'0'1'404'0,"1"-2"-291"15,5-4-72-15,-3 2-13 0,5 0 50 0,9-3-55 16,-6-2 7-16,8-3-6 0,7-2-5 0,9-4-2 15,-7 5-2-15,14-6-4 0,-6 2-9 0,4-3 5 16,3 1 0-16,-5 4-1 0,1-2 0 0,-2 0 0 16,-2 0-2-16,3 4-9 0,-2-1-14 0,-6 3-13 15,-7 5 10-15,11-9-45 0,-5 5-21 16,-5 3-73-16,-6-3-38 0,0 1-42 0,4 1 157 16,-1-1-118-16,2-2-45 0</inkml:trace>
  <inkml:trace contextRef="#ctx0" brushRef="#br0" timeOffset="1968.08">15541 5050 1225 0,'11'-8'510'0,"1"2"-346"15,-2 1-93-15,22-3-30 0,-16 5-13 0,12-2-10 16,-4 0-5-16,2 2-3 0,5-4 58 0,-1 5-64 15,2 1 0-15,-12 2 0 0,8-1 5 0,-5 3-5 16,1 3 0-16,-4 1 1 0,-1-1-1 16,-8 8-2-16,1-4-2 0,-5-1 0 0,-6 1 0 0,-5 13-4 15,2-8-2-15,-8 5-2 0,-3-2 0 0,1-1 0 0,-4 0 2 16,-3 2-2-16,-1 3 2 0,0-8 2 0,-1 1 2 16,8-4 2-16,-3 1 0 0,-8 2 0 15,7-3 0-15,9-4 1 0,1-1-5 0,-3-2-3 0,0-1-1 16,-4 4-3-16,4-6-4 0,3-1 1 15,9-2-1-15,-18 2-2 0,25-7-2 0,-10 3 1 16,3-2 0-16,10-1 0 0,-7 0 5 0,11-4 1 16,-14 5 2-16,14-4 2 0,-8 3 4 15,4 2 4-15,2-4 4 0,1 5 2 0,0-5 0 0,2 3 0 16,-5-2-1-16,0 1 1 0,0 2 2 0,0-3-3 16,-3 1-1-16,2 2 1 0,-7 6-1 0,-1-3 0 15,1 3 0-15,-8 10-3 0,1-6-1 0,-4 3-1 16,2 2-2-16,-5 2-2 0,2 0-2 0,-4 6 1 15,-1-1-1-15,0-2 0 0,5 1 0 0,-1 1 2 0,-2-3 0 16,6 3 2-16,-2 1 0 0,3-5 1 16,3 5 0-16,3-4 1 0,-2 2 0 0,3-2 1 15,3 1 0-15,-5-3 1 0,7-2 1 0,2-3 0 16,-3-2 2-16,4-3 1 0,-1 0 1 0,4-3 1 16,4-4-3-16,-2 0 0 0,2-4 3 0,-3 1 2 15,4-4-1-15,2 2-2 0,-2-5-1 16,-1 4 1-16,11-7-1 0,-9 3-2 0,1-5 1 15,0-2-1-15,4 4-1 0,3-10-1 0,-5 9-1 0,-3-5-2 0,-11-4-3 16,11-4 0-16,4 9-2 0,-16-5 0 0,8-4 0 16,-11 4 1-16,6-3 3 0,1-1 1 0,-1 7 1 15,2-1 1-15,-8 1 0 0,-1 3 2 0,2 4 0 16,-5 4 1-16,3-2 0 0,-4 6 1 0,3-2 0 16,-3 5 1-16,2-3 0 0,-2 9 1 15,-2 0 1-15,4-4-1 0,-2 4-1 0,2 2-1 16,-4 4 1-16,1 1 1 0,1-2-2 0,0 6 0 15,6 2 0-15,-6 5 2 0,0 1 1 0,4-1 1 0,-3 9-1 16,5 2 0-16,-2 1 1 0,3 4 0 0,-6 8-1 16,4-4-1-16,-4 11-1 0,5-5 0 0,4 2 1 15,-7 6 0-15,6-7-1 0,0-4 0 0,0 1 1 16,3-1 2-16,-2-2-1 0,3 0 0 0,-5-4-3 16,4 1-1-16,-3-8 0 0,1 2-20 0,1-10-11 15,1-4-11-15,-5-2-48 0,2-1-31 16,1-7-36-16,-4 0-53 0,-3 0 125 0,4-7-90 0,-5 2-24 15</inkml:trace>
  <inkml:trace contextRef="#ctx0" brushRef="#br0" timeOffset="2350.67">16675 4903 1399 0,'7'0'641'0,"3"-8"-458"0,-4 7-122 15,-1-1-39-15,7 1-4 0,-4 0-6 0,7 0-9 16,1-2 3-16,4-4-3 0,-2 7 0 0,8-2-1 16,-1 1-2-16,1-4-2 0,-1 4 2 0,3 0 1 15,-3-1-2-15,-3 2 1 0,-8 0 0 0,5 4 0 16,2-4 1-16,-9 3 0 0,-3 2 0 0,-3-2 0 0,-3 6 2 15,6-1 0-15,-2-1 0 0,7 0 1 0,-14 12 4 16,2-4-1-16,5 4 2 0,-7 3 0 0,3 5-1 16,-9-1 0-16,5-3-1 0,-7 4-3 0,-6-2 0 15,8 5 1-15,-2-5-2 0,5 4-7 16,-4-11-9-16,-4 6-12 0,3-4 6 0,-6 2-47 16,13-8-10-16,-6-2-10 0,1-1-6 15,-5-2 1-15,6 1-15 0,-1-4-2 0,2 0-22 0,3-6 31 16,2-2-7-16,-1-1-73 0,3 1 120 0,3-7-87 15,-2 3-20-15</inkml:trace>
  <inkml:trace contextRef="#ctx0" brushRef="#br0" timeOffset="2635.14">17405 4526 1358 0,'5'27'498'0,"0"-4"-352"0,-1 6-111 16,0-3 3-16,-2 13-11 0,2-3-2 0,-4 5-6 16,-2 7-2-16,-4-1-3 0,5 2-21 15,-2 12 16-15,-3 4-9 0,3-6 7 16,0 8 1-16,1-10-1 0,-1 2 0 0,3-11 0 0,4-8-1 0,-4 12-1 16,4-13 0-16,-2-5 0 0,3 0 0 0,1-4 0 0,2 3 0 15,-3-6 0-15,1 3 1 0,2-23 0 16,-2 12 3-16,4-4-2 0,-5-4 3 0,0 2-2 15,-4-5-6-15,6-8-10 0,-4 8-53 0,-3-3-35 16,8-9-46-16,-4 3-60 0,-7-7 134 0,11-6-117 16,-7-6-70-16</inkml:trace>
  <inkml:trace contextRef="#ctx1" brushRef="#br0">9898 9292 0,'0'0'15,"0"0"-15,0-27 16,22-3 0,77-36-16,136-38 15,132-8-15,82 30 16,27 16-1,-2 6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8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99 2625,'0'0'6649,"0"-17"-5985,0-47-21,-2 49-246,-3 13-329,-3 11-122,-3 16 38,0 1 1,2 1-1,1-1 0,2 1 1,-6 44-1,5 0-14,2 73-1,5-128 33,0-1-1,2 1 1,-1-1-1,2 1 1,0-1-1,1 0 1,10 25 0,-11-33-1,1 1 0,1 0 0,-1-1 0,1 0 0,1 0 0,-1 0 0,1-1 0,1 0 0,-1 0 0,1-1 0,0 1 0,0-1 0,0-1 0,1 1 0,8 3 0,-9-5 6,0 0-1,-1-1 1,1 1-1,0-1 1,0 0-1,1-1 1,-1 0-1,0 0 1,0-1-1,1 1 1,-1-2-1,0 1 1,1-1-1,-1 0 0,0 0 1,0-1-1,0 0 1,0-1-1,0 1 1,0-1-1,-1 0 1,1-1-1,-1 0 1,0 0-1,0 0 1,0-1-1,7-8 1,-1-2 2,0 0 0,-2-1 0,0 0 0,-1 0 0,-1-1 0,0-1 0,-1 1 1,-1-1-1,5-23 0,-4 1-98,-1 0 0,-2 0 0,-1-51 1,-3 83 74,0 0 1,-1-1-1,1 1 1,-2 0-1,1 0 1,-1 0 0,0 0-1,-1 1 1,0-1-1,0 0 1,-1 1-1,0 0 1,0 0-1,0 0 1,-1 0 0,0 1-1,-1 0 1,1 0-1,-1 0 1,0 1-1,0 0 1,-1 0 0,0 0-1,0 1 1,0 0-1,-13-5 1,12 6-244,-1 0 0,1 0 0,-1 1 0,1 1 1,-1-1-1,0 1 0,1 1 0,-17 0 0,15 0-675,2 2-1493,6 9-742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9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6371,'0'0'-5,"2"46"127,4 154 94,-4 76 31,-2-178-200,-1-97-46,1 1 0,0-1 0,0 1 0,0 0 0,0-1 0,0 1-1,1-1 1,-1 1 0,0-1 0,1 1 0,-1-1 0,1 1 0,-1-1 0,1 1 0,0-1 0,0 0 0,0 1 0,0-1 0,0 0 0,0 0 0,0 0 0,0 0 0,0 1 0,0-1 0,0-1-1,1 1 1,1 1 0,1-1 11,1 0-1,-1 0 0,1 0 1,-1-1-1,1 0 0,0 0 1,7-1-1,8 1 120,2-1 81,0-1 0,0-1 1,-1 0-1,1-2 0,32-11 0,101-49 19,-30 11-230,-81 36-762,-43 17 102,-7 9-114,-134 151 281,-27 35 65,140-158 386,1 1 0,2 1 0,-33 71 0,41-68 116,1 0 1,2 0 0,2 1-1,2 1 1,1 0 0,3 0-1,-1 76 1,6-117-41,0 0 0,0 0 0,0-1-1,1 1 1,-1 0 0,0 0 0,1 0 0,-1 0-1,1 0 1,0 0 0,-1 0 0,1-1 0,0 1-1,0 0 1,0-1 0,1 1 0,-1 0 0,0-1-1,0 0 1,1 1 0,-1-1 0,1 0 0,-1 1-1,1-1 1,0 0 0,0 0 0,-1 0 0,1-1-1,3 2 1,4 0 91,0 0 0,0-1-1,-1 0 1,1-1-1,13 0 1,-7 0 24,2-2-51,1 0 0,-1-1 1,1 0-1,-1-1 0,0-1 1,0-1-1,-1-1 1,0 0-1,0-1 0,29-19 1,-8 1-530,-2-1 0,0-2 0,36-39 0,5-18-2105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29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786 0 6035,'0'0'2081,"-283"268"-1553,222-163 128,1 4 113,-1 4-353,1-5-288,-1-3-32,10-9-80,14-16-16,0-9 0,4-13-544,10-16-593,4-25-992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0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6467,'0'0'1745,"321"29"-625,-191-29-223,-4 0-481,-19 0-160,-33 0-208,-23 0-48,-14 0 0,-18 0-96,-10 0-560,-9-29-3810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0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1 3282,'0'0'2721,"0"213"-2081,23-154-96,5-5-47,-5 5-65,0-5-288,-9 0-96,-9 1-16,-5-1-32,0 13 0,-65 4-144,-28 9-673,-28 4-543,-14-5-865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0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1 268 4930,'0'0'1633,"321"-142"112,-191 96-657,-9 13-704,-24 12-287,-18 8-81,-32 1-16,-19 12-32,-19 0-273,-4 0-495,-5 33-3026,-47 5 1665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1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1 553 4130,'0'0'5923,"283"-67"-5171,-139 21-96,5-9-416,5 1-240,-10-1 0,-14 5-16,-9 4-288,-10 0-464,-8 4-449,-6 0-495,-8-8-962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1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1 712 3522,'0'0'4535,"54"-31"-3985,-54 31-550,235-126 386,-216 116-267,1 2 0,0 0 0,0 1 0,0 1 0,1 0 0,-1 2 0,1 0 0,40 0 0,-34 2 56,142 0 477,-107 2-594,-56 0-60,-1 0 1,1 1-1,-1-1 1,1 1-1,-1 0 1,1 1-1,-1-1 1,0 1-1,0 0 1,0 0-1,0 1 1,0 0-1,0 0 0,0 0 1,-1 0-1,0 1 1,0-1-1,0 1 1,0 0-1,0 0 1,-1 1-1,1-1 1,-1 1-1,-1 0 1,1 0-1,0 0 0,-1 0 1,0 0-1,-1 0 1,2 7-1,3 14-10,-1 2 0,-1-1 1,-2 0-1,-1 49 0,-1-54 10,-2 17 11,-2 0 0,-1 0 0,-2 0 0,-1-1 0,-2 0-1,-29 68 1,5-29-106,-4-3 0,-56 84-1,86-146-28,1 2-264,-2 0 0,0-1 0,-1-1-1,0 0 1,0 0 0,-24 20 0,33-32 288,1 0-1,-1 1 1,1-1 0,-1 0-1,1 1 1,-1-1 0,1 0-1,-1 0 1,0 1 0,1-1-1,-1 0 1,1 0 0,-1 0 0,0 0-1,1 0 1,-1 0 0,0 0-1,1 0 1,-1 0 0,1 0-1,-1 0 1,0-1 0,-5-6-3409</inkml:trace>
  <inkml:trace contextRef="#ctx0" brushRef="#br0" timeOffset="1">1498 0 6067,'0'0'2993,"223"247"-2417,-172-100-271,-14 29 63,-9 24 32,-14 26-224,-9 0-144,-5 9 32,0-9-64,0-17-128,0-25-384,-9-33-433,-24-47-960,-14-45-1936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1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1 256 4802,'0'0'6219,"52"-32"-5736,-52 32-483,222-132 251,-207 123-200,1 1 0,0 1 0,0 1 0,0 0 0,33-7 1,70-6 150,0 6 1,177 2 0,-289 11-208,-1 0 0,1 1 0,0-1-1,-1 1 1,1 1 0,-1-1 0,1 1 0,-1 0 0,0 1 0,0-1 0,7 5 0,-9-4-2,0 0 0,-1 0 0,1 0 0,0 1 0,-1-1 0,0 1 0,0 0 0,0 0 0,0 0 0,-1 1-1,0-1 1,0 1 0,0-1 0,0 1 0,1 6 0,0-1-52,-1 1 0,-1 0 0,0-1 0,0 1 0,-1 0 0,0 0 0,-1 0 0,0 0 0,-1-1 0,0 1 0,-1 0 0,0-1 0,0 0 0,-1 0 0,-1 0 0,0 0 0,0-1 0,-1 1 0,0-1 0,-14 16 0,-7 4-187,-2-1-1,0-1 1,-2-2 0,-44 28 0,3-5-1661,-3-3 1,-142 63-1,158-85 322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2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0 185 1105,'0'0'3510,"52"-20"-2752,165-65-94,-171 68-133,1 1 0,79-15 0,-96 25-389,-10 2-203,-1 1 0,1 2 0,20 0 1,-38 6-540,-2 1 527,0 0 1,0 0-1,-1 0 1,1 0-1,-1 0 1,-1 0-1,1 0 1,-1 0-1,0 0 1,0 0 0,-1-1-1,0 1 1,0-1-1,0 0 1,-1 0-1,1 0 1,-1 0-1,-6 6 1,-48 45-142,-99 75-1,102-90 99,3 3 0,-86 91 1,133-129 102,0-1 1,1 1 0,-1 0-1,1 0 1,0 0 0,1 1 0,-1-1-1,1 1 1,1 0 0,-1 0 0,1 0-1,0 0 1,1 0 0,-1 12-1,1-19-2,1 1 0,0 0 0,0-1 0,1 1 0,-1 0 0,0 0 0,0-1 0,0 1 0,0 0-1,0-1 1,1 1 0,-1 0 0,0-1 0,1 1 0,-1 0 0,1-1 0,-1 1 0,0-1 0,1 1 0,-1-1-1,1 1 1,-1-1 0,1 1 0,0-1 0,-1 1 0,1-1 0,0 1 0,24 3-414,-19-4 344,100 2-551,1-4 0,118-18 0,113-4 1002,-335 23-388,0 1 0,0 0 0,0 0 0,0 0 0,0 0 0,0 1-1,0-1 1,0 1 0,0 0 0,0-1 0,0 1 0,-1 1 0,1-1 0,0 0 0,-1 1 0,1-1 0,-1 1 0,1 0 0,3 3-1,-5-2-40,0 0 0,0 0 0,0 0 0,0 0 0,0 1 0,-1-1 0,1 0 0,-1 0 0,0 1 0,0-1 0,0 0 0,0 0 0,0 0 0,-1 1-1,0-1 1,0 0 0,-1 5 0,-1 0 35,0 0 0,0 0 0,-1 0 0,0 0 0,0-1 0,-1 0 0,0 0 0,0 0 0,-8 7 0,-8 7 66,-32 24 0,52-44-37,-198 137 595,-11 10 785,203-142-1163,-1 0-1,1 1 1,-10 12-1,15-17-173,1 0 0,0 1 0,-1-1 0,1 0 0,0 0 0,0 1 0,0-1 0,0 1 0,0-1 0,1 1 0,-1-1 0,1 1 0,0-1 0,0 1 0,0-1 0,0 1 0,0 3 0,0-6-30,1 1-1,-1-1 1,0 1-1,0-1 1,0 1-1,1-1 0,-1 0 1,0 1-1,1-1 1,-1 1-1,0-1 0,1 0 1,-1 1-1,1-1 1,-1 0-1,0 1 1,1-1-1,-1 0 0,1 0 1,-1 1-1,1-1 1,-1 0-1,1 0 0,-1 0 1,1 0-1,-1 0 1,1 1-1,-1-1 1,1 0-1,-1 0 0,1 0 1,-1-1-1,1 1 1,0 0-1,49 3 358,1-3 0,-1-2 0,1-2-1,-1-2 1,0-3 0,63-18 0,-38 6-379,482-154-1988,-411 116-2526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2:53.80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11936 5050 812 0,'-8'-3'394'0,"5"3"-235"0,-1 0-105 15,3-2-34-15,3-1-4 0,3-3 3 0,0-1-7 16,-5 5 7-16,5-5 1 0,7-9-3 15,-1 0 1-15,-5 5-1 0,5-4 1 0,1 0-4 0,10-7 0 16,4-9-3-16,0 2 0 0,-6 9-1 0,10-7-2 16,5-5 0-16,-1 1-1 0,-6 3 0 0,2-1-3 15,-2 5 0-15,-2-4 0 0,0-1 0 0,5 6 0 16,-14 0 0-16,7 5 2 0,-4-2-2 0,-3 6 1 16,0 5 0-16,-4 1-8 0,2 2-8 0,-11 1-6 0,2-1-6 15,-7 9-7-15,4-2-3 0,-2 2-15 0,-2 7-4 16,-5 3 2-16,-4 3 3 0,-5 14-2 15,-1 0 10-15,-3 3 4 0,-4 7 3 0,7-6 13 16,-1 8 5-16,-1-3 2 0,-5 6 4 0,-4 1 7 16,5-5 0-16,0 2 1 0,10-1 0 0,-19 6 2 15,23-13 4-15,-7 1 1 0,9-4 0 16,1 2 3-16,4-10-1 0,2-1 1 0,2-10 2 16,-3 5 2-16,4-5 8 0,5-4 3 0,-5-3 5 0,10-11 3 0,9 1 1 15,-8-2 4-15,4-2 0 0,4-2 0 0,2-10-8 16,0-1-4-16,3-12-3 0,3 6-2 0,-14-2-3 15,15-9-6-15,-6-6-2 0,0 5 1 0,1 1-1 16,-2 2 1-16,1-4 0 0,3-2 0 0,2-3 0 16,-1 0 0-16,-3 6-2 0,-16-3-6 15,7-2-2-15,-8 1-1 0,3 2 0 0,0 5-4 0,-9-1 0 16,-3 4 1-16,12 2 1 0,-17 7 4 16,3 2 2-16,8 2 0 0,-13 6 0 0,6-2 0 15,4 3 0-15,-17 8 2 0,18-3 0 0,-5 3 0 0,0 0 1 16,-6 4 0-16,4-1-2 0,2 2 0 0,-3 5 0 15,9-3-2-15,8 1-2 0,-17 6-2 0,10 4-1 16,3 5-1-16,-9 6 1 0,12-2 0 0,-5 6 0 16,-10 4 0-16,17 2 0 0,-6 4 1 0,-1 1 1 15,7-1-1-15,-11 6 2 0,-3 1 1 0,5-8 0 16,-6 3 0-16,5-6 0 0,9 0 2 0,-12-4-1 16,7-10 2-16,-3 7-2 0,5-3 1 0,4-5-1 15,-8-1-1-15,-3-3 0 0,-1-1-2 16,-3-4 0-16,4 3-15 0,-3-6-7 0,-2-7-8 15,-2 4-7-15,0-4-21 0,1-2-10 0,-5-2-6 16,5-1-8-16,-8-14 4 0,5-1 4 0,-5 3 7 16,2-4 8-16,-1-4 25 0,3-2 14 0,-4-4 15 15,5 4 9-15,9 4 27 0,-11 4 7 0,6 0 6 0,-2 3 4 0,5-1 1 16,-2 3-1-16,7 2 2 0,-5-1-4 16,-12 4-11-16,19-7-5 0,-4 8-5 0,2-2-2 15,-1-1-5-15,-2 7-4 0,-1-3-6 0,10 1-4 16,7-4-1-16,-10 5-1 0,4-4 0 0,1 3-1 15,-2 0 0-15,7-1 1 0,-2 2-1 0,-1 0-6 16,-1 0-14-16,1 0-18 0,3 1-22 0,-5 0-79 16,-2 4-49-16,-1-4 130 0,-5 1-99 0,0-2-76 15</inkml:trace>
  <inkml:trace contextRef="#ctx0" brushRef="#br0" timeOffset="466.83">13368 3912 982 0,'-4'8'411'0,"4"-2"-238"0,-2 9-105 16,2 5-26-16,2-1-9 0,-2 5-1 0,-7 7-10 15,7-5 12-15,-8 10 37 0,2 0-60 0,-4 5-1 16,5-1-1-16,0 2-2 0,-7 1 1 0,0-4-3 15,-5 5-11-15,10-16 3 0,-10 8-9 0,12-8-6 16,-15 5-12-16,10-9-30 0,8-2-17 0,2-10-14 16,-2 3-16-16,-11-2-25 0,13-4-6 0,-4-3-2 0,0-12-3 15,8-5 28-15,-17-1 13 0,7 2 12 0,4-9 15 16,6-1 33-16,-6-5 15 0,6-6 12 0,-2 2 26 16,-3 4 8-16,8 0 13 0,-1-5 13 15,-5 6 13-15,8-1-2 0,5 3 12 0,-10 5 2 0,-6 10 4 16,0-3-3-16,9 3-5 15,1-1-4-15,7 11-7 0,-2-3 9 0,-11 8-17 16,25-2-4-16,-13 1-11 0,8 1-5 0,-7-2-4 0,-1 4-4 0,4 1-4 16,-6 7-9-16,0-9 6 0,8 7 0 0,-2-6-4 0,-1 9 2 15,-4 2 1-15,1-2 0 0,-3-5-7 0,0 1-2 16,3-3-8-16,-3 1-21 0,0-1-9 16,1-4-12-16,-3-5-11 0,-1 2-19 0,0-5-1 15,0-2 0-15,-3 2-8 0,1-11 4 0,0-2-7 16,-2-6-11-16,3 2 60 0,-4-14-26 0,-2 7-13 15</inkml:trace>
  <inkml:trace contextRef="#ctx0" brushRef="#br0" timeOffset="683.42">13560 3573 862 0,'-1'-5'331'16,"-8"2"-223"-16,11 5-63 0,-1 9 8 0,1 7 4 15,1-7 0-15,1 16-7 0,0-6 0 0,4 12-3 16,0 4-6-16,4 6-12 0,-2-3-5 0,0-3-6 15,2 17-7-15,-1 8-1 0,3 3-1 0,-6-7-1 16,0 9-8-16,6-4 4 0,2 12 1 0,-5-5 0 16,4 2-1-16,-3-14 3 0,12-1 0 0,-5 5 1 15,-2-6 2-15,-3-4-2 0,-1-2 1 16,15-8-2-16,-8-4 2 0,3-6-3 0,-11 5-55 16,10-10 24-16,-3-4-120 0,4-2-46 0,-5-10 138 15,0 4-103-15,-7-16-52 0</inkml:trace>
  <inkml:trace contextRef="#ctx0" brushRef="#br0" timeOffset="1150.83">14145 3636 1425 0,'5'-5'628'0,"3"-3"-448"0,1 5-119 15,6 1-48-15,1-2-16 0,7 4 3 0,-11 5 3 16,10-2 2-16,-6 7-55 0,8-4 53 0,2 4-1 16,-1 1-8-16,1 6 6 0,-3-1-1 0,5-5-3 15,1 4 4-15,-6 6-11 0,-6 0-14 0,-1-5-4 16,-9 2-3-16,4 0-3 0,-3-1 1 0,-9 6-2 15,0-7-9-15,-6 5 21 0,-2 2-2 16,-7 8 10-16,2-5-2 0,-8 5 9 0,-1-2 1 16,-6 5 6-16,0 0 3 0,4-1 2 0,-5-7 7 15,-3 2-6-15,4-7 16 0,6-1-5 0,-1-4 2 16,5-6 1-16,2 0 3 0,-1-1 0 0,5 3-2 16,4-8 1-16,5 2-7 0,0-7-1 0,-4 9 0 15,6-8-1-15,1 1 0 0,6 1-2 0,-1-4 1 0,5-1-1 16,11-4-2-16,-12 7-3 0,14-7-1 0,2-4 0 15,1-1-2-15,3-4 0 0,4-5-1 0,0 1 1 16,-4 3 0-16,8-1 1 0,-2-4 1 0,3 5 1 16,3-1-1-16,-6 3-1 0,3 0 1 0,-4-1-71 15,5-3-35-15,-9-2-45 0,2 4 14 0,3-6 77 16,-4 4-96-16,-3-4-52 0</inkml:trace>
  <inkml:trace contextRef="#ctx0" brushRef="#br0" timeOffset="1850.02">14873 3374 1402 0,'4'-9'499'0,"6"-1"-380"16,3 3-89-16,5-2-1 0,0 5-4 16,-3 2-4-16,9 2-1 0,7-6 0 0,-3 3 0 15,-5 3-3-15,2-2-3 0,-4 1-5 0,11 1-2 16,-8 3-1-16,1-2 0 0,-7 8-15 0,-3 4-11 15,1 0-9-15,-3 6 3 0,1 1-3 0,-24 10-14 16,7-1-45-16,-13 5-13 0,2 6 13 0,-9-4 10 16,2 3-15-16,-8-4 20 0,-3 1 5 0,7-5 18 15,-3 6 59-15,3-12 0 0,-2-4 32 0,4-1 8 16,3-1 7-16,0-4 36 0,4 0-21 0,1-6 1 0,7-4-2 16,1-3-8-16,0 1-23 0,1-2-9 0,6-2-8 15,0 1-16-15,5-5-5 0,6-7-3 16,-4 4-3-16,8 0-21 0,0-7 14 0,2 1 1 15,6-6 1-15,5-6 2 0,-1 2 2 0,-2 4 0 16,-2-7 2-16,4 6 3 0,-7 3 1 0,4-5 1 16,-13 14 2-16,9-5-1 0,-7 5 1 0,-1 2 1 15,4 7-3-15,-9-3 1 0,8-1 0 0,-8 8-1 0,-9 6-1 16,4 1-2-16,-1 1-1 0,-8 3 1 0,2-2-1 16,1 6-1-16,3 5 0 0,-4-1 1 0,1 0 0 15,2-1 0-15,7-3 1 0,-1 5 0 0,1 4 2 16,-7-6-1-16,0-4 1 0,6-1 2 0,7-7 0 15,-4-1 1-15,-7 3 0 0,14-12 0 0,-12 2 0 16,11-4 0-16,-2 0 0 0,2 0 1 16,3-2 0-16,0-6 0 0,0 0 0 0,2-10 1 15,3 8-1-15,1-3 1 0,-5-6-1 0,5-7-1 16,1 0 1-16,-5-2-1 0,-1-1 0 0,2 0-3 0,3-15-2 16,-5-2-2-16,3 1-1 0,7 3-1 0,-9-8-1 15,4 2 1-15,-5 1-1 0,-5 9 4 0,-6 5 1 16,11-7 3-16,-14 17 8 0,0-3 3 0,1 11 0 15,1-1 5-15,1 3 8 0,-1 3-2 0,4 4 3 16,-3 4 1-16,4 6-9 0,-6 0 3 0,-3 2-7 16,6 4-5-16,-2 17-7 0,3-10-1 0,-3 5 0 15,1 3-5-15,0-2 4 0,6 9-5 16,-3 9 5-16,0 1 1 0,3-6 2 0,-6 11 0 16,9-5-1-16,-7 6 2 0,-4 3-1 0,8 0-1 15,1-6 0-15,-1 1-17 0,-2-2-15 0,1-2-13 16,-1 4 5-16,2-14-90 0,3-2-34 0,-5-4-2 15,0 6-21-15,3-20 107 0,-3 4-85 0,-1-11-32 16</inkml:trace>
  <inkml:trace contextRef="#ctx0" brushRef="#br0" timeOffset="2136.58">16306 3000 1173 0,'15'-11'591'16,"3"-4"-379"-16,-2 8 5 0,0-2-169 0,6 3-12 16,-2 0-2-16,2-2 1 0,-3 4 6 0,9 0-18 0,-8 2-3 15,5 0-29-15,1-1 22 0,-6 1-7 0,11 1-2 16,-2 1-2-16,-1 1-6 0,-1 5 5 0,-6 2 1 16,7 1 0-16,-6 6-4 0,0 2 2 0,-13 8 2 15,3-3-1-15,-4 5 1 0,-2 3 0 0,-3 3-1 16,0-1 1-16,-3-2-1 0,-2 9 0 15,1-10-1-15,-3 4 1 0,0-2-5 0,-2-2-4 16,2-6 3-16,-4 0-22 0,2 0-12 0,3-5 4 16,-3-2-69-16,2-4 27 0,0 2-92 0,1-4-56 15,3-3 143-15,0-2-99 0,0-4-41 0</inkml:trace>
  <inkml:trace contextRef="#ctx0" brushRef="#br0" timeOffset="2417.11">17210 2524 1507 0,'21'24'526'0,"-5"2"-336"0,5 7-108 16,0 4-23-16,-3 3-25 0,0 3-12 0,1 6-11 15,1 3 5-15,-8 7 1 0,4-3-1 0,-7 8 4 16,5-10-11-16,-6 7 0 0,-1-2 0 15,1-5 0-15,-2-2 1 0,2-11-7 0,-4-2 2 0,2 1-1 16,2 3 3-16,-7-10 1 0,5 0-4 0,5-4-2 0,-9 8-2 16,0-6-3-16,3 1-1 0,1-10-40 0,-5 5-18 15,14-7-16-15,-9 0 7 0,3-8-108 16,-7-3-54-16,8-1 155 0,-6-6-116 0,-6-4-29 16</inkml:trace>
  <inkml:trace contextRef="#ctx0" brushRef="#br0" timeOffset="5504.39">10202 12581 716 0,'-1'3'291'16,"-2"0"-176"-16,3 3-16 0,-3-1-89 0,1 1-13 0,2 2-2 15,0 2 0-15,-2-2 1 0,1 0-1 0,0 0-16 16,1 1 19-16,0 3 2 0,-1 1 1 0,1-1 5 16,0 4 3-16,2-5 3 0,-1 5 4 0,2-2 6 15,-2 2-1-15,3 5 5 0,-2-3 0 0,0 0-5 16,0 5-1-16,-1 1 4 0,0 0-10 0,0-1-5 15,0 7 0-15,-1-6-6 0,0 2-2 0,3-3 1 16,-2 1 1-16,-1 3-7 0,3-1 5 16,-3 4 2-16,1-5 0 0,-1-1 1 0,2 1-1 0,-7 9 0 15,5-7 0-15,-2-3 1 0,1 0 1 0,-1 1-1 0,-1 3 0 16,-4-2 1-16,-1 1 1 0,5-6-1 0,-1 5 1 16,-6 2 0-16,3-2 1 0,3-1 0 0,-6 0 0 15,4-1 0-15,-3-1 1 0,-1-1 0 0,3-4-1 16,0 3 0-16,-1-7-1 0,-3 7 0 15,7-10 0-15,-5 3-1 0,0 1-1 0,4-3 0 16,-10 3 1-16,5 0 0 0,2-1-1 0,3-5-1 16,-5 4 1-16,8-4 0 0,-5 4-1 15,-4 0 0-15,11-8-1 0,-9 5-1 0,9-2 1 0,-3 2-1 16,-8-1 0-16,3 1 2 0,7-5 0 0,-1 6 0 16,2-5 2-16,-5 1 0 0,-9 1 2 0,14-2 0 15,7-1 0-15,-19 2 0 0,3 1 1 0,6-4 1 16,-5 3 1-16,12-2 1 0,-4-2 0 0,-19 5 1 15,15-3 0-15,4 0 0 0,2 0 0 0,-5-2-1 0,-3 4-1 16,3-1-3-16,-3 1 1 0,18-4 1 16,-9 2-1-16,-14 2 1 0,7-2 0 0,0-1 2 15,0 0 3-15,1 0-1 0,2-1 1 0,-13 1 0 16,16-3 4-16,2 3-1 0,3-3 1 0,-7-1-1 16,0 1-1-16,2 0 2 0,-2-2-1 0,1 1-2 15,-4-2-1-15,-6 2-2 0,3-2 0 16,4-3-2-16,7 0-1 0,-11-1-2 0,3 0 1 15,5-4 0-15,-4-1-2 0,9 1-1 0,-5-1 0 0,-2-2-1 0,0-5 0 16,-3-1-1-16,3 6 0 0,-3-6-1 0,-2-3-1 16,5-6 0-16,1-4 1 0,-2 1-1 0,1 3-1 15,0-10 1-15,2-2-1 0,2 4 0 0,-2-4 0 16,-2-1 0-16,-3 0 0 0,6-2 0 16,-11 5 0-16,2 3 0 0,5-4 1 0,4 2-1 0,0 2 0 15,-1 0 1-15,2 0-1 0,-8 1 0 16,0-5 1-16,18 0-1 0,-9 3 0 0,4 2 0 15,-11 1 0-15,3 6 0 0,4-1 0 0,11-2 0 16,7 1 0-16,-24 4 0 0,13-1-1 0,-9 1 1 0,15-5 0 16,-16 6 0-16,6-3 0 0,-2 4 0 0,-3-2 0 15,-1 7 0-15,3-3 0 0,4 3 0 0,-5-1-1 16,10-3 1-16,-11 5 0 0,1 0 0 0,5-1 0 16,-4 2 0-16,4-2 0 0,-4 2-1 0,-4 5 1 15,8-2-1-15,-1-4 1 0,1 4-1 0,-3 5 1 16,-4-3-1-16,4 2 1 0,-1-3 0 0,2 2-1 15,-3 3 1-15,1 4-1 0,1-7 0 16,3 1 0-16,1 2 1 0,-7 1-2 0,4-2 1 16,0-1 0-16,1-2 0 0,0 3-1 0,-4 6-1 15,0-1 1-15,4 1 0 0,-1-6 0 0,-2 14 0 16,-2-1 0-16,0-1-1 0,1-7 1 0,1 1 1 16,-1 3 0-16,1 0-1 0,0 8 1 0,-1-13-1 15,2 8 1-15,-1-1 0 0,6 7 0 0,-5-1 0 0,2 3 0 16,1 6 1-16,2-8-1 0,-1 5 1 0,1 4-1 15,-4 1 1-15,-1 6 0 0,-1 4 0 0,3-3 1 16,-5-3 0-16,-2 12-1 0,1-3 0 0,2 2 1 16,8-1 0-16,-14 0 0 0,3-1-1 0,0-1 0 15,-1 3 1-15,5-6 0 0,-5 4 0 0,-2 0-1 16,-8-4 1-16,10 3 0 0,-4-1 1 16,-3-1-1-16,4-1 0 0,-5-2 0 0,8 1 1 0,-3 1-2 15,1 4 1-15,0-11-3 0,2 4-2 0,1 0-2 0,2 1 1 16,-7-2-2-16,1 0-2 0,-6-4-2 0,1-2-1 15,8 0 0-15,-10-3-11 0,0 1-10 0,-2-4-13 16,7-3-16-16,-1 0-61 0,-1-1-45 16,2-5-67-16,-4 4 155 0,-3-3-111 0,4-1-55 15</inkml:trace>
  <inkml:trace contextRef="#ctx0" brushRef="#br0" timeOffset="6170.48">9782 13452 689 0,'-4'7'281'0,"1"2"-186"0,1 0-39 0,5-6-34 0,-3 6-4 15,2-3-3-15,-1-1 15 0,0-1 3 0,0 1 3 16,-1-1-2-16,-5 4 9 0,1-3 3 15,1 4 3-15,-2-2 2 0,-1 1 7 0,0 0 3 16,-3 0 3-16,2-2 1 0,-2-4 0 0,-6 8-2 16,4-9-3-16,-2 4-5 0,-3-3-14 0,1 0-6 15,0 0 5-15,-3 1-14 0,-6 2-8 0,9-5-2 16,-4 3-3-16,-8 2 0 0,2-3-5 16,-1 2 1-16,6-3-9 0,1 0 8 0,-4-1-3 0,-10 2 0 15,9-2 0-15,1-2-1 0,5 1 2 0,-5-5 0 16,-16 7 0-16,14-2 1 0,0 2 0 0,3-1-1 15,-4-1 1-15,0 2-1 0,6-1-2 0,-2 1-1 16,5-1-2-16,5-2 0 0,-8 2-1 0,3-1 0 16,3-2 1-16,1 2-1 0,-3 2 0 0,2-1 0 15,-2 3 0-15,0-1-2 0,5-2 2 0,3 1-1 16,-4 0 0-16,4 2 0 0,-2-3 0 0,9 1 0 16,-1 2-3-16,0-2 1 0,7-2-5 0,-5 2-1 15,2-1-4-15,6-2 1 0,0 2-2 16,-3 1-1-16,2 2 3 0,3 1 1 0,-3 3 2 15,9-3 3-15,-7 2 3 0,-5 4 0 0,7 2 2 16,3-5 1-16,-2 8 0 0,-2-8 0 0,-3 9 0 16,7 0 0-16,0-2 0 0,1-1 0 0,-6-3 1 0,2-1 0 0,-3 3 1 15,1 4-1-15,0-8-4 0,-6 5-13 0,0-4-16 16,1 2-21-16,0-7-30 0,-1 5-123 0,-1 0 157 16,-1-4-120-16,-1-4-58 0</inkml:trace>
  <inkml:trace contextRef="#ctx0" brushRef="#br0" timeOffset="6389.48">8907 13588 1350 0,'4'-3'485'0,"-5"-5"-363"0,5 0-96 16,-3-1 4-16,12-2-5 0,-5 0-12 0,0-6-8 15,4-2-1-15,3 1 2 0,5 1 1 0,1-5-1 16,-8 1 1-16,8 3-1 0,0-2-1 0,-7 3 0 15,16-1 0-15,-16 3-2 0,3 3 1 0,-2 2 0 16,3-1 0-16,1-3-2 0,-2 5-1 16,-4 3-24-16,0 0-17 0,1-1 14 0,1-1-64 15,-7 6-40-15,1-1 91 0,-7 1-71 0,-2-2-43 16</inkml:trace>
  <inkml:trace contextRef="#ctx0" brushRef="#br0" timeOffset="7204.51">7372 13462 683 0,'-4'1'326'0,"-4"2"-194"15,4 5-97-15,-5-1 59 0,9 1-90 0,3 0-4 16,0 8 0-16,7-5 4 0,3 2 3 0,13 0 2 16,-2 3 1-16,10 1 4 0,-7 1 3 0,5 3 1 15,2-5-3-15,-4 3-4 0,3-1-3 0,-1 4-2 16,-9-1-1-16,11-5-2 0,-2 6 0 0,4-8 1 15,0 2 0-15,0 0 1 0,12-6 1 0,-13-1-1 0,-1-3 1 16,2 1 0-16,0-5-1 0,-20 0 3 16,-9-1 1-16,2 2-1 0,12-2 1 0,7-3 0 0,-13 3 4 15,-1-2 2-15,2-5 1 0,-6-2-1 16,1 2 4-16,-4-4 0 0,-3-1 3 0,2 0 1 16,-3-1 5-16,-5 2 0 0,-5 2 1 0,2 1 0 15,-2-2-1-15,-1 0 0 0,-8 6-3 16,-3-2-2-16,4 0-7 0,6 1-3 0,-1-4-2 0,-15 13-2 0,4-2-6 15,-5 4-2-15,17-4-1 0,-14 6-1 0,7-3-2 0,-18 9-2 16,13 1 0-16,4-3-2 0,0 1 1 16,4 4-2-16,-7 1 1 0,4 5-2 0,0 1 0 15,8-4 0-15,-1 0 0 0,0 3-2 0,4 1-3 16,5-2 1-16,-3-1-2 0,5 0-2 0,1-3 2 16,5 0 1-16,-2 2 1 0,8-3 5 0,-6-2 3 15,3 1 2-15,1-1 2 0,5-5 6 0,3-1 2 16,-4 0-1-16,4-6 1 0,1-4 1 15,-4 2-1-15,8-8 1 0,-9-1 1 0,4-4-1 0,-3 2 1 16,-1-4 2-16,2-2 2 0,-14 2 0 0,17-11 2 16,-11 4 0-16,-3-3 0 0,3 3 2 0,-2-7-4 15,1 0 0-15,3-1-2 0,0 6 0 0,-6-3-2 16,5-1 1-16,-9-9-1 0,10 4-1 0,-7 10-1 16,0-8-7-16,2 4-25 0,-1-5-12 0,-2 7-14 15,-4 8-18-15,0-1-20 0,-5-3-19 0,5-1-59 16,-6 4-24-16,-1-3-17 0,-3 0 128 0,3 3-91 15,1-3-21-15</inkml:trace>
  <inkml:trace contextRef="#ctx0" brushRef="#br0" timeOffset="7637.16">8011 13434 424 0,'-8'-1'273'0,"-10"-1"-87"0,0 2-99 16,2 1 53-16,7-3-26 0,-5 0-8 0,2 0-7 0,11-1-10 0,-8 1-26 15,5 1-7-15,6-4-5 0,0 4-7 0,-1 1-18 16,-1 1-7-16,11-5-5 0,-5 2-1 0,6 0-4 15,7 1-1-15,-11 3-2 0,12-2 0 0,0 0-1 16,2 4 1-16,-9 4-1 0,1-1-1 16,2-3 1-16,2 4-2 0,1-2 0 0,-1 3 0 15,0-1 0-15,2-1 0 0,1 1-1 0,2-4 2 16,-1 4-1-16,-3 0 0 0,2-3 1 0,-3-2-1 16,-2 1 1-16,-2-2 1 0,-8 0 1 0,0 1-2 15,0 1 1-15,1-4 3 0,-6 2 1 0,1-1 1 0,1 1 1 16,0-2 2-16,0 0 6 0,-2 0 2 0,-3 0 2 15,2-2-1-15,-3 1 0 0,-3-1-2 0,-2 2 0 16,0-1-3-16,-4-4-5 0,1 2-2 0,1-4-3 16,-5 5-2-16,5-9 0 0,-7 6-1 0,7-7 0 15,-1 0-1-15,-3 0-3 0,4 1 0 16,3 1-1-16,-2 1-2 0,0-7 1 0,4 3-2 16,-4 3-1-16,5-2-2 0,1-5 2 0,1-5-1 15,2-3 1-15,0 1-1 0,0 5 0 0,5-7 0 16,2-5 2-16,0 5 0 0,0 2 1 0,4 1 0 15,-4 0 1-15,4 1 1 0,1 1-2 0,-2 4-12 16,0 2-6-16,1 0-25 0,-2 2-14 0,-3 1-2 16,6 0-37-16,-5 3-77 0,-1 2-54 0,0 0 155 15,-3 2-98-15,-3 5-24 0</inkml:trace>
  <inkml:trace contextRef="#ctx0" brushRef="#br0" timeOffset="8755.94">8167 12981 815 0,'-2'-1'384'0,"1"1"-241"0,-3 3 1 15,4-1-93-15,4-1-42 0,-3 3 7 0,4 1-11 16,2-4-3-16,-4 6-2 0,7-3 3 0,2 0 1 0,-1 1 0 16,5 1 1-16,0-2-1 0,-4 1 0 0,1 9-1 15,3-6 4-15,0 4-1 0,-1-4 2 0,0 2 0 16,5 0 1-16,2-4 4 0,-10 2-1 0,10-8 1 15,-4 2-1-15,3-2 3 0,-4 1-2 0,-2-1 1 16,-7 0 1-16,-2-7 1 0,8 2 1 16,-10-1 1-16,-4-3-1 0,8-4 1 0,-3 3 0 15,-1-2 0-15,4-1 1 0,-4 3-4 16,0-6 0-16,-1 3 2 0,-6 3-1 0,-2 0-2 0,5-8 0 16,-2 2 1-16,-2 0-1 0,-15 0 0 0,14-5-1 15,-7 2-2-15,-7 0-1 0,5 1-1 0,-7-1 0 16,-1-2-3-16,6 4 0 0,0 0-2 0,-9 4 0 15,14-4-1-15,-1 5-2 0,3 7 1 16,5 1-1-16,0 2 1 0,-13-2-2 0,6 1 0 0,-1-2 0 0,7-1-2 16,1 4 0-16,1 2-1 0,-2 4-4 0,5-3 2 15,0 0-4-15,4 2-1 0,1 4 1 16,-1-1-2-16,2 1-1 0,9 0 2 0,-5-2 3 16,8 2-2-16,1 0 4 0,-3 0 0 0,4-1 1 15,-1-2 3-15,2-5 1 0,0 2 0 16,0 0 0-16,-9 3 2 0,10-6 0 0,-4-2 1 15,-1 4 1-15,-1-9 0 0,0 2 1 0,-9-2 0 16,6-6 2-16,-1-2 1 0,-6 2-1 0,3-1 1 0,-7 4 0 0,2-8-1 16,1 2 0-16,-2 1 0 0,0-1 0 0,2-2-2 15,-5 0 0-15,0-5 1 0,1 1 2 0,-1 4-2 16,-4-3 1-16,-1 0 0 0,-3 1 1 16,-2 0 1-16,-2-2-1 0,6 5 0 0,-4-3-1 0,-11-5 0 15,-2 7 1-15,8-4-2 0,-4 4-2 16,8-2-1-16,2 2 0 0,-17-3-1 0,13 9-2 15,-1 2-1-15,2 3-2 0,-7 3 1 0,2-1 0 16,-3 3-5-16,-2 4 1 0,9 2-2 0,-1 9 0 16,-2-4 1-16,4-1-6 0,4 7 1 0,-5 0-2 0,5 4 3 15,2-5-1-15,4-7-2 0,0 2 0 16,-7 18-1-16,4-8 4 0,-2 5-2 0,6-1 1 0,9 4 1 16,-3-1 1-16,7-8 1 0,-4-2 2 0,6 1 1 15,-2 1 1-15,-4-9 2 0,4 2 1 0,2-9 0 16,-2 1 1-16,3-2 1 0,-1 0 0 0,-4-9 0 15,3 9 0-15,11-14 0 0,-7 4 1 0,-6 3 1 16,2-4 1-16,-6 5 1 0,15-11-1 16,-12-4 1-16,3 0 0 0,-13 8 1 0,10-5 0 15,6-3-1-15,-4 2 1 0,-8-3-2 0,-4 7 2 16,6 1 1-16,-4 1-1 0,-2-3 1 0,-1 5 0 16,-7 0 0-16,5 4-1 0,1 4 2 0,-6-5 0 15,6 5-2-15,-5 4-1 0,7-1-1 0,-2 1 0 16,1-1-1-16,5-4-2 0,-6 5-3 0,2 0-2 0,-3 0 0 0,4 4 0 15,6-4-2-15,-7 2-1 0,0 2 0 16,5 5 0-16,6-4 1 0,7 4 1 0,-1 0-1 16,-5 0 0-16,1 1 1 0,13 2 1 0,-13-3 1 15,5 0 0-15,3 7 1 0,0-4-1 0,7 3 2 16,5-2 1-16,-5 8 1 0,2-4 0 0,14 6 0 16,-11-2 0-16,3-1 0 0,2 4 0 0,-6 1 0 15,-5 1 0-15,7-7 1 0,-14 1-1 0,-2-2 1 16,5 4 1-16,-11-5-1 0,0-5 2 0,-2 4-1 0,-1 1 2 15,-5-1 1-15,1 2 3 0,-6-6 2 0,-1 2 0 16,-3 4 2-16,0-7 4 0,0-1 1 0,-3-8 0 16,-2 6 1-16,-4-4 0 0,2 1-2 0,-6-4 1 15,3-1 0-15,-8-2-3 0,8 0 0 0,-10 2 1 16,6-6 0-16,-2-2-2 0,-3 2 0 16,7-3-1-16,0-8-2 0,-6 3-1 15,-2-3-2-15,7-1-3 0,3-1-2 0,1 0-2 0,-1-4 0 16,10 1 0-16,-6 2-3 0,11-6-2 0,2-2 3 15,-2 4-1-15,10-9-2 0,0 1 0 0,5 0-1 16,3-2-15-16,4 5-33 0,0-5-22 0,-11 9-33 16,8-5-43-16,2 9 102 0,10-3-85 0,-8 5-50 15</inkml:trace>
  <inkml:trace contextRef="#ctx0" brushRef="#br0" timeOffset="14726.08">10310 9338 379 0,'-4'6'140'0,"-10"-2"-101"15,10 1-26-15,-6-3 5 0,6-1 1 0,-3 1 3 16,-6 0-2-16,6-1-1 0,-5 3-1 0,7-1 0 15,-2 1-2-15,4-3-3 0,-4 5-1 0,2-3-1 0,2-2 3 16,-5-1 1-16,7 0 2 0,-2 0 9 16,-4 0-2-16,5 0 7 0,-5-2 2 0,0 0 1 15,0 1 5-15,0 1-1 0,-2-1 0 0,1-6-8 16,-3 5 9-16,0-2-9 0,2 0-2 16,0-1-1-16,3-2-6 0,-9-3-1 0,10 3-2 15,-5-1-2-15,-6 6-2 0,9-3-1 0,-5-2-1 16,0 2 0-16,-6 4 1 0,13-6 2 0,-10 4 1 15,5-4 2-15,-2 0 4 0,-1-3 3 0,2 3 3 0,2-2 1 0,-5-4-1 16,-6 7 1-16,1-2 4 0,0-1-1 0,6-2-6 16,-10 1-1-16,4-1-2 0,-4 1 2 0,10 0-2 15,-3-1-1-15,-3-2-5 0,1 2 1 0,0-2 1 16,1-2-3-16,0 2 2 0,-1 0-7 0,3-6 0 16,1 4-3-16,1-3 1 0,-11-8-4 0,13 6-2 15,-2-1 1-15,-1-3-4 0,5 6 4 16,1-3-2-16,-6-7 2 0,11 10-2 0,1-5-1 15,-3-1-1-15,-1 4 1 0,0-5-1 0,1-4 0 16,-2 3-1-16,7 10-1 0,0 8-2 0,0 0 2 0,0-28-2 16,-1 0 0-16,-2-1-1 0,6 1 0 0,-1-6 0 15,9 1 0-15,-7 2 0 0,-5 5-1 0,13 0 0 16,-3 0 1-16,5-6 0 0,0-2-1 0,5 4 2 16,-10 1-128-16,4-2 128 0,-2 13 0 15,-6 13 0-15,2 1-24 0,15-36 24 0,0 2 1 0,-2 1 1 16,0 7 145-16,-1-1-144 0,4 6 6 0,6-7-5 15,-10 16 23-15,-6 6-23 0,6-1-1 16,5-7-3-16,-3 1-17 0,3 2 20 0,-5 1-8 16,-7 7 8-16,7-7 0 0,5 0 1 0,-8 7 0 15,-2 1 1-15,-2 3-1 0,-2 1 0 0,0 3-1 16,6-2 1-16,-3-1 0 0,-3 2-3 0,3 0 1 16,-2 1-1-16,3 1 0 0,-4 4-1 0,3-3 0 15,-4 9-2-15,-1-1-1 0,1-2 3 0,-2 2-3 0,-3 4-1 0,7-4 2 16,-3 6-1-16,-1-2-1 0,1 2 1 15,2-2 0-15,-2 8-1 0,4-3 1 0,1 2 1 16,-4 10-1-16,4-10 1 0,-3 1 0 0,0 6 1 16,8 1 1-16,-8 2 0 0,3 3 1 0,-1-5 1 15,-8 2 0-15,9 14 2 0,1-7-1 0,-8 8 1 16,-1-1 0-16,7-3 0 0,-8 7 0 0,13-2 1 16,0 1-1-16,-9-4 2 0,6 2 0 0,-3 4-1 15,2-4 0-15,-1 0 1 0,-12 1 0 0,2 5-2 16,2 0 2-16,-3-3 0 0,-2-1-1 0,1-2 1 0,-2 8-1 15,0-5 1-15,2 0 2 0,7-9-1 0,-11 8 0 16,7-1 0-16,-5-1 1 0,2 2 0 16,0-6 1-16,2 2 1 0,-6-2 7 0,-4 2-4 15,6-4 7-15,1-4 3 0,-13-1 4 0,10 1 1 16,-8-4 0-16,3-1 1 0,-8-2-5 0,10-3 6 16,-4-1-8-16,-1-6-2 0,-2 4-4 0,-8 1-1 15,8-3 4-15,-2 0-2 0,7-2-3 0,-12-1-2 16,7-4-6-16,-2 2-23 0,4-3-19 0,-2-4-22 15,-4-2-32-15,2-1-155 0,-4-2 187 0,2-6-140 16,-1 3-61-16</inkml:trace>
  <inkml:trace contextRef="#ctx0" brushRef="#br0" timeOffset="15477.9">9470 8507 1018 0,'-3'4'341'0,"-5"1"-274"15,5 1-60-15,-2 0-11 0,10-5-1 16,-8 2 0-16,-2 0 6 0,2-1 4 0,-3 1 0 15,5-3 2-15,1 0 1 0,-2 0 1 0,-9-2 2 16,11-2-1-16,-5 2 1 0,1-3-1 0,8-6 0 16,-15 2 0-16,8-4-1 0,-14 3 1 0,7-3 0 15,-3 1 2-15,-8 6 3 0,2-6 1 16,-8 1 1-16,-1 6 2 0,7-1 1 0,3-4-2 0,-7 4-2 16,-1 0-2-16,0-3-2 0,3 5-3 0,-4 2-2 15,9-4-4-15,-5 5-1 0,1 2-1 0,-3 4-1 16,3 2 0-16,-2 4-6 0,7-1-1 0,-3 5-2 15,-5 4 1-15,6 6-1 0,-3 0-2 0,10 1 1 16,-5-2 1-16,5 3 2 0,-1 2 2 0,8 0 0 16,0-3 0-16,1 6 2 0,3-7 1 0,1-2 1 15,0 0-1-15,4 2 0 0,-1-1 0 0,2-4 0 16,4-6 0-16,-3-3 0 0,3 2 0 16,7-9 1-16,0 2 4 0,-1-3 3 0,2-6 2 15,-11 3 4-15,8-6 5 0,5-1 0 0,-9-5 1 16,-3 3 2-16,8-16-3 0,-8 4-1 0,-5-2-1 15,17-2 0-15,-19 0-1 0,3-3 1 0,2 3 0 16,-11 3 2-16,-2 0-2 0,3-1 1 0,-14 7-1 16,2-1-2-16,-6 7-5 0,-6 4-3 0,9-4-2 0,-11 11-3 0,-1 2-1 15,-4 0-6-15,9 9-3 0,0-2-1 0,2 8 1 16,-7-1 1-16,7 9 2 0,-3-1 2 16,-4 5 3-16,15 6 1 0,-13-2 4 0,7 3 2 15,-11 3 0-15,10 2 0 0,-7 4-1 0,6-4-3 16,9-1 1-16,-14 0 0 0,8 1-1 0,8-8 1 15,1 3-1-15,4-11 0 0,1 0 0 0,0-7 2 16,2 0-1-16,0-4 1 0,6-13 2 0,-1 7 0 16,-3-6 2-16,3-2 4 0,1-1 0 0,5 0 0 0,-4-7 2 15,-6-4 0-15,3 4 2 0,-2-7 1 0,-4 0-1 16,-2 0-1-16,-6-3 2 0,-1-4 1 0,-6 6-1 16,11-1 1-16,-6 1-4 0,-12 3 0 0,8 11-1 15,11 0-4-15,0 1 0 0,-32-2-8 16,-23 16 3-16,8-6-7 0,-1 13-6 0,-12 6-11 0,4 21-11 15,-3-8-12-15,8 5-63 0,3 6-40 16,9-4 24-16,-4 13 68 0,-5 8-96 0,-2-7-51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2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1 360 4722,'0'0'2449,"7"-39"-1352,28-123-17,-34 151-936,2 1 0,0-1-1,0 1 1,0 0 0,2 0-1,7-15 1,-6 15 72,-5 8-104,1 0 0,-1 0 0,0 0 0,1 0 0,0 1-1,-1-1 1,1 1 0,0-1 0,0 1 0,0-1 0,0 1 0,0 0-1,0 0 1,0 0 0,0 0 0,1 1 0,1-2 0,44-3 311,-20 3-424,532-26 113,-558 27-221,1 1 0,-1 0 1,1 0-1,-1 0 0,1 0 0,-1 1 0,0-1 0,1 1 1,-1 0-1,5 1 0,-6-1 2,0 1 0,0-1 0,0 0 0,0 1 0,-1-1 0,1 1 1,0-1-1,-1 1 0,1-1 0,-1 1 0,1-1 0,-1 1 0,0 0 0,1-1 0,-1 1 1,0 0-1,0-1 0,-1 2 0,2 2-122,-1 0 0,0 0 1,-1 0-1,1 0 0,-1 0 1,0 0-1,0 0 0,0-1 0,-1 1 1,-3 7-1,-4 2-346,-1 0-1,0 0 1,-15 15 0,17-20 288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3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1 825 5122,'0'0'547,"59"-39"227,202-134 258,-123 83-565,54-41-333,-166 110-155,-21 16 7,1 0 0,1 0 0,-1 1 0,13-7 0,-18 10-29,-1 8-645,-1 54 371,0-7 98,6 70 0,-2-113 225,-1 0 0,1 0 0,1 0-1,0 0 1,1 0 0,0-1 0,0 1 0,1-1 0,0-1 0,1 1 0,0-1-1,1 0 1,0-1 0,0 0 0,1 0 0,0-1 0,0 0 0,1 0-1,0-1 1,0-1 0,0 1 0,1-2 0,-1 1 0,1-1 0,0-1 0,1 0-1,-1-1 1,0 0 0,14 0 0,-8-1 75,-1 0-1,1-2 1,0 0 0,-1-1 0,1 0-1,-1-1 1,1-1 0,-1-1-1,0 0 1,-1-1 0,1-1-1,-1-1 1,-1 0 0,1 0 0,17-15-1,-4 1-9,-1-2 0,-1 0 0,-1-1 0,25-35 0,-39 45-59,0 0 0,-1-1 0,-1 0 0,0-1 0,-2 0 0,0 0 0,-1-1 0,0 0 0,5-35 0,-7 24 12,-2 0 0,-2-39 0,0 58-4,-1 1-1,0-1 0,-1 1 1,0 0-1,-1 0 0,0 0 1,0 0-1,-1 0 0,0 1 1,0-1-1,-8-9 0,3 6-32,-1 2 0,0 0 0,-1 0-1,0 1 1,-1 0 0,1 0 0,-2 2 0,1-1-1,-1 2 1,0 0 0,0 0 0,-1 1 0,0 1-1,0 0 1,0 1 0,0 1 0,0 0 0,-1 0-1,1 2 1,-27 1 0,39 0-131,0-1-1,0 0 1,0 1 0,0-1-1,0 1 1,0 0 0,0 0 0,0 0-1,0 0 1,0 0 0,-3 2-1,-11 23-2509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4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293 374 3073,'0'0'1649,"12"38"-1003,-2-4-537,66 239 868,-32-70-513,64 237-211,-102-419-246,-5-16-6,0 0 0,0 1 0,1-1 0,-1 0 0,1 0 0,1 0 0,-1 0 0,1 0-1,4 5 1,-6-9 0,0-1 0,-1 0-1,1 0 1,0 1-1,0-1 1,0 0 0,-1 0-1,1 0 1,0 0-1,0 0 1,0 0 0,-1 0-1,1-1 1,0 1-1,0 0 1,0 0 0,-1-1-1,1 1 1,0 0-1,0-1 1,-1 1 0,1-1-1,0 1 1,-1-1 0,1 1-1,0-1 1,-1 1-1,1-1 1,-1 0 0,1 1-1,-1-1 1,1 0-1,-1 1 1,1-2 0,10-19 35,-1 0 0,0 0 0,-2-1 0,9-32-1,0-2-44,48-124-65,129-256-1,48-59-741,-237 485 741,2-6-20,-3 5 47,1 1-1,0 0 1,1 0 0,-1 1 0,2-1 0,0 1 0,12-13 0,-19 22 45,0 0 1,0-1-1,0 1 1,1 0-1,-1-1 1,0 1-1,0 0 0,0-1 1,1 1-1,-1 0 1,0-1-1,1 1 1,-1 0-1,0 0 1,0 0-1,1-1 1,-1 1-1,1 0 1,-1 0-1,0 0 1,1 0-1,-1-1 1,0 1-1,1 0 0,-1 0 1,1 0-1,-1 0 1,0 0-1,1 0 1,-1 0-1,0 0 1,1 0-1,-1 0 1,1 1-1,-1-1 1,0 0-1,1 0 1,-1 0-1,0 0 1,1 0-1,-1 1 0,0-1 1,1 0-1,-1 0 1,0 1-1,1-1 1,-1 0-1,0 0 1,0 1-1,1-1 1,-1 0-1,0 1 1,0-1-1,0 0 1,0 1-1,1 0 1,1 25-175,-2-23 172,0 25 26,-4 194 282,0-168-213,-2 0-1,-15 60 0,-160 428 507,169-511-581,-80 200 161,-192 346 1,205-453-375,75-114 6,4-9 224,0-1 0,-1 1-1,1-1 1,0 1 0,0-1 0,0 0-1,-1 1 1,1-1 0,0 1 0,-1-1-1,1 0 1,0 1 0,-1-1 0,1 0-1,0 1 1,-1-1 0,1 0 0,-1 0-1,1 1 1,0-1 0,-1 0 0,1 0-1,-1 0 1,1 0 0,-1 0 0,1 1 0,-1-1-1,1 0 1,0 0 0,-2 0 0,-8 3 16,1 2 0,0-1 0,0 1 1,0 1-1,0 0 0,1 0 0,0 0 1,0 1-1,-10 12 0,7-9-34,-47 48 84,1 3 1,4 3 0,2 1 0,4 3-1,-69 127 1,61-67-854,50-116 307,-1 2-1606,1-12-1396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4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5042,'0'0'491,"41"1"686,267 2 965,225 2-1331,-532-5-790,-6 1-183,-31 10-822,1 1 0,1 1 0,-55 31 0,-92 71-2441,110-64 1264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4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409 160 3394,'44'-14'1390,"10"-4"-777,230-69 2439,-236 74-2790,1 2-1,54-4 1,-87 14-265,-14 1 312,-12 8 44,-515 379-1190,179-141-2360,273-196 1238,18-17-869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5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1969,'0'2'8353,"10"0"-8043,-10-2-310,73 0 250,107 14 1,-9 14-184,198 60-1,-282-60-76,89 23-935,-138-46-1378,-38-5 2283,1 0 1,-1 0-1,0 0 1,0 0 0,0 0-1,0 0 1,0-1 0,1 1-1,-1 0 1,0 0-1,0 0 1,0 0 0,0 0-1,0 0 1,0 0-1,1 0 1,-1 0 0,0-1-1,0 1 1,0 0-1,0 0 1,0 0 0,0 0-1,0 0 1,0-1 0,0 1-1,0 0 1,1 0-1,-1 0 1,0 0 0,0-1-1,0 1 1,0 0-1,0 0 1,0 0 0,0 0-1,0 0 1,0-1-1,0 1 1,-1 0 0,1 0-1,0 0 1,0 0-1,0-1 1,0 1 0,0 0-1,0 0 1,0 0 0,0 0-1,0-1 1,0-30-2562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6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828 3 5202,'0'0'3365,"-7"-2"-3189,5 2-177,0 0 0,0-1 0,1 1 0,-1 0 0,0 0 0,1 1 0,-1-1 0,0 0 0,0 0 1,1 1-1,-1-1 0,0 1 0,1 0 0,-1-1 0,1 1 0,-1 0 0,1 0 0,-1 0 0,1 0 0,0 0 0,-1 0 1,1 1-1,0-1 0,-2 2 0,0 2 9,0 0 0,0 0 0,1 1 0,-1-1 0,1 0 0,0 1 0,-2 10 0,-1 14 144,1 0 1,0 40 0,3-25-25,-2-14-35,3 1 1,0 0-1,8 43 0,-7-68-72,1-1-1,0 0 0,0 1 1,1-1-1,0 0 1,0-1-1,1 1 0,-1 0 1,1-1-1,0 0 0,1 0 1,-1 0-1,1-1 1,0 1-1,0-1 0,0 0 1,1-1-1,-1 1 1,1-1-1,0 0 0,0 0 1,0-1-1,1 0 1,-1 0-1,0 0 0,1-1 1,-1 0-1,1 0 1,-1-1-1,12 0 0,-12-1 40,-1 1 0,0-1 0,0-1 0,0 1 0,0-1 0,0 0 0,0 0 0,0 0 0,0-1 0,-1 0 0,0 0 0,1 0-1,-1 0 1,0-1 0,0 1 0,-1-1 0,1 0 0,-1 0 0,6-9 0,4-8 114,0-1 0,18-44 0,-23 42-207,0 0 0,-1-1 0,-2 0 0,0 0 0,-2 0 0,-1-1 0,-1-30 0,-1 49-66,0 0-1,0 0 1,-1 0-1,0 0 1,0 0-1,-4-10 1,4 14 56,0 1 0,0-1 1,-1 1-1,0-1 0,1 1 1,-1-1-1,0 1 0,0 0 1,0 0-1,0 0 0,-1 0 0,1 0 1,-1 1-1,1-1 0,-1 1 1,1-1-1,-5-1 0,-8-1-170,0 1-1,0 0 0,0 1 1,-1 0-1,1 1 0,0 1 1,-1 1-1,1 0 0,-28 5 0,15 1-107,-1 1-1,1 1 1,1 1-1,0 2 1,-50 28-1,-119 95-2369,140-92 1626,3 2 1,-72 77 0,96-89 1017,1 2 0,2 0 0,2 2 1,1 0-1,-20 47 0,-7 46-89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6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0 891 464,'0'0'3471,"52"-2"-2161,-10 0-1033,-13 3-104,0-2 1,0-1-1,-1-2 1,1 0-1,-1-2 1,0-2-1,-1 0 1,0-1-1,0-2 1,35-19-1,307-191 2149,132-71-381,20 23-1511,-508 263-537,14-10-819,-26 15 126,-16 3-1676,-44 9 201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5:3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3810,'0'0'3289,"35"39"-2400,113 127-222,-23-14-75,-75-89-539,-46-57-47,1 0-1,0-1 1,0 1-1,0-1 0,11 7 1,-12-10 6,0 0 0,0 0 0,0-1 0,0 1 0,1-1 0,-1 0 0,0 0-1,1-1 1,-1 0 0,1 1 0,4-1 0,-3-1 3,1 1 0,-1-1-1,0 0 1,1-1 0,-1 1 0,0-1-1,0-1 1,0 1 0,0-1-1,7-4 1,5-5-10,29-25 0,-34 26-25,86-72-327,127-98-2237,-196 161 2478,1 0 0,1 2 0,0 2 0,1 1 0,65-20 0,-94 34 114,35-6 1633,-37 7-1567,0 0 1,-1 0-1,1 0 0,0 0 1,0 0-1,-1 0 0,1 1 1,0-1-1,-1 1 0,1-1 1,-1 1-1,1 0 0,-1 0 1,1-1-1,-1 1 0,1 0 1,-1 0-1,0 1 1,0-1-1,1 0 0,0 2 1,10 16 437,-1 1 0,11 26 0,-10-20 57,17 30 0,-24-49-480,0 1-1,0-1 0,1 0 0,0-1 0,0 1 0,1-1 1,0 0-1,8 5 0,-10-8-43,1 0 0,0 0 0,0-1 1,-1 0-1,1 0 0,1 0 0,-1-1 0,0 0 1,12 1-1,61-6 172,-61 2-179,2-1-85,0-1 0,0 0 0,0-2 0,-1-1 0,0 0 0,0-1-1,-1-1 1,0-1 0,-1 0 0,25-20 0,88-74-2727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41:47.63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8344 5839 456 0,'-4'2'184'0,"3"-3"-122"0,-6 1-40 16,3 0 14-16,1 0-12 0,0 0-5 0,3-3 3 0,2 3 1 0,-2-1-3 15,-3-3-3-15,1 4-3 0,1 0-3 0,5-6-5 16,-1 3 4-16,5-5-6 0,-2-1 0 0,6-1 1 16,0-1 1-16,0 0-2 0,-2 3 2 0,-3-2 0 15,16-5 0-15,-9-1 3 0,10 1 1 0,-13 1 2 16,3-5-1-16,9-3 2 0,1-1 1 0,1 0 1 15,-5 3 0-15,3-5 1 0,-1 1-1 16,10 2 1-16,-5 5-1 0,-3-2-2 0,8-5-3 16,-2 3 1-16,-7 6-3 0,3-4-1 0,10 1-3 0,-11-5-1 15,11 5 1-15,-1 0 1 0,-14 9 1 0,1-5-3 16,11-4 4-16,-18 6 3 0,5-1-2 0,-1 5 5 16,-9-1 1-16,6 1-3 0,-6-2-6 0,6 4-5 15,-7 3-11-15,-6 2-37 0,1-2-20 0,-4 3-26 16,1 0-30-16,0 1 78 0,-3 8-65 0,-3-5-34 15</inkml:trace>
  <inkml:trace contextRef="#ctx0" brushRef="#br0" timeOffset="246.89">8994 5146 716 0,'13'-4'245'0,"-2"-6"-189"0,-4 4-40 0,13-6-3 16,-10 7 3-16,1 0 1 0,0-2 0 16,-4 7 1-16,8-6-1 0,-4 13-4 0,2-5-3 15,-4 0-4-15,-1 8-3 0,-1 4-2 0,-2 1-1 16,5-3 0-16,-9 9-1 0,3-9 1 0,-8 16 1 16,3-4 0-16,-4 0 3 0,-1 1 0 0,-5 3-12 15,-4 3-10-15,6-5-14 0,-3-1-17 16,3-4-71-16,-4 6 91 0,5-7-59 0,3-8-27 0</inkml:trace>
  <inkml:trace contextRef="#ctx0" brushRef="#br0" timeOffset="780.48">9703 4467 976 0,'-10'2'326'0,"0"-1"-248"16,3 3-71-16,6-4-11 0,-4 2-2 0,5-2-1 0,1-1 1 15,6-5 3-15,-6 3 2 0,8-1-18 0,-2-2 15 16,1 3 2-16,5-3 1 0,7 2 2 0,-4 0 1 16,-2 0-1-16,4 3 0 0,1 3 1 0,-1 1 2 15,0 2 1-15,-2-4 1 0,-8 6 0 16,2-1 2-16,6 3 0 0,-11 2 1 0,-4-3-1 16,14 8-2-16,-8-3-1 0,-8 13-2 0,9-7-3 15,-27 13-6-15,7-6-1 0,7 4-1 0,-27 2 1 16,8-5 1-16,-4 5 0 0,3-9 1 0,7-1 2 0,-3 1 4 15,-5-2 1-15,9-4 1 0,-2-1 0 0,-1 2-1 0,5-5 1 16,2-2 0-16,-1 1 9 0,5-9 3 16,0 6 2-16,5-6 1 0,1-1 8 0,3 1 3 15,4-8 0-15,-2 2 2 0,6 1-6 0,3-3-3 16,3-4-3-16,-3 3-1 0,11-6-9 0,2-4-3 16,2 3-2-16,7-9-2 0,1 5-2 0,6-3 0 15,-5 2 1-15,4-3 2 0,-7 2 0 16,3 4-1-16,-6 0 2 0,-7 1-12 0,5-6-12 0,-6 2-15 15,1 1-22-15,-2 1-73 0,-2 2-51 0,0-1 126 16,-1-2-94-16,-5 4-30 0</inkml:trace>
  <inkml:trace contextRef="#ctx0" brushRef="#br0" timeOffset="1300.58">10074 4303 987 0,'12'-11'354'0,"3"-1"-247"16,2-2-79-16,6 2-3 0,-1-1-3 0,-2 8-3 15,0-1 2-15,0 2-6 0,3-6-3 0,-6 10-19 16,-2 0 12-16,10 2-2 0,-1 3-1 0,-13-1-2 16,2 5-2-16,-5 1-6 0,-1 4-2 0,3-3-1 0,-8 3-3 0,-6 6 1 15,-9 1 0-15,15-7 1 0,-4 4 2 0,-2 0 5 16,-7 6 0-16,-6 3 2 0,2-2-1 0,11-9 1 15,-1 4 0-15,-6 5-1 0,8-7 1 16,3-1 1-16,3-5 0 0,2 1 1 0,-6-3 3 16,9-1 3-16,-3 1 1 0,5-7 1 0,3-3 3 15,-2-1 1-15,4-2 0 0,4-4 0 0,0 1 0 16,-5-2-1-16,2-2-1 0,-6-5 1 0,-1-1-4 16,6 2 0-16,-6-2 1 0,-2-4-1 0,8 3-1 0,-8-6 1 15,7-3-1-15,0 3-5 0,1-6-7 0,-3-4-6 16,0 4-6-16,-2-6-10 0,1-3-2 0,0-1-3 15,-1-2-8-15,-1 2 14 0,-4 7 5 0,5-1 7 16,0-5 6-16,-5 10 9 0,0 4 2 0,0 7 4 16,-2-2 11-16,-2 6-3 0,3-2 2 0,-6 7-1 15,1 3 1-15,4 2-3 0,-6 0 0 0,3-2-1 16,0 8-2-16,1 0-7 0,1 4 0 0,-2-1-1 16,0 2 1-16,1 2 1 0,1 5 0 15,1 5 0-15,0-2 0 0,-3 4-1 0,4 6 0 16,0 1-1-16,-3 5 0 0,-1 7 1 0,0-4-1 15,0 3 0-15,-1-2 3 0,1 1 2 0,1-5-1 16,-1 5-2-16,6-16-16 0,-2 0-14 0,-1 1-14 16,3-6-15-16,-2 2 1 0,2-3-81 0,-2-2-38 0,-2-2 112 15,-3 0-88-15,-1-2-71 0</inkml:trace>
  <inkml:trace contextRef="#ctx0" brushRef="#br0" timeOffset="1682.23">10460 4735 1644 0,'6'10'10'0,"-5"-3"-3"0,-8 2 11 15,1-2-3-15,4-1-2 0,-5 2-3 0,6 6 12 16,6 1 1-16,-15 2-5 0,12-2 0 0,2-1-8 0,5-2-1 16,3-1-1-16,1 1 0 0,-8-5-1 0,5 3-5 15,5-7 5-15,-5 1 1 0,0-4-1 0,-2-1-1 16,3-2-1-16,0-3 1 0,-2 6-2 0,1-14 1 15,3 5-1-15,-4-8-2 0,5 4 2 16,-2-3 0-16,1 0 0 0,-1-2 1 0,-1 3 0 16,-1-5 0-16,0 6 0 0,4-8-1 0,-5 6-1 15,-4 0 1-15,6-6-1 0,-4 5 0 16,6-6-1-16,-3 7 0 0,-4 2 2 0,-2 5-1 0,10-7 1 16,-3 14 1-16,-2-3-1 0,-3 3-1 0,6 9 2 15,-5-4-3-15,3 8-1 0,4 1 1 0,-14 6-2 16,4-5 0-16,5 2 0 0,-2 3 0 0,-15-5 1 15,17 3 0-15,1-6-2 0,-11 0 1 0,15-2-16 16,-3-2-11-16,-3 0 8 0,8 1-61 0,1-4-19 0,-16 0 17 16,7-3-64-16,11-1-25 0,-14 2 108 0,2-3-75 15,0-5-21-15</inkml:trace>
  <inkml:trace contextRef="#ctx0" brushRef="#br0" timeOffset="1967.41">11297 3844 1273 0,'12'-2'486'0,"-2"4"-350"16,-15 6-102-16,18-5 43 0,-12 10-67 0,4 1-2 15,0 9-1-15,-3-1-1 0,-2 8 1 0,-3 1-1 16,10 3-3-16,-10 3 0 0,11 3-1 0,-9 6 0 15,2-5 0-15,5 5 0 0,4-5 1 0,-8 3 0 16,4-7 0-16,10-6 1 0,-15 5 1 16,4-3-1-16,0-6 0 0,-4-3-2 0,6-1 0 0,4-4 0 15,-12-2-3-15,-4 2-17 0,5-8-12 0,8-1-12 16,4-3-17-16,-5-3-58 0,-10 5-29 0,12-10-39 16,2-3-40-16,-1 1 141 0,6-6-107 0,-6-6-49 15</inkml:trace>
  <inkml:trace contextRef="#ctx0" brushRef="#br0" timeOffset="2264.48">11677 4397 1565 0,'0'2'543'0,"0"-1"-407"0,0 6-121 0,1-2-4 16,-1 2-11-16,5-4-4 0,1-1-39 15,-1 0-27-15,-2 0-35 0,3-2-67 0,-3 2 128 0,0-2-98 16,-1-2-32-16</inkml:trace>
  <inkml:trace contextRef="#ctx0" brushRef="#br0" timeOffset="2648.4">11978 3707 1080 0,'-6'6'517'0,"-3"3"-279"16,-2 4-158-16,1 3-46 0,-2 4-22 0,14-3 0 16,-12 1-11-16,5 5 0 0,6-3 0 0,-1 8-1 15,6-8 0-15,-8 5 1 0,4-1 0 0,-2 1 0 16,6 0 1-16,-4 1-2 0,3-5-2 0,-5-2-1 15,8-3 1-15,7-6-2 0,-7 10 0 0,2-11 0 0,3 0-1 0,3-3 2 16,-7 4 0-16,5-1 0 0,-3-1 1 0,3 0 1 16,-2-5 1-16,-1 0 0 0,0 1 0 0,-7 1 1 15,8-5 1-15,-3 3 0 0,-7 1 1 16,-1 0 1-16,4-2 0 0,-4 5 0 0,-6-1 3 16,1 4-1-16,-5 0 2 0,2-7-2 0,-6 10-4 15,-2-1-6-15,-1-2-7 0,1 0 4 0,-5 0-36 16,5-6-10-16,-2 7-13 0,-14-7-16 0,12-3-16 15,0 1-20-15,-1 2 71 0,3-1-59 0,-9-3 8 0</inkml:trace>
  <inkml:trace contextRef="#ctx0" brushRef="#br0" timeOffset="2831.81">11880 3950 1027 0,'22'-11'437'0,"2"-2"-279"16,1 2-99-16,-2-1 22 0,5 1-7 0,-8 0-17 15,6 4-12-15,4-5-17 0,-5 4-5 16,-1-3-4-16,1 3-5 0,-2 3-7 0,9-4 1 16,-2 3-2-16,-3-3-20 0,-12 7-15 0,6-3-17 15,0 1-18-15,-7 2-56 0,-2 0-28 0,0-1-19 16,-5 0 91-16,-1 2-68 0,-8 1-18 16</inkml:trace>
  <inkml:trace contextRef="#ctx0" brushRef="#br0" timeOffset="3867.04">12703 3685 600 0,'3'-5'291'0,"-6"3"-196"0,-2-3-56 0,12 2 14 16,-7 7-16-16,0-6-7 0,6 2 0 0,0 0 0 15,-5-4-4-15,6 1-7 0,-10 3-12 0,-1 2-3 16,2-2-1-16,0 3-3 0,-7 9-1 0,2 1-2 16,2 1 2-16,1 2 1 0,2 1 1 0,-4 0 2 15,1 1 1-15,5-1 0 0,1 3 0 0,-3-2 0 16,-1 1 0-16,2-3 0 0,0 2-1 15,0 2-1-15,-3 0 1 0,2-3 1 0,1-2 0 0,1-3 3 16,1 0-1-16,-1 2 3 0,2-7 2 0,2-6 1 16,-2 0 1-16,1 0-1 0,8-1 3 0,10-6 0 15,-5 2 0-15,-5-2-4 0,2-3-1 0,7-6-4 16,-2 1-5-16,-8-2-12 0,2 2-11 0,-9-2-6 16,10-3-7-16,-4 3-11 0,8-4-3 0,-12 4-2 0,-6 1-1 15,4 1 12-15,5-6 4 0,-9 8 5 16,-1-2 7-16,4-7 10 0,-5 6 0 0,-1-2 8 15,5-1 4-15,5 0 2 0,-13 5 2 16,13-5 2-16,-7 10-1 0,3-4 2 0,-2 3 5 16,10-2-3-16,-5 4 2 0,-5-4 0 0,13 4-1 15,-8-3 0-15,6 5 3 0,0 2 0 0,1-3 2 16,1-3 2-16,3 8 0 0,2 0 0 0,-4 0 0 16,-2-1 0-16,0 4-2 0,1-2-1 0,-4 2-3 0,-1 4-2 0,2 4-4 15,-3 0 1-15,2-4 1 0,-2 4 2 0,-1 4-2 16,-3 3 1-16,3 4-2 0,-1-2 1 0,-2-10-1 15,0 8 1-15,-1 5-1 0,0-8-2 0,-3 6 3 16,1-7 2-16,-2-3 1 0,0 6 2 0,-3 4 1 16,3-9 1-16,-4 2 1 0,-2-10 4 15,5 6-2-15,-1 5 1 0,-1-7-2 0,3-2-13 0,2-5-4 16,-1 0-9-16,3 0-9 0,-4 5-26 16,3-5-14-16,-1-5-15 0,-1 1 4 0,1-6-31 15,-2 3-15-15,0 6 69 0,4-7-47 0,3-9 0 0</inkml:trace>
  <inkml:trace contextRef="#ctx0" brushRef="#br0" timeOffset="4043.57">13326 3478 797 0,'2'8'324'16,"2"7"-206"-16,1 4-69 0,3-4 7 0,5 4-15 15,-2 3-6-15,1 6-11 0,-9 2-3 16,5 5-5-16,2-1-5 0,0-9-12 0,-7 8 10 15,3 1 1-15,1-9-20 0,1 2-17 0,-5-2-16 16,5-6-17-16,-6 3-58 0,-1 0-25 0,0-8-41 16,2 4 105-16,-3-9-77 0,-1 1-24 0</inkml:trace>
  <inkml:trace contextRef="#ctx0" brushRef="#br0" timeOffset="4652.85">13766 3275 1189 0,'-7'3'547'16,"-4"-2"-424"-16,-1 5-103 0,3 4-12 0,10-5-8 0,-16 10 0 15,5-3 3-15,-6 2 1 0,4 0-1 0,5-3-2 16,0 1-1-16,0 1-4 0,-6 2-1 0,6-6-1 15,2-5 0-15,2 1 0 0,-13 13-1 0,-1 3 1 16,2-2-1-16,1-1 4 0,-2-3 2 0,11 0 1 16,-5 1 2-16,14-11 0 0,-4 5 1 0,3-7-1 15,7 1 2-15,-2 3-2 0,4-1-1 16,-3-3 0-16,2 5-1 0,1 1-1 0,-2 3 0 16,-1 0 0-16,-1 1 1 0,6 2 0 0,-8 0 1 15,9-1 0-15,-4 3 0 0,5-7 0 0,-11 3-1 16,4-5 1-16,-6 0 0 0,5-1 0 0,-6 5 0 15,-8-4 1-15,-6 8 1 0,5-10 2 0,0 1 0 16,1 3 1-16,4-5 2 0,-10 6-2 0,7-12 2 16,1 1-1-16,5 0-2 0,-8 3-1 0,7-3-3 0,-2-2-1 15,3-7-3-15,3-3-1 0,-2 12-3 0,2-11 0 16,-4 4-1-16,12-10-2 0,-2 2 1 0,0-2-2 16,8 2 0-16,-3-6 1 0,-3-3 2 0,5-4-2 15,-3-7 1-15,0 8 1 0,3-4 1 0,-12 1 2 16,9-2 1-16,-7 3-1 0,16-3 1 15,-4 5 2-15,0 7 2 0,-3-7 0 0,7 0 1 0,-15 14 0 16,3-1 7-16,3-1 0 0,-5 5 3 16,4-4 2-16,-4 3 2 0,-1 7 1 0,0 2 0 0,4-3 1 15,-1-2-6-15,-6 7 0 0,1 6-1 0,-2 2-3 16,4-1-1-16,0 3-1 0,-2-3 1 0,-1 12 0 16,-4 5 1-16,5-7-3 0,-4 8 1 0,3-2 0 15,-4 7 0-15,-1 2-1 0,0 4-1 0,3-3-1 16,4 0 1-16,-6 4-1 0,7 2 1 0,-6 1 0 15,1-2-3-15,0 0-12 0,-2-1-49 0,-1 2-31 16,-6 1-42-16,-1-4-63 0,-4 0 134 0,5-7-114 16,-3 1-40-16</inkml:trace>
  <inkml:trace contextRef="#ctx0" brushRef="#br0" timeOffset="5131.6">11856 5093 1159 0,'1'-2'545'0,"0"-4"-366"0,10-2-51 15,-10 3-104-15,5 3-20 0,7-7 4 0,-7 2-6 16,11-2 1-16,-3-1 6 0,3 1-6 0,1 0 1 16,-2-2-1-16,3 0-3 0,-3-1 1 15,7-5 1-15,-2 2 0 0,-2 5 1 0,-2-6 1 16,2 7-2-16,-3-3-2 0,0-3 0 0,0 3-3 16,-6 3-3-16,2-4-15 0,0 3-8 0,-4 3-15 15,-4-7-11-15,-4 11-41 0,0 2-20 0,1-4-18 16,-2 3-21-16,1 1-46 0,-1-2 1 0,-5 4-8 15,3-2 104-15,-5 4-53 0,4-5-4 0</inkml:trace>
  <inkml:trace contextRef="#ctx0" brushRef="#br0" timeOffset="5536.91">12052 4914 315 0,'-9'12'184'0,"-1"3"-86"0,2-1 4 0,0 4-2 0,0 2-7 16,3 3-52-16,0-4 26 0,2 7-14 16,4-9-2-16,1 3-3 0,0 2-1 0,5-5-1 15,-4 7-2-15,2-4-3 0,4-6-3 0,-4 6-4 16,-2-1-3-16,5-1-2 0,-2-2-3 0,5-6-5 15,3-5-2-15,-3 0 0 0,3-2 0 0,4-5-3 16,-1 2 0-16,1-2 4 0,-5 1 1 0,3-2-3 0,0 2 0 16,3-6 0-16,0 1 2 0,-3-1-1 0,-2-6-1 15,2 0-4-15,-2-4 1 0,9-3-2 0,-8-6-3 16,0 0-3-16,3-5-10 0,-15 7 3 0,10-9-13 16,0 1-6-16,-4 0 0 0,0-2-11 0,-4 5 2 15,1-1 3-15,8-2 5 0,-1 3-5 16,0-2 13-16,-2 5 4 0,-1 4-2 0,-4 1 10 15,3-1 2-15,0 10 1 0,-2-1 4 0,1-7 3 16,-4 17 7-16,1-3 2 0,0 0 1 0,4 6 1 16,-2 6 0-16,-1-1 0 0,0-2-3 0,1 11-2 15,5-12-7-15,-2 9-2 0,-2 6 0 0,0-2-2 16,2-4 0-16,1 9-2 0,1 3 0 0,-1-1 1 16,-5 6-2-16,5 5 2 0,0-1-1 0,-2 6 0 15,-1 5 0-15,8 1-1 0,-3-6 1 0,-2 2 0 0,-8-2 0 16,10 0 0-16,-1 2 0 0,-3-10 2 0,-4 1 1 15,-5-2-4-15,-1 5 3 0,5-6-19 0,4 1-42 16,-2-4-21-16,-9-5-26 0,6 0-35 16,2-7 87-16,5 0-78 0,-1-10-43 0</inkml:trace>
  <inkml:trace contextRef="#ctx0" brushRef="#br0" timeOffset="5729.79">12805 5014 1295 0,'8'-4'552'15,"-2"1"-384"-15,3 1-114 0,7-3-45 0,1 0-7 16,1-2-2-16,-1 1 2 0,-2-1-7 0,1 0-20 16,3-2-18-16,-2 0-26 0,1 2-97 0,4-1-63 15,-10 3 161-15,5-3-119 0,-1 0-97 16</inkml:trace>
  <inkml:trace contextRef="#ctx0" brushRef="#br0" timeOffset="6040.74">13356 4526 1372 0,'0'5'505'0,"3"3"-359"0,7 2-133 0,-10 0-16 16,-5 5 0-16,4 2-11 0,-1 0-6 0,-3 2-8 15,-4 3-10-15,-11 3-24 0,5-4-6 0,3-1 0 0,-7 4 0 0,-10 0 11 16,2-2-11-16,6-8 28 0,1-1 10 0,2-2 24 15,-7 4 7-15,2-6-1 0,-2 0 4 0,12-3 2 16,2 0-5-16,-6-1-8 0,9-1-108 0,-1-3-31 16,9-5 110-16,0 0-79 0,9-6-44 0</inkml:trace>
  <inkml:trace contextRef="#ctx0" brushRef="#br0" timeOffset="6217.68">13250 4715 669 0,'9'3'316'0,"9"1"-165"16,-4 2-86-16,3 1 37 0,-1 1-11 0,6-1-16 15,-6 0-24-15,11 2-6 0,-3 2-8 0,-7-4-8 16,6 5-4-16,-8-4-10 0,-2 0-9 0,1-1-7 16,0 2-12-16,-2-6-30 0,-3 1-19 0,-3-1-15 15,3-2-17-15,-4-1-37 0,0 4-6 0,-5-10-4 16,0 3 3-16,-2-1 22 0,2-4 10 0,-2 5 7 16,-6-7 4-16,4-1 22 0,-3-8 45 0,2 8-18 15,-2-5-3-15</inkml:trace>
  <inkml:trace contextRef="#ctx0" brushRef="#br0" timeOffset="6419.81">13479 4432 660 0,'-1'-8'353'16,"2"-1"-175"-16,2 4-87 0,0 2 42 0,-2 3-12 15,3 2-18-15,0 5-33 0,-3 0-9 0,3-2-5 0,3 9-7 0,-1 5-17 16,2 0-3-16,-4 2 0 0,7 3-5 0,-3 1-7 16,5 7-2-16,-5 11-1 0,1-5-1 0,1 4 0 15,-4 4-3-15,3-1-3 0,-1 5 2 16,2 1 2-16,-4 3 0 0,1-4 0 0,-2 1-12 15,4-11-13-15,-1 2 10 0,1 0-38 0,6-14-43 16,-8 4-23-16,9-10-26 0,0-4-32 0,-10-5 102 16,12-1-77-16,0-5-43 0</inkml:trace>
  <inkml:trace contextRef="#ctx0" brushRef="#br0" timeOffset="6852.12">14077 4232 1647 0,'2'0'741'0,"1"1"-550"0,6-1-135 15,7 3-50-15,-2-1-6 0,2 3-1 0,9 0 1 0,-4-5 0 16,9 2 0-16,-12 2 0 0,8 2 0 15,0-2 0-15,-11 3 0 0,11 0 0 0,-13-1 0 16,6 1-2-16,-5 3-3 0,7-5-2 0,-21 6-1 16,4-2-3-16,-3 1-8 0,-10 5-3 0,0-3-3 0,-4 6-3 15,-5 1 0-15,-3 4-2 0,2-3-15 0,-1 3-5 16,2-1 1-16,-1 0-2 0,1-1 0 0,-4 1 3 16,4-10 4-16,-1 3 4 0,-1 1 17 0,-1-3 8 15,3 0 5-15,5-6 6 0,-4-1 2 0,6 1 4 16,2-1 4-16,5-1 1 0,0-3 2 0,9 2 6 15,0-4 2-15,2 10 3 0,-1-7 0 0,10 1 3 16,0 2-1-16,12-8 2 0,-1 2-3 16,3-5-4-16,-4 5-1 0,7-13-2 0,1 2 0 0,2 1-5 15,-1-3-1-15,-5 1-3 0,2-1 2 0,2 0-7 0,7-3 2 16,-4 0-36-16,0 0-49 0,-11 0-28 0,17-6-39 16,-17 8-64-16,3-3 137 0,-8 2-113 0,-13 1-65 15</inkml:trace>
  <inkml:trace contextRef="#ctx0" brushRef="#br0" timeOffset="7171.57">14496 4181 1397 0,'1'-5'548'0,"10"-1"-387"0,1 2-126 15,4 0 28-15,6 0-53 0,-3 3-4 0,6-3 3 16,2-2-5-16,13 1 0 0,-17 1-2 0,-1 5 1 15,1 0-1-15,4 1-1 0,-8-2 1 0,-4 3-2 16,-13 5 0-16,-3 5 0 0,6 0-1 0,0-6 0 0,-8 6-1 16,-5 3 0-16,8 1-2 0,0-1 1 0,-2-2 0 15,2 2 0-15,0 1 1 0,-10 7-1 16,5-2 1-16,3-6 1 0,-10 5 0 16,12-1 1-16,-7-1 0 0,-3-1 0 0,6-2 1 0,8-4 1 15,4-2 2-15,-11 3-1 0,13-8 0 16,-6 2-2-16,-2-5-1 0,13-3-3 0,-9-1-2 15,4-4-6-15,3-4-22 0,4-1-10 0,-9 4-12 0,10-11-14 0,5-1-17 16,-4 0-22-16,-3-2-86 0,-1-1-33 0,3-5 155 16,0-5-126-16,-4-4-61 0</inkml:trace>
  <inkml:trace contextRef="#ctx0" brushRef="#br0" timeOffset="7387.53">15109 3864 970 0,'5'-5'398'0,"-5"10"-258"0,-3 0-88 0,-2 3 24 15,5 0-15-15,0 0-9 0,3 1-2 0,1 8-16 16,-7 2-5-16,6-3-4 0,1 3-3 0,4 3-8 0,-1 5-1 16,-5 11-2-16,2-3 0 0,0-7-1 0,4 7-2 15,-3 3-2-15,-2-1-1 0,-6 2 1 0,0-2 1 16,7-8-1-16,-6 6 2 0,5-3 1 0,-2-1 1 16,-3 0 0-16,0-7-6 0,5 0-7 0,0-4-9 15,-1 4-12-15,-4-11-41 0,1-2-20 0,-6 0-23 16,4-5-4-16,0 3-98 0,-6-7-32 0,1-2 149 15,-10-3-102-15,1 2-52 0</inkml:trace>
  <inkml:trace contextRef="#ctx0" brushRef="#br0" timeOffset="7554.04">14838 4684 987 0,'-1'14'491'0,"3"-1"-214"15,2 2-179-15,7-3-45 0,-2 3-11 0,7-6-7 16,0-5-23-16,4 0 4 0,2 0-1 0,1-1-1 0,2-1-1 0,9-2-3 15,1-5-1-15,-4 7-1 0,3-3 0 0,-6-2-3 16,9-4-2-16,0-5-8 0,3 1-27 16,-3-7-18-16,-1 3-19 0,3-9-25 0,5-2 4 15,-2-1 45-15,3-4-65 0,-1-1-3 0</inkml:trace>
  <inkml:trace contextRef="#ctx0" brushRef="#br0" timeOffset="8155.76">15908 3820 1588 0,'11'3'548'16,"-1"5"-437"-16,6 6-96 0,1-3-18 0,0 2 1 15,3-2 2-15,-6 2 0 0,-2 2-5 0,-1-8-7 16,-5 12-10-16,6-5-9 0,-5 5-6 0,-7 0-7 15,5 0-2-15,-5-1 1 0,0 2 6 16,-8-5 7-16,2 0 12 0,0-3 16 0,-6-1 1 16,4 2 24-16,3-2 9 0,-2-7 0 0,5 1 1 15,-2 0 0-15,1-3-1 0,-2 9-8 0,6-3 6 16,-2-8-17-16,1 6-8 0,2-4-1 0,2-6 1 16,-2 9-1-16,10-17-1 0,-4 4 0 0,1-7 0 15,5 1 0-15,0-2-1 0,5-1 0 0,-6 6 0 0,-5-7 0 16,14-4 1-16,-1-3-1 0,-7 7 0 0,5-4 1 15,-7 3 0-15,2-7 1 0,7-2-1 0,3 2 1 16,-14 11 0-16,2-6 1 0,1 2-1 0,1 2 0 16,2 2-1-16,-7 4 0 0,-2 4 0 15,0-3-1-15,2-1-2 0,-7 11 0 0,5-7-1 16,-5 7-2-16,0 0-1 0,-1 0-1 0,-1 7 0 16,0 1-1-16,-1 1 2 0,2-4-3 0,-2 3 0 0,-1 6 1 15,0-2 2-15,2-1-1 0,-1 3 1 0,1-1 0 0,-6 6 1 16,4 0 2-16,1 0 0 0,-5-2 2 0,6 0-1 15,-4 6 2-15,2 0-1 0,-1 5 1 16,3-9 0-16,0 3 1 0,3 1 0 0,3-1 1 16,-5-7-1-16,2 1 1 0,-1-5 0 0,0 4 1 15,0-4-1-15,2 0 1 0,-5 4 0 0,1-5 0 16,-3 5 0-16,0-5 0 0,0 1 0 0,1-6 0 16,-4 5 0-16,-4-6-1 0,-2 6 1 15,5-4-2-15,-2 1-1 0,-3 2 0 0,-1-4-1 0,-9 9-1 16,3 1-3-16,2-1-17 0,4-3-16 0,-18 4-16 15,8-1-18-15,-3 2-61 0,6-8-32 0,1 1-35 16,-6 0-46-16,5-6 150 0,-3 2-108 0,10-5-47 16</inkml:trace>
  <inkml:trace contextRef="#ctx0" brushRef="#br0" timeOffset="8313.54">16281 4257 1325 0,'13'2'490'0,"7"3"-358"0,-3 1-100 16,4 3 11-16,-4 0-19 0,9-6-3 0,-3-2-4 16,0 9-8-16,1-3-9 0,-5 4-16 15,-1-2-23-15,-2-2-99 0,6 3-48 0,-11-1 138 0,9-6-100 0,1 0-95 16</inkml:trace>
  <inkml:trace contextRef="#ctx0" brushRef="#br0" timeOffset="9138.79">17108 3693 1169 0,'-1'-5'418'0,"-5"0"-291"0,12-1-76 15,-1-4-41-15,0 4-7 0,3 2-1 0,-3 1-2 16,6-7 2-16,11-2 1 0,1 0-2 0,3 0 0 15,5-1-1-15,-9-2 0 0,15 1 0 0,0-2 0 16,-5 2 2-16,2 0-1 0,-7 2 1 0,2 7 5 16,-2 0-1-16,-2-1 4 0,-5 8 4 0,5-1 0 15,-5 12 2-15,3-6-1 0,-10 9 2 0,-1 0-3 16,-2-2 0-16,-5 12-5 0,3 1-3 16,-7 2-2-16,0 0 0 0,1 4-3 0,-8-6-3 0,-2 5-8 15,-7-6-9-15,0 2-31 0,1-4-18 0,-7 0-20 16,-6-10-25-16,7 6-120 0,2-1 165 0,0-9-125 15,-4 2-42-15</inkml:trace>
  <inkml:trace contextRef="#ctx0" brushRef="#br0" timeOffset="9386.15">17682 3395 1344 0,'5'13'472'0,"3"14"-333"0,2-3-122 0,0 5-15 16,-6 4 1-16,4 8 1 0,-1-1 1 0,0 5-1 15,0 2 1-15,-2 6-2 0,1-4 0 0,-4-3 2 0,3 4-1 0,-2 2 1 16,-3 6-1-16,2-14 0 0,1-2 0 0,1-4-1 16,-1 4-3-16,-3-9-1 0,0 3-15 0,4-14-9 15,-4-4-14-15,1 6-16 0,-2-9-71 16,1-5-46-16,1 0-63 0,1-10 155 0,0 1-112 15,-2-3-56-15</inkml:trace>
  <inkml:trace contextRef="#ctx0" brushRef="#br0" timeOffset="9556.08">17815 3712 1476 0,'12'2'508'0,"-3"-5"-411"0,8-1-91 16,-4 3-10-16,1 4-13 0,1 4 2 0,3 1 1 16,0-5-24-16,0 4-80 0,3 2-46 0,-6 0-64 15,4-9 160-15,-6 3-167 0,10-3-147 0</inkml:trace>
  <inkml:trace contextRef="#ctx0" brushRef="#br0" timeOffset="9970.69">18001 3425 1197 0,'8'-6'392'0,"6"-1"-290"16,-1 0-72-16,4 4 2 0,-1-3 2 16,-3 4-6-16,6-4 8 0,4-1-7 0,-9 4-4 15,-1 3-5-15,9-2-3 0,-3 0 0 0,-4 4-10 16,-2-1-2-16,6 6-6 0,-4-3 2 0,-4 4 1 15,-3 4-1-15,-7 0-1 0,5-1-3 0,-9 13 0 16,-2-3 0-16,-10 7-1 0,-2 1 1 16,6 1 1-16,-3-1-1 0,0 3 3 0,-1-3-1 0,1-6 2 15,-9 9 0-15,19-13 3 0,-9-1-1 0,-5 5 1 0,9-8 1 16,0-4-1-16,-3 1 2 0,-2 0 0 0,12-9 1 16,-10 8-1-16,8-9-1 0,3 3 0 0,0-2-1 15,5-1-2-15,7-1-2 0,-2-2-1 16,-1 2-2-16,7-1-2 0,-2 0 0 0,3-2-1 15,0-2 0-15,-11 3 1 0,14-1 2 0,-2 5 0 16,3-3 1-16,2-1-1 0,-8 2 2 0,-3 1 0 16,-6-1 0-16,1 1 0 0,17 3-1 0,-6 0 1 15,-1 5 0-15,-1-5-1 0,-4 3-6 0,0 1-8 16,-1 2-8-16,-4-4-35 0,1-2 17 0,-6 4-18 16,3-7-56-16,-1 1-86 0,-2-1 145 0,-7 3-104 15,4-7-39-15</inkml:trace>
  <inkml:trace contextRef="#ctx0" brushRef="#br0" timeOffset="10117.7">18542 3500 992 0,'5'-8'322'0,"5"0"-228"15,-10-1-88-15,12 0-38 0,-8 7 0 0,5-4-82 16,-4 5 100-16,2-2-57 0,6 0-39 0</inkml:trace>
  <inkml:trace contextRef="#ctx0" brushRef="#br0" timeOffset="10490.34">18482 3659 752 0,'2'13'347'0,"8"-12"-211"0,-2 8-39 15,-3-9-52-15,5 0 6 0,2-2-7 0,9 0-6 16,-6-10-7-16,0 2-8 0,3 0-12 0,2-6-4 15,-7 7-10-15,2-4 1 0,6-5-3 16,-3 3-1-16,1-4-4 0,-3 3 1 0,-3-1-1 0,3-1 1 16,2-5 2-16,0 1-4 0,-7 0-3 0,0 0-7 15,-3 3-8-15,0-1-28 0,3-7-8 0,-8 3-3 16,1 1-2-16,-3-2 10 0,-1 10 11 0,4-9 16 16,-2 1 19-16,-3 12 50 0,-5 0 14 0,2 3 8 15,2 4 4-15,2-1 2 0,-1 1-3 0,-5 7-6 16,6-2-9-16,0 8-19 0,0-1-6 0,0 2-1 15,-2 6-3-15,2 4-5 0,0-1 2 16,0 7 0-16,-1 0 1 0,1-3 0 0,0 10-1 16,3-6 0-16,0 6 0 0,1 3-2 0,0 4-2 15,-1 3-1-15,1 7-2 0,-1-2 1 0,1-1 0 16,1 0 0-16,1-10 1 0,3 0 1 0,-4-4-3 16,3 0-8-16,-5-7 3 0,6 2-43 0,0-9-17 15,-3 2-16-15,1-2-58 0,-5-2-30 0,3 0-41 0,6-11 126 0,-7-5-131 16,1 1-50-16</inkml:trace>
  <inkml:trace contextRef="#ctx0" brushRef="#br0" timeOffset="11038.99">19136 3239 1509 0,'4'-4'489'0,"-1"1"-348"0,7-2-129 16,-1 0-18-16,2 0 3 0,1 2 1 0,-1-4 2 15,1 1-6-15,0 4-9 0,2-3-4 0,-5 5 1 16,2-1-3-16,-4-4-3 0,-1 5 0 0,1 0 1 16,-3-3-2-16,-4-1 20 0,1 4 4 0,-1-5 2 15,0 5 3-15,-2 9-2 0,-1-5-1 0,-4 6-6 16,2 8 3-16,2-5-9 0,-3 10-2 15,-3 5-2-15,1 1 2 0,4-6 2 0,-2 4-2 16,0-2 10-16,-3 4 2 0,3-1 2 0,0-6 1 16,4 1 3-16,-1-1 1 0,1-7 0 0,2-1 5 15,0-1-3-15,4-8 3 0,-2 2 1 0,6-5 1 16,-6-2-1-16,6-3 2 0,-1 2 1 0,5-9-1 16,2 0-1-16,3-8-2 0,-3 4-2 0,2-2-2 0,0-2 0 15,5-6-3-15,-3-2-2 0,-1 7 1 0,-1-1-1 16,-6 3-2-16,10-7-1 0,-9-2 0 0,3-1 0 15,6 4-1-15,-8-1 1 0,2-1-2 0,4-1 1 16,-2 4 2-16,-16 11 2 0,15-4 0 16,-10 15 2-16,-2-3 0 0,7 1 1 0,-10 4 0 0,2 6 0 15,-9 6-1-15,12-10-1 0,-10 7 0 16,0 3-2-16,5 7 0 0,-9-3 1 0,10 0-1 0,8-1 0 16,3-4 0-16,-5 11 2 0,8-11 0 0,4-3 1 0,-10-7-1 15,-3-2 0-15,-1 1 1 16,17 7 0-16,6-2-2 0,-5-2 1 0,-1 0-11 0,8-5-6 0,11-9-5 15,-10 6-10-15,-1-3-30 0,5-10-18 16,1 1-21-16,-2 1-26 0,-10-2-108 0,9-9 164 16,-8 5-124-16,8-5-43 0</inkml:trace>
  <inkml:trace contextRef="#ctx0" brushRef="#br0" timeOffset="11372.47">20273 2822 1180 0,'-7'4'452'0,"-5"9"-320"16,0-2-95-16,1 9 10 0,-2-3-15 0,2-1-5 16,-4 4-4-16,7 1-13 0,-11-1-3 0,5 1-1 15,1-3-1-15,-2 3-8 0,7-6-9 0,-6 3-6 0,8-6-6 16,3-7-6-16,0 12-1 0,-5-9-1 16,5-6 0-16,5-2 8 0,-5 2 6 0,7-4 8 15,-3 1 2-15,-1-2 5 0,-1 0-1 0,13-9-1 16,-7 3-7-16,4 5-3 0,4-6-5 15,-9 4-2-15,11-2-2 0,-1-2 0 0,3-1 2 16,-1 7 1-16,-2-4 6 0,2-1 6 0,4 1 8 16,-3 2 5-16,-1 2 13 0,-4 4 2 0,3-4 2 0,-2 4 3 0,6 5-3 15,-5 0 0-15,-4 1-4 0,3 2-1 0,-4 1-10 16,4-2-2-16,-3 2 0 0,0 0-4 0,11-3-3 16,-6-6-8-16,-2 4-11 0,7-3-44 0,-7 3-12 15,-5-3-18-15,5-2-25 0,-18 1 71 0,18-6-61 16,-5 5-27-16</inkml:trace>
  <inkml:trace contextRef="#ctx0" brushRef="#br0" timeOffset="11658.79">20465 2859 965 0,'0'5'376'0,"-8"6"-275"0,-4 1-74 0,-3 2-4 16,11-1-9-16,-7 0-5 0,1 3-4 0,5-2-2 15,-13 5 0-15,9-8 9 0,-5 4 0 0,13-5 9 16,-4 1 6-16,4 0 15 0,-2-1 8 0,-1-4 6 16,5 1 5-16,4-2-4 0,1-1 0 0,-4 2 6 15,2-5-2-15,-1 3-15 0,11-4 5 16,4-1-16-16,-4-1-3 0,-3-1-6 0,11 0-4 16,-4 1-11-16,3-2-2 0,4 1-2 0,-4-2-11 15,-2-2 7-15,5 3 0 0,-3 0 0 0,-2-2-1 16,6-3 1-16,-2-2 0 0,-1 2 0 0,-4 1-5 15,2-1-9-15,-6 6-34 0,1-4-20 0,-1 4-28 16,-9 3-38-16,-4 0 86 0,3-1-75 0,-4 3-23 0</inkml:trace>
  <inkml:trace contextRef="#ctx0" brushRef="#br0" timeOffset="11860.26">20129 3389 1377 0,'-2'3'511'0,"9"1"-342"0,0 1-136 0,8-2 9 16,-5 1-15-16,1 0-6 0,12-7-4 0,4-3-7 16,1 4-3-16,-1-4-31 0,4-3 30 0,5 2-4 0,-2-3-2 15,1-2-10-15,1 2-19 0,-9 0-10 0,14-7-9 16,-9 1-9-16,-3-1-27 0,-4 3-15 0,6-13-12 16,0 3-22-16,-4-4 87 0,3-6-50 0,-15 2-23 15</inkml:trace>
  <inkml:trace contextRef="#ctx0" brushRef="#br0" timeOffset="12075.6">20782 2677 1133 0,'-3'15'435'0,"1"-3"-310"0,1 16-97 15,-1-6 5-15,2 5-18 0,1 5-2 0,-3-6-5 16,5 1-4-16,0 3-1 0,-1 6-2 0,1-10-8 15,-2 3-11-15,0 0-25 0,-1-7-6 0,2 6-5 0,1-12-3 0,-1 1-3 16,1-1 3-16,-3 0 8 0,0-7 12 16,3-3 21-16,-2-3 8 0,-1-3 1 0,0 0-12 15,-3 3 0-15,2-8-6 0,2-4-32 0,-2 1-47 16,0-5-21-16,-1 1 83 0,0-3-67 0,2-7-14 16</inkml:trace>
  <inkml:trace contextRef="#ctx0" brushRef="#br0" timeOffset="12439.55">20901 2720 769 0,'22'-16'541'16,"-16"3"-284"-16,-1 2-189 0,8 5 43 0,6-4-14 0,-9 7-34 16,6 1-6-16,-3 0-5 0,-10 0-116 0,8 2 101 15,-6 4-11-15,-3 2-4 0,5-3-30 0,-1 5 22 16,-6-2-4-16,2 5-10 0,1 0-4 16,-3 1 0-16,6-3-5 0,-21 15-4 0,11-4-1 15,-9-3 0-15,-4 5 2 0,5-2 2 0,0 1 4 16,-1-2-1-16,3-7 4 0,5 0 3 15,-13 4 0-15,11-2 2 0,-5-1 2 0,5-5-1 0,-6 3 1 16,10-8 2-16,-4 4 5 0,2-1 3 0,5-6 1 16,3-2 1-16,0 2 4 0,-3 0 3 0,11-6 1 15,-5 2-2-15,7-5-2 0,-12 4-2 0,7-4-2 16,-2 1-1-16,5-4-4 0,11-5-1 0,-10 6-2 16,-7 1-1-16,20-7-2 0,-2-2-1 0,4-2 0 15,-2 2-1-15,-1-3-2 0,-1 5 0 0,2-2 0 16,-3 6-1-16,5-8 0 0,0-2 0 0,-7 12 0 15,0-5 0-15,0 8-1 0,2-5-6 0,-8 4 3 16,4-4-25-16,-12 8-7 0,5-1-9 0,-1 4-9 16,-4-3-36-16,3 2-16 0,-15 3-17 0,8-2-22 15,-1 4-58-15,1-1 135 0,-10 9-107 16,2-7-24-16</inkml:trace>
  <inkml:trace contextRef="#ctx0" brushRef="#br0" timeOffset="12856.02">21099 2942 1210 0,'8'-4'412'0,"-7"2"-280"0,9-1-88 0,-2-4-20 16,12-5-7-16,-10 6-4 0,8-5-10 0,-3 0-1 16,2-1 0-16,-1-4-1 0,4-4 0 15,1 1 0-15,-13 13 0 0,-4 2 0 0,1 1-1 0,20-19 2 16,-2 0-2-16,2-2 7 0,-8 9 3 0,8-4 4 15,-8 3 1-15,1 3 1 0,-10 5-1 0,-1 4 1 16,6-3-1-16,-2 6-8 0,2-1-4 0,-17 8-3 16,8 0-5-16,-3 7-4 0,5-9-3 0,-12 13-1 15,-4-3 0-15,8 4-2 0,-3-4 0 0,7-1 1 16,-2-1 1-16,-2 1 3 0,-7 8 2 0,16-11 1 16,-15 0 1-16,-6 5 3 0,5 0-1 0,-5 6 1 15,-3-7 1-15,7 2 1 0,-2-3-1 16,2 3 2-16,0 4 3 0,11-12-2 0,-6 9 6 15,4-3 1-15,0 1 3 0,-6-1 3 0,11-5 2 16,-3 2 1-16,-1 1 3 0,0-2 4 0,0-1-2 16,4-5 1-16,1 0-2 0,7-1 3 0,1-4-1 15,-1 1-3-15,5-2-5 0,3 1-3 0,0-7-2 16,4 0-3-16,5-7-13 0,-1 1-16 0,-10 3-18 0,4-3-22 0,7-3-33 16,-2-3 4-16,1-2 51 0,-4 3-56 0,-5 1-8 15</inkml:trace>
  <inkml:trace contextRef="#ctx0" brushRef="#br0" timeOffset="13640.12">21939 2158 1465 0,'13'-3'478'0,"-2"-3"-386"0,5-1-81 15,-8 4-11-15,1 1-3 0,3 1-1 0,5-7 0 16,-8 3-1-16,4 0-1 0,5-4-2 0,-11 4-1 16,12-4-2-16,-8 1-8 0,3-6 4 0,-8 3-1 15,6-1 1-15,-1 3 6 0,-8 6 3 0,7-9-3 16,-4 4 3-16,-5 5 15 0,3-1-4 0,0 5 1 16,-8 1-4-16,-6 2-5 0,4-3-10 0,-5 3-14 15,0 1-7-15,-4 6-14 0,-5 1 1 16,-4 7 1-16,1-1 2 0,9-2 4 0,-7 4 6 15,-2 7 18-15,7-6 5 0,-1 0 4 0,-6 3 1 16,7-2 2-16,5-10 5 0,0 7 3 0,6-4 2 16,-9-2 4-16,13 1 5 0,-1-4 3 0,7-4 3 15,-4 6 2-15,3-6 6 0,-8 2 2 0,1 0 1 0,18-8 0 0,-8 1-1 16,1 1-3-16,-1-2 0 0,2 2-3 16,7-2-9-16,5-1-4 0,-6-1-2 0,-4 2-2 15,5-1-2-15,-4 2-1 0,12-4-2 0,-8 3-1 16,-3-3 0-16,4 3 0 0,-5 0 0 0,-2-4 2 15,-1 4-1-15,0-2 1 0,-3 0 0 0,-4 4-2 16,-2 4-2-16,-3-5 0 0,-2 9-5 16,-4 0-5-16,-1-1-3 0,-1 0-2 0,4-1 1 0,-9 7 0 15,-5-5 1-15,12 1 0 0,-5 2 2 0,-1 5 6 0,1-1 1 16,7 1 1-16,-8 2 1 0,8-8-1 0,13 4 2 16,-13 1 1-16,15-8 1 0,-7 2 0 0,6-2 0 15,-7 0 2-15,3 2 2 0,7-1 1 0,-4-5 1 16,-4 4 2-16,5-4 3 0,5-3 3 15,5-7 0-15,-6 5 0 0,4-5 0 0,-3 3-1 16,4-5 0-16,3-2 1 0,4-6-5 0,-4 4-1 16,-2 2 0-16,5-9-2 0,-3 1-2 0,4-2 0 15,-3-1-3-15,-3 2-4 0,3 0-3 0,3-10-3 16,-4 4-1-16,0 1-12 0,-1-4-1 0,-1-5-5 16,-3 4 5-16,-5-5 2 0,7 2 5 0,-3 5 3 15,0-7 2-15,0 9 21 0,1 0 8 0,-5 6 5 16,9-5 3-16,-10 9 5 0,1-4 0 0,-6 9 1 15,5-4-1-15,-5 4-6 0,-3 5-5 0,3 1-2 16,-3 3 0-16,0 3-8 0,-1 5-1 0,1-3-2 0,-1 7 1 16,2-2-6-16,0 2 0 0,-3 3 0 0,2-1-4 15,-1 6 1-15,2-4 0 0,-1 11-1 16,0-4 0-16,-1 3 1 0,-6 8 0 0,10-10 0 16,-2 4 0-16,-2-1 2 0,-2 4-1 0,2-3 0 15,1-2-1-15,-2 1-7 0,3-4-11 16,-4 6-12-16,2-3-41 0,2-3-23 0,-6 1-3 15,0-2-61-15,-5 4 100 0,0-9-73 0,3-1-15 0</inkml:trace>
  <inkml:trace contextRef="#ctx0" brushRef="#br0" timeOffset="13989.47">22241 2662 1271 0,'0'15'530'16,"-2"0"-358"-16,-2 1-123 0,3 7 39 0,1-9-51 15,3 3-14-15,0-1-5 0,3 2-11 16,0 2 1-16,2-11-2 0,1-5 0 0,2-2-1 0,-7 10 0 16,3-6 0-16,1 2 3 0,-1-2-2 0,3-3 1 15,-2 3 1-15,2-5 3 0,0 0 1 0,10-11 1 16,-12 7 2-16,5-9-1 0,-4 4 1 0,2-5-2 16,-2 1-1-16,10-10-3 0,-10 5 0 0,-2-1-7 15,10 0-4-15,-4 1-7 0,0-2-2 0,3-4 0 16,-8 10-1-16,-6 2 3 0,2 4-6 0,-3 2 12 15,0 4 4-15,-1 1 4 0,5-4 3 0,-11 9 2 16,6 1 1-16,-3 1-1 0,5-4 4 16,-2 7-7-16,-1-2 0 0,8-3-1 0,-8 7-1 15,4-8-2-15,5 3 1 0,-1 6-1 0,3 1 1 16,2-12-1-16,0 8 0 0,-4-1 1 0,11-8-2 16,-7 9 0-16,4-6-14 0,0-2-12 0,-1-4-19 15,1 5-23-15,3-4-99 0,-1 1-100 0,-6-2 193 16,3-5-130-16,1-6-49 0</inkml:trace>
  <inkml:trace contextRef="#ctx0" brushRef="#br0" timeOffset="15143.25">18976 7392 1238 0,'31'-17'449'0,"2"0"-352"16,0-9-95-16,-6 3 21 0,7 0-56 0,20-5-3 15,-2 3 7-15,9-4 10 0,8-3 10 0,12-5-3 16,-2 5-5-16,24-14-3 0,-31 18 0 16,-36 15-1-16,1 0 1 0,93-35 0 0,-1-4 0 0,33 1 6 15,-6-4 7-15,1 5 6 0,4 6-3 0,-4 0-8 0,-32 16-11 16,18-5-11-16,4 1-9 0,-11 1-12 16,-5 8-3-16,1-4-2 0,31 0 3 0,3 1 7 15,-6 0 6-15,-14 9 12 0,20-1 12 0,-8-3 18 16,3 12 23-16,4 2 8 0,-17 6 6 0,13-2 5 15,-7 5 7-15,-1 0 1 0,-1 7-4 16,4 1-5-16,-6-1-19 0,4 3-6 0,0 5-3 16,-9-2-2-16,3 11-2 0,4-5-1 0,-14 3 0 15,1 5 0-15,-9 3-2 0,3-2 0 0,-22-5-1 0,-12 3 0 0,12-1 0 16,-7 4 0-16,-12-5 6 0,-8-4-1 0,3-3 2 16,-3 11 1-16,-12-3 2 0,8-1 1 0,-18-1 1 15,6-1 0-15,-3 1-2 0,-7 0 1 0,-10 2-5 16,-2-11-7-16,3 3-11 0,-11-5-49 0,1-1-36 15,-18-10-74-15,1 3 124 0,-9-7-94 0,6-7-57 16</inkml:trace>
  <inkml:trace contextRef="#ctx0" brushRef="#br0" timeOffset="15958.22">21619 5549 1399 0,'-14'20'486'0,"-3"-13"-397"16,6 6-85-16,-3 3-10 0,2 2-9 0,2 0-5 15,-1 8 0-15,5-4 3 0,0-2 4 0,-2 6 3 16,1-1-4-16,-2-3 2 0,6-2 1 0,8-6 3 0,-2 0 6 16,-5 5 2-16,8-5 6 0,2-3 4 0,-2-2 4 0,8-4 4 15,1-6 1-15,-7 2 6 0,7-3-2 0,-2-8 1 16,3-2-5-16,1-2-2 0,8-6-1 16,-1 3-3-16,-9-2-1 0,8-2-4 0,-4 2-2 15,3-1 1-15,-4-6 0 0,-10 4-1 0,4-3-1 16,-6-3 3-16,6 5-7 0,-6 0-7 0,-7 2-4 15,2 1-3-15,-4 5-4 0,-9 2-2 16,-1 3-2-16,-2 4-8 0,-4 5 0 0,-1 2 4 0,1-1-3 16,-6 10 1-16,-1-2-10 0,7 7 3 0,-1-1-12 15,0-5-2-15,0 2-27 0,0 1-16 0,1 7-24 16,2-4-34-16,1 0 99 0,11-5-76 0,5-8-33 16</inkml:trace>
  <inkml:trace contextRef="#ctx0" brushRef="#br0" timeOffset="16207.24">21910 5212 1286 0,'7'0'466'16,"-3"-1"-361"-16,-5 10-85 0,9 2-1 0,-6 4-10 15,-2-1-9-15,3 8 0 0,-7 6 1 0,7 3 4 16,2 4-2-16,2 7-1 0,-11 4-2 0,3-4 1 0,1 11 0 0,-7 6 0 15,17-5 0-15,-17-3 1 0,6-1-1 0,-4 3 1 16,7 2 1-16,6-7 0 0,-6 4 2 0,6-12 1 16,-3-2 0-16,6 2-1 0,3-14 2 0,-4-1-1 15,4-10-51-15,-10 6-28 0,3-11-116 16,4-3 150-16,-2-6-120 0,0 1-77 0</inkml:trace>
  <inkml:trace contextRef="#ctx0" brushRef="#br0" timeOffset="16742.32">22229 5277 1450 0,'1'-2'524'0,"1"-3"-424"0,8-2-94 0,-9 7-13 16,13-2-6-16,-4 2 1 0,1 0-2 0,6-2 8 15,1 5 3-15,7-1 3 0,-9 5-1 16,3-2-1-16,1 1 0 0,-5 1 1 0,2 5 2 16,-5-4 0-16,-2 6 0 0,-6 2 3 0,-1-1 0 15,3 3 1-15,-7-1 1 0,0 4 0 0,-1-4 2 16,-5 3-2-16,-2 2 3 0,5-2-3 0,-4 0 1 16,0 0-1-16,0-7 1 0,8-2 1 0,-7 4-1 0,4-10 0 0,-3 8 0 15,2-10 1-15,5-4 3 16,-1 1 1-16,1 0-2 0,0-1-3 0,3 1 3 0,-8 0-6 15,4-7-4-15,8-1-1 0,-1-6-6 0,-3 5-2 16,2-3-2-16,11-6 1 0,-7 3-3 0,8-4 6 16,0 0 2-16,-3-4-1 0,7-2 2 0,1-2 2 15,-8 6 2-15,1-5-1 0,7-3 1 16,-4 7-1-16,1-2 1 0,-2 6 1 0,-4 1 0 0,3-3 0 16,4-4-1-16,-5 11 1 0,4 6 0 0,-13-7 0 15,2 1 1-15,7-5-1 0,-16 11 1 0,12-3 0 0,-12 10 1 16,0-3 1-16,-1-5 1 0,2 3-1 0,7 5 1 15,-2 1 1-15,-2 3 0 0,-1 2 0 0,1 5-1 16,2-3 1-16,0 9-4 0,4 3 0 0,-2-1-2 16,-6 3 0-16,6 2 0 0,-4 1 0 0,3-3 0 15,-4 3-3-15,-4 0 3 0,3-1 1 16,-2 6-2-16,-5-2-10 0,4-1-24 0,-8-2-14 16,8-1-16-16,-8-7-17 0,7 9-21 0,-5-8-26 15,2-4-8-15,-1 0 71 0,-11 4-40 0,4-1-18 16</inkml:trace>
  <inkml:trace contextRef="#ctx0" brushRef="#br0" timeOffset="16927">22484 5731 1011 0,'-7'3'416'0,"6"7"-261"16,-5 1-98-16,4 1 26 0,0-6-14 16,2-2-12-16,0-1-14 0,11 10 6 0,0-1-19 0,0 1-4 15,6-1-6-15,4 0-6 0,6 1-5 16,-1-3 2-16,-4 2-1 0,9-11-12 0,6 5 11 15,2-6 0-15,3-3 0 0,-7-1-1 0,6-3 0 0,-3-4-15 16,3-7-14-16,1 6-19 0,-9-1-24 0,5-12-128 16,-5 12 150-16,2-11-111 0,-3-3-58 15</inkml:trace>
  <inkml:trace contextRef="#ctx0" brushRef="#br0" timeOffset="17342.58">23570 4878 1346 0,'17'-8'632'0,"7"3"-443"16,-6-1-153-16,-1 4 35 0,6 1-64 0,1 2-8 0,-1 0 1 16,5 5 0-16,-3-2 3 0,-1 1 2 0,-1 3-1 15,8-5-1-15,-2 2 2 0,-6 3-2 0,2 2 1 16,-8 1-1-16,-4 2 1 0,-4 2-1 0,-3 8-2 15,-3 0-1-15,-10 3-5 0,4-4 2 0,-12 6-8 16,2 0-2-16,-3 7-13 0,-7-7-12 0,6-6-12 16,-4 6-13-16,9-5-37 0,-4-8-20 15,7-9-7-15,1 2-9 0,-15 12-23 0,-6-5-6 0,-1-3 66 16,9 4 17-16,-3-4 46 0,0-6 22 0,-4-1 22 16,13-2 10-16,4 0 67 0,3-3 27 0,1 0-45 15,0 0 0-15,6-4 16 0,1 1 1 16,3 2-1-16,4-4 13 0,4 1-28 0,3 0-5 15,0 0-6-15,14-2 3 0,-3 0-20 0,0-3 4 16,3 5-14-16,5-7-10 0,3-1-4 0,3 3 0 16,-4-1-4-16,1 0-3 0,2-3-2 0,0 4-10 0,0-5 8 0,7-2-4 15,-8 5-10-15,3-9-45 0,-3 3-25 0,-2-2-34 16,3-1-44-16,-3 0 2 0,1 0 82 0,-14-1-92 16,5-2-27-16</inkml:trace>
  <inkml:trace contextRef="#ctx0" brushRef="#br0" timeOffset="18059.68">24477 4739 1231 0,'16'-5'554'0,"2"-2"-398"0,4-3-124 15,1 1-28-15,-2 4-4 0,-5-1-3 16,-9 3-7-16,1 1-8 0,17-8-22 0,-2 1-18 0,0 2-8 15,2 0-2-15,-21 7-22 0,-4 0 4 0,3-1 7 16,-8 4 6-16,-4 2 21 0,-1 4 12 0,-13-1 5 16,13 1 17-16,-6-3 18 0,3 10 3 15,-2 3 0-15,-2-2 3 0,5 0 1 0,-6 5 1 16,0 0 9-16,4 5-8 0,7 0 6 0,-5-7-2 16,-1 6 16-16,4-3 17 0,3-4 4 0,6-3 4 15,-3 3 2-15,7-8 1 0,0 2-4 0,3-2 2 16,1-1-5-16,6-9-21 0,-5 5-6 0,9-8-3 15,-2-4-2-15,0 5-4 0,6-8-1 0,-2-2 0 0,0 4-9 0,-2-10 4 16,1 3 0-16,-1 5 1 0,-5-7-1 16,5 2-2-16,-4-2 1 0,5-1 0 0,-2-1 0 15,2 5-1-15,4-6 2 0,-3-2-3 0,2-2 1 16,-5 2-1-16,2 1 0 0,-2-2-1 0,-6 12-3 16,3-12 0-16,-3 8-1 0,1 3-2 0,-6 4-2 15,2 0-1-15,-2 9 0 0,-1 1 1 16,-4 2 1-16,-1 12-1 0,-1-3 2 0,0 4 1 0,1-3 0 15,-5 1 1-15,2 1 0 0,2-6 0 0,0 7 1 0,1-4 0 16,1 2 1-16,0 0 0 0,0-2 0 0,2 7 2 16,0-8-1-16,0 1 2 0,1-1 1 0,3-5 1 15,-3 1 0-15,4-3 5 0,-2-2-1 0,3-4 1 16,0 0 0-16,0-3-1 0,2-5 0 16,-3 0-1-16,1 0 1 0,2-4-5 0,6-2 0 15,-7 3-1-15,3-4-2 0,-3-3-5 0,3 2-4 16,0-1-4-16,2-3 2 0,-3-3-9 0,-2 1-2 15,3-2-8-15,1-2 0 0,4-2 4 0,-16 1 3 16,5 0 2-16,-4 1 5 0,0 8 12 0,7 2 5 16,-7 0 13-16,3 8 7 0,-14 6 2 0,22-3 1 15,-14 5 2-15,2 6-2 0,7 2-4 0,-10 5-4 16,2-2-2-16,5 13-4 0,2-3 0 0,0 10 0 16,-1 3-1-16,-5-4-2 0,4 3 1 0,-1-3-1 0,-5 2 0 15,8 10-1-15,-8 3-1 0,-2-10 0 16,2 13-2-16,7 0 1 0,-5 4-3 0,3 5 1 15,0 4 3-15,0-15-3 0,6 1-4 0,-2-1 2 16,-4-7-38-16,0-1-12 0,-2-4-14 0,10-8-17 16,-6-3-69-16,2-6-33 0,1-8-45 0,0 2 127 15,2-18-75-15,-3 0-41 0</inkml:trace>
  <inkml:trace contextRef="#ctx0" brushRef="#br0" timeOffset="18595.95">25603 4316 1565 0,'6'-8'541'0,"-6"7"-424"0,5 2-103 15,-5-4-8-15,7 3-10 0,-2 3-4 0,6-3 2 0,0 4 1 16,8-4 3-16,-3 0 0 0,-3 2 0 0,4 0-3 15,-3-2 3-15,-3 3 0 0,5 1-2 0,5-3 2 16,-8 2 1-16,8-3-1 0,-2-1 1 0,1 1 0 16,0 0 1-16,-7 4 0 0,4-3 2 0,-9 7 0 15,5-5-1-15,-7 5-1 0,-1 0-3 0,-3 0-3 16,-4 2-5-16,-4 1-4 0,0 3-4 0,-5-4-5 16,-4 5 0-16,2 0 0 0,-9 3 3 15,-5 3 2-15,1-1 5 0,8-1 4 0,-5-2 1 16,0 3 10-16,1-2 5 0,4-1 2 0,11-5 2 15,-3 2 2-15,4-5 5 0,-1-4 1 0,3 5 6 16,6-4-4-16,13-3 2 0,-10-1-2 0,5 1 3 16,-1-3-1-16,8 5-5 0,-7-2 0 0,12-5-5 15,-8 3-1-15,7 0-5 0,1 0 0 0,-4-1-3 0,6-1-1 16,-4 3-1-16,12-2 0 0,-15 0 1 0,-1 4 0 0,-3-2 1 16,1 1 0-16,-10 9 0 0,4-3 0 15,-3-5-1-15,-10 13-1 0,4-10 1 0,-7 8-2 16,-1 3 0-16,-2-2-1 0,3-7 0 0,-2 9 1 15,-2-5 0-15,5 0 0 0,-3 5 4 0,10-7 4 16,-3 1 0-16,3-1 0 0,3-2 2 0,5-5 2 16,-4 5 0-16,5-5 1 0,7-3-3 0,1 0-4 15,-3-1 2-15,2-1-7 0,2-1 3 0,10-3-15 0,8-4-12 16,0-1-16-16,-1 0 8 0,0-1-122 0,15-8-104 16,3-3 196-16,-4-1-130 0,-3-7-81 0</inkml:trace>
  <inkml:trace contextRef="#ctx0" brushRef="#br0" timeOffset="18842.52">27132 4149 1386 0,'-20'18'569'15,"6"7"-404"-15,-7 1-145 0,-1 0-18 0,6 1-5 16,-17 2-3-16,1 1-25 0,4-5-17 0,0-2-15 0,2-1-12 16,-3-2-8-16,-1-1-7 0,7-3-11 0,-1-5 3 15,11-4 31-15,-11 2 19 0,5-9 16 0,2 2 8 16,11-5 6-16,10-1 1 0,-6-4 1 0,3 0-59 16,-4-2-39-16,17-1 86 0,8-3-61 0,-5-2-28 15</inkml:trace>
  <inkml:trace contextRef="#ctx0" brushRef="#br0" timeOffset="18989.4">27144 4274 1083 0,'15'5'373'0,"1"5"-245"0,5-7-69 15,-3 8-14-15,0 0-14 0,-12-1-3 0,5-3-19 16,10 0 4-16,-11-2-7 0,4 0-7 16,-5-2-14-16,-1-1-23 0,2-1-61 0,8-5-40 15,-6 0-46-15,-4 3 122 0,4-7-100 0,-8 2-47 16</inkml:trace>
  <inkml:trace contextRef="#ctx0" brushRef="#br0" timeOffset="19277.05">27434 4061 1236 0,'-3'4'484'0,"-6"16"-354"0,-2 1-102 0,10-8 6 15,-8 8-15-15,-1 3-9 0,-1 1-5 0,-4 6 1 16,5-7-1-16,1 0-1 0,-1-3 1 0,-3 3-1 15,8-6 1-15,-6 0-1 0,4 1 1 0,3-5 2 16,0-3 3-16,0-3 0 0,1 1 1 0,1-3 9 16,-1 0 9-16,8-4 2 0,-2 1 2 15,1-6-1-15,2 1 3 0,4 3-4 0,2-1 0 16,1 0-9-16,5-2-12 0,-4 1-3 0,6-2-2 16,2 5-4-16,2-4-4 0,4-5 0 0,-1 0 0 15,0 0 0-15,9-4 0 0,1 0 1 0,-4 1-2 0,2-3-7 0,5 1-13 16,-9 3-12-16,10-6-38 0,-15 8-27 0,6 0-33 15,-5-2-10-15,-4 1-109 0,3 1 167 0,-17 1-105 16,0 4-49-16</inkml:trace>
  <inkml:trace contextRef="#ctx0" brushRef="#br0" timeOffset="19498.3">26942 4756 1634 0,'-1'10'533'0,"8"-8"-371"16,-2 3-110-16,6-2-31 0,4 0-14 0,8-4-7 16,-4 8 6-16,8-8-12 0,-1-2-1 0,14-1-34 15,-4-1 6-15,16-8 30 0,-4 4 1 0,8-5 1 16,-1 1-14-16,-3 2-3 0,11-6-6 0,-14 2-8 16,0-2-6-16,2-1-25 0,-10 1-16 0,-7 4-24 15,-4-16-33-15,8 5-30 0,-5-1 108 16,-1 2-80-16,-5-1-23 0</inkml:trace>
  <inkml:trace contextRef="#ctx0" brushRef="#br0" timeOffset="19717.34">28008 3994 1108 0,'-7'20'433'15,"3"4"-323"-15,3 8-92 0,-3 5-36 0,-2-1 24 16,5-7-10-16,-7 6 14 0,5-5-5 0,-2 2 59 16,5-1-67-16,-2-5-9 0,0 0 7 0,-1 0-29 15,-3 0-1-15,9-9-1 0,-3 3-7 16,1-9 4-16,-1 2 2 0,0-2 2 0,0-6-10 16,1-4-75-16,-1 2 52 0,-1-3 40 0,-2-10-54 0,1 4-46 15</inkml:trace>
  <inkml:trace contextRef="#ctx0" brushRef="#br0" timeOffset="20112.68">28075 3993 1220 0,'5'-4'561'0,"3"4"-390"0,-7 2-134 16,14-2 6-16,-6 8-18 0,11-4-14 0,-8 4-6 15,11 0-1-15,0 3-3 0,-8 0-1 0,0 5 0 16,6-4 0-16,-13 8 1 0,-3-3 1 0,-1 8 0 15,-9-3-1-15,0 1 2 0,-1 0 0 0,-3-4 0 16,-5 1 0-16,-2 0 0 0,-1 1 0 0,9-12 1 16,-2 8 0-16,-2-5 1 0,-4-1 1 0,8-1 0 15,0-3 1-15,-3-3 3 0,7-3-1 0,-11 7 0 0,19-12 7 16,-11 3 3-16,6-2 1 0,-4 1 6 0,5-1 1 16,1-3-1-16,1-3 4 0,-1-1 0 0,-3 2-3 15,-2-1-2-15,6-3-2 16,3-2-7-16,-1 1-2 0,10-4-1 0,1-3-4 15,-3 2-2-15,13-11-5 0,-3 5-3 0,2 1 0 16,1-9-1-16,2 4-2 0,0-2-1 0,-4 10 0 16,5-2-1-16,-4 3 1 0,8-2-1 0,-4 4-1 0,-8 8 1 0,9-5-1 15,-5 5 1-15,-9-2-2 0,1 6-4 0,4 0-8 16,-3 3 5-16,-3 2-18 0,4-3-27 0,-14 8-9 16,-5-1-11-16,21 1-6 0,-20 3-22 0,1 3-9 15,-14 4-26-15,3 1-10 0,-2 3 101 0,1-3-56 16,-5 10-27-16</inkml:trace>
  <inkml:trace contextRef="#ctx0" brushRef="#br0" timeOffset="20545.89">28266 4341 902 0,'5'-1'446'0,"-4"1"-263"0,1 0-113 0,8-2 38 16,0-6-56-16,1 1-13 0,5-7-9 0,1 0 1 15,0 4-11-15,8-2-5 0,-7 1-16 0,11-9 10 16,-6 5 1-16,1 9-8 0,3-10-1 0,-4 0-7 15,1 0 6-15,0-6 0 0,-5 0 3 0,-4 8-4 16,-4-3-1-16,7-6 8 0,-1 7 4 0,-1-1 6 16,0 7 2-16,-9 5-2 0,9-2 0 15,-1 2 1-15,1-2-2 0,-5 4-3 0,-5 3-3 16,-1 1-5-16,3 1 0 0,-3 1-2 0,-2 3 4 16,-4 2 0-16,0 3 1 0,0 0 1 0,1 4-1 15,-3-1-1-15,1 4-3 0,2-1 0 0,-5 3-2 16,3 0-1-16,-6 4-1 0,3-1-2 0,-6 0 2 15,-1 2-1-15,5 0 1 0,-11-1 0 0,8-3 1 0,0 1 0 0,-2 2 0 16,-11 3 0-16,9-8 1 0,-6 3 1 16,1-3-1-16,6 6 1 0,-3-2 0 0,-4 0 0 15,4-1 0-15,11-3 1 0,-3 3-1 0,1 1 0 16,4-9 2-16,3 5 0 0,-2 0 1 0,5-4 3 16,2 3 3-16,9-10 3 0,-6 5 2 0,1-1 6 15,-1-1 0-15,2-4 2 0,6-5 0 0,6-1-3 16,-7 0-3-16,4-2-3 0,9-3-1 0,4-5-8 15,-1 8-1-15,-3-3-2 0,2-9-3 0,3-1-10 16,3 0-12-16,-6 0-47 0,1-4-32 0,-8 1-40 0,15-16-129 16,2-2 193-16,-4 5-142 0,0-1-60 0</inkml:trace>
  <inkml:trace contextRef="#ctx0" brushRef="#br0" timeOffset="21279.64">29375 3794 1626 0,'9'-5'546'0,"2"5"-441"16,2 0-94-16,1 0-16 0,5-6-1 0,0 6 1 16,0 0 1-16,5-3 4 0,-3-4 0 0,2-2 2 15,-1 3-1-15,1-2 1 0,1 1-2 0,-6 0 1 16,3-2-3-16,2 0 0 0,-8 7-2 0,1-1 0 0,-5 4-1 15,-3-4-3-15,-5 3-2 0,5-2-15 0,-9 0-7 16,-6 9-13-16,2-9 1 0,-10 6-30 0,2-3 7 16,-11 14-23-16,-3-2 3 0,-3 3 14 0,-7 0 10 15,9-4 15-15,-5 6 7 0,-6-1 37 0,15-7 12 16,-2-1 30-16,7 0 4 0,0 0 1 16,5 2 4-16,-2-2-3 0,0 0-5 0,4 0-7 15,14-5-14-15,-6 7-4 0,-2-2-2 0,15-7-2 0,0 1-1 16,-1-3 0-16,14 6 1 0,-8-6 0 0,-7 0-3 0,19-1 0 15,-5 1-2-15,-1 1 0 0,2-1-2 0,-1 1 0 16,2-2-1-16,5 1-2 0,-2 2 2 16,-9-1-1-16,0-1 0 0,-6 2-1 0,-1 5 0 15,-7 0-1-15,-3-1-2 0,-7 5 2 0,1-3-10 16,-3 4 0-16,5-2-4 0,-7-4-4 0,-4 7 1 16,7 0-1-16,-2 3 2 0,9-1-2 0,-8-2 10 15,3 2 1-15,-4 1 4 0,0 8 5 16,5-5 1-16,2-7 4 0,-4 5 2 0,-2-3 1 0,10 2 1 15,3-5 0-15,2 1 1 0,7-9 4 0,-2 0 3 16,-2-2-3-16,6-2 3 0,-4 0 1 0,-2-4 3 16,9-3 0-16,2-4-4 0,-3 1-4 0,3-9-2 15,-2 9-1-15,3-7-3 0,2-1-3 0,2-4-4 16,-5-1-6-16,0-3-4 0,3-2-4 0,-4 6-3 16,0-4-2-16,7-8-3 0,1 2 0 0,-6 5 0 15,2-1 4-15,-5 1 8 0,-2-3 5 0,2-3 6 16,1 0 15-16,1 13 6 0,-6-9 7 15,2 8 3-15,2 0 9 0,-7 7 1 0,10-3 0 16,-8 8-2-16,-6 4-8 0,4-4-5 0,-10 10-3 16,5-2-4-16,-3 4-6 0,4-2-1 0,-6 6-3 15,1 3-1-15,4 4-3 0,-6 4-2 0,3-8-1 0,-2 8 1 0,1 5-4 16,-2 2 1-16,-2 1-2 0,-2 0 2 0,2 0 0 16,1 4 0-16,-2 5 0 0,1 0 0 15,1-6-1-15,-6 6 1 0,3 2-1 0,-7 3 0 16,5-2-1-16,-8 10-8 0,1-7-13 0,-3 8-48 15,-8 0 29-15,3-6-85 0,6 0-36 0,-6-7-132 16,4 4 204-16,-6-12-170 0,5 4-69 0</inkml:trace>
  <inkml:trace contextRef="#ctx0" brushRef="#br0" timeOffset="21678.49">29744 4394 1655 0,'-2'12'592'16,"2"4"-420"-16,3 2-153 0,-3 1-20 0,0-2 0 15,0 0-3-15,-1 6 4 0,1-1 0 16,0-3 0-16,0 0 0 0,0-6 1 0,4 5 1 16,3-5 0-16,-1 5 1 0,-3-9 1 0,4-2 0 15,0 2 0-15,-1 0 1 0,3 1 10 0,3-11 1 16,-7 4 1-16,4-2 1 0,6-1-2 0,-3 0 0 15,2-2 0-15,5-10-16 0,-4 0-17 0,5 3-8 16,2-9-7-16,-1 4-16 0,-3-3-5 0,3-2-2 0,-10 3-2 16,-4-1-1-16,19 5 21 0,-17-3 6 0,2 3 6 15,-5 1 8-15,-6 2 13 0,10 4 4 0,-1-2 4 16,-6 7 17-16,-8-1-13 0,8 1 2 0,4 2 7 16,5-1 9-16,-3 5-7 0,-9 3 4 0,12-4 2 15,3 5 2-15,-3-2-1 0,-7 2-1 16,0 3-5-16,-4 0-1 0,10-3 3 0,-5 2-8 15,4-4-1-15,-1 0-2 0,1-3-1 16,6 1 0-16,5-6-2 0,-1 2-1 0,-6-1-6 0,4-3-2 0,1 3-20 16,2 1-18-16,0-2-94 0,-3 2-103 0,11-8 180 15,3-4-146-15,5-9-96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3:34.0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15097 5386 993 0,'3'-7'344'0,"-6"2"-275"0,9-4-62 16,5 0-7-16,8-4-2 0,-10 3 2 0,-4 1 1 15,11-5 4-15,4 1 3 0,4-1 1 0,-10-1 2 16,5 1-4-16,1-5-4 0,4 1-1 0,-1 3-1 16,-7 2 0-16,6-7-1 0,-1 1-1 0,-1-1-1 15,-3 4 3-15,-5 7 2 0,6-3-1 0,1 0 1 16,1-2 1-16,-6 5-5 0,3 0 1 0,-6 4-22 15,6-4-40-15,0 3-20 0,-7 0-25 0,5 1-31 16,-3 2 85-16,7-2-76 0,-14 2-40 0</inkml:trace>
  <inkml:trace contextRef="#ctx0" brushRef="#br0" timeOffset="599.89">15304 5327 780 0,'-5'26'295'0,"0"-5"-214"0,5-3-81 0,-1 12-15 0,3-8 12 15,-2 7-1-15,0 0 2 0,4-6 2 0,2-6 0 16,2 5 2-16,-3-2 0 0,-1 1 0 0,1 2-1 16,0-7 1-16,3-6 1 0,-2 3 1 0,-1 7-1 0,1-10 0 15,0 1 1-15,1-6 0 0,0 2 2 0,-1-4 0 16,-2 7-2-16,0-9 0 0,3 1 1 0,-1-2 0 0,1 0 0 15,-2 1-1-15,3 1 0 0,0-7 0 0,4-6 1 16,-2-1 1-16,-1 2 0 0,0 2 0 0,7-12-1 16,-3 0 2-16,-2-2-1 0,3 5 0 0,2-3-1 15,3-9-1-15,-2 3-9 0,1-8-7 0,-5 5-6 16,6-6-6-16,7-4-12 0,0 3-2 0,-8 4 0 16,0-3 1-16,0 1 7 0,2 4 6 0,4-2 6 15,-16 7 5-15,4 0 10 0,-2-5 2 16,3 4 0-16,1-1 4 0,-8 9-1 0,7-5 5 15,-5 6 3-15,-1 4 6 0,3 1 0 0,-5 6 2 0,0-1 1 16,2 2-4-16,-5 0 3 0,-1 5-2 16,4 0-7-16,-5 1-4 0,1 5-2 0,-1 0-2 0,-4 4 0 15,4 2-1-15,-3 8 0 0,-1-3-4 0,2 3 4 16,-5 2 0-16,4 7 3 0,-2 0 0 0,1-1 1 16,4-3 0-16,1-1-1 0,1 2 3 0,1 1-3 15,2-10 0-15,-4 0-1 0,3 0-1 0,0-2 0 16,1-2 1-16,3-2 1 0,-5 5-1 0,5-6 3 15,-3-1 5-15,3-1 2 0,-2 1 3 0,0-3 3 16,6-6 3-16,-1 6 1 0,3-10 0 0,4-1 2 16,-4 5-5-16,0-4-1 0,4-3-1 0,1-3-2 0,2 2-5 15,0-6 0-15,-11 10 0 0,-6 2-4 0,2-1 2 16,21-16-1-16,3-3 0 0,-1 1-10 0,0 2-9 0,3-7-8 16,1 5-9-16,-2 1-24 0,-8 2-14 0,4-8-17 15,1 4-5-15,-2-5-68 0,-7 1 107 0,2 6-75 16,-4-10-20-16</inkml:trace>
  <inkml:trace contextRef="#ctx0" brushRef="#br0" timeOffset="812.31">16713 4823 509 0,'-19'12'332'16,"7"1"-170"-16,-14 11-108 0,3-4 106 0,7 2-142 15,-7 3-2-15,8 0-3 0,-8 2-3 0,-9 10 1 16,17-8-2-16,-5 1-2 0,8-1 1 0,-11 1-5 0,9-4-6 16,-9 1-12-16,3 3-8 0,9-12-26 0,-2-2-11 15,3 1-12-15,1-3-11 0,1-7-3 0,-2 3-7 16,5-3-1-16,3-5 0 0,-3 2 11 0,2-5 48 16,3-2-26-16,1-2-8 0</inkml:trace>
  <inkml:trace contextRef="#ctx0" brushRef="#br0" timeOffset="971.82">16670 5015 493 0,'12'5'213'16,"-2"2"-129"-16,0 4-55 0,-3-7 11 0,4 9-13 0,0-2-3 16,4-1 3-16,-8 2-6 0,-1 7-6 0,2-10-1 15,-1 1-17-15,1-1-16 0,-3 5-52 0,1-10-33 16,-2 2 75-16,1-5-58 0,2-1-35 0</inkml:trace>
  <inkml:trace contextRef="#ctx0" brushRef="#br0" timeOffset="1216.65">16982 4660 680 0,'2'1'295'0,"3"0"-179"0,-2 3-67 0,-3 7 18 15,2-1-4-15,-2 2-6 0,4 4-2 0,0-1-2 16,-5 9-5-16,3-2-12 0,7 1-4 0,-3 10 4 16,3-4-14-16,-6 16-13 0,13-10-1 0,-7 9-1 15,6-1 1-15,-10 7 0 0,1 2 2 0,5-4-8 16,-3 2 9-16,13-2-11 0,-12 6-12 0,0-7-15 16,9-3 8-16,-1-3-79 0,0 1-30 0,4-4-36 15,-6-5 102-15,-2 0-77 0,6-9-36 0</inkml:trace>
  <inkml:trace contextRef="#ctx0" brushRef="#br0" timeOffset="1701.14">17592 4734 1508 0,'-12'-3'514'15,"0"-5"-410"-15,13 0-93 0,-12 7-19 0,21-6-1 0,2-2-1 16,-11 5-2-16,9 2 2 0,-7 2-1 16,17-3-1-16,5 0 3 0,3 0 5 0,-3 3 0 0,1 0 1 15,8-2 2-15,-7 2 0 0,5 0 1 16,-9 2 0-16,-4 7-1 0,6-6 1 0,-5 2-1 0,-4 5-2 15,-2-2-1-15,0 5 0 0,-5 0 1 16,-9 5-1-16,7-4-1 0,-10 6-1 0,3 3 0 16,-11 0 0-16,-1 3-9 0,-1 3-5 0,0-3-3 15,0 1-4-15,-2 1-7 0,-2-2-4 0,-2-4-5 16,0 3-7-16,0-7-16 0,1 4 15 0,-1-4-28 16,-4-1-5-16,5 3 2 0,2 1 3 0,-11-6 7 15,5-2 8-15,-2-4 28 0,6 1-8 0,-3-2 36 16,4-2 13-16,3-4 25 0,1-2 9 0,13 4 6 15,-1-3 5-15,5-4 4 0,-2-1 5 0,4-2-2 16,2-3-2-16,13 2-14 0,-4-5-6 0,6-6-5 16,2 1-1-16,-3-1-1 0,7 0-6 0,11-1-2 15,-8-4-2-15,10-2-3 0,-6 10 0 0,1-3-1 0,6 1-4 16,7-5-29-16,-12 4 13 0,0 4-54 0,-4 2-22 0,-1 3-26 16,2-7-3-16,-1 3 60 0,-9 7-66 0,-3 3-6 0</inkml:trace>
  <inkml:trace contextRef="#ctx0" brushRef="#br0" timeOffset="2286.4">18370 4545 1193 0,'17'-8'515'0,"0"-1"-356"0,4 3-115 15,8-1-33-15,5 1-2 0,-14 0 0 0,4 4 0 16,2-2-1-16,6-1-2 0,-5 4-2 0,-5 0-2 16,3 1-4-16,-13 5-16 0,10 0 10 0,-3 2-18 15,-10 2-2-15,-1 5-3 0,-2-5-1 0,-9 9-9 16,2-3 16-16,-4 1 11 0,-2-2-8 0,-1 0 17 0,-10 9-1 16,-1 0 4-16,5-5 1 0,-5-1 11 0,-1 5-8 15,7-2 1-15,-7 0 1 0,9-6 0 0,-1-1 2 16,1-2-1-16,-5 5 0 0,10-3-2 0,-8 3-1 15,7-3 0-15,-1 1-2 0,-4 0 1 0,5 0-1 16,3-5-3-16,1 7 1 0,11-8-2 0,-4 2-3 16,1 0 1-16,1 2-1 0,5-8-1 0,-1 6 1 15,-1-4 3-15,9-7 3 0,-10 4 1 0,7-5 5 16,1 0 2-16,3-6 1 0,2-1 2 0,0-3 0 16,2 2 0-16,0-2-1 0,0-2-1 0,-1 1 0 15,0-5-1-15,1-1 1 0,1-1-1 0,-5 1-3 16,11-5-3-16,-10 0-1 0,3-3-4 0,6-8-7 15,-2 4-3-15,-14 1-4 0,3-6-1 0,-2 2 2 16,4-3 1-16,-6 3 3 0,-10 2 1 0,10 4 7 16,-5-2 2-16,9 5 3 0,-13 9 0 0,11-5 2 15,-14 10 2-15,12-3 5 0,-11 7 2 0,0 0 1 0,-7 0 0 16,6 3 0-16,3-2-1 0,-11 6-3 0,12 0 3 16,-4 1-9-16,4 5-3 0,1 0-2 0,-3 5 0 15,0 2 0-15,6 1 0 0,-6 4 1 0,5 10-4 16,-8-2 5-16,1 8 1 0,-4-1 0 0,6 9 0 15,-2-1 0-15,2 2 0 0,6 1 3 0,-8-1-1 16,5 0 1-16,4-2-11 0,-4 7-13 0,8-9-16 16,-7 6-25-16,4-5-76 0,-3-4-52 0,3 5 131 15,0 1-100-15,-2-13-34 0</inkml:trace>
  <inkml:trace contextRef="#ctx0" brushRef="#br0" timeOffset="2618.42">19557 4459 1500 0,'-1'-3'527'0,"4"-6"-395"0,6 9-118 0,-1-7-9 0,4 1-8 16,10-5-3-16,-8 6 2 0,11-2 4 0,7 2 3 15,-2-1-21-15,-3-1 19 0,1 5 0 0,6-4 0 16,-6 3 0-16,2 3-1 0,-7 1 1 0,-9 0-1 0,3 2 1 16,3-1-1-16,-7 3 0 0,-5 1-2 0,4-1 2 15,-5 5 0-15,10 1 0 0,-11-1 0 0,-6 3 0 16,-3 3 0-16,10-3 1 0,-9 8 0 0,-3 5-1 16,-10-3 0-16,7 9-2 0,-6-3-4 0,8 3-7 0,-10 1-11 15,-3 2-11-15,1 1-34 0,-2-3-13 0,5-7-18 16,-2 4-20-16,9-5-70 0,-5-1-47 15,0-2 151-15,6-7-97 0,1-3-13 0</inkml:trace>
  <inkml:trace contextRef="#ctx0" brushRef="#br0" timeOffset="2867.53">20414 4147 1509 0,'7'11'518'0,"-5"6"-410"0,1 0-89 15,-5 17-15-15,0-3 0 0,6 5 2 0,-11 0 1 16,16 15 1-16,-7-3-3 0,0 4 1 0,9 2-1 16,-2 3 0-16,1-3-2 0,1 1-7 15,-6 0-13-15,-1 0-39 0,2-1-15 0,-1-1-17 0,-1-4-15 16,-4 1-36-16,-2 0 2 0,2-9-26 0,-2-3-12 15,2-1 112-15,-3 3-55 0,1-11-6 0</inkml:trace>
  <inkml:trace contextRef="#ctx0" brushRef="#br0" timeOffset="12576.98">17763 8046 130 0,'0'-5'89'16,"-1"6"-38"-16,1-3-25 0,1 0 32 0,-1 2-33 15,0 1 3-15,3-6 3 0,-2-3 2 0,-1 8 6 16,-1 0 1-16,-2 2-5 0,1-2 0 0,-2-1-2 16,4-7 2-16,-5 6-5 0,1 4-2 0,3-3-7 15,-1 0 0-15,2-4-4 0,-2 5-1 0,1 0-2 16,0 7-5-16,-7-4 0 0,4 5-2 0,4-9-1 16,-6 5-4-16,-1 5 0 0,3-9 0 0,-2 1 0 15,4 0-1-15,2 0-1 0,-9-1 1 0,-1 7-1 16,1-2 0-16,6-3 0 0,-4 5-1 0,1 0 1 15,0 0-1-15,0 0 0 0,-1-1-1 0,5-2 1 0,0 1-1 0,-7 5 0 16,1-1 1-16,4-4-2 0,-3 5 1 0,-4-2 0 16,11 3-1-16,-3-1 0 0,-3-1 1 0,3 0 0 15,5 2 0-15,-2 1 0 0,4 1 1 0,-4 0 0 16,-10 0 1-16,11 2 0 0,-5-1 0 0,3 0 0 16,-2 4 0-16,-3-8 1 0,9 3-1 0,-2 3 0 15,11-2 0-15,-12 2 1 0,6-1 0 0,-7 5 1 16,2-5-1-16,1 4 1 0,-2-4 0 0,3-2 1 15,-6 4 0-15,5-1-1 0,7-4 0 0,1-2 0 16,-3 1-1-16,0 0 1 0,-9 1-1 0,1 0 1 16,8-5-1-16,-7 0 1 0,0 3 0 0,6-6 0 15,-7 5 2-15,11-4-1 0,0-1 1 0,-1-4 0 16,-3 4 0-16,3-4 0 0,-2 1 0 0,1 2-5 16,1-3-8-16,-2 0 4 0,3-3-52 0,-2 5-31 15,0-4 67-15,4-2-45 0,-1 1-42 0</inkml:trace>
  <inkml:trace contextRef="#ctx0" brushRef="#br0" timeOffset="12958.81">17949 7851 883 0,'0'-3'14'0,"-13"5"10"15,8-2-9-15,4 1 2 0,-2 1-1 0,1-7-3 16,-2 6 15-16,-2 6-4 0,6-2-1 0,1 1-4 15,-1 6 2-15,0-3-3 0,1 4-3 0,3 10 0 16,-4-2-1-16,0-6 2 0,2 8-3 0,-2-1-4 0,0-6-2 16,0 8-1-16,0 0 0 0,-4-3 0 0,5-1-1 15,0-4 0-15,2 4 2 0,-2 1 1 0,0 3 1 16,2-6 1-16,0 3-4 0,0-3-6 0,-2-3-6 16,-1 6-10-16,1-8 4 0,9-3-66 0,-2-2 20 15,-3-4-87-15,6-3 104 0,-7-5-63 0,8-3-41 16</inkml:trace>
  <inkml:trace contextRef="#ctx0" brushRef="#br0" timeOffset="13507.84">18205 7750 1027 0,'-3'1'362'16,"3"1"-292"-16,-5 1-70 0,4 0-5 0,4 4-11 0,-2 0-4 15,-2 2 0-15,1 5 1 0,-9-8 4 0,5 5 3 16,4 4 7-16,-3 0 1 0,-1 3 2 0,-3 0 2 16,6 2 3-16,-4-1 3 0,5 3 1 0,-6 0 4 15,5 0 1-15,1-3 1 0,-1 1 1 0,-1-2-1 16,-7 0 0-16,9-1 0 0,2-6-1 0,-3 2-1 16,-9 1-1-16,4 2-1 0,0-3-1 0,1-1 4 15,3 0 0-15,-3-7 1 0,-9 8 1 0,11-7 0 0,7-2 0 16,-5-2 0-16,-2 2 1 0,-3-4-2 15,-5 1 0-15,2 2-1 0,8-3 0 0,-6 0-1 16,-14 0-1-16,14 0 1 0,2-2 0 0,5-1 0 0,-7 2-1 16,5-4 1-16,1 1 0 0,-10-2-2 0,13-2 0 15,-7 3-2-15,-3-2-1 0,-4 0-1 0,11 0 0 16,-7 2-1-16,7-2 0 0,-4 4-1 16,1 1 1-16,1-3-1 0,3 2 1 0,5 0-1 0,-4-1-1 15,7-2 0-15,-6 5-1 0,7-6 0 0,-8 1-1 0,6 4 0 16,-5-4 0-16,8 1-1 0,-7 4 0 0,-3 1-1 15,4-4 0-15,1 2 1 0,8-2 1 0,-5 2-2 16,0-4 1-16,1 4 2 0,-1-4 0 0,7-2 0 16,-3 2 1-16,-4 6 1 0,-1-5 0 0,6 0 0 15,-3 0 0-15,-3 4-2 0,4 1 1 0,-2 0 0 16,4 0 0-16,4-10-1 0,-3 7 1 0,-5 3-1 16,3-4 1-16,-4 5-1 0,4-7 1 0,1-4 0 15,-6 10-1-15,2 3 1 0,1-4 0 0,-4-2 1 16,2 1 1-16,0-5 0 0,-2 8 0 0,-5-1-4 15,-1-1-19-15,3-3-15 0,-3 4-19 0,1 1-30 16,-1 0-99-16,0 6 134 0,-9-3-108 0,5 7-46 16</inkml:trace>
  <inkml:trace contextRef="#ctx0" brushRef="#br0" timeOffset="13759.51">17744 8459 1031 0,'0'1'355'0,"3"-2"-272"0,7-4-68 15,6-1-12-15,-7 3-6 0,13-6 2 0,-2-2 7 16,6 4 8-16,0-6 2 0,-1 4-11 0,2 1 7 0,2-1 7 16,4 2 1-16,0-3-5 0,-9 3-2 0,2-1-2 15,1 2 1-15,-3-3-6 0,-2 3-1 0,-1 0 1 16,-5 0-3-16,5-1 4 0,-2 1 0 0,4 1 1 15,-5 2 0-15,4-2-50 0,-3 2-25 0,-1-4-23 16,-1 2-32-16,-2-2 81 0,3 3-76 0,-14 3-48 16</inkml:trace>
  <inkml:trace contextRef="#ctx0" brushRef="#br0" timeOffset="13970.04">18354 8227 862 0,'0'-1'349'0,"-2"3"-243"16,-1 4-78-16,0 0 31 0,1 0-35 0,0 0-7 0,1 2-8 16,1 1-3-16,0 0 1 0,1-1-1 0,2 0-2 15,2-2-11-15,-4 8 8 0,2-1 1 0,0 0-1 16,-2-2 1-16,-1 10 0 0,4-9 1 0,-4 5 2 16,0 0 1-16,1-3 0 0,-2 4 0 0,-2 0-14 15,3-2-15-15,0-5-19 0,-4 0-21 0,4 0-88 16,-3-2 114-16,1-3-92 0,-1-4-43 0</inkml:trace>
  <inkml:trace contextRef="#ctx0" brushRef="#br0" timeOffset="14227.2">18100 8494 1061 0,'-10'2'385'0,"-1"4"-297"16,9-5-75-16,-6 10 1 0,-5-1-14 0,22 3-3 15,-18 0 3-15,4-1 2 0,1 1 5 16,4-1 2-16,6-1 7 0,-4-2-2 0,13 0 3 0,-18-1 2 16,16 0-3-16,0 1 1 0,-8-1-1 0,10-1-3 15,-2 1-5-15,-4 1 0 0,-1-2 0 0,8-5 0 16,-8 6 0-16,8-6 1 0,3 1 0 0,-7-3 1 16,1-2-1-16,2-1 1 0,0-1-6 0,-1 0-7 15,3-1-8-15,1-2-31 0,-4-8-22 0,11 1-27 16,-7 3 3-16,5-5 47 0,1 1-52 0,-4-9-21 15</inkml:trace>
  <inkml:trace contextRef="#ctx0" brushRef="#br0" timeOffset="14481.45">18572 7969 1400 0,'-11'-7'494'0,"9"0"-385"16,-2 3-73-16,2 1-38 0,-7 0-7 0,2 1 10 0,11-3-12 16,10 1-4-16,-5-2-55 0,3 4 66 15,8-8-32-15,-6 3 36 0,15-2 3 0,-2 0-13 0,1-1 11 16,-2 3 6-16,1-1-6 0,0-4 1 16,-5 7 1-16,1 1-2 0,-2-2 2 0,0 0-2 0,-8 5-3 15,5-4-9-15,-5 4-43 0,1-1-30 16,-6 0-31-16,1 0-38 0,-4 4 99 0,9-2-89 0,-10 0-51 15</inkml:trace>
  <inkml:trace contextRef="#ctx0" brushRef="#br0" timeOffset="14676.89">18669 7947 893 0,'-13'16'335'0,"0"-3"-252"16,5 0-65-16,4-3 10 0,0 3-14 0,-2 5-7 15,5-3-7-15,1-1-2 0,0-1 1 0,2-3 1 16,-2 4-1-16,-1 2-5 0,-2-2 6 0,12-1-1 16,-10 2 4-16,1 1-5 0,5-2-7 0,-5 6-8 15,5-4-11-15,-5-1-26 0,8-3-16 0,-11 0-17 16,3-2-21-16,9-8 66 0,-7 0-51 0,4 0-19 16</inkml:trace>
  <inkml:trace contextRef="#ctx0" brushRef="#br0" timeOffset="14882.54">18811 7950 994 0,'-3'-2'397'0,"-1"1"-281"0,1 6-88 16,3-2 15-16,-1 0-22 0,-3 7-7 0,5-6-16 16,-1 1 1-16,0 7-2 0,3-6-2 0,-4 3 1 0,-5 7-1 15,6-3 1-15,-8 9 1 0,3-4 2 16,2-2-1-16,-6 3 1 0,7-2 2 0,-3 3 1 15,2-3 1-15,1-5-11 0,0 5-12 0,1-4-19 0,-4 8-24 16,3-8-27-16,-1 1 62 0,0-2-53 0,-2-2-22 0</inkml:trace>
  <inkml:trace contextRef="#ctx0" brushRef="#br0" timeOffset="15156.92">18576 8316 1229 0,'-5'1'452'16,"-5"1"-336"-16,9-3-100 0,-9 1 1 0,6 0-16 0,6-2-7 16,10 0-9-16,-6 0 2 0,10-5 1 15,-1 0 1-15,-4 3 4 0,9-6 2 0,2 8 2 0,-7-5 1 16,-1-2 2-16,3 3 0 0,3 0-1 0,0 1 1 16,-3 3 1-16,-1 0 2 0,0-5-1 15,-1 6-1-15,-2-1-2 0,0 1-5 0,-4 1-4 16,2-4-17-16,3 0-11 0,-8 2-7 0,5 0-10 0,-1 0-21 15,4-2 6-15,-10 2-17 0,4-1-3 0,-9 5-26 16,2-2-2-16,1-1-2 0,-4 1 3 16,-5 3 13-16,-1-1-13 0,4 0 11 0,-2-2-4 0,-2 4 77 15,-1-3-22-15,2 1-7 0</inkml:trace>
  <inkml:trace contextRef="#ctx0" brushRef="#br0" timeOffset="15426.98">18802 8259 305 0,'-13'9'177'0,"3"-5"-77"0,2 2 9 15,2 1-8-15,0-5-8 0,-4 10-11 0,3-1-53 16,-4 5 10-16,6-6-6 0,-2 6-6 0,1-1-9 0,-3-1-5 15,4 4 1-15,-1-2-2 0,-5 2-1 0,10-5 0 16,-4 6 0-16,1-3 3 0,1 2-1 0,-1 1 3 16,2-8-1-16,3 0 4 0,-2 2 0 0,-1-4 3 15,-2 3 2-15,1-5 4 0,2-5-1 0,2-1 1 16,-2 7 3-16,3-8 1 0,-2 1-2 0,-1 2 3 16,5-3 0-16,-4 3-1 0,6-4-1 0,-1-2 1 15,0 2-4-15,9-2-4 0,-1 0 0 0,6-5-6 16,-2-1-4-16,2 6-3 0,-3-4-1 0,3 5-4 15,1-6 0-15,-6 4-2 0,2-2 1 0,3 2-2 16,-4-2 1-16,8-3-2 0,-11 7 1 0,6-4 0 16,3-3-3-16,-6 1-16 0,3 4-9 0,-1 1-11 15,-3-2-13-15,-15 2-45 0,14-1 18 0,-10 2-77 0,13-7-49 16,-10 0 137-16,2-2-89 0,-6 1-25 0</inkml:trace>
  <inkml:trace contextRef="#ctx0" brushRef="#br0" timeOffset="15746.84">18976 8131 1205 0,'0'0'437'0,"3"-6"-309"15,9 3-96-15,1 1-30 0,-3 0-5 0,-4 0 0 0,14 1-4 16,-1-3 7-16,1-2 5 0,-2 4 4 0,5-1 4 15,0-1 0-15,4-2 4 0,-5 5 3 0,1 0-2 16,4 0 1-16,-4 1-2 0,-1-1-1 0,-6 3 0 16,2 2-2-16,-2 0 1 0,-5-1-1 0,-3 5 1 15,3-4 0-15,-5 5-1 0,-1 3 0 0,-2-3-3 16,-2 0 1-16,2 2-5 0,-2 7 0 0,-4-4-2 16,-1 5-1-16,-3-1-4 0,3 0-2 0,-9 5-5 15,1-1-7-15,4-6-23 0,-4 2-15 0,3-3-17 16,-3-1-20-16,2-1-63 0,0-2-41 0,5 0-54 15,-3-1 153-15,0-4-104 0,5-1-44 0</inkml:trace>
  <inkml:trace contextRef="#ctx0" brushRef="#br0" timeOffset="16011.2">19585 7761 1252 0,'0'4'442'0,"0"-4"-344"0,-5 9-78 16,5 1-10-16,6-3-10 0,-4 7-3 0,5 3 2 15,0-1 0-15,-6 8-1 0,8-1-1 0,-12 11-3 16,2-5 4-16,-3 10 2 0,3-5 0 0,-3 9 1 16,-3 0 1-16,5-3 0 0,2 4 0 0,-2 3 0 15,1-3 1-15,1 2-1 0,3 1 2 0,-1-7 0 16,3-4 0-16,-3-1 1 0,4-5 0 0,1-5-14 15,-5 6-13-15,-2-15-15 0,-1 2-17 0,3-7-55 16,3 5-34-16,-4-5-45 0,0-5 115 0,5-7-109 16,4 4-74-16</inkml:trace>
  <inkml:trace contextRef="#ctx0" brushRef="#br0" timeOffset="16345.99">19793 7756 1316 0,'5'-1'506'0,"-4"-1"-394"16,-1 0-109-16,7 4 16 0,-1-2-22 0,-1 0-2 16,2 4-3-16,16-2 6 0,-8 1-61 0,3 3 66 15,9-2 1-15,-8 3-11 0,1 0 15 0,12-1 2 16,-13 6 1-16,-1 7 3 0,4-1 1 0,-7-4 0 15,6 4 0-15,-2 9-1 0,1-8 0 0,-10 7-1 0,3-8 0 16,-1 5-4-16,-1 3 1 0,-3 0 0 0,-2-7-1 16,-1 5-3-16,-1 3 1 0,-4 2 0 0,0 1 0 15,0-6 1-15,-5 3-1 0,-1 6 0 0,-3-3 2 16,3-10 0-16,-4 3 1 0,-3 4-1 0,1-5 1 0,6 0-2 16,-5-6 0-16,-5-3-3 0,-1 6-28 15,9-6-23-15,-9 0-31 0,9-3 11 0,-7 1 38 0,-2-1-50 16,5-5-28-16</inkml:trace>
  <inkml:trace contextRef="#ctx0" brushRef="#br0" timeOffset="17843.64">21618 10878 200 0,'0'-1'107'0,"3"-6"-38"0,2 3-29 16,-4 4 17-16,0 6 4 0,-1-6 4 0,0 4 3 15,0-2 6-15,0-3-8 0,2 1-3 0,-2 2-4 16,2-3-3-16,1-1-4 0,0-4-3 0,-2 5-3 16,1 0-23-16,3 0 1 0,-2-4 20 0,-1 2-2 0,0 0-3 0,-3-2-2 15,1 4-11-15,5-3-1 0,-4 2-1 0,-2 2-14 16,1 2-2-16,1-2-2 0,1 0 0 0,0 3-2 16,-1-3 0-16,-2 2-1 0,1-3-3 0,0-5 3 15,0 7 1-15,0-1 2 0,0 1 4 16,-1 3 0-16,1-3 1 0,-3-1 2 0,1 5-6 0,168-59 0 15,-160 51 1-15,1 1 8 16,-16 7-1-16,9-5-10 0,10-5 0 0,7-1-1 0,49-13 4 16,-183 56-12-16,-53 16 1 0,164-45 1 0,4-6-1 15,-1-3 3-15,-2 1 2 0,1 0 0 0,0 2 0 16,-1 2 1-16,-1 3-1 0,3-7-1 16,-4 4 1-16,1 3-1 0,-2 4 0 0,1-5 0 0,1-1-1 15,-1 0 1-15,4-1-1 0,-2 2 0 0,0 1 0 16,4-1 0-16,-13-1 0 0,11 2-1 0,-2 1 0 15,-4 1 0-15,1 0 0 0,0 3-1 0,-1-4 2 16,7 4 0-16,3-6 0 0,-14 9 1 0,10-6 0 16,-2 0 1-16,-6 3-1 0,7-1 0 15,-6 7 0-15,1-6-1 0,-2 4 0 0,11-5 0 0,-1 3 0 16,6-1 0-16,-6 5-1 0,-4-6 0 0,6 1-1 16,4 0 0-16,-13 6 0 0,14-5-1 0,-13 7 0 15,8-4 1-15,10-6 0 0,-7 7 0 0,1-2 1 16,6 0 0-16,-3-7 1 0,-8 7 0 0,5-9 0 15,-7 5 2-15,3 2 0 0,2-1 1 0,-3-9 0 16,3 7-1-16,6-5 2 0,-7 0-1 0,4 0 2 0,-12-9-2 0,8 11 1 16,3-8-1-16,0 3 1 0,-4 4 0 0,-1 1 0 15,5-5 1-15,0 2-2 0,3 5 1 16,-5-8 0-16,-3 3 0 0,5-5 0 0,-5-1-16 0,3 3-11 16,5-3-10-16,-2 0-14 0,4 0-47 0,-1-3-39 15,1 2-61-15,2 2 125 0,-4-3-83 0,0-2-46 16</inkml:trace>
  <inkml:trace contextRef="#ctx0" brushRef="#br0" timeOffset="18348.74">21757 11084 852 0,'0'-3'323'0,"-3"2"-237"15,-1 1-68-15,12 4 13 0,-8-6-6 0,0 1-5 16,6 1 1-16,-3 0 15 0,1 0 5 0,6-1 3 16,-6-1 3-16,6-4-2 0,6 6 0 0,-8 0-7 0,7 0-5 0,3-2-13 15,-1 1-3-15,-3 1 2 0,-3 0 0 0,-1 1-5 16,5-3 2-16,3-4-2 0,-3 1 1 0,-3 2-1 16,5 1-2-16,0-1-4 0,1 1-1 0,-1-2 0 15,-6 3-4-15,0 2 3 0,5 0-1 0,-3-1 1 16,-4 1 0-16,-1-1 1 0,-1 4 0 0,-2 0 1 15,1 0 1-15,-2 2 1 0,-4 1 0 0,-6 3 0 16,7-2 0-16,-4 4-1 0,-4 2 0 0,0 2-1 16,-7 4 0-16,7-2-2 0,-5 3 0 0,1 3-1 15,-7-2 1-15,6-2-1 0,-1 5-1 0,5-2-1 16,-9-6 1-16,4 6 0 0,2-7-1 0,-3-3-3 0,8 4-6 16,0-6-8-16,-3 0-25 0,-3-6-15 0,12-1-17 15,-7-1-20-15,5-1-59 0,4 0-38 0,-5-2-54 16,5-4 149-16,6 3-95 0,3-9-42 0</inkml:trace>
  <inkml:trace contextRef="#ctx0" brushRef="#br0" timeOffset="18863.55">22088 11162 791 0,'0'8'477'0,"1"-4"-263"15,-1 2-153-15,2-2 142 0,1 3-177 0,2 2-7 16,1-2-9-16,-4 4 5 0,4-2 4 0,1 1 4 15,-1 2 2-15,5-3-3 0,-6 2-4 0,0 2-2 16,4-2-4-16,-3 0-5 0,3 0 0 0,-4-2-1 16,-1 3 0-16,1-7-3 0,-2 7-4 0,1-8 1 0,-1-6-16 15,-1 2-12-15,2 0-12 0,0-2-29 0,-2-1-14 16,-1 2-12-16,-1-8-8 0,-1 7-21 0,1 0-2 16,-1 2 6-16,-1-2 10 0,-3-4 28 0,3 2 15 15,-2-1 13-15,2-2 15 0,2-2 19 0,0-6 36 0,-3 3 16 16,0 2 10-16,3-1 11 0,1 1 25 15,2-3 8-15,3 5 10 0,-5 1 5 0,7-1 0 0,-3-1-3 16,5 0 14-16,-5 3-25 0,3 2-15 0,0-3-7 16,-1 2-7-16,-1-2-7 0,1-2-13 0,8 0-6 15,-2-1-24-15,-1 0 15 0,-1 2-8 16,4-1-3-16,-4-5-2 0,-1 8-2 0,4-1-1 0,-5 0 0 16,-10 2-1-16,3-1 1 0,6-1-2 0,-3 2 3 15,3-1 0-15,-6 2 1 0,4-1 0 0,-6 2-2 16,11-2 1-16,-8 0 1 0,-3 4 0 0,3-2-3 15,2 1 1-15,-8 2 0 0,2 0-2 0,2 1 1 16,-2 2 1-16,-1 0-2 0,6 4 1 0,-8 2 0 16,7-2-1-16,1 0 0 0,-3 4-1 0,4 4 0 15,1-4-2-15,-3 2 1 0,2 5-1 0,-3 2-1 16,-7 1 1-16,0 2-1 0,6-6 1 0,-1 0 0 16,1 10 0-16,-1-9-4 0,-7-2-4 0,5 1-8 15,5-5-8-15,-7 6-28 0,3-5-17 0,1-4-23 16,-6-4 0-16,9-1-105 0,-1-1-52 0,3-11 163 15,4 2-109-15,3-9-23 0</inkml:trace>
  <inkml:trace contextRef="#ctx0" brushRef="#br0" timeOffset="19128.43">22576 10795 1195 0,'0'1'496'0,"2"10"-354"0,0-2-111 15,4-4-28-15,1 5-15 0,-4 4-2 0,1 2 22 16,0 1 6-16,5-3 4 0,-1-1 6 0,-5 6 2 16,2 2 0-16,-2 2 6 0,-2 3 7 0,3-4-18 15,-5 14 6-15,-3-1-2 0,2 1-11 0,5-4-2 0,-7 5-2 16,4-2-1-16,-3 3-5 0,-2-4 3 16,7-6-7-16,0-2-1 0,-1-2 7 0,-2 0-1 15,6-7 2-15,-4-3-8 0,5-3-18 0,0 2-11 0,-6-2 6 16,1-1-7-16,3-6-91 0,1-1-26 15,-3 2-37-15,-2-5-48 0,0 0 154 0,0-5-119 0,2-9-74 16</inkml:trace>
  <inkml:trace contextRef="#ctx0" brushRef="#br0" timeOffset="19445.82">22706 11036 1275 0,'-1'-4'431'0,"2"1"-324"0,-3-5-86 15,9 5 5-15,-2 0-3 0,2 4-10 0,7-6-2 0,-5 4 5 16,5-1 8-16,3-3 4 0,2 8 2 0,-8-3 1 16,2 0 2-16,6 0 0 0,-6 1-1 0,3 1 1 15,-4 3-3-15,3 1 0 0,-1-4-2 0,-5 6-1 16,-6 0-4-16,-3-1-2 0,-3 6-1 0,12-5-2 16,-10 3-3-16,0 7-1 0,-12 1-2 15,14-1 0-15,2 6-2 0,-7-2-2 0,4 0 1 0,-10 4-1 16,3 0-2-16,2-6 0 0,7-4 0 0,-4 1-1 15,-5-2 0-15,2-1 1 0,1 2-2 0,-2-10 2 16,-4-1-1-16,4-1 1 0,-3 5 1 0,4-7 0 16,-3 1-2-16,8-1-1 0,-1-4 1 0,6 0-3 15,5 0 1-15,-12 0-5 0,4-4-4 0,9-7-1 0,-6 1-1 16,8-3-1-16,-12 3-5 0,6-6 3 0</inkml:trace>
  <inkml:trace contextRef="#ctx0" brushRef="#br0" timeOffset="19679.72">22999 11122 1794 0,'7'-9'482'0,"0"1"-376"0,-1 0-87 0,0-1-19 16,2 0 0-16,6-7 0 0,-1 2 0 0,2-2 0 15,-4 3 0-15,2 4 1 0,3-6 0 0,-1 2 0 16,-5 6 0-16,1-3 1 0,-5 4 1 0,4-4 0 16,2-3 0-16,-5 7 2 0,-4 7 1 0,6-3 1 15,0-5 0-15,0 2 0 0,-1 0 2 0,-1 6-1 16,-2-1 1-16,0-1-3 0,3 1 0 0,1 7 1 16,2 2 0-16,-8-7 0 0,0 4 0 0,-2 5-1 15,1-4-2-15,3 8 0 0,-4-1 4 0,-10-5 0 16,6 10-1-16,7-1 1 0,-3 5-1 0,-3 5-2 15,0-1 1-15,-3 4-2 0,4 0 0 0,1 1-1 16,-6 4 0-16,7-4-1 0,-2 1 0 0,1-8 0 16,4-3 0-16,-10-2-9 0,8 3-7 0,-3-4-7 0,7-5-11 15,-6 2-16-15,-1-4-19 0,7 2-69 0,6-6-48 16,-12 0-54-16,6-4 159 0,-1-4-119 0,-4 2-48 16</inkml:trace>
  <inkml:trace contextRef="#ctx0" brushRef="#br0" timeOffset="20096.58">23515 10901 1329 0,'-4'-4'478'0,"-1"6"-371"0,5-2-83 0,0 1 5 0,2-6-9 15,3 3-4-15,-2 2 10 0,3 0 6 0,1-2 5 16,0 1 4-16,2-3-3 0,2 2-2 0,1-2-3 16,-1 3-4-16,2-4-6 0,0 5-3 0,1 0-6 15,2 0-3-15,-1 0 2 0,6-4 0 0,-7 12-2 16,-1-3 0-16,1 0-1 0,-5 2-1 0,2-5 2 15,2 3-1-15,-8 4 0 0,9 3 2 0,-6-5-2 16,4 1 2-16,-7 6-1 0,-4-2-1 0,-1 7 1 16,0-3-1-16,-13 7-2 0,5-3-1 0,-4 3-1 15,6-1 0-15,-5 4-1 0,9-3-1 0,-7-3 0 16,1 2-1-16,3-4-2 0,-4 2-2 0,-2 0-8 16,2-5-8-16,5-5-27 0,-5 1-15 0,5 2-16 15,-1-5-24-15,2-4-74 0,-1 0-43 0,4-2-58 0,1-14 171 0,-3 2-146 16,2-1-108-16</inkml:trace>
  <inkml:trace contextRef="#ctx0" brushRef="#br0" timeOffset="20347.62">23968 10583 1477 0,'2'-2'525'0,"2"6"-416"0,-2 1-92 0,2 0-3 16,-4 11-14-16,1-3-1 0,2 4 7 0,-2 1 1 15,-2 9 9-15,0-1 4 0,-2 11 1 0,-2-6 2 16,1 9-1-16,-1-3 0 0,-4 5-4 0,1-2 3 16,4 2-1-16,-3-1-2 0,4 1-8 0,-9 4-2 15,1-11-1-15,3 6-1 0,7 1 0 0,1-4 0 16,-7-3-6-16,5-3-2 0,-3-3-9 0,9-7-10 16,3-2-13-16,-6-6-17 0,0-4-57 0,-1 3-37 15,1-9-38-15,9-4 14 0,1-7 91 0,-9 7-89 16,5-6-8-16</inkml:trace>
  <inkml:trace contextRef="#ctx0" brushRef="#br0" timeOffset="20613.71">24146 10590 1317 0,'6'-4'557'0,"-3"-1"-387"16,0 1-137-16,9 5 59 0,-3 0-85 0,3-1-3 15,-2 4-10-15,6 1 5 0,0-3 9 0,3 4 9 16,-3 1 6-16,-9 5 8 0,14-1 0 0,-3 5 4 0,-2 3 0 16,-13 7-4-16,1-1-2 0,8 3-3 15,-6 2-3-15,4 4-4 0,-11 4 0 0,-7 1-7 16,13 0 0-16,-6 1-2 0,3-1-1 0,-11 2 0 0,-3 0-1 0,-7 4-3 16,9-1 1-16,-4-6 0 0,-2 3 0 0,0-4-2 0,-1 5 0 15,-2-13-2-15,3 4-10 0,1-5-13 0,-13-1-19 16,10-4 7-16,-8-1-138 0,2-3-103 0,-4-1 205 15,3 2-132-15,0-6-59 0</inkml:trace>
  <inkml:trace contextRef="#ctx0" brushRef="#br0" timeOffset="21780.07">23302 10561 290 0,'-5'1'171'0,"0"-3"-101"0,-2 2-54 0,10-1 43 16,-6 1-34-16,-11 6 5 0,14-6 6 0,-4-1 17 16,7-3-19-16,-6 5 27 0,-4 3 2 0,6-4-5 15,-2 0-6-15,4-3-3 0,3 3-6 0,4 0-14 0,-10 0-2 16,5 0 1-16,-1-1-1 0,-5 2 2 0,9-2 4 16,-5 1-4-16,-1-1 1 0,-7 1 2 0,7 0 0 15,-5 0 4-15,5-1-7 0,6 1 2 0,0-2-5 16,-10 3 4-16,10-1-6 0,-6 0-3 0,-1-2 1 0,7 1-6 15,-12 1 4-15,2 0-1 0,0 3-1 0,3-3-6 16,1 2 4-16,0-2 0 0,0 1 0 0,-9 4 0 16,2-4 1-16,11 0-1 0,-10 0 1 0,4 0 1 15,18-1-1-15,-20 3 0 0,12-3-5 0,8 0 1 16,-8 1-1-16,-10 4-2 0,14-4 0 16,-8 2-1-16,-4 2-1 0,12-3-3 0,-12 5 2 15,-8 0-1-15,10-3-2 0,-2 3-1 0,3 0 0 16,-7 1-2-16,1 2 1 0,1 5-1 0,1-6 0 15,-1 1-1-15,2 1 0 0,8-2 0 0,-13 2 0 16,5-1 0-16,-1-4 0 0,3 3 0 0,-2 6 0 16,8-5 0-16,-8 4 0 0,1 1 0 0,0 2 0 15,2 2 0-15,-10 0 0 0,8-1 0 0,-9-3 0 0,9 4 0 16,-1-6 0-16,-11 6 1 0,9-5-1 16,1-1 2-16,-4 1-1 0,-2 0 1 0,4-1 0 0,0 0 0 15,1 0 0-15,2-1 2 0,-5-1-1 16,5-1 0-16,-2 1 0 0,0-3-3 0,3-1 0 0,0-3-2 15,-3 1-6-15,2-2-5 0,-2 1-5 0,5-5-5 0,-7 1-8 16,4 0-8-16,0 0-26 0,0 0-18 0,-4 1-14 16,2-1-17-16,2-1-67 0,0-2 119 0,-3 2-77 0,-3-1-39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42:13.6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9230 13017 998 0,'-10'0'351'0,"4"-3"-273"16,-7 2-62-16,14-3 0 0,1 0-2 0,2-2 2 16,-6 4 2-16,18-10 7 0,1 1 4 0,0-2 0 15,6-2 1-15,4 3-4 0,-7-2 2 0,7 1-8 16,6-1-3-16,2 0-7 0,-1 2 0 0,-7 1-4 16,8-1 0-16,-5 7-2 0,10-3-4 15,-11 9 4-15,1-1 3 0,-7 3-1 0,-1 6-1 16,-1 4 2-16,-3-1 2 0,-3 1 1 0,-7 8 0 15,2-2 0-15,-5 4-2 0,-4 5 1 0,-4-2-2 16,-2 2-1-16,-4 7-1 0,-2-1-1 0,-5-2 0 16,0 2-1-16,0-5 0 0,4-4 0 0,-2 4 0 15,2-9 2-15,3-2-1 0,-2 1 0 0,7-6 0 0,-5-3 1 16,8-3-1-16,-6 6 1 0,3-9 0 0,2-1 0 16,2-2-1-16,3-2-2 0,7-6-1 0,-1 2-3 15,1-1-5-15,7-13 0 0,0 5-1 0,2-6-3 16,4 0 0-16,7-9 0 0,0 1 1 0,21-14 6 15,-10 1-4-15,4 1-12 0,6-3-20 0,1-7-91 16,4-6-72-16,-3 0 154 0,-5 0-103 16,-10 7-56-16</inkml:trace>
  <inkml:trace contextRef="#ctx0" brushRef="#br0" timeOffset="751.81">10149 12637 967 0,'3'-3'330'0,"-2"1"-252"0,1 1-60 0,11-14 4 16,6-1-5-16,2-2 5 0,-4 3 4 0,14-3 3 0,1-1 3 15,0-3-11-15,-3 3 8 0,-5 3-7 0,5-3-2 16,-5 3-4-16,1-4 0 0,-10 4-2 0,2-2-1 15,1 3 0-15,-8 14-1 0,0-2 2 0,-7-1 0 16,2 2 1-16,-1 1-1 0,2 1-1 0,-6 9-3 16,0-8-4-16,-7 8-8 0,-4 0-6 0,4 2-2 0,-2 15-2 15,0 4-4-15,-2-1 1 0,-4-2 3 0,7 6 0 16,-2-3 8-16,1 8 1 0,-5-1 4 16,0 0 1-16,8-5 4 0,5-6 0 0,-1 5 0 15,5-5 4-15,3-4-2 0,8-9 3 0,-1-1-3 16,-12-8 5-16,12-4 1 0,-5 3 1 0,3-4 0 15,0-9 1 1,-6 4 0-16,1 2 0 0,10-13-1 0,-4-2-3 0,16-12-1 0,2-3-2 16,-6 3 0-16,3-8-1 0,-3-4-1 0,-6 10 0 0,1-1 1 0,0-1-1 15,-1-3-1-15,-3 11 3 0,-2-1-1 0,2 0-1 0,1-5 0 16,-7 8-1-16,2-2 0 0,-5 6-3 16,-1 7-1-16,9-5-1 0,-9 10-3 0,-6 4-2 15,-5 5 1-15,9-1-4 0,-4 13 0 0,6-4 0 16,-4 6 0-16,-4-3-1 0,11 12 3 0,-7-1 0 15,3 3 0-15,-2 2 2 0,1-1 2 0,-2 1 0 16,-2-1 1-16,6-6 0 0,-11 6 1 16,12-4 0-16,-3-7 1 0,1-1 2 0,3-1-1 0,-5 0 2 15,-2-8-1-15,0 5 5 0,17-10 1 0,-10 1 2 16,3-1 0-16,4-5 1 0,-7-5 0 0,10-3 3 16,0 2-3-16,-11-6-2 0,4 1-3 0,-3-4-2 15,2 2 0-15,2-5-1 0,-1-2 0 0,-4 5-4 16,7-4 3-16,-4-2-1 0,-5-1 2 0,5 1 0 15,-5 1-1-15,-2 4-2 0,4 2 1 0,-2-1-1 16,1 7-1-16,-3 0-1 0,0 5 0 0,2 1-4 16,0 2 0-16,0 5 1 0,0 2-2 15,1 7 0-15,-2 0 2 0,4 3-1 0,-1 7 1 16,-1 2 4-16,3 2 2 0,1 3-1 0,2 1 2 16,-4 3 2-16,4 6-2 0,3 0-1 0,0 6 2 15,-1-5-2-15,-3 10 0 0,5-2 0 0,6 2-1 16,-3-1 0-16,2-6 3 0,-1 3 0 0,-5-8-2 0,-2-5 2 0,15-2-7 15,-12 0-7-15,-4-3-28 0,1-4-18 0,4-6 11 16,-10 2-69-16,5-11-36 0,3 4 97 16,-7-5-75-16,7-5-41 0</inkml:trace>
  <inkml:trace contextRef="#ctx0" brushRef="#br0" timeOffset="1184.16">11430 12016 1277 0,'14'-6'536'0,"0"-2"-376"0,6 3-134 16,-7 1-18-16,9-1-2 0,-1-2 4 0,-5 6 3 16,4-3 2-16,1 5 1 0,0 3 1 0,-5 2 1 15,-1 5 1-15,0-1 0 0,-3 9 0 0,-1-3-2 16,-10 6 0-16,1 3-4 0,0 1-2 0,-1-3 1 15,-3 4-1-15,-7 2-1 0,1 2-2 16,0-1-1-16,0 2 0 0,-1-11 1 0,1 4 0 16,1-4-2-16,5-5 0 0,3-4 0 0,-1-9 1 15,0 3 1-15,4-6 1 0,-2 4-2 0,4-5 2 16,-5 2 0-16,6 4-1 0,-1-4 0 0,3-1-2 16,-3 5 0-16,4-3-2 0,1-3 1 0,1 1-3 15,0-1 0-15,0-2-1 0,-5 6 0 0,0 1 0 0,-1 3-1 16,9-6 0-16,-3 7 0 0,-5-5 2 0,5 4-1 15,-8 3 0-15,5-4 0 0,0-2 0 0,-1 0 1 16,-2 0 1-16,-1 0-2 0,2 0 1 0,4-4 1 16,-5 0 0-16,10-7-1 0,-9 6 0 0,8-6-1 15,-1-5-1-15,5 0 1 0,-4-4-2 16,7-7-14-16,-1 6-10 0,3-5-13 0,-3-1-16 16,6-5-75-16,-4-3-54 0,-3 6-104 0,1-7 196 0,2-4-170 15,6-7-154-15</inkml:trace>
  <inkml:trace contextRef="#ctx0" brushRef="#br0" timeOffset="1969.34">11898 12465 1265 0,'-6'8'430'0,"-2"3"-342"0,3-1-72 0,8 8-6 16,1 3-1-16,-7 0-3 0,6-1 3 0,-3 2 10 16,0 4 0-16,6-4-1 0,-6 0-2 0,12-4-2 15,-4-2 2-15,1 1 0 0,6-10 1 0,3 4-2 16,0-6 1-16,0 1 3 0,-3-4 0 0,2-5-2 0,6-7-3 16,3-9 0-16,-2 7 0 0,8-8-5 0,4-15-13 15,-5-1-23-15,6-3-84 0,3-5-76 16,8-9 145-16,-7-1-96 0,1-10-52 0</inkml:trace>
  <inkml:trace contextRef="#ctx0" brushRef="#br0" timeOffset="2454.23">12760 11372 1193 0,'-3'0'407'0,"2"-4"-299"0,-3 1-84 0,1 3 18 15,-5 2-28-15,8 8-2 0,6-6-3 16,-7 6 3-16,1-1 1 0,-2 7 0 0,5-1-1 15,-7 9 0-15,-1-5-2 0,3 1-1 0,-5 2 0 16,-2 5-3-16,-1 1-1 0,-8 2 1 0,6-1 0 16,2-8 0-16,0 4 1 0,-1-2 0 0,4-2-2 0,-4-6-5 15,3 3 3-15,2-9-40 0,-1 1-16 0,4 0-18 0,-3-6-17 16,6-9-18-16,-2 2-34 0,2-4-8 16,3-3-16-16,0-4 19 0,1-2 21 0,7-4-7 15,-6-1 38-15,0 4 17 0,2-4 37 0,3 4 20 16,5-2 19-16,-5-1 34 0,11 6 25 0,-16 2 35 15,9 6-10-15,3-5 10 0,-1 10 19 0,6-4 1 16,-4 4-4-16,3 1-5 0,-15 2-18 0,12-1-17 16,0-1-9-16,-2 4-9 0,3-2-21 15,-6 4-5-15,-9-1-6 0,13 1-5 0,2-5-11 0,-1 4 3 16,-3-1 0-16,-2-2 2 0,-1 1 2 0,5-4-1 16,-1-1 0-16,-2 0-19 0,-1-5-10 0,-4 0-14 15,2 0-16-15,-3-5-64 0,2-2-32 0,-6 3 95 16,1-4-76-16,-2-1-13 0</inkml:trace>
  <inkml:trace contextRef="#ctx0" brushRef="#br0" timeOffset="2733.07">13124 11181 658 0,'-9'16'310'16,"-5"0"-195"-16,-1 5-75 0,7-2 49 0,-4 8-61 15,1-3-4-15,-1 7-4 0,-3 2 17 0,3-3 6 16,2 2 6-16,2-2 11 0,-3 1 0 0,1-3 1 15,3-5 0-15,3-1 11 0,0-2-14 0,1-4-16 0,-1-4-6 0,4 0-15 16,-1 2 2-16,3-2-2 0,2-5 0 0,3-3-8 16,2-1-1-16,9-6 9 0,-2 1 2 0,1 0 0 15,5-8-7-15,1-2 0 0,2-2-2 0,-2 3-3 16,6-2-2-16,-5 1-2 0,5 0-2 16,8-8-2-16,-9 8 2 0,3-1 1 0,-4-7-1 15,3 2 1-15,-2-1 0 0,-6 1-6 0,1 4-38 16,-8-1-22-16,2-2-30 0,-5 10-38 0,2-2-58 15,-2 4 121-15,-6 4-105 0,-3 0-26 0</inkml:trace>
  <inkml:trace contextRef="#ctx0" brushRef="#br0" timeOffset="2935.51">12713 12257 1108 0,'22'-4'380'0,"6"-4"-280"16,5-9-104-16,-3 1-15 0,-1-1 14 0,20-14-11 15,-10 7 12-15,7-9 4 0,-1 5 4 0,6-10-1 16,-12 6 2-16,3 0-49 0,1-4-23 0,-10 5-29 16,5-2-38-16,-7-8 90 0,-3 1-83 0,-7 5-50 15</inkml:trace>
  <inkml:trace contextRef="#ctx0" brushRef="#br0" timeOffset="3157.39">13450 11122 1124 0,'0'11'409'0,"1"6"-316"16,0 1-75-16,3 9-13 0,-1-3-1 0,2 6 10 15,1-3 1-15,0-2 0 0,7-4 1 0,-2 8-4 16,-2 2 0-16,1-8 0 0,1 2 1 0,0-2-4 0,1 2-1 15,-5 1 1-15,1 2 2 0,-2-10 0 0,2 0 2 16,3 0 1-16,-2-5-3 0,-1-2-9 0,-4-4-13 16,2-3-14-16,-3-2-57 0,2-1-28 0,-5-5-3 15,-3 0-70-15,-1-7 114 0,-2 2-85 0,0-4-35 16</inkml:trace>
  <inkml:trace contextRef="#ctx0" brushRef="#br0" timeOffset="3519.12">13569 11126 990 0,'7'-15'411'16,"-5"4"-274"-16,6-1-86 0,0-1 21 0,8 4-17 16,-6 2-6-16,3 2-17 0,0-2-1 0,-2 7 0 15,5-7-2-15,-5 8-4 0,5 0-2 0,-7 3-1 16,3-1-7-16,2 5 4 0,-11 2-3 16,-1-5-1-16,0 0-3 0,2 13-3 0,-2 3-1 0,2-1 0 0,-3-1-1 15,0 5-1-15,-12 3-1 0,1 4 3 0,2-10 0 16,8-5 0-16,-15 5 1 0,2-9-1 0,-1 8 4 15,-1-18-1-15,15 2 2 16,-6-3-1-16,5-3 0 0,-4 4 8 0,10-12-1 0,1 9 3 16,-1-7 1-16,8 5 0 0,-11-6-3 15,4-1 0-15,1-9 4 0,0-1-9 0,5 2-4 16,-1-3-5-16,6-2-4 0,-8-5-1 0,8 6 0 0,-4-4 0 0,9-5-4 16,4-3-2-16,-14 5 4 0,7 0 1 0,-4 4 0 0,5-1 0 15,-2 4-1-15,3-2 0 0,-4 10 1 0,-2 1-6 16,3-2-5-16,-3 0-22 0,-4 4-8 15,-1 5-10-15,2-1-3 0,-8 5-35 0,-2 1 9 16,-2 10-30-16,-1 0 4 0,-2 4-51 0,-4 5-21 16,-1 3-17-16,-3 2-15 0,-4 8 135 15,0-1-111-15,0-4-21 0</inkml:trace>
  <inkml:trace contextRef="#ctx0" brushRef="#br0" timeOffset="3852.58">13862 11239 336 0,'-6'15'217'0,"3"-6"-102"15,-4-3 8-15,3 1-39 0,3 1 37 0,2-8-1 16,-2-2-18-16,5-4 5 0,6 0-8 0,-8 2-8 15,9-4-7-15,-3-3-21 0,1-1-8 0,5-4-6 16,-3 3-1-16,4-9-19 0,-5 7-3 0,9-8-4 16,-1 3-1-16,5-5-3 0,-5 6 1 0,-1 0 1 15,3 5-6-15,-5 1 5 0,4-6 0 0,1 7 1 16,-5 3 2-16,-1 1-3 0,0-2-1 16,-1 2 0-16,1-2-2 0,5 2 0 0,-1 8-1 15,-15 0-3-15,7 2 0 0,1 1 0 0,-2 2 0 16,-4 5-4-16,-5 1 2 0,-6 4-3 0,7-1 1 15,-1-2-2-15,-4 6-2 0,-2-3-1 0,6 10 1 16,-1-5-2-16,-1 6-2 0,-1 2 0 0,-6 1 0 16,1 9 1-16,1-6 0 0,1 7 0 0,-7-9-1 0,16-10 2 0,-6 4 0 15,-2 1 1-15,8-8 2 0,2-5-1 16,6 2 1-16,-5-4-1 0,4-1 2 0,-4 2 0 16,11-3-2-16,5-13 0 0,-10 5-2 0,8-8-2 15,-4 2 0-15,13-8-1 0,-10 0-3 0,3 0-20 16,-2-9 11-16,6 2-44 0,0 3-30 0,0-12-153 15,-1 5 188-15,-5-1-136 0,1-6-75 0</inkml:trace>
  <inkml:trace contextRef="#ctx0" brushRef="#br0" timeOffset="4752.25">11942 13337 907 0,'-1'-6'514'0,"-1"4"-273"0,1 1-171 16,5 1 196-16,4-4-253 0,4 0-1 0,-7 0 0 0,2-1 4 16,7-3 6-16,0-4 1 0,0-3-3 0,0 3-45 15,1-1 40-15,3 1 0 0,1 3 0 0,3-5-2 16,-9 9-1-16,5-2-4 0,3-2-3 0,-5 2-1 16,-2-1 0-16,5 2 0 0,-2-5 1 0,4 0 1 15,-9 5 0-15,5-2 1 0,-4 1-1 0,-10 2-4 16,11 0-2-16,-18 3-4 0,3 2-7 0,-8 1-13 15,4 1-3-15,-5 0-4 0,-2 5-3 0,-2 5-6 16,-7-3-5-16,14 0-2 0,-2-1-2 0,-4 5 6 16,1 3-1-16,-7 1-8 0,4 0-2 0,3-1 3 0,-5 3 1 15,-5 3 0-15,0 2-2 0,6-7 5 0,-2 2 5 16,0 0 11-16,1-2 5 0,-4 1 7 0,10-3 8 16,-2 2 7-16,0 1 16 0,6-4 4 15,3-1 4-15,2-3 4 0,1-3 0 0,0 1 9 16,2 3 4-16,5-6 1 0,3-2 0 0,-2-2-1 15,-4 0-2-15,0 0-2 0,7 2 0 0,13-3-10 16,-2 0-4-16,3-2-2 0,-3-4-9 16,4 2-2-16,-4 1 1 0,-3 0 0 0,-5 5 0 0,3-1 1 15,-4 5 1-15,0-1 0 0,-1 3 0 0,-10 6 1 16,5-1-2-16,-3 2-3 0,-8-1-3 0,2 8 0 16,-4 4-2-16,-2 2 0 0,0-1 0 0,-2-1 0 15,0 5-3-15,0-2 4 0,4 4 2 0,-4-8-1 16,3-3 1-16,4-5 0 0,-2 3-1 0,5-3-1 15,2-8 0-15,-1 0 0 0,3-2 1 0,0-3 1 0,3 1-1 16,3-4 0-16,1-1 1 0,-4-2 2 0,7-5 1 16,0-3-1-16,3 1 0 0,7-9 0 15,-3 2 2-15,1-6-1 0,1-6 0 0,1 0-1 16,3-7 1-16,5 0 0 0,1-11 0 0,-7 3 0 16,1-1 0-16,-3 1 0 0,9-10 0 0,-5 5 0 15,-2-3-1-15,-2 0 1 0,0 1 0 16,2-4-1-16,-7 2 1 0,6-5-3 0,-7 16 2 0,-4 5-1 0,8-6-2 15,-11 7 1-15,-5 4 0 0,2 12 0 0,4-5-1 0,1 7 0 16,-7 5 0-16,4-2 2 0,-15 9-1 16,9-4 1-16,3 1-1 0,-9 7 0 0,1 2-3 15,-7 3 0-15,2-2 1 0,4 6-5 0,4-1 0 16,-1 7-2-16,-3-1 0 0,2 6 1 0,-5-1 1 16,2 1 1-16,6 3-2 0,-3 4 4 0,-4 3 0 15,1-3 0-15,2 6 1 0,2-3-1 0,7 4 1 16,-7-3-1-16,5-5 1 0,-6 5 0 15,9-1 0-15,3-5-19 0,-6-3-13 0,2 5-18 0,-4-1-24 16,1-1-31-16,0 3 70 0,-2-11-60 0,-21 7-32 16</inkml:trace>
  <inkml:trace contextRef="#ctx0" brushRef="#br0" timeOffset="5069.14">12571 13593 1200 0,'2'13'452'0,"-3"3"-317"16,1 7-91-16,0-3 15 0,4-5-20 0,1 10-8 16,-2-2 1-16,4-2 8 0,4-2 0 0,-3 2-3 15,3-8-9-15,1 3 2 0,-2-1 2 0,6-10-3 16,-3 6-1-16,-2-5-2 0,-2-1-2 0,5-7-1 16,-5 3-1-16,7-7-4 0,7 1-3 0,-7-6 3 15,9-3-6-15,-11-1-7 0,5 0 0 0,3 0-1 0,-16-2-1 0,17-5-1 16,-16 1 0-16,0 6-3 0,5-3 2 0,1 2 1 15,-2-3 0-15,4 6 0 0,1-2-1 0,-11 9 1 16,8-2 0-16,0 1-1 0,-5 5 0 16,5-3 0-16,-2 6-1 0,0-1 0 0,1 1 0 15,0 2 0-15,2-2 0 0,-3 1 0 0,3-3 0 16,-1 1-10-16,4-2-13 0,1-4-17 0,5-6-53 16,6 1-34-16,-4-1-42 0,9-5-77 0,2-1 158 15,-1-2-121-15,-1-6-29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42:36.93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22092 17647 877 0,'-12'7'307'0,"-1"0"-234"0,0-3-53 0,0 1 4 16,-4 3 1-16,6-2 3 0,-5 0 4 0,9-1 5 15,-8 0-1-15,0-3 1 0,0-1-2 0,-9 3-6 16,8-2 6-16,-4-1 1 0,4-1 1 0,-5-3-3 16,-2 3 0-16,10-2 5 0,6 2-1 0,2 0-1 0,-18-7-8 15,1-1-3-15,-1 0-1 0,-4-1-4 0,-1-7-2 16,0-5-5-16,3 3-1 0,9 8-2 0,-4-9-2 15,3 1-2-15,1-3-4 0,6-7 0 0,-6 2-2 16,5 11-1-16,7-18-1 0,-2 3-3 0,6 1 0 16,-1-3-1-16,0 7-2 0,-3 0-1 0,10-2 0 15,-6 4-1-15,7-4-2 0,-4 8-2 0,-1-1 2 16,5 3-4-16,5-6 1 0,7 0-2 16,-5 3-3-16,1 0 0 0,4-1 3 0,5-3 0 15,4 0 0-15,1-2 4 0,-5 7 1 0,-2 2 3 16,6-2 3-16,-7 8 0 0,5 1 1 0,-11-3 0 15,1 8 0-15,-2-1-1 0,3 6 0 0,4-2-2 16,-6 2-1-16,8 6 1 0,-8-1-5 0,5 9-1 16,2-7-1-16,-2 2-2 0,-2 4-1 0,0 1 2 15,-4 1 1-15,-1 7-1 0,2-6 7 0,0 0 2 0,-3 3 1 16,-5 4 4-16,4 2 1 0,-3-4 0 0,-3 1 2 16,2-5 0-16,-2 7 2 0,-1-3 1 0,-1-1 0 15,-1-1 4-15,-2 1 0 0,0-2 0 16,-3 4 2-16,2-2 3 0,-4-1-3 0,1 1 1 15,-4 2 2-15,1-1-9 0,-3 1-9 0,2-1-11 16,-3 4 5-16,0-3-81 0,-2-2-33 0,3-1-40 16,3-8 108-16,0 5-91 0,2-8-37 0</inkml:trace>
  <inkml:trace contextRef="#ctx0" brushRef="#br0" timeOffset="600.81">20937 18083 1134 0,'-7'-2'394'0,"1"-2"-317"0,6-1-72 0,7-1-8 16,-1-5-3-16,4 9-3 0,5-14 7 0,-2 7 4 15,3-3 5-15,0-2 4 0,-1 4 6 0,-2-2 1 16,6 1 0-16,-5 4-1 0,-1-1 0 0,2 3-2 16,-2 1 1-16,-2-1 0 0,2 5-3 15,-4 0 1-15,-1 2 1 0,0 3 1 0,1 5-1 0,-3-4-3 16,2 10-2-16,-1 0-1 0,-5-2-2 0,-1 2-2 16,1 7-2-16,-2-3-1 0,0-3-2 0,-1 5 2 15,-6-1-1-15,5-1-1 0,-2 4-1 0,-2-1-4 16,1-2-6-16,3 5-26 0,-8-1-14 0,3-2-19 15,-1 1-20-15,5-4 2 0,2-1-12 0,0-5 49 16,0-4-42-16,-2-6 17 0</inkml:trace>
  <inkml:trace contextRef="#ctx0" brushRef="#br0" timeOffset="836.33">21350 17906 1085 0,'5'3'348'0,"0"-1"-297"0,-4 6-56 0,-6 8-16 16,7 3-5-16,0-1-3 0,-7 7 1 0,5-8 10 15,-3 11 2-15,3 0 2 0,-1 2 0 0,2-6 5 16,-7 1 3-16,6-3 4 0,-5 5 3 0,15 2 1 16,-9-5 2-16,-1-1 1 0,8 0 5 0,-7 0-3 15,4-5-7-15,-2 2-9 0,5-6-53 0,-17 4-36 16,6-8-49-16,4-3 106 0,-4 0-85 0,7-3-50 15</inkml:trace>
  <inkml:trace contextRef="#ctx0" brushRef="#br0" timeOffset="1032.01">21372 18259 997 0,'4'-4'354'16,"-4"0"-274"-16,11-2-68 0,-7 2-6 0,1-4-6 15,6 4-3-15,4-4-1 0,-3 2-1 0,-8 0-2 16,8-5 0-16,-1 4 2 0,6-2 1 0,-8 2 0 16,-1 2-3-16,3-2-3 0,2-3-5 15,-2 4-6-15,0 0-21 0,-1 2-9 0,0-7-13 16,4 4-14-16,-2 0 62 0,-5-3 1 16,0 0-56-16,3-2-5 0</inkml:trace>
  <inkml:trace contextRef="#ctx0" brushRef="#br0" timeOffset="1333.61">21651 18013 415 0,'-2'13'277'0,"2"-5"-133"0,-6 3-89 15,5-2 92-15,1 4-106 0,0-4-5 0,0-5-5 16,1 7 4-16,2-3-3 0,-2 1-3 0,2 0-4 16,5 4 1-16,-5-1 0 0,4-2 0 0,4-2 1 0,-2 0-3 15,-4-1 1-15,7 0 6 0,-4-5 3 0,1 0-4 16,5-1 1-16,-5-4 0 0,1 2 5 0,8-4-2 15,-9 1 0-15,5-5-7 0,-2-1 2 0,-1 1-2 16,1-2-2-16,6 1-2 0,-9-1-2 0,-3 0-1 16,-6-4 0-16,2 3 0 0,-10-7 0 0,7 3-1 15,-3 0-1-15,-4-1-4 0,0 6-7 0,-4-5-6 16,6 8-5-16,-2 2-6 0,-1 1-25 0,4 4-12 16,-11 1-17-16,4 0-14 0,-2 3-11 15,-6 8-13-15,11-2-47 0,-7 5-21 0,3 1-4 0,-10 0-13 16,4 6 108-16,-1 0-77 0,5-1-8 0</inkml:trace>
  <inkml:trace contextRef="#ctx0" brushRef="#br0" timeOffset="1668.41">21549 18224 208 0,'-6'21'131'0,"2"-3"-52"16,2-2-38-16,1 4 33 0,-1 0-3 0,3-4 2 15,-2 0 2-15,-2 4 7 0,3-6 0 0,6 1 0 0,2-8 3 16,-1 6-10-16,3-4-2 0,-2-2 5 16,3-3-6-16,0 1-17 0,3 0-2 0,1-6 0 15,-2 1-1-15,5-2-5 0,3-3-2 16,2 0-11-16,2-4-3 0,-10 1-3 0,4-4-4 15,2 1-4-15,-8-3-4 0,10 3-3 0,-10-2-1 16,-2-1 0-16,4 3-3 0,7-2-1 0,-11 2 2 16,5 1-2-16,-4-1 1 0,0 0 0 0,1 2 0 15,-3-1-2-15,-8 3 1 0,2-1 1 0,8 2 0 0,-12-1 0 0,5 0-2 16,-7 4 0-16,1-1 3 0,4-1 0 0,6 1-2 16,-9 0 1-16,-1 4-2 0,2-1 2 0,-1 1-2 15,5 0 0-15,-5 3-3 0,0 1 0 16,1 0-1-16,2 1-1 0,4 0 0 0,-3 4-2 15,-1-1 0-15,2 3 0 0,1 0 0 0,-6 2 0 16,6-1 0-16,-5 3 0 0,0 0-1 0,4 1-2 16,-4-3-4-16,2 1-6 0,-3-1 5 0,2 3-22 15,-2-3-10-15,1-2-35 0,-1-2-18 0,-7 2-20 0,3 1-25 16,-2-10-5-16,2 4 69 0,1-3-56 0,-4-3-18 16</inkml:trace>
  <inkml:trace contextRef="#ctx0" brushRef="#br0" timeOffset="1870.92">21826 18533 1045 0,'4'3'356'0,"-1"6"-249"0,0-5-73 16,-1 2-28-16,8 3-9 0,-12 2 2 0,12-1-1 16,-9-3 5-16,5 2 5 0,7-5 1 0,-8-2 3 15,12 6 2-15,0-8 2 0,2 3 1 0,-2-3-2 16,-1-3 1-16,4 0-5 0,-6-1 0 0,11-3-2 15,-3-2-2-15,0-3-12 0,-2 1-10 0,2-7-8 16,-1 1-14-16,-5-1-44 0,4 1-26 0,-8 1-34 0,-4-6-37 16,11-5 113-16,-5 2-85 0,-7 2-18 0</inkml:trace>
  <inkml:trace contextRef="#ctx0" brushRef="#br0" timeOffset="2251.86">22193 17972 1541 0,'-2'0'4'0,"2"5"0"0,8-10 1 16,1-2-4-16,-8 6 4 0,2-1-2 0,7-2 5 0,-1 3-1 15,2-4 1-15,1-1 1 0,4 0-1 0,0 4 1 16,1-2-1-16,3-1 1 0,-9-1 1 0,-3 0-1 16,14 1 0-16,-16 2 1 0,2 1 1 0,-14 0 3 15,6 1 0-15,-1 0 2 0,6-1-1 16,-5 2-1-16,-10 2-1 0,9 2-6 0,-5 0-3 15,1 5 1-15,-7 1-8 0,1 0-8 0,-4 4-1 16,7 0-1-16,-10 6-1 0,3-1 2 16,-4-1 0-16,12-2-4 0,-3 1 7 0,1-1 4 0,1-1 1 15,7-8 1-15,0 2 2 0,2 3 1 0,0 1 4 16,4-5 2-16,1 5-1 0,4 0 1 0,-1 0 0 16,1 1 1-16,-7-4-2 0,8-1-1 0,2-2 0 15,0 2 0-15,-1-4 0 0,-5-1 0 0,-1 0 1 16,5-4 1-16,10 2-1 0,-6-1-1 0,-5-2-6 0,1 1-10 15,-3-6-11-15,3 4-11 0,4-1-33 0,-15-3-16 16,1 1-21-16,-1 0-26 16,0-4-18-16,0 1 87 0,5-2-65 0,-3-1-20 0</inkml:trace>
  <inkml:trace contextRef="#ctx0" brushRef="#br0" timeOffset="2571.23">22353 18089 788 0,'0'-3'320'0,"-4"3"-198"0,8 0-11 0,3 0-72 15,-5-2-11-15,4 2-13 0,-5 0 9 0,2-3-9 16,8 2 17-16,-4-3-16 0,-2-1 9 0,5-2 2 16,2-4 2-16,2 3-1 0,0-4 1 0,-8 2 1 15,4-2-1-15,2-2-2 0,-5 4-7 0,0-1-1 16,-3 4 0-16,0-4 0 0,4 4 4 0,-3-1 1 16,-3 3 1-16,4 1 0 0,-6 2-1 0,1 1-2 15,1 5-1-15,-2 1 1 0,-2 0-10 16,1 6-3-16,-1 0-3 0,2 0-1 0,0 4-3 15,-3 3-1-15,1-4-1 0,0 2-3 0,2 2 2 0,0-7 0 16,0 8 0-16,0-1 1 0,1 1 0 0,-2-5 1 16,1 1 0-16,-1 0 0 0,0-2 1 0,3-1-3 15,-2-2-5-15,0-3-15 0,2 1-10 0,3-4-11 16,-1-1-13-16,-1 1-41 0,3-3-16 0,-3-2-7 16,4-3-8-16,-1-2-29 0,0-3-10 0,0 1-11 15,2-1-10-15,2-5 120 0,0-3-63 16,-4 0-7-16</inkml:trace>
  <inkml:trace contextRef="#ctx0" brushRef="#br0" timeOffset="2754.44">22694 17795 538 0,'1'-2'308'0,"-1"2"-145"0,2 6-105 16,-4-3 74-16,0 10-88 0,2-1-4 0,-3 7-3 16,2 3-2-16,2-2-8 0,-1 3 3 0,0-2 2 0,0 0 1 0,5 7-5 15,-5 1 1-15,2-6 1 0,1 3-2 16,1 3-2-16,-1 0-9 0,-2 4-4 0,2 1-1 15,-3-6-3-15,8 3-1 0,-1 1-1 0,0-3-2 16,-6 1-6-16,5-6-6 0,2 0-8 0,-2-4 4 16,11-2-61-16,-9-8-23 0,0 2-32 0,-2-7 84 15,4-2-67-15,-10-12-46 0</inkml:trace>
  <inkml:trace contextRef="#ctx0" brushRef="#br0" timeOffset="3252.8">22868 17744 1190 0,'0'-6'423'16,"7"2"-289"-16,3-2-86 0,-8 3-15 0,4-2-5 16,7 3-8-16,1-1 10 0,-9 2-2 0,6 1 2 15,2 0-2-15,-1-3-6 0,9 2-1 16,-9 2-2-16,1-1-3 0,3 1-3 0,0 2-1 15,-5 0-3-15,2 2 0 0,0-2-1 0,-3 2 1 16,2 0-1-16,-4 1 3 0,0-1 0 0,-3 2 1 16,1-1 0-16,-8 6 0 0,2-1-1 0,-5 6-2 15,3-4-2-15,-10 6-1 0,2-1-2 0,-3 2-1 16,0 1-2-16,-1-5 0 0,2 4 0 0,-1-6 0 0,3 12 1 16,4-7-2-16,-5-2 2 0,3-4 0 0,5 3 1 15,1-5-2-15,-2 5 0 0,4-14 1 0,-1-1-2 16,6 1 0-16,1-1 0 0,-2 3 0 0,4-4-1 15,0 1 0-15,5 0-2 0,-1-1-1 16,0-2 0-16,0 0 2 0,0 2-1 0,4-1 1 16,-4 3 0-16,-2-1 0 0,-2-2 2 0,0 5 3 15,0 2 2-15,-4 2 0 0,-1-4 1 0,-1 0 1 0,-4 5-1 16,2 1 0-16,-1 0 0 0,-4 2-1 0,0 1-1 0,0 0-2 16,-1 3 1-16,-1 3-2 0,2-4 1 0,5 1-1 15,-4-4 0-15,4 0 1 0,3-1-1 16,6-4 0-16,-6 0-3 0,9-5-4 0,0 0-2 15,5-2-4-15,-1 0-1 0,2-7-7 0,6-1-3 16,-2-4-3-16,2-1-3 0,8-9-16 0,-8 7-14 16,2-7-21-16,0-1-33 0,6-6 77 0,-5-3-55 15,2 8-21-15</inkml:trace>
  <inkml:trace contextRef="#ctx0" brushRef="#br0" timeOffset="5453.84">21177 17604 629 0,'-8'7'203'16,"-5"1"-141"-16,-1 3-45 0,-2-8-4 0,5-1 4 16,1 7 6-16,-5 1-5 0,0-6 17 0,-5 0 5 15,7-1 4-15,-2 2 2 0,-5 3 2 0,-4 1-1 16,3-7-1-16,-4 6-1 0,1-2-9 16,6 1 2-16,-13 3-5 0,9-4-3 0,-4 0-7 0,-2 1-2 15,-3 3-1-15,3-2 0 0,-4 5-3 0,-6 0-7 16,7-1 0-16,-4 6-3 0,-11-1-2 0,1 1-1 15,0 3-2-15,-3-3-2 0,5-1-1 0,-7 8-1 16,-10-3 1-16,9 2 1 0,3-1 0 0,-9 1 0 16,5-3 0-16,-7 1 2 0,0 2 1 0,1-7 2 15,-5 1 0-15,0 5 2 0,2-4 2 0,11-1-1 16,6 1 1-16,-17 0 1 0,2 1-3 0,10-4 0 16,-2-1 1-16,2 2-3 0,-8 1 0 0,1-2 0 0,-6 1 1 15,9-2-2-15,-6 3 2 0,-2 0 1 16,-2-3 1-16,1-2 0 0,8 2 2 0,-13-1 1 15,5-4 4-15,4 3 2 0,-6-9 0 16,11 1 2-16,-6 0 2 0,2 1 0 0,0-14 1 16,5 0-2-16,2 5 1 0,-7-6-2 0,15-1 1 0,-4 2-1 0,-4-8-1 15,4 0 0-15,-1 6 3 0,4-5 0 0,2-1-3 16,-3-3-1-16,2-2-1 0,0-1-1 0,8 1-1 16,-7-4-2-16,3 3-4 0,-3-3 0 0,2 0-1 15,3-9 0-15,-3 4 0 0,1-2-3 0,3 0 0 16,2-2 0-16,2-2-2 0,-1 2 0 0,2-5-1 15,7 5 1-15,1 1-1 0,5-3-1 16,-13 1 2-16,5 6 0 0,3-1-1 0,5-5 0 16,1 2 0-16,-9 9-1 0,19-1 0 0,-19-2-1 15,11 0 0-15,5 2-2 0,-6 5 0 0,9-3 0 0,-8 2 0 16,3 1 0-16,-4-2-1 0,6 6 1 0,4 1-2 16,-1 1 3-16,-1 5-1 0,-5-4-1 0,5 4 1 15,3 1 0-15,-1 0 1 0,5 0 1 0,-3 2-1 16,-1 0 0-16,0 4-1 0,6 0 0 0,0 2-2 15,-4 1-2-15,0 5-4 0,-1-2 0 0,-1 2 0 16,1 2 0-16,0 3-1 0,0-1 1 0,-1 1 0 16,0 1 2-16,-1 1 3 0,1 2-1 0,2 1 1 15,0-1-2-15,-1 5 2 0,-3 1-1 16,0 5 2-16,0-2 1 0,-1 3 0 0,-2 1 1 16,1 0 1-16,-2-2 2 0,-2-4 2 0,5 3 1 15,-7 3-1-15,4-8-19 0,1 3-18 0,-1-2-20 16,-1 2-23-16,6-7-94 0,-3 1-52 0,-1-8 150 15,9 4-115-15,-16-16-30 0</inkml:trace>
  <inkml:trace contextRef="#ctx0" brushRef="#br0" timeOffset="5671.1">16757 17225 1127 0,'8'-1'411'0,"2"1"-271"0,5 0-37 0,5 0-77 16,-2 3-9-16,2 0 0 0,8 1-12 0,4 0 2 16,-5-1-2-16,0 3 0 0,2-2-1 0,1 4 0 0,10 1-2 15,-2-1 1-15,-2 2-22 0,-4-1-23 0,-1 3-33 16,7 2-38-16,-8-3 82 0,-1-1-68 0,-9-2-51 16</inkml:trace>
  <inkml:trace contextRef="#ctx0" brushRef="#br0" timeOffset="12106.76">6632 12288 636 0,'-3'5'213'0,"-2"6"-142"0,-6-2-29 15,1 3-23-15,1 0 4 0,2-3-3 0,-6 3-4 16,2-3 16-16,2-4 7 0,-5 4 3 0,3 1 0 16,-3-6-1-16,-7 5 2 0,1-5 8 0,-2 3 0 15,6 0-5-15,-2-6 4 0,0-4 2 0,0-2 0 16,-3 2-1-16,1-1 0 0,2-4-3 16,3 0-2-16,1-3-4 0,-5-4-12 0,-2 4-4 15,5 1-3-15,-2-4-3 0,0-8-10 0,-4 4-2 16,2-7-2-16,-2 2-3 0,-1 0-2 0,9-11-1 15,-1-1-1-15,5 0-2 0,4 4-1 0,-15-3 0 16,7 4 0-16,1 2-2 0,11-7 1 0,-7 6-1 16,-7 0 0-16,7-5-1 0,-9 4-2 0,18-3 0 15,-3-4 0-15,3 1 1 0,-8 3-4 0,11 0 0 16,1-2-2-16,8-1 0 0,-7-3 2 0,6 8-2 0,-6 7 0 16,5-10-1-16,3 4 3 0,3 2 0 0,-3 5 0 15,-4-4 2-15,4 6-1 0,0-4 3 0,5-2-2 16,5 6 2-16,-2-4 0 0,-13 3 1 0,11 0-1 15,-5 4 0-15,7-3 1 0,5 0-1 0,-9 3 2 16,-4 1 1-16,11-2 0 0,-5 5 1 16,6-1 2-16,-1 2 0 0,-4-2 2 0,2 4-1 15,1 2 1-15,2 0 0 0,-1 1 0 16,-2 2 1-16,-4-1-1 0,-2 0 0 0,3 4 1 0,-8 4 0 0,11-5 0 16,-10-1 0-16,-3 4-1 0,5-2 1 0,0-3 0 15,1 6-1-15,-3-5 1 0,2 0 0 0,-5 1 0 16,7 4-1-16,-5-1 1 0,-1 1-1 0,-1 1 0 15,5-3 0-15,-2 4 0 0,-1-3 0 0,-2 9 1 16,2-5-1-16,-3 3 0 0,1-3 0 0,-1-2 0 16,0 7 0-16,-2-4 0 0,2 4 0 0,4-3-1 15,-6-1-1-15,2 3-1 0,2 1 1 16,2 3-1-16,-5-2-1 0,-1-1 1 0,2 5 1 0,-6 0 1 16,3 4 0-16,0-1 0 0,1 1 1 0,0 3 0 15,-1 0 0-15,4-1 1 0,-1 1 0 0,-5 4 0 16,0-1 1-16,-3 3-1 0,1 0 2 0,2-2 0 15,-3 1-1-15,2 0 2 0,1-1 1 0,4 0-1 16,-1-2 0-16,-11 4 3 0,3-9 0 16,0-9 1-16,1 1 0 0,-4 25 2 0,-10 2 0 0,6-3 2 15,-10 6-1-15,-3 0 0 0,5-2-1 0,-1 3 3 16,1-8 1-16,-4 4-1 0,0-2 0 16,-6 6 0-16,4-3 7 0,-6-4 1 0,2 8 2 15,-3-5-2-15,0 0 5 0,2-4 0 0,3 3 0 16,2-3 0-16,-6-1-2 0,6-3-1 0,-5 2-2 15,7-2-1-15,-5-1-4 0,3 0-2 0,-6-4 0 16,9 2-1-16,5-8-4 0,-4 7 0 0,2-11-2 0,8-4 0 0,0 0-2 16,-1 1-1-16,1-3 2 0,4-2-1 0,-3 3-1 15,6-9-1-15,-5 4 1 0,2 2 0 0,-1-2 0 16,1 1 0-16,1-4-2 0,0 0-1 0,4-3 0 16,-4 3-1-16,3-2-2 0,1-2-13 0,-3 3-7 15,4-6-6-15,-1 4 1 0,1 0-29 0,-1 1-9 16,1-2-10-16,-1 0-14 0,0 1-36 15,0-2-17-15,0-2-26 0,0-1-44 0,5 7 140 16,-5-5-90-16,4 0-22 0</inkml:trace>
  <inkml:trace contextRef="#ctx0" brushRef="#br0" timeOffset="12625.32">6275 12383 643 0,'-7'7'270'0,"6"-9"-164"16,0 4-56-16,-5 2 27 0,-1 1-5 0,4-5 0 16,-5 4 4-16,-2-1-5 0,3-2-2 0,-4 5 9 15,4-2-3-15,-7 4-9 0,0-5-1 16,-3 3-2-16,0-2 5 0,-10 4-5 0,0-1-3 16,-6 4-11-16,0-1-4 0,3-1-2 0,-4 4-7 15,-6 1-3-15,11-4-9 0,-2 1-3 0,1 1-2 16,1-3-7-16,-4 2-2 0,7 1-3 0,0 1 1 15,-1 0-1-15,1-2-3 0,-5 2 0 0,8-1-1 0,-3-6-1 0,1 6 0 16,-1-5-2-16,1-1 1 0,4 0-1 16,-6 1 0-16,5-2-1 0,4 3 0 0,-2 1-1 15,8-6-2-15,-3 6 2 0,-3-5-1 0,7 3-1 16,2-4 0-16,2 2-1 0,-2-1 0 0,4-1-1 16,0-1 0-16,0 1 0 0,1-1-1 0,1-1 0 15,3 2 0-15,-2-1-1 0,1 1 0 0,-1-1 2 16,0 2-4-16,2-2 1 0,-2 2-1 0,2-1 1 15,-1 0 0-15,1-3 1 0,5 3-2 0,-4-1 2 16,1-2 2-16,0-3 0 0,0 0 0 0,2 3 1 0,0 1 1 16,-1-1 0-16,-2 0 0 0,3 1-1 0,0 4 0 15,3-2 0-15,-2-1-2 0,5 1-1 0,0 2-1 16,-1 0 0-16,2 5-1 0,3-3 1 16,-2 5-1-16,4 0 1 0,-3-1 2 0,-1 2 1 15,5-3 0-15,-1 0 2 0,0 1 3 0,0 1 0 16,-2-8 1-16,2 6 0 0,2-1 1 0,0-5 1 15,-11 7-1-15,3-6-10 0,-6 3-11 0,10-5-13 16,-9 2-16-16,2-2-53 0,-10 1-27 0,4-1-30 16,5-3-9-16,-3-3-6 0,5 1 89 0,-13-4-92 15,1-3 9-15</inkml:trace>
  <inkml:trace contextRef="#ctx0" brushRef="#br0" timeOffset="12793.47">5404 12596 1170 0,'-3'-7'397'0,"3"0"-313"0,2 2-72 0,1-4-2 16,1-1-12-16,4 3-3 0,4-5-2 0,0 1 2 15,2-1 1-15,-3 1 1 0,9-5 1 0,-2 5 1 16,7 1-25-16,-5 2-20 0,-5-2 13 0,5 3-66 16,-15 6 74-16,18-6-50 0,-13 6-33 0</inkml:trace>
  <inkml:trace contextRef="#ctx0" brushRef="#br0" timeOffset="13659.39">607 13031 786 0,'-2'-2'301'0,"0"0"-213"0,3 2-66 15,-1-2-1-15,1 0-2 0,1 2 12 16,1 4 1-16,2 4 1 0,-1-5 2 0,2 7-1 16,1-1 7-16,-1 5-1 0,2-2-2 0,-1 5-7 15,2 1-2-15,3 0-3 0,2 5-3 0,1 5-8 16,-1-3-3-16,0 0-1 0,4 7 0 0,-1 3-6 15,-2 0 0-15,-1-2 1 0,-2 1 0 0,-7 1-2 0,11 5 2 16,1-5 1-16,-2 2 2 0,-5-8 1 0,8-2 0 16,-11 5 1-16,10-10 0 0,1-4-4 0,-10-3-7 15,-4 1 3-15,0-7-57 0,-2-3-28 0,-3 0-33 16,4-4-42-16,-4-3 102 0,2-3-88 16,-1-8-55-16</inkml:trace>
  <inkml:trace contextRef="#ctx0" brushRef="#br0" timeOffset="13976.66">621 13059 1312 0,'-5'-12'431'16,"0"1"-301"-16,8 2-104 0,2-6-17 0,1 2-4 15,4-3-3-15,4 2-2 0,1-4 0 0,-2 4-3 0,6 1 0 16,2-4 0-16,-3 6 1 0,0 0 1 0,0 2-1 15,-3 2 1-15,9 5 1 0,-3 2 0 0,-1-1 3 16,-5 3 0-16,3-2 2 0,1 8 0 16,-1-3 3-16,-2 1 0 0,-9 2 2 0,2-2-1 15,-4 11 1-15,1-8 1 0,-1 8 0 0,-1-3 1 16,-3 8 0-16,2 0 1 0,-2 2-1 0,-1-2 1 16,-2 2 0-16,-4 0-1 0,0-1-1 0,-4-1-1 0,0 0-1 15,1 1-1-15,-3-1-1 0,3-3-4 0,-2-2-7 16,5 1-11-16,-3-1-11 0,1-1-38 0,-2-4-18 15,6-2-22-15,-6-4-26 0,5-3-111 0,10-3 164 16,-20-6-124-16,6-2-36 0</inkml:trace>
  <inkml:trace contextRef="#ctx0" brushRef="#br0" timeOffset="14293.39">886 12255 1074 0,'-1'-8'402'0,"-8"6"-307"0,5-2-79 0,8-1-7 15,-11 4-8-15,6-3-3 0,-4-3 0 0,0 12 0 16,12-5-1-16,-2 2-1 0,3 2 5 0,-2 1 4 16,-4 7-2-16,11 2 7 0,-4 5 1 0,1-1 4 15,3 4 1-15,2-4 1 0,-4 11-4 16,6 5-2-16,2-1 5 0,-7 3-6 0,6 5-1 15,-2-4-3-15,2 13 0 0,2 2-1 0,1-3 0 16,-2 0 0-16,2 1 2 0,-1-7 0 0,5-2 1 16,-4 4 1-16,-7-12 2 0,7 2 0 0,-2-9 1 15,2 3 1-15,-10-1-4 0,6-2-6 0,-13-2 5 16,2-1-29-16,2-6-59 0,3-3-34 0,-9 0-52 0,8-5 116 0,-3-8-120 16,-7 4-105-16</inkml:trace>
  <inkml:trace contextRef="#ctx0" brushRef="#br0" timeOffset="14978.23">1507 12852 750 0,'-3'1'305'0,"1"-2"-197"15,1 0-64-15,0 1 16 0,1-4-7 0,-2 3-4 16,0 0-3-16,1-1-5 0,-2 2-6 0,1-5-5 16,-1 0-2-16,-3 4-2 0,0-3 0 0,1 4 0 15,-1-5 1-15,0-2-1 0,2-2 0 0,0 5-1 0,1 1-2 0,0 2-7 16,2-5 0-16,-4 0-3 0,0 6-3 16,5 0-5-16,-4 7-3 0,-2-2-2 0,2-3-1 15,2 0-4-15,-3 11 0 0,11-9-2 0,-5 7 0 16,-11 4-1-16,13 2 2 0,-1-4 2 0,1 8 2 15,1 0 1-15,-8-1 1 0,1 6 1 0,8-5 1 16,3 3 0-16,-4-5 2 0,-1 1-2 0,-2 1 0 16,-1-4-1-16,7-2 1 0,-6-5 0 0,5 6 0 15,0-7 0-15,-5 2 0 0,8-4 2 0,-4-5-1 0,4 5 2 16,0-7-2-16,1 2 2 0,-5-4 0 0,2-5 1 16,-4 5-1-16,2-5 1 0,-1 1 0 0,-1-5 0 15,-3-2 0-15,1 0 0 0,3-4 0 0,-3 1 0 16,1-4-1-16,-1-3 0 0,-1 2 0 15,1-3-2-15,2 3 1 0,-4 2-1 0,0-6-1 0,0 5 1 16,0-2-1-16,1 9-1 0,-1-4-1 16,0 4 0-16,-3 3 0 0,4 1-1 0,2 2-1 15,-2 6-1-15,-2-2-1 0,1 0 1 0,1 1 0 16,5 2-1-16,-2 2 1 0,-1 4-1 0,3-2 1 16,-1 1-1-16,-1 2 1 0,4 3 1 0,-3 3-1 15,1 1 1-15,-1 3 0 0,0-1 0 0,3 6 0 16,-2-4 2-16,1 0 0 0,-2-1-5 0,3-4-5 15,2 0-11-15,-4 2-43 0,4-4-23 0,-4-4-27 16,4-2-40-16,-3 7 97 0,2-12-83 0,-4 8-24 0</inkml:trace>
  <inkml:trace contextRef="#ctx0" brushRef="#br0" timeOffset="15360.44">1715 12592 1182 0,'-3'-1'450'0,"3"-5"-353"0,2 6-96 0,-10 0 14 15,2 5-20-15,3 3-1 0,3-1-4 0,0 0 1 16,-6 1-69-16,-3 7 68 0,10-3 4 0,0 1-20 16,-5 7 23-16,1-4-1 0,0 6 10 0,-3-12 2 15,0 11 3-15,3-4 2 0,2-1-1 0,0-2-1 16,4-3-1-16,2 2-1 0,3-7-9 0,-4 9-1 15,3-7-2-15,-5 0-2 0,8-7-1 16,-1 8 2-16,-3-8 0 0,3 1 2 0,-1 6 2 0,8-9 2 16,3-2 0-16,1 1 1 0,-4-1 0 0,-4 2 0 15,-2 0-1-15,-1-2 0 0,3 1 1 0,-7 2-1 16,3 2 2-16,-3 1 1 0,4 0 2 0,-5-3 0 16,8 4 3-16,-8 2 4 0,6-2 1 0,-10 4 2 15,6-2 1-15,-8 4-1 0,-5 1 0 0,6 0 1 16,-5 1-5-16,1-4-12 0,-3 4-9 0,1-5-12 15,2 1-12-15,2 1-16 0,3-1-19 0,-3-2-63 16,3 0-34-16,-2 0-29 0,-7-2 123 0,-5-1-92 16,4 3-32-16</inkml:trace>
  <inkml:trace contextRef="#ctx0" brushRef="#br0" timeOffset="16043.04">1873 12501 1204 0,'-3'-2'399'0,"3"2"-321"16,2 4-69-16,-1 2-5 0,7 2-9 0,3-1-5 15,7 4 2-15,-13 0 3 0,9 4 3 0,-2 1 2 16,-3 4-1-16,-1-1 1 0,-2 1 4 16,-4 2-1-16,2 1 1 0,-2-1 3 0,1-6 6 15,-3 6-5-15,5-9 8 0,-5 2 2 0,3-3 3 16,-1 0 2-16,0-5 0 0,-1-4-1 0,-1 3-6 15,5-3 6-15,-5 2-6 0,0-2 0 0,1-3-5 0,-1 2 1 16,0-4 1-16,-1 1 0 0,3 1-1 0,-3-5 0 16,1-5-2-16,0 1-1 0,-3 0 0 0,1-8-3 15,1 7 0-15,4-9-4 0,-6-2 1 0,3 2-3 16,0 0-2-16,3 0-1 0,-1-2 0 0,1 2 0 16,-3 2-3-16,2 2 2 0,3-1-3 0,-2 1 2 15,1 7 0-15,2-4 0 0,-3 4-2 16,2-3 0-16,-2 5 0 0,7 0 1 0,-4 4 0 15,5 2 0-15,-1-2 1 0,-7 5 0 0,6 2 1 16,5 4 1-16,-8 3 1 0,-2-4 2 0,4 9 0 16,-5-1 1-16,2 0 1 0,4-1 1 0,-5 2 0 15,1 2 1-15,-1-6 0 0,1 5-1 0,-5-1 1 16,3-4 0-16,-3-4 1 0,3 4 1 0,-2-8 1 16,2 3 1-16,-2 0 2 0,-1-3 2 0,2-4 0 0,-4 2 2 15,-1-2-3-15,-1-2 1 0,-1 4 0 0,0-6-1 16,5-4-4-16,1 2 0 0,3-8-3 0,-1 1-1 15,-3-3-1-15,-2 1-1 0,6-6-1 0,-6 2-1 16,2-1-3-16,-2-8 1 0,1 5 1 0,3 2-2 16,-1 1 1-16,4-3 0 0,-2 0-2 0,5 8 1 15,-2 0 0-15,0 2 0 0,4 2-2 0,-3 7 1 16,-1-4-1-16,3 4-1 0,1 3 2 0,6 1 1 16,-7-1 1-16,-9 8 1 0,8-4 1 0,-8 2 1 0,16 2 0 15,-8 5 3-15,-3-3-1 0,-9 3 0 16,7 4 1-16,12-2-1 0,-4 4 0 0,-2-3 0 15,-9 3 0-15,3-2 0 0,1 1 0 0,-4-3 0 16,3 0-1-16,-3-4-1 0,-3-4-15 0,13-1-9 16,-3-1-11-16,-4 1-13 0,5-1-45 0,7-4-15 15,-7-4-9-15,6 0-11 0,0-5-31 0,-9 2 12 16,3-3-38-16,1-5-16 0,1-6 135 16,-4 2-66-16,-2 1-12 0</inkml:trace>
  <inkml:trace contextRef="#ctx0" brushRef="#br0" timeOffset="16461.08">2490 12349 664 0,'-2'-11'335'16,"2"-2"-187"-16,-4 7-18 0,0-5-10 0,3-2-72 16,-4 5 35-16,-1 1-26 0,0-5-7 0,3 6-6 0,-2-1-1 15,-2 1-9-15,2-2-1 0,-2 5 0 0,2 0-3 16,-1 4-6-16,1-1-3 0,-2 4-3 16,1-3-3-16,-2 2-2 0,1 8-2 0,5-4-3 15,-2 0-3-15,4-2-1 0,-6 6 0 16,1 4-2-16,1-2-1 0,9 4 0 0,-2-6-1 15,-7 7 0-15,5 4 2 0,-2 2 0 0,5-1 0 16,6-8 0-16,-9 4 0 0,1-3 1 0,5 1 0 16,-1-5 0-16,-4 1 1 0,6-4-1 0,-8 0 1 0,6-4 0 0,0-1 1 15,0 3 0-15,-4-3 1 0,3-3 0 0,0-1 1 16,-2 2 0-16,0-4 1 0,1 0 2 0,-1-1-1 16,0-6-1-16,-1 4 0 0,4-5 0 0,-2-1-2 15,0-2 0-15,-1 0 0 0,3-6-2 0,-2-2 0 16,1 6 1-16,0-7-1 0,-1 3 0 15,-1 0-1-15,1 0 1 0,-4 5-1 0,0 1 0 16,1 1-2-16,1 2 1 0,0 2-1 0,1-1-1 16,-2 8 1-16,6-3-1 0,-7 6 1 0,5-2-1 15,2 3 0-15,-6-1 2 0,2 1-1 0,0 4 1 0,0 1-1 16,2 3 2-16,2-2-2 0,-4 5 0 0,3-3 0 16,-1 3-1-16,2 2 1 0,-1-1 0 0,1-4 0 15,1 3-1-15,-3-1 1 0,8-4-27 0,-3 5-20 16,-2-1-29-16,12-5 16 0,-6 2 33 0,-1-2-57 15,3-2-21-15</inkml:trace>
  <inkml:trace contextRef="#ctx0" brushRef="#br0" timeOffset="18495.91">2951 11341 585 0,'-7'-8'330'0,"3"2"-152"0,-2-1-109 0,2 6 105 0,0 0-96 16,3-5-15-16,1 1-26 0,1 3-5 16,1 7-6-16,-1-1 1 0,3 6-3 0,-3 1-37 15,5-1 29-15,-4 7 3 0,3 2 3 0,3 3 0 16,-2 1 0-16,2 1-3 0,3 6-1 0,1 1-3 16,-1 4-1-16,2 5-4 0,1-2-1 0,-3 5-1 15,2-1-2-15,0-6 0 0,0 5-2 0,3-5 1 16,1-4-1-16,-6 0 2 0,7-2 0 0,-1-7-1 0,-13-3 2 15,2 6 0-15,7-10 1 0,-4 1 1 0,-2-5 2 16,-7 0 0-16,-4 1 0 0,6-7 2 0,2 2 2 16,-5-5 2-16,1-1 0 0,-7 1-2 0,11-3 3 15,-2-5-1-15,-1 1 0 0,-9-2 1 0,4 0-13 16,0-4-3-16,1-5-4 0,-9 5-5 16,-2-4-9-16,0 0-3 0,-1-5-3 0,9-1-3 15,-10 6 7-15,4-8 2 0,-8 10-4 0,7-6 8 16,1 3 3-16,-3 4 2 0,0 6 0 0,9 3 1 0,-2-2 0 15,-2 6 0-15,2-1 4 0,3 5-8 0,0 2 0 0,3-4-1 16,-4 6-1-16,0-3 1 0,1 11 0 16,1-2 3-16,3 0-1 0,0 6 10 0,1-4 2 15,0 6 2-15,0-2 2 0,1 0 2 0,2-2 0 16,0 1 0-16,-1 0-1 0,6-2-2 0,-1 0-2 16,-3 3 1-16,6-6-1 0,-1-4 0 0,-1-2 0 15,2-1 0-15,-2-2 0 0,0-1 1 16,0-1 0-16,1-6 1 0,0 1 0 0,3-4 0 0,0 1-1 15,2-11 1-15,-1 3 1 0,-7-1-1 0,4-4-1 16,0-3 0-16,-6-1 0 0,13-2-4 0,-7 0-2 16,0-1-5-16,11-3-11 0,-17-1-3 0,5-3-4 15,3 4-3-15,-6-1-7 0,-5 7 2 0,-1-6 2 16,-5 0 3-16,6 3 7 0,5 1 5 0,0 1 2 16,-3-1 3-16,-10 0 6 0,13 0 1 0,-4 6 1 15,-3 6 2-15,2 1-1 0,5-6 0 0,-11 8 1 16,8 6 4-16,5-1 2 0,-5 1 0 0,9-1 1 15,-1 0 3-15,-5-3 0 0,-6 9 3 0,6 0-3 16,-6 3-1-16,0-3-1 0,2 5 0 16,-4-1-1-16,10 9-2 0,-3-3 0 0,-1 4 0 15,6-5-1-15,0 1 0 0,7 5-2 0,-8 0 2 16,-1-1-1-16,-2 4-1 0,-2 2 2 0,5-9-2 0,-5 0 2 0,4 5-1 16,-4-3 0-16,-1-1 1 0,3-8 2 0,-5 0-1 15,6-2 2-15,-6 0 0 0,1 3 3 0,0-5 1 16,-2-1 1-16,-1 0 1 0,0-2 4 0,1 0 1 15,-1-2 1-15,1-2 0 0,-1-3-1 0,-2-1-1 16,0-1-1-16,3-2-2 0,-2-3-5 16,-1-1-1-16,-1-1 0 0,-1 0-6 0,1-8-6 15,-2 6-4-15,2-4-3 0,0-2-1 0,-1-1-4 16,5-1 0-16,-2 3-2 0,2 1 4 0,1 2 4 16,2-6 2-16,-3 6 0 0,3 3-1 0,3-1 2 0,-5 2-1 15,6 2-1-15,-3-2 0 0,-2 6 0 0,6 3 0 16,0-6 2-16,-3 5 0 0,1 4 0 0,-1-2 0 15,-1 2 1-15,3 3 1 0,1 1-2 0,-2 0 1 16,1 4 1-16,-1 0-1 0,-3 0 1 0,4 7 1 16,-2 0 1-16,-3 2 0 0,3-1 1 0,-4 0 2 15,5-1-1-15,-4 3 1 0,6 6 1 16,-5-11 0-16,2 3 1 0,0 0 0 0,0 2 0 16,0 0 0-16,-1 1 0 0,5-7 0 0,-3 1 0 15,-3 1 1-15,3-6 0 0,-4 2 2 0,5-2-2 16,1-3 2-16,-4 2 0 0,-3-2 0 0,9-4 3 15,-1 3 0-15,-8-3 1 0,5-1 0 0,1-2 1 16,-4 2-1-16,0-5 2 0,5 2 0 0,-11-4-4 16,8-1 0-16,3-9-1 0,-3 8-1 0,-2-4-1 0,8-1-1 15,-10 0-2-15,2-4 0 0,4 1-2 0,-4 4-2 16,-4 2-1-16,4-10-1 0,0-1-1 0,-3 2-1 16,6 5 0-16,-11 2 0 0,5-3 2 0,3 5 0 15,5-3 0-15,-8 9 1 0,-4 1-1 0,3-1-1 16,-9 5 1-16,16-3 0 0,-12 5 0 0,2 8-2 15,-6-4-2-15,10-5 0 0,-5 6 1 0,5-1 0 16,0 4-1-16,-2-1-2 0,2-2 0 16,7-1 0-16,-3 4 1 0,-4 5 1 0,3-6 0 0,2 10 3 15,-1-7 1-15,6 0 2 0,-4 3 0 0,-5 4 3 0,4-4 0 16,-2 1 0-16,3 2 0 0,-7-4 1 0,14 2-1 16,-14 2 1-16,6-6 0 0,1-2 0 0,-2 0 1 15,4 2-1-15,2-5 2 0,6-1 1 16,-12-3 2-16,6 1 1 0,2-3 4 0,-1-1 0 15,2-2 3-15,-2 0-1 0,-1-5 2 0,0 1-3 16,0 2-1-16,1-2-2 0,-1-2-2 16,0-6-2-16,0 1 0 0,-1 1 1 0,2-2-4 0,-1 1 2 15,-1-4 0-15,0-2 2 0,-1-1 0 0,0 5 0 16,-1-1-1-16,0-1 3 0,-2 4 1 0,0-6 0 16,-2 1 1-16,-1 5 0 0,-1 0 0 0,-4 4 1 15,2-2-2-15,-7 5 0 0,0-2-2 0,-2 5-3 16,1 1-2-16,-2 4-5 0,0-1-2 0,-1 0-2 15,4 2-1-15,1 1-3 0,1 2 0 0,-1 1 0 16,1 1 0-16,-1 6 3 0,-2-1 0 0,5-2-2 16,-3 5 0-16,6-4 3 0,-4 3-2 0,2-3 0 15,0 2 0-15,5-2-2 0,2 2 1 0,-3-1 1 16,-1 3-2-16,1 2-1 0,3-4 1 0,2 4 0 16,-4-3 2-16,3-10 0 0,3 3 1 15,0 2 0-15,0-3 3 0,-1 1 0 0,1-2 0 16,1-2 1-16,-1 3 1 0,3 3-1 0,0-3 1 15,1-2 2-15,1 1-1 0,0 0 2 0,0-3 0 0,1 0 0 0,1 7 0 16,2-4 1-16,-5 1 1 0,2 2-2 0,5 0 2 16,1 3 0-16,-7 5 1 0,4-1 0 0,2-4 1 15,-3 10 0-15,9-2 0 0,-7 4 1 0,-2 3-1 16,-4 5 1-16,13-5 0 0,-5 6 1 0,-3 0 0 16,-1 2 0-16,-9-2 1 0,2 2 2 15,-1-5-1-15,-1 0 2 0,-7 1 1 0,0-4 2 16,-3 0 2-16,3-5 0 0,-3-3 1 0,-6-2-2 15,-2 5 3-15,6-11 0 0,-5 0 1 0,-7 4-3 0,3-6-1 16,-2 1 0-16,-2-2 1 0,5-1-1 0,-2-7 0 16,-5 3-3-16,7-6-1 0,-7-4-1 0,-2 1-1 15,0-5 0-15,-4 0-4 0,5-2 0 0,5-4-1 16,-5 2-1-16,12-4-2 0,-2-4 0 0,8-7-2 16,0 3-2-16,3-5 0 0,2 3-3 0,-2-2 1 15,6-4-2-15,4 2 0 0,6 1-2 0,-7 9 2 16,6-6 0-16,9 0 3 0,-5 3-1 0,-4 2-9 15,1 2-13-15,5 1-12 0,-7 2-19 16,-1 8-22-16,4-3-83 0,-10 1-62 0,8 2 151 16,7 6-102-16,-8 1-35 0</inkml:trace>
  <inkml:trace contextRef="#ctx0" brushRef="#br0" timeOffset="19713.43">2316 13370 830 0,'-14'-2'370'0,"9"-4"-202"16,1-2-104-16,-6 8 84 0,8-3-82 0,-18-1-16 16,7 4 1-16,8-8-12 0,9-1-2 0,-4 1-2 15,0 0-1-15,-8 2-2 0,10-5 2 0,6 6 2 16,-6-3-7-16,-4 4 11 0,-8 1-1 0,7-1-3 16,1 3-4-16,2 1-9 0,-6 1-4 0,1 0-3 0,-1 6-3 0,-5 7-6 15,9 0-3-15,-6 0-1 0,0 8 0 16,2-6-3-16,-5 9 0 0,10 1 0 0,-2 0-1 15,0-2 0-15,3 5 0 0,-5-4 1 0,2 7 0 16,1-3-1-16,4-1 1 0,-4 1 0 0,3-5 1 16,5 0-1-16,-5-6 0 0,6 5 1 0,-7-4 0 15,11-7 0-15,-2 0 0 0,1 2-1 16,-4-6 2-16,8-3-2 0,-10 1 1 0,4-4-1 16,12-7-2-16,-10 4-2 0,-7-2 0 0,4-4-1 0,8-3 0 15,-15 1 0-15,17-3-3 0,-13 2-3 0,-1-2 5 0,5-5-2 16,3-7-9-16,-2 2-9 0,-5 2-6 0,-2 3-2 15,-1 10-3-15,1-1-3 16,6-26-3-16,-2-1 1 0,0 0 9 0,2 9 6 0,-3 1 8 16,1 1 5-16,-1-3 3 0,-4 17 6 0,7 0 0 15,-5 4 1-15,-4 1-3 0,7-2 4 0,-8-1-3 16,4 8-1-16,0 1 0 0,0 6 4 16,-2-3 3-16,7-3 0 0,-6 8 4 0,1 2 3 0,2 2 0 15,2-1 1-15,-1 0 3 0,3-3-4 0,-4 4 0 16,3-1 0-16,-3-2 0 0,2 2-2 0,5-4 1 15,-4 1-1-15,3-2 0 0,2-1 1 0,1-6-1 16,2 6 1-16,-4-6 1 0,1-2 1 0,-5 2 0 16,5-4 1-16,-6-2 1 0,-1 1 1 0,2-2 0 15,-3-1 1-15,-3 1-1 0,-1-1-2 0,1-2-1 0,-5 1-3 16,4-6-4-16,-1 3-3 0,-7 5-7 0,8-8-4 16,-3 0-3-16,0 2 0 0,-4 1-2 15,3-1 0-15,-5 3-1 0,-3 4 5 0,1-5 5 16,-3 7 3-16,1-1 2 0,-1-5 2 0,5 4 1 15,0 1 4-15,3-1 3 0,2 1-2 16,-1-2 1-16,2 5-2 0,2-3-1 0,1-1 0 16,0 2-1-16,0 3-1 0,0 0 0 0,4-7-1 15,1 1 0-15,0 2 0 0,3-5 1 0,-2 8 2 0,6-7 0 0,0 1 0 16,0-1-1-16,-1 3 0 0,2 2 0 0,0-2 1 16,-2 4 0-16,1 1 0 0,0-1-1 0,4 2 2 15,2 2 0-15,-7 1 0 0,4 3 1 0,-2 2 0 16,-1 7 1-16,2-3 0 0,-2 0 0 15,-6 2 0-15,-3 4 0 0,8-1 1 0,-5-5-2 0,0 6 1 16,8-9-1-16,-7 7 0 0,-6-3 1 16,-3 3-1-16,3-8-1 0,10 4 0 0,-9-4 2 15,0-6 1-15,-7 7 2 0,6-7 0 0,-2 0 0 0,10-1 1 16,-11-2 0-16,-5-2-1 0,-2 3 1 0,15-6-2 16,-6-2-2-16,5-3-1 0,4-5 0 0,-5-6-2 15,1 3 0-15,7-12-2 0,-1 5 0 0,-8-6 0 16,-3 5 0-16,0-1-1 0,-3 2 0 0,8 0 0 15,-5 2 0-15,2 4-2 0,1-3 0 0,5 6 1 16,3 2-1-16,-5 3-1 0,5-1 1 0,-10 6 1 16,12 4 0-16,-2-3 2 0,0 2 0 0,-10 4 4 15,7 1 0-15,3-1 1 0,-1 5 1 16,-5-2-1-16,0 1 0 0,1 5 1 0,5 0-1 16,-1 1-3-16,-2 4 1 0,2-2 0 0,-2 2 0 15,3 4-1-15,-1-2-5 0,0 0-9 0,-5 3-11 16,5-5-15-16,0 1-77 0,-5-1-52 0,3-4-75 15,1-3 166-15,-10-10-126 0,4 6-66 0</inkml:trace>
  <inkml:trace contextRef="#ctx0" brushRef="#br0" timeOffset="20097.58">3226 12703 950 0,'-9'0'471'0,"-1"-1"-346"16,-5 1-99-16,6 2 5 0,6 1-26 0,-1 3 0 15,-10 6-2-15,-2-2 1 0,4 0 0 0,4-1 4 16,6 6 4-16,-6-1 14 0,-1 2 4 0,-2 0 4 16,7-3 4-16,-3 4 8 0,6 2-1 0,-1 6-3 15,-5-7-6-15,10 3-14 0,-5 1-3 0,8-2-3 16,-4 5-4-16,4-3-8 0,-2-2-2 0,7-6 1 16,1 1-2-16,-1 0-1 0,8-8 0 0,-6 2-1 0,12-7-3 15,-1-3 0-15,0 0-1 0,-6-2-23 16,5-6-10-16,4-4-15 0,-3 2-25 0,-2-9 5 15,-1 2 41-15,-5 4-46 0,3-9-17 0</inkml:trace>
  <inkml:trace contextRef="#ctx0" brushRef="#br0" timeOffset="20871.36">2468 13280 320 0,'-1'-4'170'0,"-1"2"-76"0,1-1-48 0,-1 4 29 16,2 0-15-16,-3 2-6 0,2-9 0 0,1 5-1 15,-2 0-1-15,-1 2-2 0,0-2-2 0,1-1-2 16,1 1-1-16,0 3-7 0,0 3-4 0,-1-1-3 16,2 0-3-16,-1-2-11 0,-4 5-3 0,3 1-1 15,-3-3-2-15,4 0-4 0,-6 2-1 16,1 4-2-16,1-2-1 0,5-3-1 0,-2 3 0 15,0-1-2-15,-1-2 0 0,5 2 1 0,-1-2-1 16,0 0 0-16,0 2-25 0,-6 4-16 0,4-4-23 16,1 2-33-16,3-1 68 0,1 2-56 0,-1-2-40 15</inkml:trace>
  <inkml:trace contextRef="#ctx0" brushRef="#br0" timeOffset="38492.78">15642 4211 735 0,'-14'1'264'0,"9"-5"-204"0,0 4-48 0,5-3-3 16,-10 2-1-16,2 5-3 0,6-4-2 0,2 0 5 15,9-1 0-15,-9-3 0 0,0 2 1 0,-8-2 3 16,10 3-3-16,1 0 4 0,1-2 2 16,5 0-4-16,-11 2 5 0,7 0 1 0,6 1 0 0,4-5 0 15,3 4 4-15,-2-2-4 0,0 5-1 0,-12 3-1 16,15-4-1-16,-13 5-1 0,4-1-5 0,-1 3-2 16,-2-1-1-16,4-3-1 0,-4 6-2 0,6 0-2 15,-9 1-8-15,1 1-11 0,-5 5-2 0,-1 0-5 16,-1 4-2-16,-2 0-26 0,-2-1-8 0,1 1-9 15,-1 3-10-15,-15 8-10 0,4-5 0 0,3-1 4 0,-4-3 1 16,-5 5 24-16,2 1 11 0,-10-2 18 16,11-7 19-16,1-2 28 0,2-2 14 0,-5 4-1 15,1 1 30-15,5-7 8 0,4-4 4 0,1-1 0 16,4-3 0-16,2-3-8 0,4-1-7 0,0-3 4 16,2-3-27-16,8-3-8 0,0 2-5 15,-2 1-5-15,7-7-7 0,-1 1-1 0,0 1-1 16,-7 3-1-16,2 2-3 0,25-17 0 0,12-10 0 15,-7 3 2-15,6-2 2 0,-2 0 1 0,4-1-5 0,-2 4-10 0,-9 5-13 16,1 1-17-16,-5 0-70 0,-2 6 87 0,-6-3-55 16,1 6-45-16</inkml:trace>
  <inkml:trace contextRef="#ctx0" brushRef="#br0" timeOffset="39024.71">16072 4122 1005 0,'1'-2'346'0,"7"-7"-246"0,4-1-94 0,-5 8-11 16,0 0-3-16,-2-1 7 0,10 1 0 0,-11-1 1 16,9 0 0-16,8 3-2 0,-9 1 2 0,-3 5-2 15,9-2 1-15,-5 5-1 0,-2-3 0 0,-5 8 1 16,-6-2-1-16,1 6 1 0,-9 1 0 0,12-6 1 15,-5 2 0-15,-11 4 0 0,-4 4 0 0,14-2 0 16,-8-3 0-16,5-2 0 0,6-3 0 16,-4 3 0-16,-4 1 0 0,-4-1 0 0,15-8 0 15,0-2 0-15,-3 1 1 0,-1-1 1 0,3 2-1 16,4-5-1-16,4-4 4 0,-6 1-1 0,1-2 1 16,-6 4-1-16,9-9-2 0,5 0 0 0,-12-1-1 15,10-1-2-15,-5 2-6 0,10-9-2 0,-4 3-2 0,-2-10 0 0,-2 5-3 16,1-4-2-16,2 0-4 0,-1-4 0 15,2 2 2-15,-2-5-1 0,3 4-1 0,-2 1-6 16,5-1 4-16,-8 1 1 0,2 1 7 0,0-2 0 16,4-1 2-16,-8 9 3 0,3-2 3 0,-4 5 5 15,3-4 2-15,2 10 0 0,-1-4 1 0,-8 5 2 16,5 1 2-16,-5 3 2 0,3-2 0 0,-3 4 2 16,-2 1 1-16,-2 1 0 0,2 1 2 0,-3 9 2 15,-1-3 0-15,4-5-2 0,-1 7 2 0,-6 7-3 16,4 3-1-16,-4-1-1 0,4 1-1 0,3-3-3 0,-2 6-3 15,0 5-1-15,-2 1 1 0,3-7-1 0,1 4 0 16,-2 4 2-16,0 2 2 0,3-5-2 0,-2 0 3 16,1 1-20-16,-1 0-47 0,1 0-29 0,-1-5-38 15,2-4 91-15,-2 2-78 0,-4 1-43 0</inkml:trace>
  <inkml:trace contextRef="#ctx0" brushRef="#br0" timeOffset="39409.68">16271 4654 1170 0,'3'10'425'0,"-2"4"-279"0,2-1-84 0,-1 1 195 15,7-15-230-15,-1 5-34 0,-1 7-36 0,0-10 34 16,1 0 1-16,7-6-11 0,-1-3-17 16,0 7 15-16,-3-3-250 0,5-7 255 0,-1-1 4 15,-10 4 0-15,1 0-14 16,9-8 10-16,-3 0 3 0,-3-2 30 0,-1 0-13 0,2 0-2 16,2 1 1-16,1 1 9 0,-5 3 2 0,1 1-1 0,2 3-1 15,1-1-14-15,6-1-2 0,-8 5 0 0,1 2 2 0,-6 1 0 16,4 3 2-16,0 0-1 0,-3 4 2 15,-6 3 1-15,0 6 0 0,-1 0-1 0,0 0 0 0,15-3 1 16,-15 7-2-16,10-4 0 0,-4 2 1 16,12-2 0-16,-7 0 2 0,-5 1-5 0,6-4 2 15,-10 5-28-15,7-4-22 0,-4-1-75 0,1-3-45 16,0-6 122-16,6 0-95 0,3-9-41 0</inkml:trace>
  <inkml:trace contextRef="#ctx0" brushRef="#br0" timeOffset="39810.9">17105 4030 1219 0,'10'-1'636'16,"-5"-1"-460"-16,-1 5-94 0,11-4-86 0,-3 1-5 15,2 2 2-15,3 6 2 0,0-4 2 0,-2 2-87 16,9-2 90-16,-4 4-2 0,-5 5 2 16,4-2-12-16,-10 8 7 0,6-12-18 0,-8 10-1 0,-4 0 9 15,-3 5 1-15,-1-2-17 0,-7 2 2 0,-4 3-9 16,-7-2 10-16,2 5 2 0,-4 0 18 16,-5-2-4-16,12-4 12 0,-4 2 0 0,1-5 0 0,7-1 9 0,-2 1 3 15,-7 2-9-15,11-9-1 0,-10 3 6 0,6-6-4 0,-7 4-1 16,4-5 0-16,-2 0 0 0,5-2-3 15,6-6 0-15,5 1-3 0,-2 1-5 0,3 0 1 16,14-6 0-16,-5-2 2 0,12-3 0 0,-3 1-3 16,-2 0 4-16,2 0 6 0,1-6 7 0,7 1 1 15,-3-1 0-15,1-2-1 0,6 0 1 0,-2 0 5 16,12-5-3-16,-1 2-4 0,0 0-2 0,5-2-11 16,-7 6-14-16,2-5-22 0,-2-6-22 15,1 7-26-15,-4 1-93 0,-9 0 37 0,6-2 75 0,-4-2-104 16,-4 3-33-16</inkml:trace>
  <inkml:trace contextRef="#ctx0" brushRef="#br0" timeOffset="40527.06">17655 4040 992 0,'0'-1'474'0,"-1"-3"-308"15,7-1-126-15,3-1 85 0,5-1-125 0,-4-1-6 16,1 0-3-16,-3 1 3 0,15-6 5 16,-3 2 1-16,2-2 0 0,0 2-5 0,0-3-5 15,1 2-5-15,-4-1-10 0,1-1 1 0,-6 6-2 16,0-1 1-16,-5 2 0 0,8-3 6 0,-10 6 7 0,-8 4 7 0,2 1 8 16,-1 0 2-16,2-1-4 0,-7 4-1 0,4 3-2 15,-14 6-1-15,6 5-3 0,4-4-4 0,-6-4 1 16,2 13-1-16,-2-1 2 0,0-1 3 0,2 1 1 15,-3-5 2-15,1 5 0 0,2 1 3 0,3 0 1 16,-3-4 1-16,-2-1 1 0,6-6 0 16,-2 0 1-16,3 4 0 0,2-5 1 0,2 0 3 15,-3-5 1-15,4-2 2 0,1 3 3 0,2-4 4 16,-1 1 1-16,2-5-1 0,6-9-1 0,1-2-4 16,-4 9-2-16,5-6-2 0,-2-1-4 0,0-7-5 0,9-1-1 15,-4-1 0-15,0 3 0 0,-3 0 1 0,12-8-1 16,-7 1 1-16,4 4-1 0,3-1 2 0,-12 6-2 15,5-2 0-15,-7 6 0 0,9-1-1 0,-13 5-1 16,9-3 0-16,-7 4-2 0,-6 4-1 0,8 1 1 16,-6 1-1-16,-8 4 1 0,6-3-1 0,-5 4 0 15,-3 4 1-15,1 4 1 0,1-1 0 0,1-4 0 16,3 4 0-16,4 1 1 0,-10 3 1 16,6 0 0-16,2 0 0 0,-5-7 1 0,-2 5 1 15,-5 0 1-15,2-4-1 0,7-8 0 16,0 1 2-16,-8 6 3 0,-2-2-1 0,8-6 3 0,-2 5-1 0,1-7 2 15,11-2-2-15,5-9 1 0,-12 5-2 0,14-5-5 16,-5-3 2-16,0 0-3 0,-2-3-2 0,3 0-1 16,-6 1-2-16,7-7-2 0,-4 3 0 0,5-2 0 15,-4-1-5-15,6 2 0 0,0-3 0 16,-2 3-1-16,0 5 2 0,-2 2 2 0,0-2 1 16,-2 5 5-16,0 1 8 0,0 4 5 15,0 0 3-15,0 10 3 0,-2-2 2 0,-1 0 1 16,1 8 0-16,2 0-3 0,-3 1-3 0,-1 1-2 0,-4 0-3 0,5 3-2 15,-3 0-1-15,-2 7 0 0,-1 0 0 0,3-1-1 0,-3 11-1 16,3 1 0-16,0 0 0 0,-2 0 0 16,0 6 0-16,2-4-7 0,-2 5 4 0,1-2-55 15,0-11 24-15,-2 7-70 0,2-10-83 0,4-1 136 16,-6-4-111-16,2-4-51 0</inkml:trace>
  <inkml:trace contextRef="#ctx0" brushRef="#br0" timeOffset="41011.83">18532 3765 1539 0,'14'-6'530'0,"-11"2"-422"0,1 4-94 16,7-1-9-16,0 2-9 0,-5 4-1 15,1-4 1-15,5-3 3 0,-1 2 0 0,5 1 0 16,-1-1 1-16,-3 3-1 0,-1-3 1 0,6 3-1 16,-5 6 1-16,1-2-1 0,-10 3 0 0,6-4-1 15,-6 2 1-15,0 0 0 0,-6 6-1 16,3-6 2-16,-10 8-1 0,3 0 1 0,1-3 0 16,-3 4 0-16,-11 7 0 0,1-2 0 0,9-2 0 15,-5 1 1-15,-3 1 0 0,3-1 1 0,-4-1-2 0,6-6 3 0,12-3-1 16,-5 1 1-16,-2 2 0 0,9-6 0 0,-4 2 0 15,3-6-3-15,-2-1 1 0,3 2-3 0,0-6-4 16,13 0-1-16,-15 0-3 0,13-6 1 0,-7 3-1 16,5-1 0-16,10-1 1 0,-12 3 5 0,8 2 0 15,-5-1 1-15,1-3 1 0,3 7 1 0,-1-2 1 16,-5 5 0-16,4 1 0 0,-4 8 1 16,0-11 1-16,-6 9 1 0,0 0 2 0,-5 10-1 15,2-7 0-15,-1-6-1 0,0-4 1 0,1 0-1 0,-3 18-1 16,3-10 0-16,-5 12 0 0,6-16-1 0,4 7 0 15,1-11-1-15,1 5 0 0,4-10-5 0,5-4-5 16,-2 4 2-16,5 0-1 0,3-7-44 0,2-8-19 16,1 3-24-16,6-10-97 0,12 0 143 0,-1-10-114 15,-1 1-59-15</inkml:trace>
  <inkml:trace contextRef="#ctx0" brushRef="#br0" timeOffset="41795.61">19587 3506 1272 0,'-11'11'550'0,"-2"6"-383"0,-3-2-66 15,0 8-93-15,5-4-16 0,3 2 0 0,-1 3 5 16,-4-6 2-16,-2 7 1 0,3-4 1 0,-2 3-22 16,4-7 17-16,6 2-5 0,-15-2-1 0,12 2 0 15,4-1-1-15,-9-4 2 0,7-3-1 0,1-5 4 16,0 3 3-16,0-5 5 0,-1-1 1 0,5-2-6 16,-5 0-8-16,8-3-23 0,0-1-10 0,1-3-14 0,2 1-14 15,12-8-20-15,-5 2-45 0,3-5-11 0,-5 3-2 16,7-5 18-16,0 1 9 0,6-1 13 15,-7 2 20-15,-9 0 25 0,0 6 70 0,7-1 27 0,1 0 21 16,-7 5 6-16,-4 6 9 0,-3 1 30 0,8 1 5 16,3 1 2-16,-3 4-14 0,-2-2-7 0,2 1-6 15,4-1 0-15,-1 0-5 0,0 3-30 16,0-5-7-16,-4 7-8 0,0-2-5 0,4 0-1 16,-5 0-11-16,-1 0 5 0,3 2-9 0,2-7 4 15,-1 2-4-15,1 0 0 0,-1-5-8 0,-2-3-4 16,5 2 8-16,-4-4-5 0,-2 3-10 0,-3 1-10 15,7-13-3-15,-3 8-27 0,-4-3-11 0,0-1-13 16,0 2 18-16,10-18 1 0,-7 6-69 0,-1 0 2 16,-4 0 44-16,2 6 0 15,-1 0-89-15,6-17 19 0,1 3 15 0,-6 5-5 0,-5-2 61 16,5 0 29-16,-2 4-21 0,-11 11 125 0,5-1 24 0,1 3 17 16,-4 6 5-16,-5 2 27 0,6 3-6 0,3 0-13 15,-6-1 38-15,4 6-80 0,-4 2-5 16,0-1-1-16,3 7-5 0,0-2-5 0,-9 4-16 0,5 4 1 15,1 3-5-15,-1-2-2 0,-1 5-2 16,1-3-5-16,-2 1-3 0,0 0-1 0,3 1 1 0,1-7-5 16,1 1-1-16,0-6-1 0,1-2 1 15,-3 0-1-15,4-1 1 0,0-6 1 0,0 3-1 0,1-5 3 16,-1 0-1-16,1 3 4 0,2-4 4 0,1-3 1 0,2 0 3 16,6-5 1-16,-4 0 4 0,1 5-1 0,5-9 0 15,1-2-6-15,0 2-3 0,-1 4-5 16,2-1-4-16,-1-3-3 0,2 2-7 0,4-3 0 15,5-2-2-15,-5 5 0 0,12-6-1 0,-15 4 0 16,13-5 1-16,0 2 0 0,-9 3 0 0,10-7-1 16,-16 9 1-16,4-1 0 0,-2 2 1 0,11 1-17 15,-18 1-11-15,3 1-10 0,3-2-16 16,-8 1-18-16,9 3-69 0,-9-1-32 0,-5 2-38 0,0-4-3 16,-11 9 122-16,5-2-106 0,-9 6-15 0</inkml:trace>
  <inkml:trace contextRef="#ctx0" brushRef="#br0" timeOffset="41996.89">19533 4040 1034 0,'1'10'503'0,"-1"-1"-342"0,-5 1-75 0,5-1-65 16,-1 4-5-16,9-8 0 0,15-1-1 16,-7 1-2-16,6-5-2 0,4-4-1 0,2 2-2 15,7-5-7-15,2 1-3 0,2-5-7 16,-6 0-7-16,13-2-6 0,-19-3-5 0,13-2-3 15,-3 3-4-15,-3-7-5 0,-5 2 0 0,0-1 0 16,-6 1-1-16,-1-10-24 0,8 5-15 0,-11-1 2 16,3-5-6-16,-1-6 49 0,3-1-39 0,-4 2-6 0</inkml:trace>
  <inkml:trace contextRef="#ctx0" brushRef="#br0" timeOffset="42961.99">20302 3474 258 0,'6'-20'181'0,"-2"9"-54"16,-3 5-53-16,-1-2 50 0,-1 4-20 0,0-1-6 15,-2 5-5-15,3 0 10 0,-3 8-30 0,1-4-1 16,1 4-15-16,-4 4-7 0,5 2-10 0,-1 0-4 15,-3 7-3-15,3-1-16 0,1 3 7 0,-1 1-11 16,1-3 4-16,-1 1-2 0,0 6-6 16,-3 5 0-16,4-6-1 0,0 2-3 0,-1-4 1 0,-1 4-1 15,2-3 0-15,0 4 3 0,1-9 1 0,1-3-1 16,2-3-4-16,1-2 3 0,1-3-18 0,-2-1-7 16,0-2-8-16,2-6-23 0,-1-1-9 0,-1 1-5 15,-3-1-7-15,0 0-1 0,-1-1 14 0,1-9-13 16,-1 7 23-16,2-13 13 0,-1 5 4 0,0-6 1 15,1-6 6-15,1-1-7 0,0-1-2 0,1 3 18 16,-2-2-17-16,0-8 9 0,-2 2-3 0,3 3 37 16,-1 0 16-16,7 0-9 0,-8 0 37 15,3 1 9-15,-2-1 15 0,1 8 5 0,9 2 12 16,1-3-19-16,-1 5-12 0,-9 5 17 0,6 0-28 16,3 1-4-16,-1 4-9 0,5 0-3 0,-4-3-4 15,-9 5-14-15,5 2 3 0,-3 0-1 0,5-1-6 16,-6 2-5-16,2 5-8 0,-8 4-2 0,3 0-2 15,5 0-1-15,2 3-4 0,0-2-4 0,0 3 3 0,-5 0 2 16,-8 8 0-16,9-5 0 0,-4-1 1 0,-6 1 0 16,-3 3 1-16,-5 6 0 0,7-2 1 0,-3 1-2 15,-6-6 2-15,10 4 0 0,-3-3 1 0,4-3 1 16,-8-1 1-16,11-10 2 0,-13 9 1 0,23-12 1 16,-6 3 0-16,-3-5-1 0,-3 6 1 0,15-7 1 15,-7-3 1-15,9-2-1 0,-6-1-1 0,-12 3 0 16,9-5 0-16,2-1-1 0,-3 0 0 0,6-6-1 15,5 1 0-15,-14 0-1 0,16-4 1 0,5-4-2 0,1-4 0 16,-2-4 1-16,3-1-1 0,-5 7-1 0,2-2-1 16,5-1 0-16,-7 5 0 0,3-4-1 0,-1 9-1 15,1-2-1-15,-2 2 0 0,-2 4-1 0,-3 3 0 16,3 1-1-16,-4 6-4 0,1 0-4 0,-5-1-6 16,-1 5-5-16,-6 0-16 0,3 6-3 0,-2-3-5 15,-6 6-6-15,-5 1-9 0,2 2-1 0,-2 3 3 16,3-3 0-16,-5 5 10 0,-8 0-2 15,8-2-9-15,-2 1 7 0,0 4 10 0,-7 4 3 16,-5 4-6-16,-1 0 31 0,8-1 1 0,-3-3-26 16,1 5 22-16,1-6 4 0,3-3 13 0,2-2-4 15,-2 2 3-15,9-13 38 0,-10 10-24 0,9-7 45 16,-5 3-9-16,11-10 26 0,-11 0-7 0,12-4 17 16,1-4 4-16,0 10-22 0,3-10 18 0,3-2-27 0,4-1-7 15,-10-1-3-15,17-1-16 0,-10 8-4 0,3-13-1 16,0 2-9-16,6-5 0 0,1 1 1 0,-3 2 0 15,2-8-13-15,0 9 10 0,5-9 0 0,-2 0-3 16,5 2 2-16,-5 8 0 0,3-9-2 16,3 12 0-16,-3 4 2 0,-2-1-2 0,0 2-1 15,-5 5-2-15,-2 0-1 0,5-1-1 16,-9 5 0-16,-6 2-3 0,8-4 1 0,-9 6-3 16,0 0 2-16,1 3-3 0,-4 3-1 0,-2-1 0 0,-7 5-1 0,9 1 1 15,-14 3-1-15,13-3 1 0,-8 0-1 0,-3 1 2 16,4 1 1-16,3 0-1 0,0 1 1 0,-9-5 0 15,12 1 1-15,-9 4 0 0,4-4 0 0,7 1 2 16,-5-3-1-16,-2 1 0 0,13-10 2 0,0 5-1 16,-7 2-1-16,6-7 2 0,8-1 0 15,-4-1-2-15,1-2 2 0,-2 1-1 0,8-3 0 0,1-1 0 16,12-3-1-16,-8-3 0 0,-1 2 0 0,4-4-2 16,5 1-6-16,-10-4-6 0,10-4-8 15,-5-1-9-15,-3 4-47 0,2-7 42 0,-8 2 1 16,2-1-125-16,13-16 114 0,2-4-69 0,3-3-29 0</inkml:trace>
  <inkml:trace contextRef="#ctx0" brushRef="#br0" timeOffset="43649.63">21518 3193 1092 0,'5'-4'467'0,"-5"2"-301"0,6-5-122 16,2 1 39-16,7-3-61 0,1 4-8 0,-10-1-3 15,5 0-3-15,7-7-8 0,-2 3 0 0,-2 2-1 16,-2-4 0-16,0 6 1 0,1-3 0 0,1 1 3 0,-3 2-2 0,-7 3 2 16,5-2 1-16,1 3-2 0,-7-3-2 15,-3 2-2-15,0 1-3 0,-8 3-4 0,3 1-12 16,-3 1-5-16,-4 3-5 0,-6 4-3 0,2 2-1 16,0 4 1-16,-6 7 1 0,0-1 4 0,-2 7 11 15,9-9 4-15,-4 7 5 0,-3 1 3 0,5-8 6 16,5 1 1-16,8-16 2 15,2-2 2-15,0 1 4 0,-3 9 2 0,0 0 2 0,3 1 0 0,-1-6 0 16,3 2 0 78,10-3 3-94,-9 4-1 15,7-6-3-15,6-5-1 0,-1 0-2 0,-2 1 0 0,6-1 0 0,7-6-2 0,-11 2-4 0,6 0-1 0,4-5 0 0,-7 4 1 0,5 1-1 0,-1-1 1 16,-5-1-1-16,-2 6-1 0,5-6 1 0,-10 10 0 0,3-2 0 0,-5 0-2 0,2 0 0 0,-8 6-3 0,0 2-4 0,-2 0-1 0,-5 0-1 0,-5 1-3 0,0 4 0 0,-1 1 0 0,-3 2 1 0,0 5 4 0,0-4 1 0,0 0 3 0,3 1 1 0,1-1 2 0,0-2 1 16,3 1 0-16,0-1 1 0,3-6 1 0,4 0 1 15,-3 0 2-15,4-4-1 0,1-2 1 0,2-3 1 16,4-3-1-16,-1 0 0 0,4-3-3 0,4-5-1 16,-1 1 1-16,4-6-2 0,-1 3 0 0,1 0-1 15,5-5 0-15,-1-4 0 0,-1 2 0 0,5-2 2 16,3-2-1-16,-5 1 0 0,-2-3 1 0,1 2-1 0,9-4 1 15,-4-5 0-15,7-1 0 0,-19 8-1 0,12-7 1 16,-2 2-1-16,8-7 0 0,-10 8 1 16,0-3-1-16,-2 12 0 0,-6-1 0 0,6 1 0 15,-6 7 2-15,-2 2 0 0,-1 5 1 0,-2 0 2 16,-1 1 4-16,-3 4 0 0,1 2 0 0,-5 0 2 16,1 8-2-16,-1-3-1 0,-2 7-3 0,-2 3 0 15,2 1-5-15,0 0 1 0,-3 2-1 0,3-1-1 0,-4 8 0 16,3-5 0-16,-3 2 0 0,-1 0 0 0,1-4 1 15,0 3-1-15,-5 3 1 0,1 0 0 0,6-8 1 16,-8 8-2-16,7-6-4 0,-2 5 2 0,-3-1-25 16,-2 2-9-16,6-8-11 0,-6 3-40 0,3-4-15 15,-3-4-13-15,-1 4-13 0,2-10-53 0,2 3-1 16,-3-9 105-16,1 6-71 0,-3-9 9 16</inkml:trace>
  <inkml:trace contextRef="#ctx0" brushRef="#br0" timeOffset="43963.01">21919 3586 660 0,'-8'10'377'0,"3"-2"-204"0,-1-1 6 0,0 9-110 16,3-5 22-16,-10 8 3 0,4-5-18 0,-1 5-11 16,12-4-10-16,-1 3-17 0,-1 4-12 0,-1-9 10 15,5 3-11-15,9-3-12 0,-8 6 3 0,3-8 3 16,-11 3-2-16,4-4 3 0,9-4 0 0,1 2-5 16,-6-2 10-16,1 1 2 0,1-2 3 0,9-2-5 15,4-7 3-15,-4 0-6 0,-1 1 4 0,-1 0-7 16,3-7-2-16,2-1-7 0,4-6-2 15,0 0 1-15,-4 3-2 0,-2 2-1 0,6-3-6 16,-4 0 3-16,-2 2-1 0,-9 7 0 16,1 2 2-16,9-5 0 0,-6 5-1 0,-2-2 1 0,2 0-1 0,-10 4 1 15,7 4-2-15,-8 1 0 0,5-4-2 0,-6 1 0 16,2 4-2-16,3 2-1 0,4-2 1 0,0 1 0 16,-7-1 0-16,16-5 1 0,-11 3-6 0,10-2-22 15,-9 1-13-15,-2-1-12 0,-2 1-15 0,1-1-60 16,10-6-39-16,-17 6-55 0,2 0 139 0,19-13-89 15,3-3-41-15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43:23.27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15150 4192 1049 0,'-1'-5'472'0,"-4"4"-408"16,12-4 0-16,1 1-25 0,-8 6-35 0,14-5-4 15,-2 1-1-15,6 1 1 0,6 2 1 0,-7 3 2 16,3-3-3-16,4-2 0 0,-3 1 0 0,2-1 1 0,7 2 4 16,-2 0 1-16,-3-2 0 0,2 3 0 0,0-1 0 0,-3 5 1 15,8-2 1-15,-3 1-1 0,-10 2 0 0,1 1 0 16,3-3 0-16,-6 7-1 0,-2 5 0 16,3 0 1-16,-13 1-2 0,-9 3 0 0,11-3-2 15,1 1 0-15,-10 6 0 0,-7-4-2 0,3-2-1 16,-5 1 0-16,7 0-1 0,-13 3 1 0,1-4 2 15,-7 0 0-15,2 3-1 0,2-2 2 0,0 2 0 16,-11-4 1-16,14-2 0 0,-1-1-1 0,-4 5 0 16,5-9-1-16,-3 1 1 0,5-2 0 0,0 1 0 15,3-3-1-15,2 0 1 0,5-5 2 0,4-4 2 16,0 5-1-16,5-4 2 0,2 1 0 0,9-10-2 16,-3 1 0-16,15 1-1 0,-2-5-1 0,9-5-2 15,-2 0 0-15,6-5-1 0,3-4 1 0,2 5-2 16,1-7-13-16,2-2-44 0,-3 0 27 0,-11 9-83 0,2-5 36 15,-14 14-130-15,-11 5 144 16,1 2-100-16,37-25-27 0</inkml:trace>
  <inkml:trace contextRef="#ctx0" brushRef="#br0" timeOffset="485.11">16119 4040 1150 0,'0'-6'521'0,"8"2"-371"15,-1 1-109-15,-3-1-9 0,2 4-15 0,11-5-19 16,-9 3 2-16,5 1 1 0,3 0 0 0,1 1-3 16,-3-5-14-16,8 3 14 0,-8 1 0 0,1 1 1 15,-1 5-5-15,6-1 1 0,-10 4-1 0,0-2 2 16,-6 7 0-16,4 0 2 16,-12 1 0-16,0 0-4 0,0 13-8 0,-4-3-1 0,3-1 0 15,-8 10 1-15,-3 1 1 0,6-5 0 16,-1 1-3-16,4-7 1 0,7-7 12 0,-1 1 1 15,-7 3-1-15,8-5 1 0,0-5 1 0,0-1 0 0,9-3 1 16,-4 1 2-16,-1-1-1 0,3-2-1 0,6-2 2 16,0-4 0-16,1-2 2 0,-2 0 0 0,3-4 1 15,6-5 0-15,-1-2 0 0,1-5 0 0,1-1 1 16,0 3-1-16,11-11-1 0,-6-4-1 0,0 0-2 16,-2 2-3-16,10-5-6 0,-11 3-3 0,2-7-2 15,-4 2-1-15,-1-2 1 0,-1 7 2 0,-3 0 1 16,-7 7 3-16,-4-3 7 0,7-1 1 0,-5 5 5 15,-3 7-1-15,-5 6 6 0,3-6 3 0,-5 8 5 16,1-2 8-16,2 3-2 0,-4 3 1 16,3 5-4-16,0-1 0 0,1 3-5 0,-1 7-5 15,1-1-5-15,-1 10-7 0,0-4-2 0,0 11 1 16,0-2 1-16,-1 5 0 0,1-1 1 0,0 6 0 16,2-2 0-16,-2 7 0 0,-1 0 1 0,2-7 0 0,0 4 0 0,2 1-6 15,-3 4 3-15,2-8-68 0,3-2-36 0,-5-1-48 16,4 6-69-16,-4-4 152 0,0 1-133 0,0-8-49 15</inkml:trace>
  <inkml:trace contextRef="#ctx0" brushRef="#br0" timeOffset="834.24">16380 4584 1442 0,'-8'15'555'0,"-1"0"-415"0,8 1-106 0,1 4 10 16,0-4-39-16,5 1 0 0,0-2 3 0,4 1 1 16,4 0 0-16,-1-6-3 0,1-6-6 0,0 3-6 15,2 3 8-15,0-5-1 0,-1-5-1 0,2-1 0 16,-3 1-3-16,11-6 2 0,-7 4 1 0,-1-8 0 16,2 1 0-16,5-11 4 0,-10 8 2 0,5-5-1 15,-13 0 0-15,6-3-1 0,6-3 0 0,0 0 0 16,-4 3 0-16,-2 4-3 0,8-4-1 15,1 4 1-15,3-3-1 0,-9 8 0 0,-4 0-2 16,0 4 0-16,-5 2-1 0,2 4 1 0,1 1-1 16,-4 2 0-16,1 5 1 0,-2 0 0 0,3 5-1 15,2-4 1-15,1 4 0 0,-2 4 1 0,1-2 0 16,-1 0 0-16,2 3 0 0,1 1 1 0,2-5 0 16,-3 4 0-16,6-3-64 0,-2-3-31 0,-3 1-34 0,1-5-36 15,4-2-54-15,7-4 134 0,-8 0-122 0,1-3-25 16</inkml:trace>
  <inkml:trace contextRef="#ctx0" brushRef="#br0" timeOffset="1220.32">17650 4008 1700 0,'3'-1'720'0,"14"0"-531"0,-1 1-177 0,6 2-1 16,-11 6 17-16,10-2-29 0,3-1 1 0,-6 3-11 16,2-1-106-16,3 5 117 0,-3 3 0 0,-5 1-7 15,7-2-23-15,-9 1 24 0,0 1-17 0,-3 4 22 16,-7-2-25-16,-4 7-5 0,2-7-3 16,-1-5 6-16,-7 5-4 0,-10 7 3 0,2-4 15 15,0-1-7-15,-6-1 12 0,5-3 5 0,-10 10 2 16,3-1 2-16,-2 0 4 0,10-9-3 0,1 2 0 15,-7 1 1-15,7-5 2 0,6-2-2 0,0-5 4 16,2 1 0-16,1 0 0 0,-8-3 4 0,8 0 2 16,5-5 0-16,-1 1-1 0,7 0-1 0,2-6-2 15,-5 2 1-15,11-6-3 0,6 2-5 0,1-5-2 16,-3-5 0-16,8 0-2 0,-3-4 0 0,-1 5 1 0,14-3-3 16,2-1 3-16,-5-2 1 0,5 3-38 0,0 0-29 15,11-3-45-15,-2 1-62 0,4-5 126 0,-2 0-103 16,-10-1-46-16</inkml:trace>
  <inkml:trace contextRef="#ctx0" brushRef="#br0" timeOffset="1952.27">18477 3904 1554 0,'13'-7'525'0,"-4"-1"-376"0,11 1-130 0,4 1-24 16,3-6-12-16,-8 4 13 0,4-3-22 0,-2 0-7 15,7-3-10-15,-8 1-12 0,4 0-31 0,-2-3-13 16,-3 2-1-16,-3 4-3 0,2-5 19 16,-2 3-17-16,-3 2 56 0,-5 4 20 0,-2 3 40 0,-5 2 19 15,-2 5 11-15,1-3 8 0,-6 12 0 0,-3 3 27 16,-2 1-45-16,0 2-10 0,-1 8-8 0,-5 4-1 15,2-2-5-15,-2 2-11 0,0-1-1 0,-5 1 1 16,3 2 0-16,10-11 3 0,-3 8 1 0,-1-9-5 16,-1 6 1-16,18-10 6 0,-8 3 0 0,13-7 0 15,-4-3 3-15,-7 4 3 0,2-11 1 0,9 3 3 16,-7-3 1-16,3-4 0 0,6-4 3 0,-10 1-1 16,14-8-2-16,-2 1-3 0,5-1-1 0,0-6-3 15,2-1-2-15,-3 2-3 0,1-6-2 16,-1 9-1-16,0-8 0 0,0 4 0 0,1-4-2 15,0-1 0-15,5-1-2 0,-12 5 2 0,6 6-3 16,0-5-1-16,3 6-2 0,-12 1-2 0,4 6 0 16,-5 5 1-16,2 1-3 0,4-1-1 0,-4 1 1 0,-13 8-1 0,4 5 3 15,8-3 1-15,-6-2 0 0,-2 7 2 0,-8 1 2 16,0 4 0-16,9 1 1 0,0-1 2 0,-1-2 0 16,-10 3 2-16,6-2 0 0,6-1 1 0,2 1 0 15,2-7 1-15,-12 2 1 0,4-3 2 0,-2-1 0 16,17-6-1-16,-12 2 2 0,6-10 1 15,-7 0-1-15,2 1 0 0,5-3 1 0,2-6-5 16,12-3-1-16,-17-2 1 0,14-3-2 0,-10 3-3 16,9-1-1-16,0-4-1 0,-11 0-3 0,13-5 1 15,-9 1-2-15,-4 6-3 0,10-6 1 0,-1 0 2 0,0-3 0 16,4-3 0-16,0 1 0 0,-8 8 6 0,2 3 4 16,4-6 8-16,-4 7 9 0,-3 3 3 0,0 6 3 15,-2 3 3-15,0 4 3 0,3 2-4 0,-4 6-4 16,-4 1-3-16,1 12-9 0,3-8-2 0,-5 12-3 15,3-4-1-15,1 7-2 0,-6-1 0 0,4 6-1 16,-1 0 1-16,5 7-1 0,-8 9 0 0,3-13 1 16,-1 10-1-16,-2 6 0 0,0 1 0 0,6-6 0 15,-3-1-3-15,-3 0-13 0,4 3-18 16,5-5-17-16,-2 2-59 0,8-7-33 0,1-6-43 16,-10 7-58-16,9-9 194 0,-7-20 1 15,-1 1-181-15,10-2-23 0</inkml:trace>
  <inkml:trace contextRef="#ctx0" brushRef="#br0" timeOffset="2437.14">19819 3635 1810 0,'5'2'680'0,"1"-1"-524"0,3 3-124 0,4-4-10 16,2 4-26-16,2 3 0 16,3-1 1-16,-6 2-2 0,1-4 3 0,-3 3-1 0,-1-4-15 15,5 7-14-15,-6-4 15 0,-4 8-26 0,-4 0 1 16,17-10 0-16,-4 6-1 0,-11-2-9 0,2 6 27 16,-6 0 7-16,1-5-5 0,0 0 26 0,0-4 2 15,-14 6 1-15,0 2 0 0,-2-1 10 16,7-1-12-16,-7-2-1 0,-3 5-2 0,6 3-2 0,-7-2 0 15,8 1-1-15,0-1 1 0,0 1 1 0,0-4 0 16,-1 3 1-16,0-1 0 0,8-11 1 16,-1 1 2-16,-3 6 3 0,0-3 5 0,6 0-2 0,-1 0 0 15,3-2-1-15,4-5 1 0,5 3 2 0,-3-1 0 16,-2 3-8-16,4-4-2 0,8-1-1 16,-2 0 0-16,-1 1 1 0,-6 4-1 0,6 0-2 15,-6 3-3-15,0 3 5 0,-2 2 0 0,-5 1 2 16,2 2-1-16,-2 0 1 0,-2 0 0 0,0 3 2 15,3-4-1-15,5-4 0 0,-3 4 0 0,-2-2-1 16,-1 0 2-16,12-10-1 0,-6 6 0 0,-2-7-2 16,0 1 0-16,6-3 1 0,-2-1-24 0,4-4-10 0,8-8-12 0,-2 5-18 15,6-7-22-15,4-1-95 0,1-1 38 0,-3 1 69 16,-3 0-80 0,-11 7-37-16</inkml:trace>
  <inkml:trace contextRef="#ctx0" brushRef="#br0" timeOffset="3003.83">21357 3295 1573 0,'-5'0'544'0,"-7"5"-430"15,1 0-98-15,-8 11-11 0,1-5-6 0,-9 6-3 16,1 7 2-16,-2 10-2 0,-5-2 2 0,4-7-2 0,3 6 2 16,-18 4 1-16,10 0-1 0,6 1-22 0,-3-7-7 15,3 0-6-15,2-4-5 0,4-5-5 0,-6 5 6 16,11-11-14-16,-3-4 13 0,3 0 21 0,4-8-7 16,7 1-2-16,-6 3 8 0,1-3-27 0,10 0-40 15,1-7 37-15,2 4-65 0,0-4-14 0,11-11 12 16,-5 5-28-16,12-10-22 0,-3 1 16 15,2-3 103-15,6 2-86 0,-8-2 10 0,2 2 70 16,-1 4 5-16,10-8 48 0,-16 9 36 0,11 3-68 0,-1 2 171 16,-9 2 2-16,12-2-35 0,-7 7 51 0,-4 0-29 0,0 6-7 15,-1 2-7-15,-1-1-2 0,2 4-10 0,-1 0-11 16,0-1-40-16,4 1 1 0,-1 4-21 16,-3-2-5-16,1-3-5 0,-2 0-12 0,0 3-11 15,-1-1-13-15,-2 1-13 0,1-8-28 0,-2 3-7 16,-2-1-10-16,1 5 23 15,-4-14 1-15,0 1-86 0,5-3-43 0,-3-1 117 0,-3-8-65 16,1 6-6-16</inkml:trace>
  <inkml:trace contextRef="#ctx0" brushRef="#br0" timeOffset="3270.58">21415 3390 608 0,'-4'2'340'0,"-2"3"-159"0,-3-2-88 15,17 11 43-15,-14 1-62 0,-6 3-9 0,0 0-3 16,2-1-6-16,-7 8-9 0,0-2-4 0,2 3-23 15,-5 0 17-15,-4 2-19 0,7-2 1 0,1-3-4 0,2 0-4 16,0-2-2-16,-1 3 0 0,0-2 2 16,6-3 8-16,5-4 4 0,-6 2 2 0,8-7 4 15,-3 3 1-15,4-4 9 0,5-1 1 0,1-5-5 16,4-1 0-16,1-2-2 0,6-1-4 0,-2 1-3 16,8 0-2-16,-3-3-9 0,5-6-3 15,-3 7-2-15,9-11-5 0,2 6 0 0,1-3-2 0,6-5 0 16,-6-4-2-16,6 2-1 0,-4-1 0 0,-5-2 0 0,3 2-32 15,1-5 12-15,-7 3-51 0,1 4-13 0,-5 6-17 16,0-3-20-16,-4 6-28 0,2 1 77 0,-8-2-43 16,-13 8-30-16</inkml:trace>
  <inkml:trace contextRef="#ctx0" brushRef="#br0" timeOffset="3452.34">20907 4112 1425 0,'5'10'644'16,"10"-10"-482"-16,-2 0-124 0,9 1-13 0,12-7-17 15,-2-3-9-15,3 0-6 0,2-2-8 0,10-2-9 16,1-3-13-16,3-2-51 0,7-4-14 0,-7 3-33 16,3 1-42-16,-6 1 111 0,2-1-87 0,2-2-47 15</inkml:trace>
  <inkml:trace contextRef="#ctx0" brushRef="#br0" timeOffset="3671.29">22006 3309 956 0,'-14'14'428'0,"2"9"-272"0,9-5-38 0,-13 7-61 16,2 3-40-16,1-2 5 0,2 8-6 0,6-8-4 0,8 6-4 0,-15 7-5 15,1-1 1-15,10-6-28 0,-2 5-21 0,1-3-23 16,-2 1-21-16,-7-8-17 0,-3 4-34 0,14-11-6 16,-2-4 3-16,-1 1 26 0,3-6-14 15,-6-1-4-15,13-7 81 0,-6-1-25 0,1-4 13 0</inkml:trace>
  <inkml:trace contextRef="#ctx0" brushRef="#br0" timeOffset="4404.89">21968 3298 1289 0,'13'1'589'0,"4"-2"-419"0,-8 3-118 16,0 2-32-16,6 0-14 0,0-1-6 0,-5 2-2 16,3-1-3-16,-6 11-1 0,4-5-2 0,-3 3-3 15,-3 5-2-15,-6 3-3 0,1-2-2 0,-2 2-1 16,-7 1 0-16,-3 2 0 0,-4 2 3 0,5-4 3 15,-2 0 3-15,-7-2 4 0,3 3 3 16,7-9 2-16,-3 2 3 0,6-1 2 0,-6-3 2 16,-2 0 1-16,9-5-1 0,11-2 6 0,-5-3 2 15,-2 4 1-15,3-2 0 0,-8-7 0 0,20-6-1 16,-12 6 1-16,9-9-1 0,-4 0-5 0,-3-1 1 16,13-8-6-16,-1-2-3 0,8 0-1 0,-9 5-1 0,6 0-2 15,1-8 0-15,4 2 0 0,-4 1-4 0,4 0 3 0,1-2 2 16,0 3 1-16,4-7 0 0,-2 2-3 15,-10 12 1-15,1-3-2 0,5 2 2 0,-7 6-4 16,4-2-2-16,-9 2-6 0,-7 11-8 0,4-1-23 16,5-1-9-16,-6 3-9 0,-3 0-10 0,5 7-14 15,-20 3-2-15,7 6-6 0,6-8-1 16,-13 11 20-16,-9 2 10 0,2 3-11 0,-9 2 30 16,-1 6 18-16,11-4 4 0,-7-4 14 0,7 3 3 0,-8 3 10 15,9 0 1-15,-1-4 26 0,2-2-16 0,3-12 4 0,-3 10 3 16,6-13 4-16,-2 4 15 0,7-4 0 0,0-11 4 15,1 5 0-15,3-3 10 0,-1-1 2 16,2-3 5-16,4-4-3 0,0-3-5 0,4-3-3 16,0 6-5-16,0-10-4 0,6 3-14 0,0-2-6 0,5-1-10 15,-5 1 0-15,-6-5-5 0,12 4-1 16,-3-6-1-16,-1-1 0 0,7 1 2 0,-2 2 1 16,-5-1 2-16,12 4 1 0,-5 4 1 0,-8-4 2 15,5 6 2-15,-10 2 1 0,7 1-1 0,-2 1-2 16,-6 6 2-16,0-4-1 0,3 4-1 0,-1 4-2 15,0 1-3-15,-7 3-1 0,3 2 0 0,-4 4-2 16,2-3-3-16,-8 11 0 0,1-2-1 0,-3 1 1 16,2 0-1-16,-10 8-1 0,-1 1-2 0,-5 5 3 15,-1 0-1-15,-11 0 1 0,7 1 0 0,-2-1 0 0,1-8 1 16,4 3 0-16,-8 3 1 0,8-9 1 0,6-3 1 16,6 3 0-16,-5-3 0 0,8 2 0 0,-1 1 2 15,0-8 0-15,11-1 1 0,-6 4-1 0,7-6-2 16,-2-7 0-1,2 2 8-15,4 0-1 0,-1 0 0 0,5 1-2 0,2-5-1 16,-5 0-3-16,10-2-10 0,8-10-11 0,-13 2-14 0,7 1-12 0,16-12-16 16,-5 0-20-16,1 5-77 0,-1-6 108 0,-5 5-59 15,20-13-42-15</inkml:trace>
  <inkml:trace contextRef="#ctx0" brushRef="#br0" timeOffset="5505.73">23225 3245 1422 0,'18'-5'579'0,"-5"0"-386"16,-5 4-6-16,9-5-177 0,5-2-26 0,2-3 7 15,1-2-14-15,-13 3-17 0,6-3-7 0,-6 1-6 16,15-6-5-16,-8 5-8 0,-5-2 6 0,-4 5-2 15,7-3 13-15,-3 2 24 0,-6 2 15 0,0 2 12 16,-7 3 10-16,-3 1 16 0,2-1-1 16,-3 0-5-16,-1 4-5 0,-7 5-11 0,3 0 1 15,-10 7-25-15,4-3-12 0,-7 6-3 0,2 6 1 16,-5-3-4-16,2 0 10 0,-8 10 5 0,-2-3-7 16,7 0 18-16,-1-1 7 0,6-4 3 0,-6 2 5 15,-3 7 7-15,18-13-4 0,-2-2 3 0,1 0 0 16,3 0 1-16,8-5 3 0,-3 3-2 0,2-6-3 0,5-1 1 15,1 2 0-15,2-1-1 0,2-5 1 0,0 4 0 16,3 0-2-16,3-4 0 0,5-3-2 0,-2 0 0 16,-2 3-4-16,2-1 1 0,2-2-3 0,-4 0 0 15,-4-2-1-15,8 4 0 0,-3 2 0 0,3-2 0 16,-3-1-2-16,0 1 0 0,1 3-2 0,-17 6-2 16,11 1-4-16,-11 1-2 0,-1 0-2 15,-21 12-3-15,9-3 1 0,-10 5 0 0,1-1 2 16,4 5 3-16,0-9 4 0,-5 7 3 0,10-8 3 0,1 2 3 15,-3-3 2-15,6-2 1 0,-1-5 2 0,3-2 1 0,-2 2 0 16,9-5 1-16,-1 1 7 0,5-6 2 0,-4 6 2 16,7-8 0-16,1 1 3 0,2-7-1 0,5 1-1 15,-4-1-2-15,13-7-6 0,-5 5-3 16,2-11-3-16,0 6-1 0,-1-8-5 0,6 2 0 16,0-3 1-16,-2-4 0 0,5-5-2 0,-2 0 0 15,0 5 0-15,2-1-2 0,8-6 0 16,-3 1 0-16,-7 3-1 0,-1 2-1 0,-1-1 3 0,5-5-2 15,2 0 3-15,-3 0 0 0,-7 14 3 0,-10-4-2 16,16-3 4-16,-13 10 5 0,11-1 0 0,-12 6 4 16,-3 5 1-16,5 0 2 0,-5-2 2 0,7 6 1 15,-8 0-2-15,-7 6-5 0,1 3-1 0,2 3-3 16,-4-1-2-16,2 8-4 0,-4 2-1 0,-1 6 0 16,0 1-1-16,-4 4 0 0,1-2-1 0,-1-1 1 0,-6 4 0 15,-4 4 0-15,6-2-1 0,-5-4 0 16,0-1 0-16,-3 6 0 0,0 7 0 0,3 0 0 15,-3-3 1-15,6-3-1 0,-3 8 0 0,4-6-6 16,7-5-7-16,-6-4-4 0,3-3-2 16,-3 2-2-16,9-11-21 0,-2-1-7 0,-7-1-9 15,1 1 1-15,5-4 6 0,3 0 3 0,-2-8 4 16,-7 4 4-16,1 0 20 0,4-5 10 0,4-2 7 0,0 1 7 0,0 0 3 16,-4 0 1-16,6 1 6 0,0 0 3 0,2 2 4 15,-5 3 4-15,1-1 2 0,0-1 10 0,1 2 0 16,4 0 0-16,-9 2 0 0,3-3-8 0,-2 2-4 15,3 5-4-15,0-4-1 0,-2 3-5 0,0-1-2 16,0 4 1-16,3-3-9 0,2 0 0 16,5 0 10-16,-4-3 0 0,-1 4 0 0,-2-8 3 0,4 4-3 15,0-6 0-15,-4 0 1 0,7-2 1 0,-6 0-2 16,6-4 0-16,-3 0 0 0,1-3-5 16,9-2-1-16,-3 0-2 0,1-1-4 0,1-2-3 0,0-3-3 15,6-4-5-15,1 0-7 0,3 4-3 0,-6-7-1 16,0 1 0-16,1-1 1 0,-4 2 0 0,3 5 3 15,-5 2 3-15,-4 4 14 0,1-4 4 0,-4 11 3 16,1-1 3-16,-4 8 4 0,-2 2 2 0,-1-1 1 16,0-1 2-16,-3 9-5 0,1-1 0 0,-3-1-1 15,2 0 0-15,3 2-3 0,2 3 1 0,2-6 2 16,3 2 1-16,2-3-2 0,0 6 0 16,6-2 0-16,0 1 4 0,-2-5 0 0,5-3-1 15,8 6-1-15,3-4-1 0,0 1 0 0,2-10-3 16,-3 5-2-16,7-5-16 0,6-1-15 0,5-4-17 15,-15-1-21-15,16-6-108 0,-3-2-97 0,5 2 193 16,3-6-129-16,3 0-49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54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 3570,'0'0'2929,"-3"-15"-2881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5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1243 7 48,'0'0'3215,"-6"-6"1456,5 6-4652,-5 31-174,-5 490 157,11-380-6,14 40-60,0 3 2,-14-144 43,2-22 10,-2 0 0,0-1 0,-1 1 0,-1 0 0,-1 0 0,-7 27-1,-73 167 5,75-190-10,-2 0 1,-1-1-1,-1 0 0,-17 23 1,-64 71-52,78-98 74,-1-1 0,0-1-1,-2 0 1,1-1-1,-34 19 1,37-26 2,0 0 1,-1-1-1,0 0 0,1-1 1,-2-1-1,1 0 0,0-1 1,-31 2-1,32-5 18,-116 1 298,111-2-273,0-1 0,0 0 0,1-2 0,-32-9 0,8-2-17,1-2 0,-39-21 0,67 30-4,1 1 0,0-2-1,0 1 1,1-2 0,0 0 0,1 0 0,0 0 0,1-2 0,0 1 0,-10-16 0,0-10-35,1-1-1,2 0 1,2-1-1,1-1 1,2 0 0,2-1-1,-5-51 1,-1-296-404,15 331 353,1 33 10,1 1 0,2-1 1,0 1-1,1 0 0,2 0 0,10-26 1,-1 12-23,1 0 0,39-62 0,1 23-165,2 1 1,122-115 0,-157 160 215,-20 25 11,-1 0-1,1-1 1,0 1-1,0 1 0,1-1 1,-1 1-1,1-1 1,0 2-1,0-1 0,1 0 1,10-5-1,-5 8-28,0 0-1,-1 0 0,1 1 1,0 0-1,0 1 0,0 0 1,-1 1-1,1 0 1,0 1-1,-1 0 0,0 1 1,0 0-1,0 0 1,14 9-1,-2-3 42,46 15 0,-46-18-3,1 1-1,24 12 0,-43-18-6,-1 0 2,0-1-1,0 1 0,0 0 0,-1-1 1,1 1-1,0 1 0,-1-1 1,1 0-1,-1 1 0,0-1 0,3 5 1,-5-7-39,0 1 0,0-1 0,0 0 0,-1 0 0,1 1 0,0-1 0,0 0 0,0 0 0,-1 0 1,1 1-1,0-1 0,0 0 0,-1 0 0,1 0 0,0 0 0,0 1 0,-1-1 0,1 0 0,0 0 0,0 0 1,-1 0-1,1 0 0,0 0 0,-1 0 0,1 0 0,0 0 0,0 0 0,-1 0 0,1 0 0,0 0 1,-1 0-1,1 0 0,0 0 0,-1 0 0,1 0 0,0 0 0,0 0 0,-1-1 0,1 1 0,0 0 0,-1 0 1,-1 0-425,-25-3-3862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57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25 1601,'0'0'2692,"0"-6"445,0 3-3121,0 3 155,0-12-154,-7 8-5890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59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1 168 864,'0'0'3143,"20"-12"-1750,4-8-1374,1 1 1,1 1 0,1 1 0,1 1-1,0 1 1,1 2 0,50-16-1,-68 26-40,0 1 0,0 0 0,0 1 0,0 0 0,0 1 0,0 0 0,0 1 0,-1 0 0,1 1-1,0 0 1,0 1 0,11 4 0,15 7 45,-1 2 0,37 21 1,-4-1-29,-52-28 1,0 1-1,-1 1 1,0 0 0,-1 1-1,0 1 1,-1 0 0,0 1 0,20 25-1,-25-26 21,0 1-1,-1 0 1,0 1-1,-1-1 1,-1 1-1,0 1 1,-1-1-1,-1 1 0,0 0 1,-1 0-1,2 18 1,-3 96 499,-3-73-240,1-51-304,-1 0 0,0 0-1,0 0 1,0 0 0,0 0 0,-1-1-1,0 1 1,0-1 0,0 1-1,-1-1 1,1 1 0,-1-1 0,0 0-1,0-1 1,0 1 0,-1 0-1,1-1 1,-1 0 0,0 1 0,0-2-1,0 1 1,0 0 0,-1-1 0,1 0-1,-1 0 1,0 0 0,1 0-1,-1-1 1,-6 1 0,-16-1-1482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59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1628 94 896,'0'0'4322,"2"-5"-3852,1-10 471,-1 1 0,0-1 0,0-21 0,-3 35-895,0 0 0,1 1-1,-1-1 1,0 0 0,0 1-1,1-1 1,-1 1 0,0-1 0,0 1-1,0-1 1,0 1 0,0 0-1,0-1 1,0 1 0,0 0-1,0 0 1,0 0 0,0 0-1,0 0 1,0 0 0,1 0 0,-1 0-1,0 0 1,0 0 0,-2 1-1,-1-1 67,-17-1-109,1 1 1,0 1 0,-1 1-1,1 0 1,0 2 0,0 0-1,-36 14 1,-76 47-32,-203 135 0,232-135 25,-19 12-1,-571 338-10,686-410 16,-11 1-31,16-6-11,3-4-1305,0 0 1207,1-1-1,-1 1 0,0 0 1,1 0-1,0 0 1,0 0-1,0 1 0,1-1 1,-1 0-1,1 1 0,5-5 1,6-11-1029,4-11-1085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0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2145,'0'0'2438,"-6"23"-2141,-23 76 49,25-82-214,0 0 0,1 0 0,1 1 0,0 0 0,2-1 0,1 26 0,1 2 158,-2-42-275,0 1 0,1 0 0,0-1 0,0 1 0,0 0 0,0-1 0,0 0 0,1 1 0,0-1 0,-1 0 0,1 1 0,0-1 0,1 0 0,-1 0 0,1-1 0,-1 1 0,1-1 0,0 1 0,0-1 0,0 0 0,0 0 0,0 0 0,0 0 0,1 0 0,-1-1 0,0 0 0,8 2 0,4 2 100,1-1 1,-1-1-1,1-1 1,0 0-1,21-1 1,-32-1-91,17 1 43,-1-2 1,1 0-1,-1-1 0,1-1 0,20-6 1,-40 8-135,26-8 36,36-6 1,-24 12-3397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1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99 1777,'0'0'4346,"-5"-16"-3415,-23-66 480,27 103-605,5 37 0,59 191-718,-31-132-72,-25-92-32,70 245 110,-55-205-241,2-1 0,37 65 0,-56-118-69,20 32-385,-24-41 393,1 1 1,0-1-1,0 0 0,0 1 1,0-1-1,0 0 0,0 0 1,0 0-1,1 0 1,-1-1-1,1 1 0,3 1 1,-4-2-123,0-2-562,-2-9 227,-1-33-52,-8-23-1860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3:59.89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14275 3699 1048 0,'-3'-3'400'0,"-5"3"-266"0,-7 1-94 16,7 1-7-16,-1-2-13 0,9 1 14 0,-10 0-1 16,5-1-3-16,11-5-4 0,-6 4-12 0,10-4-4 15,-3 0-3-15,3 0-2 0,9-4-5 0,-5-2-2 16,-1 5 1-16,6-9 1 0,5-2 0 0,4 0 1 16,-4 1 0-16,1-3 1 0,-2 3-1 0,7-5 2 15,4 3 0-15,-1-1-9 0,-7 4-8 0,6-4-11 16,-3 5 6-16,-1-2-62 0,4-1-20 0,-5 6-23 15,-3-4-27-15,4 3 93 0,-7 1-73 0,-8 7-37 16</inkml:trace>
  <inkml:trace contextRef="#ctx0" brushRef="#br0" timeOffset="666.41">14522 3621 629 0,'-7'16'258'15,"4"-7"-166"-15,1 0-55 0,-7 15 14 0,-2 1-2 0,0 7-5 16,3-4-2-16,1 8-8 0,1-1-5 0,4-1-5 16,1-10-4-16,0 6-8 0,2 5-3 0,-1-8-1 0,9-7-2 0,0 4-2 15,1-2-2-15,-1 1 1 0,3-9-1 0,0 3 0 0,3-4-1 16,2-7 1-16,-3 6 7 0,-3-3 2 16,6-3-1-16,-1-5 7 0,2-2 4 0,2-7 2 0,9-6 1 15,-9 8 1-15,9-13-4 0,-6-1-2 16,-1-7 2-16,4 4-6 0,-5-4-2 0,7-6 1 0,-8 1-1 15,-2-5 0-15,7-4-8 0,-3-4 1 16,4-4-12-16,4-3-8 0,-4-1-17 0,5-3-9 0,-9 2 0 16,5-3-5-16,-17 8-10 0,17-4 7 0,-11 7 17 15,-4-1 8-15,2 14 27 0,-5-3 14 0,4 2 6 16,2 7 9-16,-2 7 22 0,-7-2-7 0,8 6 3 16,-9 4 10-16,4 0-16 0,-6 3-6 0,-4 7-5 15,1-1-6-15,1-2-6 0,2 6-5 0,-2 4-2 16,-2 1-10-16,1 5 4 0,-2-1-2 0,10 5 0 15,-3 6 0-15,1 7-3 0,-6-6 0 0,2 2 0 16,-1 2 0-16,2 11 0 0,1 1-1 0,-3-5 0 16,2 3 0-16,-2-1 0 0,4 14-1 0,0-1 1 15,0 0 0-15,2-1 0 0,3-3-1 0,-10 3 2 16,8-4 0-16,0-5-1 0,-1-6 2 0,-2 6-1 16,-3-13 1-16,2-5 1 0,-2 2-1 0,4-6 2 15,-4-2 0-15,0-6 0 0,0 1-6 0,2-7-2 16,-2 0-13-16,-1-1-7 0,-2-3-8 0,1-3-10 15,-1 0-15-15,0 2-7 0,1-11-3 0,-6 6-5 16,5-13-15-16,0 6 0 0,2-5 3 0,-2-1 7 16,1-5 15-16,0 4-9 0,0-3 24 0,0 1 10 15,-2 5 19-15,0-1 27 0,-1 1 12 0,0 5-1 16,2 5 0-16,0-6 27 0,-1 11 18 0,2 0-4 0,1-1-3 16,2-3 10-16,4 2-22 0,0 0-5 15,2-1-16-15,3 1-1 0,1-7-6 0,3 4-8 0,1-1-1 16,-3 3-1-16,0 0-2 0,1 0 0 0,3 1-4 15,-1-2-1-15,-2 1-4 0,4 1-9 0,-10 2-11 0,11-1-13 16,-1 0-18-16,0-1-51 0,1 0 19 0,-5-2-101 16,-4 3 127-16,7-3-80 0,1-3-34 0</inkml:trace>
  <inkml:trace contextRef="#ctx0" brushRef="#br0" timeOffset="1283.49">15961 3140 639 0,'-7'13'314'0,"-2"3"-181"16,0-9-80-16,-4 15 56 0,3 4-48 0,-6 1 2 15,1 0-15-15,-4-4 3 0,-1 4-11 0,-3 1-4 16,-2 0-6-16,8 1-11 0,-7-1-4 0,2 1-11 16,1 4 7-16,-3-8-18 0,6 1-1 0,5-4 5 15,-3-2-22-15,-2 0-25 0,9-8-10 0,-2-3-7 0,10 1-4 16,0-4 0-16,-7 0-11 0,8-4 3 0,1-3 19 15,-2-5 20-15,-1 2-2 0,0-2 16 0,3-6 0 16,0 4 7-16,4-6 17 0,-2 0-9 0,12-3 4 16,-3-3 1-16,-5 2 11 0,13-6-7 15,-10 3 0-15,2 2 2 0,-1 3 0 0,-5 2 5 0,6 4 4 16,-6 2 10-16,12 1 4 0,-11 3 6 0,8 1 3 16,-4 3 2-16,8 0 12 0,-4 1-1 0,4 2-1 0,-2 2-4 15,-1 3-3-15,-3 2-3 0,2 1-4 16,4-1 1-16,-4 2-10 0,-2-1-2 0,2 6-2 0,-4-2-6 15,3-3-5-15,-2 0 3 0,-6 0-25 0,5-2-13 0,1-2 4 16,-6-7-25-16,3-1-17 0,2 0-3 0,3-3-1 16,-7-1-25-16,0-4 43 0,7-5-11 0,-15 8 11 15,11-13 24-15,-8 6 16 0,9-7 4 0,-12 0 5 16,8-6 19-16,-3 0-15 0,-6-2 22 0,13-1-21 16,-11-3-1-16,-3-2-4 0,4-6 2 0,9-1-21 15,-10 7-1-15,5-9-1 0,7 5 8 0,-7-1 17 16,6 6-16-16,-7 5 45 0,-2 9 18 0,2 1 33 15,1 2-2-15,0 8 11 0,-4 3 13 0,-9 2 0 0,8 2 10 16,-2 2-37-16,5 1-13 0,-2 3-6 16,2 10 17-16,-3-4-13 0,-11 8-21 0,16 7-12 15,-3 2 10-15,-3 10 0 0,1 7-5 0,-2 7-3 16,1-5-13-16,8 10 4 0,7 9-1 0,-14 3 4 16,4-3-6-16,1 5-4 0,-1-9-3 0,5 6 3 15,-7 3-4-15,-2-10 0 0,8-6 1 0,-6 1-5 16,11-3 4-16,-4-1-1 0,6-5 3 0,-4-7-5 15,3-1 3-15,-3-1-1 0,1-7-31 0,6-4-18 16,-3-6-19-16,0-9-66 0,-3 4 28 0,5-8-125 0,-1-2 149 16,-2-8-108-16,-2-2-27 0</inkml:trace>
  <inkml:trace contextRef="#ctx0" brushRef="#br0" timeOffset="1769.09">17316 2914 1571 0,'3'-2'581'0,"3"2"-404"0,3 3-158 16,-2-3-19-16,2 4-6 0,4 0 4 0,0 3 2 15,0 2 2-15,8-2-2 0,3 2-8 0,1 0 7 16,-2 0 0-16,5 8 0 0,-15-7 1 0,17 6 0 16,-11 4-1-16,5 2-5 0,-7-2 1 0,-7 6-1 15,7-1-1-15,-11 1-1 0,15 1-1 0,-17-8 0 16,-2 3-1-16,-4 5 3 0,-2-2 1 0,-9 2-1 16,-4 1-4-16,4-3-2 0,-4-1-1 0,-2 2 2 15,-6-3 1-15,-6 0 2 0,3-1-1 0,11-8-1 16,-11 3 2-16,8-4 3 0,-13 4 0 0,10-7 0 15,-1 1 0-15,4-1 0 0,-4 1 1 0,4-6 2 0,-2 2-1 16,4 3 2-16,-1-6 1 0,5 1-2 16,2-4 0-16,-4 1-2 0,9-3 0 0,2 2 3 0,4-3 3 15,0-3-1-15,8 0 3 0,-7 4 3 0,10-4 5 16,4 2 1-16,5-2 2 0,-9 1 0 0,10 1 0 16,5-4 4-16,2 3-3 0,3-3 0 0,11-2-1 15,-1 3-1-15,-6-2-1 0,9-2-2 0,4-2-1 16,-4 2-1-16,4-2-2 0,-3-2 0 0,2-2-30 15,-6 1-25-15,13-2-26 0,-11 2-35 0,-3 3-136 16,-3-3 182-16,7-4-148 0,-8 5-66 0</inkml:trace>
  <inkml:trace contextRef="#ctx0" brushRef="#br0" timeOffset="2350.88">18136 2911 1362 0,'10'3'512'0,"-3"0"-387"0,-1 1-98 0,-3 6-12 16,9-3-1-16,-10 1-2 0,2-1 0 0,-4 3-3 16,2 0-6-16,-1 1-19 0,0 2 8 0,-6 4-29 15,5-1-7-15,-5 3-7 0,-1 1-3 0,4-1 4 16,-6 0 3-16,-1 3 23 0,-13 2-5 0,19-9 22 15,-11 3 27-15,1 6 20 0,5-8 7 0,-3 2 0 16,7-6 0-16,-5 2-2 0,18-4-8 0,-12 10 10 16,5-9-22-16,1-3-12 0,-3 1-4 0,2 5-3 0,12-10 0 15,5 6 0-15,-8-2 0 0,3-7-6 0,9 2 1 16,-3-3-2-16,7 1-2 0,-4-2 3 0,-1 1-2 0,-1-1 0 16,2-5-5-16,2-4 7 0,1 1-7 15,1-1 4-15,-3-2-2 0,-1 3-2 0,0-3-1 16,11-7-1-16,-9-4 3 0,-8 7-4 0,4-9 1 15,-4 1-7-15,4-6-3 0,4-6-2 0,-15 4-16 0,5-6 6 16,-3 1-22-16,7-1-10 0,-2-3-15 0,0 0 0 16,-8 1 4-16,6-1 4 0,0-3-1 0,-5 6-13 15,1 3 50-15,1-8 14 0,-6 16 32 0,1 0 10 16,1-3 8-16,-5 13 7 0,-3 5 25 0,2-2 17 16,-4 8-22-16,2 0 2 0,5 1-10 0,-4-1-5 15,0 9-5-15,4-2-6 0,-1 6-3 0,0-2-12 16,4 5-4-16,-5 6-3 0,1 2 0 0,-2-4-2 15,-1-8 0-15,1 2 0 0,4 24-5 16,-4 15 2-16,1-7 0 0,-1 3 0 0,3 2-2 0,-3 16 0 16,1 1 1-16,-1-9 0 0,3 0-1 0,2-5 1 15,-2 6-2-15,1-2 1 0,2 3 1 0,-1-6 0 16,4-4 0-16,-3-3-4 0,1-1-4 0,-5 0-12 16,10-3-13-16,-5-8 15 0,-5-13 0 15,-1 2-23-15,7 11 21 0,-7 7-21 0,11-14-2 0</inkml:trace>
  <inkml:trace contextRef="#ctx0" brushRef="#br0" timeOffset="2652.8">19203 2780 1631 0,'15'-10'571'0,"-1"2"-441"0,4 12-104 0,4-10-10 0,-1 7-3 16,7-5-1-16,-1-4 3 0,1 8-5 0,-5 4-2 15,2-3-3-15,1-1-1 0,-7 3-2 0,10-7 0 16,-10 11-1-16,-1-1-2 0,1 1-1 0,-6-1 2 16,2 3-2-16,-4-1-1 0,-9 7 0 0,-1-1 0 15,2 2 3-15,-4 4-1 0,-8 8 4 0,9-5 0 16,-10 10 2-16,7 2 1 0,-14 5 1 0,5 0-1 15,-4 1-1-15,-2 3 0 0,24-11-15 0,-10 6 7 16,-13-1-41-16,19-8 16 0,-10-3-6 0,2-1-140 16,5-6 155-16,-9-5 0 0,-5 0-102 15,-3-3-40-15</inkml:trace>
  <inkml:trace contextRef="#ctx0" brushRef="#br0" timeOffset="2918.85">20003 2266 1497 0,'10'15'551'0,"0"15"-372"0,-9-6-126 16,0-12-20-16,0 0-2 0,7 39-18 0,-1 15 12 0,6 5-8 15,-8 2-3-15,4 2-4 0,-3 11 0 0,2 7 0 16,-1-15-1-16,-1 1 0 0,4-8-5 0,0-1 7 15,-5 1-56-15,4-14-41 0,-3 5-15 0,0-2-7 16,0-11 46-16,2-10 0 0,-4 5-62 0,2-12-1 0,-4-7-30 0,-3 0 79 16,1 0 29-16,0-16-29 0,-4 2-28 0,-6 3-33 15,-6-9 97-15,0-10-65 0,0 4-34 0</inkml:trace>
  <inkml:trace contextRef="#ctx0" brushRef="#br0" timeOffset="3453.53">18036 2456 865 0,'2'-1'400'15,"-2"0"-258"-15,8-3-67 0,-6 7-43 0,8-3 11 16,-7 1-3-16,0-5-4 0,1 2-4 0,-4 2-8 16,9-1-6-16,-11 1-4 0,6-1 0 0,-4 1-7 15,11-2 0-15,-7 5 2 0,4-1 1 0,5-2 1 16,-3 0 3-16,1 2 0 0,6-2-2 0,-1 6 4 15,-3-1 1-15,5-2-2 0,-3 4-1 0,-4 4-2 16,2-2-2-16,-3 1-1 0,2 1 0 0,-1 1-2 16,2 1-1-16,-4-2 1 0,2 0-1 0,-1-1-1 0,-1 2 1 15,-2-5 1-15,1 2-8 0,-5 4-9 0,1-6-10 16,-4 5-14-16,0-1-43 0,-1 0-25 0,-6 5-29 16,0-3-37-16,-5 1 104 0,0 0-81 0,-3 3-40 15</inkml:trace>
  <inkml:trace contextRef="#ctx0" brushRef="#br0" timeOffset="3692.05">18068 2837 266 0,'-12'6'211'0,"3"-1"-62"0,-3 1-82 16,7-2 65-16,-9-4-50 0,6 0-6 0,-6 4-4 15,10-6-2-15,7 0-9 0,-3-2 0 0,1-2-7 16,8 1-3-16,-8 5-12 0,4-2-1 0,-2 2 0 16,-3 0 0-16,-4 5-6 0,11-8 4 0,-5 7 4 15,3-3-2-15,9-2 2 0,-4-1-4 0,-1-1 0 0,-3-3 0 16,15-6-2-16,-7 8-7 0,5-10-3 0,0 2 1 15,-2 0-7-15,0 0-2 0,8-1 0 0,1 0-3 16,-5 0-3-16,1-4-1 0,-4 12-3 0,1-5 0 16,-3 8 0-16,2-10-1 0,0 4-3 0,-4 6-7 15,-3-1-8-15,-7 3 6 0,4-3-33 0,-5-1-58 16,2 0-31-16,-3 8 4 0,-2-7-112 0,2 3 161 16,-5-4-109-16,-4 4-62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1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34 549 496,'0'0'1198,"-6"-30"-806,-17-98-197,22 117-88,-1 0 1,1-1-1,1 1 0,0 0 0,0 0 1,1-1-1,0 1 0,1 0 0,1 0 0,0 0 1,7-17-1,-2 12-41,2 1 1,0 1-1,0 0 0,1 0 1,18-16-1,-25 26-76,11-13 113,2 1-1,0 0 1,0 2-1,36-23 0,-45 32-83,0 1-1,0 0 1,1 0-1,0 1 1,-1 0 0,1 1-1,0-1 1,0 2-1,1-1 1,-1 1-1,0 1 1,0 0-1,1 0 1,14 3-1,-23-3-13,1 1 1,-1-1-1,1 1 0,-1 0 0,0-1 1,1 1-1,-1 0 0,0 0 0,1 0 1,-1 0-1,0 0 0,0 0 0,0 1 1,0-1-1,0 0 0,0 1 0,0-1 1,0 0-1,-1 1 0,1-1 0,0 1 0,-1-1 1,1 1-1,-1-1 0,0 1 0,1 2 1,1 47 384,-2-40-252,0 6-16,-1-1-1,-1 1 1,0-1 0,-1 0 0,-1 0-1,0 0 1,-1-1 0,-1 1 0,0-1-1,-16 26 1,-215 317 1156,235-356-1487,-4 6 583,6-8-423,0 0 1,0 0 0,0 0-1,0 0 1,0 0-1,0 0 1,0 0-1,0 0 1,0-1-1,0 1 1,0 0 0,0 0-1,0 0 1,0 0-1,-1 0 1,1 0-1,0 0 1,0 0 0,0 0-1,0 0 1,0 0-1,0 0 1,0 0-1,0 0 1,0 0-1,0 0 1,0 0 0,0 0-1,-1 0 1,1 0-1,0 0 1,0 0-1,0 0 1,0 0 0,0 0-1,0 0 1,0 0-1,0 0 1,0 0-1,0 0 1,-1 0 0,1 0-1,0 0 1,0 0-1,0 0 1,0 0-1,0 0 1,0 0-1,0 0 1,0 0 0,0 0-1,0 0 1,0 0-1,0 0 1,0 0-1,0 1 1,0-1 0,0 0-1,-1 0 1,1 0-1,0 0 1,0 0-1,0-18-1479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2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1489,'0'0'2294,"1"31"-1867,4 107 275,-3 13 723,-2-73-914,3 0 0,20 124 0,-7-115-458,22 96 25,-30-152-80,2 0 0,1-1 0,26 50 0,-15-50-649,-21-29 555,-1 0 0,1-1 0,-1 1 0,1 0 0,0-1 0,-1 1 0,1-1-1,0 1 1,-1-1 0,1 1 0,0-1 0,0 1 0,-1-1 0,1 0 0,0 1-1,0-1 1,0 0 0,-1 0 0,1 1 0,0-1 0,0 0 0,0 0 0,0 0 0,0 0-1,0 0 1,-1 0 0,1 0 0,0-1 0,0 1 0,0 0 0,0 0 0,-1-1 0,1 1-1,0-1 1,0 1 0,0 0 0,-1-1 0,1 1 0,0-1 0,-1 0 0,2 0 0,11-25-1929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2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1 3362,'0'0'2305,"-15"5"-2257,2-1-32,6-2-1,1-1 0,0 1 0,0 0 0,0 1 0,0 0 0,0 0 0,0 0 0,1 1 0,0-1 0,-1 1 0,1 0 0,1 1 0,-7 6 0,-7 11 127,2 0-1,0 1 0,1 0 0,-16 36 0,24-43-114,0 2 1,2-1-1,0 1 0,1-1 0,1 1 0,0 1 0,1 31 0,1-28-27,1-8-7,-1 0-1,2 0 1,0 0-1,5 20 1,-5-30 9,0-1-1,0 1 1,0-1 0,1 0-1,-1 1 1,1-1-1,0 0 1,0 0 0,0 0-1,0-1 1,1 1 0,-1 0-1,1-1 1,-1 0-1,1 1 1,0-1 0,0 0-1,0 0 1,0-1 0,0 1-1,1-1 1,5 2-1,-6-2 14,1 0 0,-1 0 0,1-1 0,-1 1 0,1-1 0,0 0 0,-1 0 0,1-1 0,-1 1 0,1-1 0,-1 1 0,1-1 0,-1 0 0,1 0 0,-1-1 0,0 1 0,1-1 0,-1 0 0,0 0 0,0 0 0,0 0 0,-1 0 0,1 0 0,0-1 0,-1 0 0,0 1 0,1-1 0,2-4 0,4-8 34,-1 1 0,0-2 0,-1 1 1,9-26-1,-8 15-127,-1-1 1,-2 0 0,0 0-1,-2 0 1,0-49 0,-3 75 709,5 21-848,3 5 205,1 0 0,2 0 0,0 0 0,2-2 0,0 1 0,2-2 0,0 0 0,2-1 0,23 25 0,-36-43-229,-1 0 0,1 0-1,0 0 1,-1 0-1,1-1 1,1 1 0,-1-1-1,9 3 1,1-3-2215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2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5827,'0'0'448,"-5"30"-509,-15 90 55,19-116 5,1 1-1,-1-1 1,1 1-1,0-1 1,0 1-1,1 0 1,-1-1-1,1 1 1,0-1 0,3 9-1,-3-11 0,1 0 0,-1 1 1,0-1-1,1 0 0,-1 0 0,1 0 0,0 0 0,0-1 0,0 1 1,-1 0-1,2-1 0,-1 1 0,0-1 0,3 2 0,3-1-8,0 1 0,-1-2 1,1 1-1,0-1 0,0 0 0,0-1 0,0 1 0,11-2 0,-3 0-17,128 1-392,-145 6 313,-6 6 182,1-1 0,-2 1 1,0-2-1,0 1 0,-10 9 1,-56 52 134,36-37-176,2-5-34,28-24-150,0 0 0,0 1 0,1 0-1,0 0 1,0 1 0,0 0 0,-4 9-1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3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4066,'0'0'2921,"4"22"-3057,-1-3 154,6 30 228,20 67 0,17-7 151,-41-139-391,-2-24-344,18-96 1,-20 146 323,0 1 1,0-1-1,1 0 1,-1 0-1,1 1 1,0-1-1,0 1 1,0-1-1,0 1 1,0 0-1,1 0 1,0 0-1,-1 0 1,1 1-1,0-1 1,0 1-1,1-1 1,-1 1-1,0 0 1,1 0-1,-1 1 1,1-1-1,0 1 1,0-1-1,-1 1 1,1 1-1,0-1 1,0 0-1,0 1 1,0 0-1,0 0 1,0 0-1,0 0 1,0 1 0,5 1-1,-5-1 3,-1 0 1,0 0-1,0 0 1,-1 1-1,1-1 0,0 1 1,0 0-1,-1 0 1,1 0-1,-1 0 0,1 1 1,-1-1-1,0 0 1,0 1-1,0 0 0,2 4 1,28 55 51,-19-34 18,-4-11-31,-7-11-19,1 0 0,0 0 0,0 0 0,1-1 0,0 0 0,0 0 0,0 0 0,5 5 0,-9-10-6,0 0 1,0 0-1,0 0 0,1 0 0,-1 0 0,0 0 0,0 0 0,0 0 0,0 0 1,1 0-1,-1 0 0,0 0 0,0 0 0,0 0 0,0 0 0,1 0 0,-1 0 1,0-1-1,0 1 0,0 0 0,0 0 0,1 0 0,-1 0 0,0 0 0,0 0 1,0 0-1,0-1 0,0 1 0,0 0 0,0 0 0,0 0 0,1 0 0,-1 0 1,0-1-1,0 1 0,0 0 0,0 0 0,0 0 0,0 0 0,0-1 0,0 1 0,0 0 1,0 0-1,0 0 0,0 0 0,0-1 0,9-25 60,0-1 1,6-45-1,1 1-216,-7 30-77,-7 29 170,0 1 1,1 0-1,0-1 0,1 1 1,0 1-1,7-14 0,-11 24 57,0-1 0,1 1 0,-1-1 0,0 1 0,1-1 0,-1 1 0,1 0 0,-1-1 0,0 1 0,1 0 0,-1-1 0,1 1 0,-1 0 0,1 0 0,-1-1 0,1 1 0,-1 0 1,1 0-1,-1 0 0,1 0 0,-1-1 0,1 1 0,-1 0 0,1 0 0,0 0 0,-1 0 0,1 1 0,-1-1 0,1 0 0,-1 0 0,1 0 0,-1 0 0,1 0 0,-1 1 0,1-1 0,-1 0 0,1 0 0,-1 1 0,1-1 0,-1 0 0,0 1 0,1-1 0,-1 1 0,0-1 0,1 0 0,-1 1 0,0-1 0,1 1 0,-1-1 0,0 1 0,16 25 178,-15-24-136,14 31 62,-4-9 73,0-1 1,24 34 0,-32-53-344,0 1 0,1-1-1,-1 1 1,1-1 0,0 0 0,0 0 0,1-1-1,-1 0 1,1 1 0,0-1 0,0-1 0,0 1 0,0-1-1,0 0 1,1 0 0,-1 0 0,9 1 0,19-2-3049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4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0 2913,'0'0'3911,"-18"3"-3665,6-2-233,8-1-15,0 0 1,0 0-1,0 0 1,0 0 0,1 1-1,-1 0 1,0 0-1,0 0 1,0 0-1,1 0 1,-1 1-1,1 0 1,-1-1-1,1 2 1,0-1-1,-1 0 1,1 0-1,0 1 1,0 0-1,1 0 1,-1-1 0,1 2-1,-1-1 1,1 0-1,0 0 1,-2 5-1,-5 22 5,1 0-1,1 1 0,2-1 0,1 1 1,1 1-1,2 44 0,1-69-7,0 3-61,0 0 0,0 0 1,1 0-1,5 19 0,-6-27 52,1 0-1,-1 0 1,1 0-1,0 0 1,0 0-1,0 0 1,0-1-1,0 1 1,1 0-1,-1 0 1,0-1 0,1 1-1,-1-1 1,1 1-1,0-1 1,-1 0-1,1 0 1,0 1-1,0-1 1,0 0-1,0-1 1,0 1-1,0 0 1,0 0-1,0-1 1,0 1-1,0-1 1,0 0-1,4 0 1,-2 0 3,-1 0 0,0-1 0,0 1 1,0-1-1,0 0 0,0 0 0,0 0 0,0 0 1,0 0-1,-1-1 0,1 1 0,0-1 0,-1 0 0,1 0 1,2-2-1,0-2 25,1 0 1,-1 0 0,0 0-1,-1 0 1,8-14 0,-3 0 21,0 0 1,-1-1 0,8-33-1,-13 40 250,0 1 1,-1-1-1,1-24 0,14 38-166,-10 1-125,-1 1-1,0-1 1,0 1 0,0 0-1,0 1 1,0-1 0,0 1 0,6 5-1,22 8 22,-15-9-242,1 0-1,0-1 1,0-2 0,40 5 0,-32-8-1954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4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3650,'0'0'2134,"8"27"-1849,52 187 236,29 103 613,-61-234-1058,69 138 0,-79-184-65,-8-15-4,1-1 0,15 20 0,-35-51 40,0 1 1,0 0 0,0 1 0,-21-13-1,-50-29 168,11 18-376,36 18-153,30 13 278,1 0-1,-1 0 0,1 0 1,-1 0-1,1 1 0,-1-1 0,1 1 1,-1 0-1,1-1 0,-1 1 1,1 0-1,-1 1 0,0-1 1,1 0-1,-1 1 0,1 0 1,-1-1-1,1 1 0,0 0 0,-1 0 1,1 0-1,0 1 0,-1-1 1,1 1-1,0-1 0,0 1 1,0-1-1,-2 4 0,1-2 35,0 1 0,0 0 0,1 0 0,-1 0-1,1 0 1,0 0 0,0 1 0,1-1 0,-1 1 0,1-1-1,0 1 1,0 0 0,0-1 0,1 8 0,-1 7-21,0-16 18,1 0 0,0 1-1,-1-1 1,1 1 0,0-1-1,0 0 1,1 1 0,-1-1 0,1 0-1,0 1 1,0-1 0,0 0-1,0 0 1,0 1 0,1-1 0,-1 0-1,1 0 1,0-1 0,0 1 0,0 0-1,0-1 1,1 1 0,2 2-1,6 2-19,-1 0 0,2-1 0,-1 0-1,1-1 1,-1 0 0,1-1-1,1 0 1,-1-1 0,15 2 0,5-1-56,0-2 1,47-2 0,-71-1 63,-1 0 0,0-1 1,0 0-1,0 0 0,0 0 0,0-1 1,0 0-1,-1 0 0,1-1 0,-1 1 0,0-2 1,0 1-1,0-1 0,-1 1 0,7-9 1,4-4-153,-2-1 0,0 0-1,19-34 1,-29 45-211,0 0-1,0 0 1,-1-1-1,0 1 0,3-15 1,-2-3-1675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5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1 373 2913,'0'0'1169,"13"11"-1012,-8-7-122,18 16 190,-2 0 0,24 29 0,2 14 287,55 94 0,-37-53-448,-60-96-59,-1-1-1,0-1 0,1 0-1,0 0 1,0 0-1,10 8 1,-14-13 885,-1-4-758,-1 1 1,1 0 0,-1-1 0,1 1 0,0-1 0,0 1-1,0-1 1,1-4 0,0-8-153,-5-16-163,-7-32-1,5 33-89,-3-47 0,7 22-767,7-66 0,-2 96 776,1 0 0,1 0 0,1 0 0,19-46 0,-15 47 94,1 0 0,1 0 0,2 2-1,0-1 1,1 2 0,1 0 0,25-25 0,-38 43 160,-2 3 9,-1-1 0,1 0 0,-1 1 1,1-1-1,-1 1 0,1-1 0,0 1 1,-1 0-1,1-1 0,0 1 0,-1 0 1,1-1-1,0 1 0,0 0 1,-1 0-1,1-1 0,0 1 0,0 0 1,-1 0-1,2 0 0,-2 9 752,-1 74 536,-1-16-906,9 84 0,-4-135-336,0 0 0,1-1 1,1 1-1,0-1 0,1 0 0,10 19 0,-12-27-35,0 0 0,0 0 0,0 0 0,1-1 0,0 0 0,0 0 0,1 0 0,-1-1-1,1 0 1,1 0 0,-1 0 0,1-1 0,0 0 0,13 6 0,-16-8-12,1-1-1,-1 0 1,0 0 0,1-1 0,-1 0 0,1 1-1,-1-2 1,1 1 0,-1 0 0,1-1-1,-1 0 1,1 0 0,-1 0 0,0 0-1,0-1 1,1 0 0,-1 0 0,0 0 0,-1 0-1,1 0 1,0-1 0,-1 0 0,1 0-1,-1 0 1,3-3 0,8-10-3,-1-1-1,-1 0 1,0 0-1,10-23 1,-4 10-81,2-6-483,0 0 0,17-48 1,-30 64 62,0 0 1,-2-1 0,-1 1 0,0-1 0,-2 0-1,1-25 1,-2 25 325,0 15 255,-1 1 1,0-1-1,0 1 1,0-1 0,-2-9 0,1 13-18,1 1 0,-1 0 1,1 0-1,-1 0 0,1 0 0,-1 0 1,0 0-1,1 0 0,-1 0 0,0 0 0,0 0 1,0 1-1,0-1 0,0 0 0,0 0 1,0 1-1,0-1 0,0 1 0,0-1 0,0 1 1,0-1-1,0 1 0,0 0 0,-1-1 1,1 1-1,0 0 0,0 0 0,0 0 1,-1 0-1,-1 0 0,3 0-53,-1 1 0,1-1 0,-1 0 0,1 1-1,-1-1 1,1 1 0,-1-1 0,1 1 0,-1-1 0,1 1 0,0 0 0,-1-1-1,1 1 1,0-1 0,-1 1 0,1 0 0,0-1 0,0 1 0,0-1 0,0 1-1,0 0 1,-1-1 0,1 1 0,0 0 0,0-1 0,1 1 0,-1 1 0,0 25-34,0-21 44,0 1 28,0 30 145,1 0 0,1-1 0,9 38 1,-9-62-173,1 0 1,1-1 0,0 0 0,0 0 0,1 0-1,1 0 1,0-1 0,0 0 0,1 0-1,0-1 1,1 0 0,0 0 0,14 12 0,-17-18-8,-1 0 0,1 0 0,0-1 0,0 1 0,0-1 0,0 0 0,0 0 0,0-1 0,7 2 0,-9-2-9,0-1-1,0 1 0,1-1 0,-1 0 1,0 0-1,0 0 0,0 0 1,0-1-1,0 1 0,0-1 0,0 0 1,0 0-1,0 0 0,0 0 0,0 0 1,-1-1-1,1 1 0,3-3 1,3-7-102,-1 0 1,0-1 0,-1 0-1,0 0 1,-1 0 0,0-1 0,7-23-1,-5 14-306,16-41-901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6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0 464,'0'0'1281,"-4"31"-1060,-9 101-143,10-109-63,2-1 0,1 0 1,3 30-1,-3-46-12,1 0 0,1-1 0,-1 1-1,1-1 1,0 1 0,1-1 0,-1 0 0,1 0 0,0 0 0,0 0-1,1 0 1,-1-1 0,7 7 0,-9-10 7,1 1 0,-1 0 1,1-1-1,-1 1 0,1-1 0,0 1 0,-1-1 1,1 0-1,0 0 0,0 1 0,0-1 0,0-1 1,0 1-1,0 0 0,1 0 0,-1-1 0,0 1 1,0-1-1,0 0 0,1 0 0,-1 0 0,0 0 1,0 0-1,1 0 0,-1 0 0,0-1 0,0 1 1,0-1-1,0 0 0,1 0 0,-1 0 0,0 0 1,0 0-1,-1 0 0,1 0 0,0 0 0,0-1 1,0 1-1,-1-1 0,1 1 0,-1-1 0,1 0 1,-1 0-1,2-2 0,5-9 17,0-1 0,0 1 0,-2-2 1,10-27-1,-14 39-54,3-17-270,0 0 0,-1 0 1,0-1-1,-2 1 0,-1-1 0,-1-24 1035,0 69-631,1-2-15,1-1 0,1 1 0,1 0 0,1-1 0,9 26 0,47 105 633,-35-90-663,17 45 35,29 112 0,-57-164-60,-4 1 0,-1 0 0,-3 0 0,-1 60 0,-6-96-19,1-8 64,-1 0 1,0 0-1,-1 0 1,0 0-1,-1 0 1,-4 13-1,5-23-55,0 0-1,0 0 1,0 1-1,0-1 0,0 0 1,-1 0-1,1 0 0,-1 0 1,1-1-1,-1 1 1,0 0-1,1-1 0,-1 1 1,-4 2-1,3-3-5,0 0 0,0 0 0,0 0 0,-1 0 0,1-1 0,0 1-1,0-1 1,0 0 0,-1 0 0,1 0 0,0 0 0,0-1 0,0 1 0,-4-2 0,4 1-31,1 0 1,0 0 0,-1 0 0,1 0 0,0-1 0,0 1 0,-1-1 0,1 1 0,0-1 0,1 0 0,-1 0 0,0 1 0,0-1 0,1-1 0,-1 1 0,-1-4 0,-18-44-285,16 38 235,-23-81-579,4-2 0,-18-141 1,35 191 479,-13-108 1317,19 125-797,0 1 0,1-1 0,7-42 0,-3 58-344,-1-1 1,1 1-1,1 0 1,1 0-1,-1 1 0,2-1 1,-1 1-1,2 1 1,9-12-1,-3 5 130,0 1 0,2 1-1,0 0 1,29-20 0,-42 33-139,0 0 0,0 0 0,0 1 0,0 0 0,0-1 0,0 1 0,0 0 0,1 0 0,-1 1 0,0-1-1,1 1 1,-1-1 0,7 2 0,-9 0-80,0 1 0,0 0-1,-1-1 1,1 1 0,0 0-1,-1 0 1,0 0 0,1 0-1,-1 0 1,0-1-1,0 1 1,0 0 0,0 0-1,0 0 1,-1 3 0,1 0-18,0 10-52,0-6-150,0-1 0,0 1-1,-1-1 1,-1 10-1,-12 16-2565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8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216 992 1169,'0'0'3324,"-4"-19"-2985,-12-60 237,9 21 942,6 48-839,0 0 0,0 0 0,-1 0 0,-4-13 1,5 20-579,0 0 1,-1 0 0,1 1-1,-1-1 1,0 0 0,0 1 0,0-1-1,0 1 1,0 0 0,-1 0 0,1 0-1,0 0 1,-1 0 0,0 0-1,1 1 1,-7-4 0,7 5-87,0-1 0,1 0 0,-1 0 0,0 0 0,0 1 0,0-1 0,0 1 0,0 0 0,0 0 0,0-1 0,0 1 0,0 0 0,0 1 0,0-1 0,0 0 0,0 1 0,0-1 0,0 1 0,0-1 0,0 1 0,0 0 0,0 0 0,1 0 0,-1 0 0,0 0 0,1 0 0,-1 0 0,1 1 0,-1-1 0,1 1 0,-1-1 0,0 3 0,-4 4-68,1 0 0,1 1 0,0 0 0,0 0 0,-4 13 0,4-9 84,-7 21-56,2 0 0,2 1-1,1 0 1,2 0 0,1 0 0,3 66 0,1-91-3,1-1-1,0 0 1,0 0 0,0 0 0,2-1 0,-1 1-1,1-1 1,0 1 0,1-1 0,-1 0 0,2-1-1,8 11 1,-3-5-72,0-1 0,1-1 0,0 0 0,1 0 0,0-2 0,18 11 0,-22-16 25,-1-1-1,0-1 1,0 1 0,1-1 0,-1 0 0,1-1 0,0 0 0,-1-1-1,1 0 1,0 0 0,14-2 0,-19 0 61,1 1 0,-1 0 0,0-1 0,1 0 0,-1 0 0,0 0 0,0-1 1,0 1-1,-1-1 0,1 0 0,0 0 0,-1-1 0,0 1 0,0 0 0,0-1 0,0 0 0,0 0 0,2-6 0,8-12-29,-2-1-1,10-26 1,-17 38 11,19-55-466,-3 0-1,-3-2 1,-3 0-1,-3 0 1,-2-1-1,-3-117 1,-4 186 476,0-1 1,-1 1 0,1 0 0,-1 0 0,1 0 0,0 0 0,-1 0 0,1 1-1,-1-1 1,1 0 0,2 2 0,3 2 9,1 0 1,-1 1-1,0 0 0,-1 1 0,11 10 1,13 11 52,88 56 59,-104-75-86,0 0 0,1-1 0,0 0 0,1-1-1,-1-1 1,28 6 0,-41-11 7,-1 1 0,1-1-1,0 0 1,-1 1 0,1-1 0,0 0 0,0 0-1,-1 0 1,1 0 0,0-1 0,-1 1-1,1 0 1,0-1 0,-1 1 0,1-1-1,-1 0 1,1 1 0,-1-1 0,1 0 0,-1 0-1,1 0 1,-1 0 0,2-2 0,-1 0 33,0-1 0,-1 1 0,1 0 0,-1-1 0,0 0 0,0 1 0,-1-1 1,1 0-1,-1 1 0,0-5 0,3-12-60,-1 0 0,-2 0 0,0-1 0,-1 1-1,0 0 1,-7-24 0,6 39-38,0 0-1,0 1 1,-1-1-1,0 1 1,0 0 0,0 0-1,0 0 1,-1 0-1,1 1 1,-1-1-1,0 1 1,0 0-1,-1 0 1,1 0-1,0 1 1,-1 0-1,0-1 1,1 1 0,-1 1-1,0-1 1,-8-1-1,-9-1-17,-1 1 0,1 1 1,-35 2-1,43 0 79,13 0 63,1-2-88,1 1 0,-1 0 0,1 0 0,-1 0 1,1-1-1,0 1 0,-1 0 0,1 0 0,0 0 0,0 0 1,0 0-1,-1 0 0,1 0 0,0 0 0,1 0 0,-1 1 1,0-1-1,0 0 0,2 0 0,5-5 21,59-50 274,-37 28-243,2 2 0,0 2 1,50-29-1,-73 49-49,-1 0 1,1 1 0,0 0-1,1 1 1,-1-1-1,11 0 1,-16 3-1,0-1 0,0 1-1,0 0 1,0 0 0,0 0 0,0 1 0,0-1 0,0 1 0,-1 0 0,1 0 0,0 0 0,0 1 0,-1-1 0,1 1-1,0 0 1,-1 0 0,5 4 0,-1 2 11,1 0-1,-1 1 1,-1 0 0,0 1-1,0-1 1,5 14 0,25 68 152,-17-40-73,-14-33-62,-4-14-14,0 1-1,1-1 0,-1 0 0,1 0 0,0 1 0,0-1 0,0 0 0,1-1 0,0 1 0,3 4 0,-5-7 22,1 1-84,0-9 468,6-88-869,5 1 1,34-126-1,-41 198 399,18-41 0,-21 57 51,0 0-1,0 0 1,0 0-1,1 1 0,0 0 1,0-1-1,1 1 1,-1 1-1,1-1 1,0 1-1,6-5 1,-6 7-8,1 0 1,-1 1 0,0-1-1,0 1 1,1 0 0,-1 1-1,1-1 1,-1 1 0,0 0-1,1 0 1,-1 1 0,1 0-1,-1 0 1,0 0 0,1 0-1,-1 1 1,0 0 0,0 0-1,0 0 1,5 4 0,16 16 76,0 1 0,-2 1 0,-1 1 0,35 49 0,-51-61-2815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5:13.53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25101 13698 578 0,'-8'-10'267'0,"-1"6"-186"0,0-5-47 0,-5 8-10 16,1 1-6-16,3-8 6 0,-4 10-8 0,-3-2 10 15,0-2-1-15,2 0-1 0,-4 7 0 0,5-8 0 0,3 2 1 0,-8 7-4 16,2-6 3-16,7 3 2 0,-2 0 2 0,4 2-3 16,-5-5-1-16,-8 6-1 0,5 2-2 0,8 0-2 15,-1-2-4-15,-14 2-6 0,2 2-1 0,-9 5-1 16,9-2-1-16,6-2-2 0,-12 2 0 0,1-3-1 16,-4 5 1-16,7 3 5 0,0-4 6 0,0 0 1 0,0 2 0 15,3-3 0-15,2 2 2 0,-5 5 0 16,1-4 0-16,6-1-6 0,0 2-3 0,5 3-2 15,-11 1 2-15,1-1-2 0,6 5-1 0,-3-1-1 16,15 0 3-16,-13 2-4 0,13-4-1 0,-11 1-1 16,15 2-2-16,3-2 1 0,-4 1-1 0,-3-2-1 15,6-1-1-15,-3 3 1 0,0 1 1 0,8-4-1 0,1 1 1 16,8-1 0-16,-6 4 4 0,15-2-1 0,-9 0 2 16,10 1-1-16,2-3 0 0,3 10 0 0,-6-9 2 15,10-7-2-15,16-2-1 0,-12 6-2 16,5-5 1-16,6-7 1 0,0 3-1 0,3-10 1 15,6 0-1-15,4 0 4 0,-12 0-2 0,7-9 3 0,1-1-1 16,7-2-1-16,-8 0 2 0,-7-4 0 0,5 0 0 16,-4 0-1-16,-6 1 2 0,8-3 0 0,-16 0 0 15,4-2 1-15,-7-1-1 0,3 3 3 0,-1-5 0 16,-5 1 1-16,-1-8 2 0,0 4-3 0,-3 4 5 16,3-5-2-16,-4 1 4 0,-2-4-3 0,-4-3 1 15,-1 3 0-15,2-1 2 0,-11 3 2 0,1-4-1 0,-1 3 1 0,-1-3 0 16,-2 0 1-16,-4 8 3 0,-3 0-1 15,-2 1-2-15,0-1-1 0,-4 2-2 0,0 0-2 0,-10 7-1 16,4-2-2-16,-2-3-4 0,-4 3-1 0,0-3-3 16,-12 5-1-16,1 3-1 0,0-2-4 0,-3-6 1 15,-2 4-3-15,-8 8-1 0,2 1-2 0,-6 6 0 16,5-4 0-16,-6-3 1 0,0 11 0 0,0 4-1 16,-7 3 2-16,11-5-1 0,-3 4 1 0,8 1 0 15,5 2 1-15,-7 3-1 0,11-5-1 0,-2 6 1 16,18-6-28-16,-12 5-16 0,12-1 13 15,1 5-120-15,-2 2-54 0,8-5 149 0,3 3-110 0,1-7-63 16</inkml:trace>
  <inkml:trace contextRef="#ctx0" brushRef="#br0" timeOffset="633.22">25941 14266 1027 0,'-5'2'366'0,"-2"6"-280"16,0-1-69-16,3 2 4 0,3-2-17 0,-1 1 0 15,2 4-3-15,4-1 3 0,-4 5 0 0,4-6 2 0,3 2 4 16,1-2 1-16,1 2 8 0,2-2 7 0,1-1 7 15,-1 3 1-15,9-3 4 0,-3 0-2 0,2 0 2 16,2-2-2-16,3-1-3 0,-4 0-7 0,6-5-2 16,10-1 2-16,-9-2-5 0,2-3 1 0,0-2-5 15,5-2 0-15,-9 0-1 0,8-5 1 0,-11 1 0 16,-6 2 0-16,1-5 0 0,7 0-1 0,-12 2-2 0,0 0-2 16,-2-1 3-16,-1 1-11 0,-3-2-6 15,-1-5-4-15,-5 7 0 0,0-2-5 0,-6-1-3 0,-1 4-2 16,-5 1-7-16,2-4 8 0,-8 12 3 0,4 4 2 15,-1-1-1-15,-5 5 3 0,0 3 3 0,8 0 3 16,-7 5 2-16,3 1 0 0,9 1 0 0,-7 0-1 16,3 2 0-16,3 4-1 0,2 2-1 15,-5-2 2-15,11-2-1 0,-2 0 0 0,10 4 2 16,-6 1 0-16,8-7 0 0,5 2 0 0,0-1 0 0,8 1-2 16,9-4 0-16,-2 0 0 0,-5-3-1 0,10-5 1 0,-2 3 0 15,6-6 2-15,11-2 0 0,-19-3 3 0,9-6 1 16,3 5 0-16,-5-9-7 0,-3 4-5 0,4-9-3 15,-9 1-4-15,-7-3-10 0,3 3-5 0,-2-1-4 16,-3-3-3-16,-2-1 3 0,-3 2 6 0,-7 4 4 16,-1-1 5-16,-2 5 14 0,-1-2 5 0,-6 7 7 15,-5 4 6-15,-3 4 5 0,-2 0 12 0,0 5 1 0,-2 2 0 16,2 2-4-16,-4 4-2 0,5-4 1 0,1 2-2 16,5 0 1-16,4 1-12 0,4 5-2 15,-1 0 1-15,3-2 0 0,14 2 0 0,-2-2-3 16,11 4 2-16,11-3 0 0,-7-4-4 0,14-1-1 15,1 2-3-15,6-9-12 0,-4-1-12 0,15 2-13 16,-4-5-22-16,4-2-96 0,3 0-94 0,0-9 181 16,6-1-120-16,-4-4-51 0</inkml:trace>
  <inkml:trace contextRef="#ctx0" brushRef="#br0" timeOffset="6470.41">19330 13711 405 0,'5'-12'249'0,"-2"2"-147"0,1 1-73 0,1 3 39 16,-2-4-41-16,3 1 4 0,-5 1 15 0,-1 2 4 16,2-3-60-16,-1 1 60 0,1 0 3 0,-2 1-1 15,-2 2 0-15,2 1-2 0,0-4-8 0,3 0-2 16,-4 4 19-16,1-4-11 0,-2 3-17 0,2-6-3 15,-2 4-2-15,-2 2-2 0,1 0-6 0,-1 1-2 16,1-1-12-16,-4 5-3 0,-3-2 7 0,-1 1-2 16,5 0 0-16,-7 1 0 0,0 1-2 0,-3-1 0 15,1 0 0-15,-2 0 1 0,4 0-1 0,-5 3 0 0,-2 1-1 16,-2 1-3-16,1 3 0 0,5-1-2 0,-13 5 1 16,3-2-2-16,3-1 0 0,-8 3 0 0,7 2 0 15,-6 0 1-15,3 4 2 0,-1-3 0 0,1 0 0 16,-2 4 0-16,3-3 0 0,2 0-1 0,-1 2 1 15,-3-3-1-15,-1 3 1 0,7-3-1 0,2-3 1 0,7-2 0 16,-11 6 1-16,2 0 1 0,4-6 0 0,1 0 0 16,2-2 1-16,-3 5 0 0,8-1 0 0,-7-2 0 15,8-1-1-15,-6 3 0 0,5 1 0 16,1 0 0-16,-2 4 1 0,-1-4-1 0,-4 1 1 16,1 7-1-16,5-1 2 0,0-1-2 0,-3 4 2 0,7 0-3 15,2-5 1-15,-1 2-2 0,-3 4 0 0,5-6 1 16,-2 2 1-16,4 1 0 0,-4-4 0 0,0 5 2 15,-4-1 1-15,1 0 2 0,0-4-1 0,-3 0 0 16,7 4-1-16,0-2 1 0,0-4 0 0,0 5-2 0,1-1-1 16,-2 4-1-16,9-3 1 0,-7-3-1 0,0 3 0 0,-2 1-1 15,3-3-1-15,0 1 2 0,-1 1-1 0,2 0 0 16,-1 3 0-16,2-1-1 0,-1-4 0 0,2-2 0 16,-1 6 1-16,1-5-1 0,-1 1 0 0,4-5 0 15,-3 4 0-15,1 2 1 0,2-2 0 0,2 1 0 16,1-1 0-16,2-2 0 0,1 3 1 0,4-1-1 15,-4-4 1-15,2 6 0 0,2-3-1 0,-1 1 1 16,-2 0-1-16,6 0 0 0,4-2 2 0,-8-2-1 16,5 3 0-16,3-1-1 0,3-3 0 0,4 0 1 15,-3 0 0-15,3 3-1 0,-3-6-1 0,12 2 0 16,-6-2-1-16,5-5 0 0,-5 6 1 0,7-6-1 16,1 0-1-16,10 1 0 0,-13 1 1 0,4-6-1 15,1 3 1-15,3-4 1 0,4 0-1 0,-9-1 1 16,-2 1 0-16,1-9 0 0,11 0 0 0,-4 5 1 15,-4-1 1-15,-6 3 1 0,7-6-1 0,-4 1 1 16,3-3 0-16,-7 4 0 0,-1-2 1 0,-14 1-2 16,-9 4 2-16,-1 0-1 0,33-14 0 0,4-2 1 0,-14 5 0 15,5-4 0-15,7 1 0 0,-5-1 0 16,-3 1 0-16,-2 2 0 0,-11 1 1 0,-2 2-1 16,0-3 2-16,6-2-1 0,-6 0 1 0,-3 1 0 0,1-2 2 15,-11 3 1-15,4-3 1 0,8-3 0 0,-14 3 1 16,7-4 0-16,-10-1 1 0,0 1-1 15,6-7 1-15,-5 0-1 0,4-2 0 0,-4 1 0 0,0 1-1 16,-4 2 1-16,3-1 0 0,-3 4 1 0,-4-4-2 16,5 2 9-16,-4 0 2 0,0-2 3 0,-3 7 7 15,1-10-1-15,-5 1 7 0,-1 1-4 0,-9-1 5 16,9 1-9-16,-6 4-1 0,-3-5-3 0,1-2-3 16,-3 7-1-16,3 1-8 0,5-4 4 0,1 2-4 15,-10 3 0-15,5 0-1 0,3 2-1 0,-6 2-3 0,1-4-1 16,-2 2 0-16,-1 2-1 0,3 5 0 0,-4-6-2 15,-6 4 0-15,3-4-1 0,0 0-1 0,2 3 1 16,-1 4-2-16,2-1-1 0,-16 1-1 0,10 5-1 16,1-1 1-16,-5 3-1 0,5-3-2 0,-5 6 1 15,-10 3-2-15,15-1 1 0,3 0-1 0,-4 3 2 16,2-1-2-16,1 2 0 0,-1 8 2 0,3-3-17 16,3-3-10-16,13 6-41 0,-1 0-31 0,-5 1-37 15,4 1-49-15,11 0 121 0,5-7-106 0,8-3-48 16</inkml:trace>
  <inkml:trace contextRef="#ctx0" brushRef="#br0" timeOffset="7103.26">19483 13721 1020 0,'0'2'359'0,"7"-2"-278"0,-12 8-67 0,8-1-9 0,4 5 4 16,1-12 6-16,11 2 4 0,-6 5 4 0,-3-3 5 16,1 6 1-16,10-9 3 0,4 1 3 0,3-1-5 15,5 1 0-15,-12-2 1 0,15 0-1 0,4-2-6 0,0-6 0 16,3-4 0-16,-1 4 2 0,-9-7-1 0,-6 1-1 15,10-5-4-15,-13 2 0 0,0 4-1 0,-1-8 0 16,-6 2-1-16,1 2-4 0,-2-3 3 0,1-2 0 16,-6 3 1-16,0-4-1 0,-7 0 1 0,-2 5 0 15,-2-3-2-15,-6 5 1 0,-1 3-4 0,2-2-3 16,-7 3 1-16,1 4-3 0,0 0-8 0,-5-1-2 16,5 2-4-16,-2 4-5 0,-7-1-2 0,-5 7 0 15,9-3-6-15,4 7-2 0,4-4 6 0,-8 8 0 16,4 1 1-16,3 3 3 0,4-3 1 0,6 2 2 15,-5 3-1-15,9 1 5 0,-5 4 0 0,9-7 2 16,1 4 1-16,4-9 1 0,-3 10 0 0,2-8 2 0,7-7 1 16,-2 1 0-16,3-5 1 0,3 1 0 15,0-4 0-15,-1-3 0 0,11-7 1 0,0-4-1 0,-4 2 2 16,0-2 0-16,2-3-1 0,-2-2 0 16,-1-3 1-16,0 0 0 0,-7 2-3 0,-3-6-3 15,7 3 0-15,-21-3-4 0,5 4 0 0,-2-3-2 16,-8-1 0-16,1 0 2 0,-5 4 3 0,1 6 1 15,2-2 2-15,-10 6 2 0,1-2 0 0,-5 9 1 16,-6 5 1-16,4 3-1 0,-1 1 0 0,-6 2 0 0,4 9 1 0,1 6-1 16,-4-2-1-16,11-5 1 0,-5 7-1 0,5-2-2 15,-1 6-1-15,13-5 0 0,-6 0 1 0,15-9 0 16,5 1 2-16,1 5-1 0,10-9 2 0,-2-1 1 16,14-3 1-16,5-3-1 0,1-2 1 0,6-2-5 15,6-7-10-15,-3 2-19 0,11-8 9 0,3 0-181 16,-1-10 167-16,-6 7-78 0,3-7-47 0</inkml:trace>
  <inkml:trace contextRef="#ctx0" brushRef="#br0" timeOffset="9923.23">8049 15361 1058 0,'-15'-13'375'0,"6"1"-283"0,-8 6-68 15,-1 1-7-15,1 2-3 0,-5 1 0 0,7 2-1 16,2 1-3-16,-6 3-5 0,-6 3-3 0,5 0-1 15,2 4 2-15,-6 0 2 0,5 1 2 0,0 3 3 0,-8 3 0 16,4 0 5-16,0 0 4 0,-2 3 1 0,7 2-2 0,-7 7-1 16,2 6-1-16,-2-3-2 0,4-2 1 0,-6 9-5 15,14-4-3-15,-14 2-1 0,3 7-1 0,7-1 1 16,-5-1-2-16,4 4 0 0,0 8-1 0,5-4 0 16,-5 4-1-16,2 1 0 0,-2-2-1 0,8 3-1 15,-4 2 0-15,4-4 0 0,2 1 0 0,4 1 0 16,-5 1 0-16,8 1 0 0,0-4 0 0,6-2 0 15,-5 2 0-15,5 3 0 0,-2-1 0 0,4 0 0 16,2-2 0-16,-1 2 0 0,4-4-1 0,-2 1 1 16,2-6 0-16,4-1-1 0,1-3-1 0,3-4 0 15,2-2 1-15,1 0-2 0,6 3 1 0,4-6-1 16,4 0 1-16,-5-2 0 0,1 1 0 0,2-3 1 16,0-2-1-16,3-1 2 0,-7 0 0 0,-5-4 0 15,5 0 0-15,6 0 0 0,-7 0 0 0,6-2 0 16,-3-1 0-16,9-1 0 0,3 3 0 0,7-2 0 15,-4 1 0-15,-4-4 0 0,8 5 0 0,5-3-1 16,-2 1 0-16,-17 2 1 0,8-7-1 0,9 0 0 16,-3 0 0-16,0-2 0 0,4 0 1 0,-11 1 0 15,16-3 0-15,5 5-1 0,-4-4 1 0,-5 1 0 16,8-2 0-16,-3 0 0 0,2 0 0 0,-1-3 0 16,-3-4 0-16,10 4 0 0,-4-5 0 0,-3 2-1 15,3-2 0-15,-1 1 0 0,0-1 0 0,1-2 0 16,-5-2 0-16,5 2-1 0,-4 0 2 0,-4-1-1 0,5-2 1 0,3-1 0 15,13 4 0-15,-20-6 0 0,4 2 1 0,2 1 0 16,6-2 0-16,-1-3 0 0,0 3 0 0,-5 2 0 16,-2-6-1-16,14-3 1 0,-5 2 0 0,-1-4 0 15,9-2 0-15,-5 2 1 0,5-5-1 0,3 6 2 16,-6-5-1-16,-4-2 1 0,4 2 0 0,1-5-1 0,0-1 1 16,-2 1 1-16,-2-8 0 0,-3-1-1 15,1 1 0-15,-1 1 1 0,-7 0 0 0,8-4 0 16,-5 2 0-16,-6 3 0 0,2-3 1 0,2 0 0 0,-5-6-1 15,7 4 2-15,-7-10-1 0,1 9 0 0,-8-4 1 16,10 0-1-16,-2-4 0 0,-26 16 0 16,-18 12 1-16,2 1 0 0,46-30-1 0,-3 3 2 0,2-3-2 15,3-4 1-15,0 0 0 0,-7 5 0 0,0-5-2 16,-11 9 1-16,-5 0-1 0,3-3 1 0,6-3 0 16,-14 5 1-16,3 2 1 0,-3 2 0 0,4 0 3 15,-2 2 0-15,1-3 4 0,-8 7 0 0,-3 6 1 16,-10-2 0-16,4-5 1 0,2-4 0 0,-11 11 4 15,-4-3 0-15,-6 1-1 0,7-6 0 16,-3 1 0-16,0 1 3 0,-7 0 0 0,3 0 0 0,-3-2-4 16,0 0 1-16,1-2-1 0,-4-1 2 15,-7 4-5-15,1 1-1 0,-3 0-2 0,-10-5-2 0,10 0 1 16,-9-1-2-16,8-1-2 0,-5 0-3 16,-6 0 3-16,7-4 1 0,-14 1-1 0,4 7-2 0,-5 0 0 15,-7 0-2-15,-5 2-1 0,-9 6 1 0,7-5-2 16,-11 2-3-16,13-4-1 0,-6 2 0 0,-8 2-1 15,-5 0-1-15,1 0 0 0,-3-2-1 16,-2 6 1-16,-5-1 0 0,2 0 1 0,-9 3 0 0,1 0 0 16,2 0 1-16,0 2 0 0,0 0 0 0,0 2 1 15,-3-1 0-15,-13 5 1 0,21 1 1 0,-17 5 0 0,-4-2-1 16,-6 0 0-16,10 0 1 0,1 3-1 0,-2-1 1 0,-8 2-1 16,-11 0 0-16,4-1 0 0,9 2 1 0,0 2 0 15,29 2 0-15,33-1 0 0,-1 1 0 16,-97 3 0-16,-10 0 0 0,12 1 0 0,2-3-1 0,2 6 1 15,-9-2 0-15,-2 2 0 0,32-5-1 0,4 3 1 16,-7 1 0-16,6 0 0 0,6 2 0 0,-2-3 0 16,1 2 0-16,3 1 1 0,-6 4 0 0,5-1 0 15,7-1 0-15,-5 3 1 0,0-5 1 0,7 1-1 16,6 2 0-16,-1 0 0 0,5 1-1 0,-7-3 0 16,10 2 2-16,5 2-2 0,0 0 0 0,-12 7 0 15,13 1 0-15,4-2-1 0,-2-1 2 0,8 2-2 0,-9 0 1 16,8 1-1-16,6-6 1 0,4 1 0 0,-6 0 0 15,-1-1 0-15,13-2 0 0,-6 1 0 0,12-4-1 16,0 2 0-16,6-1-1 0,-6 4-3 0,7-3-8 16,3 1-12-16,-4-3-47 0,11 1-30 0,-1 1-39 15,1-1-56-15,-8 3 128 0,15-11-107 0,-4 0-60 16</inkml:trace>
  <inkml:trace contextRef="#ctx0" brushRef="#br0" timeOffset="10591.93">7334 16328 1443 0,'-10'2'641'15,"0"-1"-500"-15,2 0-119 0,3 4-20 0,0-4-1 0,-2 3-3 16,1-5 2-16,2 1-14 0,-3-3 0 0,-2-1-1 16,0-1-1-16,-3-2 2 0,-7 0 1 0,2-4 9 15,2 1 0-15,-3-2 22 0,0 0 4 0,-1 0 5 16,-2 0 2-16,4-1 4 0,0 3 1 0,-9 1-2 16,-1-1-4-16,-2 3-8 0,-3 2-4 0,3 2-3 15,-2 4-4-15,0 0-7 0,-4 6-2 0,1 2-1 16,0 4-1-16,0 6-3 0,9-2 1 0,-8 8-1 15,-3-3-1-15,11 9 1 0,-1-2-1 0,3 5 1 16,-2 3 1-16,2 9-1 0,-3-2 0 0,12-3 1 16,-6 5 1-16,4-5 0 0,-1 2-2 0,12-6 2 15,1-6-1-15,2-3-1 0,8 1 0 0,-6-2-1 16,9-6-1-16,-3-4 0 0,1 0 1 0,0-4-2 16,-3-9 3-16,10-3 1 0,-6 1 1 0,-1-1 2 0,4-6 1 15,-3-5 1-15,3-2 3 0,-1-10 0 0,2 5 0 16,-9 5 2-16,4-11 0 0,-3-3-3 0,2 3-3 15,-5-3 0-15,-2 0-2 0,-6 5 0 0,-4-7-3 16,-2 1 0-16,-15 6 0 0,14-4 3 0,-13 5 10 16,-2 5 3-16,-9 9 4 0,6-2 0 0,-5 11 3 15,-6 5 0-15,8 4 0 0,-6 6-2 0,2 6-6 16,-1 1-3-16,1 5-3 0,-1 0-1 0,3 9-1 16,1-4-1-16,0 5-1 0,-5-3 1 0,8 8-1 15,1-11 0-15,8 1 0 0,4-2 1 0,-1-5 0 16,0-1 1-16,8-10-1 0,1-5 0 0,12-3 0 15,-7 8 0-15,-2-11 2 0,9-1 0 0,-3-5-1 16,11-4-1-16,-3 1-1 0,-5-7-2 0,-6 1-5 16,-1-2-3-16,7-2-2 0,-9 0-1 0,9-1-1 15,-16 1 0-15,0 4-1 0,4-1 2 0,-13-1 2 0,8 8 1 16,-14 7 0-16,2 5 4 0,-5 0 0 0,1 9 1 0,-15 8 2 16,1 13 1-16,9-1-1 0,-9-4-8 0,-8 13-15 15,2-5-25-15,-5 12-101 0,4-3-113 0,13 1 202 16,-13 7-131-16,9-11-66 0</inkml:trace>
  <inkml:trace contextRef="#ctx0" brushRef="#br0" timeOffset="12426.05">18017 15549 708 0,'-6'-11'248'0,"-5"-6"-192"0,10 3-44 0,-2 1-3 16,-7-3-1-16,0 9 2 0,3-5 2 0,2 3 10 16,-2 0 6-16,1 0 4 0,-1 4 5 15,-6-2 15-15,8 0 4 0,-4 6 3 0,-4-5 0 16,3 3-4-16,-1 0-4 0,-9 3-3 0,5 4-4 0,-2 4-15 16,-1 2-4-16,-5 0-4 0,-4 7-1 0,-6 7-6 15,0-2-3-15,8-2-1 0,-4 8-2 0,3 4-3 16,-5 2 0-16,5-1-1 0,10-1-4 0,-4-1 1 0,-2 11 0 15,-3 0-1-15,3 2 1 0,-1-4-1 0,-2 3 1 16,-4 9-1-16,2 7 2 0,-8 0-2 0,14-9 1 16,-5 14-1-16,-1-4 1 0,6 9-1 0,-7-3 0 15,1 1 0-15,5 3 1 0,3-3 0 0,-7 2-1 16,9 1 1-16,-2-5 0 0,-1 2 0 0,8 0 0 16,1-4 1-16,4 4-1 0,5-7 0 0,-2 4 0 15,3-4-1-15,6-4 0 0,-1-5-1 0,6-4-3 16,1-4-1-16,1-5-1 0,11 1-3 0,-4 0-2 15,-1-14-8-15,7 1 4 0,-6 3-9 0,-1 2-2 16,5-4-1-16,0-2-1 0,-2 1 1 0,9-2 2 16,-8 3 9-16,13-3-5 0,-2-2 10 0,4 2 3 15,-4 1 1-15,-1-2 5 0,9-3 0 0,-8 6-7 16,6-5 2-16,0 4 3 0,3-3 0 0,3-3-1 16,5-6 1-16,-1 1 0 0,1 6-1 0,12-8 5 15,-7-3-2-15,7 2-5 0,-7 2-1 0,9-3-1 0,0 3 0 16,-1-5 0-16,-4 7 1 0,8-3 0 15,2-1 1-15,8 2 3 0,-4-3 2 0,-2 0 1 16,0-2 0-16,0 3 1 0,9-3 0 0,-13-3 0 16,2 2 0-16,3 2 3 0,4-2 3 0,-3 2 1 0,3-3 2 15,1 5 4-15,1-3 2 0,2 1 0 0,-3 0 1 16,6 2 0-16,-2-2-3 0,3 3-2 0,3-3 0 16,0 2-2-16,-2-4-2 0,1 3 1 0,0-4 1 15,6 6-2-15,-6-2 9 0,-13-4 2 0,3-3 2 0,15-1 1 16,-2 9 3-16,-6-9 3 0,-4-1-1 0,-1-1 1 0,18 2-8 15,-2 0-4-15,1 1-1 0,-10-1-3 0,5-6-4 16,9 4-3-16,-4 0-1 0,6 2 0 0,-5-4-1 16,0-4 0-16,2 3 1 0,-5 2 0 0,9 1 0 15,-7-3-1-15,-1 1 2 0,-1-2 0 0,4-1 1 16,-2 5 2-16,2-4 3 0,1 2 2 0,-13-2 0 16,7-2-1-16,-4 3 0 0,6 0-1 0,-4-3 0 15,-3 2-1-15,7-3-4 0,-4 4-2 0,12 1 1 16,-13-4 1-16,5 0 3 0,-2-2 2 0,-4 5 1 15,-2-1 1-15,-4-4 6 0,4 0 3 0,-11-2 2 16,-3 3 2-16,1-1 2 0,-24 4-1 16,-24 2 1-16,0-1-1 0,61-8 0 0,1 2-3 0,3-5 1 15,2 5-1-15,-7-7 2 0,-11-2 2 0,8-3 1 16,-25 2 0-16,-1-5 3 0,-5 1 3 0,2-2 0 16,-6-1 1-16,-18-5 0 0,13 0 0 0,-13 6-1 0,-4-8 0 15,0 0-8-15,-2-1 4 0,-12 7-8 0,8-1-4 16,0-5-7-16,-7-4-3 0,-6 0-3 15,2 4-2-15,-2-8 0 0,-5-4-7 0,-1 0 3 0,-1-4 1 16,-3-5 0-16,-2 4 0 0,-4-4 0 16,-4 4 0-16,-9-3 0 0,-2 3-1 0,-2-3-2 0,-10 3-4 15,3-10 0-15,-11 5-3 0,-3 0-1 0,0-3-5 16,-1-2 1-16,-9-1 0 0,1 1 0 0,-9 0 2 16,-5 5 1-16,-5-4 0 0,5-1 3 0,-15 7 2 15,0-1 0-15,-6 5 1 0,-5 2 2 0,0-1 0 16,-4 4 1-16,-4 4-1 0,-5 2 1 0,5 1 0 15,-11-3 0-15,-1 2 0 0,-5 2 0 0,-2 1 0 16,-3-1 0-16,0 7 0 0,-9 0 1 0,-3-3-1 16,7 4 0-16,17 9 1 0,-5 6 0 0,-12-8 0 15,1 5 0-15,16-3 0 0,1 6 0 0,1 5 1 0,-18-4-1 16,-2 3 0-16,5-3-2 0,10 7-4 0,10-5-4 0,-19 6-4 16,-2-7-3-16,0 3-11 0,11 4-4 0,-7-1-4 15,-2 0 0-15,6-2-1 0,-12 4 4 0,8 1 3 16,4-4 2-16,-2-4 7 0,6 4 3 0,4-2 3 15,-3 2 3-15,9-1 0 0,-4-1-1 0,10 1 1 16,1 2 1-16,-8 2 3 0,7 0 0 0,1 2 1 16,-5 3 0-16,1-1 5 0,3 0 0 0,12 1 2 15,9 4-1-15,-11-2 2 0,-1-1 0 0,15-1 0 16,4 4 0-16,1-5 1 0,-1 7 0 16,8-5-1-16,-9 5 1 0,17-3 0 0,-1 4 0 0,-6-7 0 15,0 10 0-15,14-9 3 0,-5 5-1 0,-2 3 2 16,5-8 0-16,6 6 1 0,-6 1 3 0,15-5 0 15,-7 7 1-15,2 3 0 0,9-5 0 0,2-2-1 16,2 0-1-16,2 0 2 0,-1 0-3 0,14 0-2 16,0-2 1-16,2-1-3 0,-1 0-2 0,4 2-4 0,13 0-7 0,-2-3-10 15,2 3-10-15,-10-4-40 0,8 1-25 0,-1 0-35 16,14-1-2-16,3-2 77 0,-3 2-71 0,0 0-14 16</inkml:trace>
  <inkml:trace contextRef="#ctx0" brushRef="#br0" timeOffset="13795.5">25271 17229 600 0,'3'-3'346'15,"1"-4"-154"-15,-9 3-89 0,16-4 55 0,-3 4-29 16,-3-2-10-16,-1 3-31 0,-3 0-9 0,5 0-9 16,1-2-11-16,9 6-16 0,-7 0-7 0,-2 2-5 0,7-1-5 0,3 2-8 15,-5 4-2-15,4 1-2 0,-3-3-1 0,6 3-6 16,1 3-1-16,13 1 1 0,-6 1-4 0,1 6 0 15,-3-13-2-15,-13-4-1 0,1 1 1 16,29 17 0-16,7-2 2 0,0-2-3 0,-1-1 5 0,-5-1 1 16,1-10 2-16,5-5 0 0,-20 4 0 0,2-7 2 15,1-4-1-15,0-3 2 0,-5-2 2 0,4-2-3 16,-5-6 0-16,-8 4-1 0,3-6-3 0,-8 2-1 16,4-3-2-16,-6-1-2 0,-4-1-8 0,5-4-1 15,-1 0-3-15,3 2-2 0,-9-3 1 0,7-1 1 16,-11 4 4-16,-4 1 1 0,-7 5 3 0,7 1 3 15,-18 8-2-15,5 4 2 0,6 5 1 0,-2 4-2 16,6 0-3-16,1 0-1 0,-12 5-1 0,0 8 2 0,0 8 1 16,-9-4 2-16,13 5-3 0,-1 8 4 15,-3-1 0-15,12-6 1 0,1 6 0 0,1 2 1 16,5-10 2-16,4 3 0 0,5-1 1 0,1 6 0 16,15-4 1-16,-5 1 1 0,7-7 2 0,-6 1 0 15,11 3 1-15,-3-6 4 0,11-2-2 0,4-7 4 16,-11 3 0-16,11-6 0 0,-4-2-1 0,5-3 0 15,2-8-3-15,-8-2-3 0,10-2 3 0,-14-6-4 16,1-1-5-16,0-3-4 0,-7-1-2 0,2-7-1 16,-2 1-1-16,-13-3 0 0,-2 1-4 0,-2 3 5 15,5-4 6-15,-16 8 13 0,0 3 6 0,1-1 6 16,-4 3 5-16,-7 11 5 0,-1 0 3 0,-2 3-4 16,2 3-2-16,-3 4-10 0,5-1-8 0,-3 5-4 15,3-1-4-15,0 12-7 0,5-9-1 0,0 8 0 16,1 2 1-16,10-2 2 0,-2 4 2 0,8 3 1 15,7-4 3-15,14-1 2 0,-2 4 1 0,17-4 1 0,7 1 1 16,6-3-1-16,6-4 0 0,-7 2-2 0,15-12-2 0,9 5-1 16,2-2-2-16,-9-1-8 0,5-3-14 0,1-1-19 15,20-2-25-15,4-8-26 0,-5 7-124 0,-1-9 158 16,13-4-120-16,-5-2-56 0</inkml:trace>
  <inkml:trace contextRef="#ctx0" brushRef="#br0" timeOffset="29353.12">20779 5552 357 0,'3'1'223'0,"-3"5"-112"0,0-8-80 0,0 6 72 0,0 1-100 16,3-2 2-16,-2-2 1 0,1 0 3 0,-1 0 4 15,0 1 0-15,2-4 13 0,1 0 3 0,-2 2 3 0,-1 0 1 16,2 5 2-16,1 1 7 0,-1 0 3 0,-1-6 5 16,-1 8-10-16,1-4 0 0,10 0 3 0,-1 1 0 15,-3-5-2-15,1 0-10 0,2 2-1 0,4 3-4 16,-3-2-3-16,-6 3-2 0,10 1-5 0,-4-3-1 16,1 3-2-16,1-2 0 0,3 2-3 0,-3-3 0 15,12-4-1-15,-6 0 0 0,0 1-3 0,-1 2 1 16,9-3 0-16,-1 0-1 0,-2 1-1 0,2 2 0 15,-4 1-1-15,4 0 0 0,4 1-1 0,0 0-1 16,-10 2 0-16,8-3 0 0,2 0 0 0,6-3-1 16,-3-1 1-16,-1 0-1 0,-4 4 1 0,7-6 1 15,6 2-1-15,-6 0 1 0,1 1 0 0,0-1-1 16,6 5 2-16,1-6-1 0,-5 1 0 0,4 3 0 16,-2-1 0-16,2-1 0 0,2-2-1 0,1 0 1 15,-10 3-2-15,10-3 2 0,0 0-2 0,0-1 2 16,-2 2-1-16,1 1-1 0,7-1 0 0,-8 3 1 15,5-3 0-15,2 1-1 0,1-1 2 0,-1-1-1 16,1-1 0-16,0 0 1 0,-10 2 0 0,9 0-1 16,-5 0 1-16,5 1-1 0,-19 1-1 15,-17-1 1-15,2 0 0 0,38 1 0 0,6-2 0 0,3 6-1 16,7-4 1-16,-8-2-1 0,-5-2 1 0,8 0 0 16,-16-3 0-16,0 5-1 0,-5 3 0 0,-5-8 2 0,4 5-1 0,4-1 0 15,1 1-1-15,-8 2 1 0,2-2 0 0,0 0 0 16,10-1 0-16,-3 1-1 0,-2 0 2 0,-5 1-1 15,6-2 1-15,5-3 0 0,2-1-1 0,-6 4 1 16,-8 1 0-16,7-4 0 0,3 1 0 0,-5 0 0 16,-2 1 1-16,-1 1 1 0,4-3 0 0,-7-1 1 15,10-2 0-15,-7 5 1 0,-1-4 1 0,1-4 3 16,-5 1 1-16,-3 0 1 0,1 0 0 0,7 0 2 16,-13 1 0-16,1-4 1 0,-3 0-1 0,0 1-3 15,5-4-1-15,-5 4 0 0,-5-3 1 0,6 0-2 0,-2-2 1 16,-11 5 2-16,6-1 5 0,-7-4 1 0,-4 5 2 15,-1 0 0-15,-11-1 5 0,1-3 0 0,-4 5 0 16,15-6 2-16,-8 7-2 0,6-2 0 0,-10 0 0 16,6-4-1-16,-3 6-3 0,-6-1-3 0,3-7-2 15,-12 5-5-15,-7-2-6 0,5 2-3 0,2-3-3 16,-6-2-2-16,7 1-5 0,-10 3 0 0,-9-3-1 16,14 1 0-16,-23-9-1 0,5 1 1 0,-11 4 0 15,4 1 0-15,-5-3 2 0,-8-1 0 0,1-3 1 16,-2 7 1-16,1 2-1 0,-3-2-1 0,-7 0 1 15,4-2 0-15,-7 1 1 0,25 7-1 16,20 7 0-16,1-1 1 0,-64-10 0 0,-3-4 1 0,-12-2 1 16,2 3-1-16,0 3 1 0,0 1-1 0,-1-1 1 0,27 1 0 15,-12 3 0-15,-6 2 0 0,12 1 0 0,4 0 0 16,-3-1 1-16,-8-4 0 0,3 3 0 0,-3 1-1 16,10 1 1-16,-10 5 0 0,3-9 0 0,2 6 0 15,7-4-1-15,0 11 1 0,-10-3-1 0,10 1 1 16,-2-3-1-16,5 2 1 0,1 3 0 0,-4 3 0 15,4-3 0-15,2 1 0 0,2 3-1 0,5 2 1 16,2 4-1-16,6-4 0 0,-11-1-1 0,6 4-1 16,3 8 1-16,4-1-1 0,3-3 1 0,11 4-2 15,-3-5 1-15,0 4 0 0,14 6 1 0,-3-6-1 16,-2 0 1-16,4-1-1 0,-2 2 0 0,-1 4 0 16,-1 2-1-16,5 0 0 0,-3 1 1 0,5 3 0 15,9-4-1-15,-7 5 2 0,8-2-1 0,2-4 0 0,6 1 2 16,-3-2-1-16,1-5 0 0,-7 8-1 15,-2-2 2-15,9-4-1 0,4-3 0 0,0 6 0 16,-6-3 1-16,4 4 0 0,12-8 0 0,-3 1 0 0,1 0 0 16,-8 5 1-16,1 0 0 0,1-6 1 0,-2 4 0 15,3 0-1-15,0-2 1 0,1 3 0 0,6-4 2 16,-6 0 0-16,4 0-1 0,5-3 1 0,2-2-1 16,-10 5 1-16,4-6 0 0,-2 0-2 0,2 2-8 15,8-6-14-15,-9 3-51 0,5-1-35 0,0-2-43 16,10-6 7-16,1 0 80 0,1-7-94 0,3-7-38 15</inkml:trace>
  <inkml:trace contextRef="#ctx0" brushRef="#br0" timeOffset="30187.02">24452 4797 675 0,'-30'-6'283'0,"6"3"-189"0,7 1-64 15,1-4 20-15,-6 5-30 0,4 0-2 0,-15 3-1 0,6-1 1 16,15-3 1-16,-7 3 2 0,3-2 1 16,-3 2 3-16,-3 1 11 0,18-3 3 0,0 2-4 0,-3 3 4 15,4-2 1-15,-2 0 0 0,1 4 2 0,3-1-3 16,-1 3-9-16,2-4 0 0,1 1 1 0,6 2-6 16,-5 1-3-16,3 0 1 0,5-1-6 0,2-1 2 15,5-1 0-15,3 1 1 0,-1 0 0 0,9-6 2 16,-10 3-3-16,7-3 1 0,7-2 0 0,4 0-1 15,-14 2-1-15,10-2-1 0,-1-2 0 0,-3-3-2 16,13-2 1-16,-11-2 0 0,-4 5 0 0,2-6 0 16,0 1 1-16,1-5-1 0,-12 1 2 0,5-3 0 15,-1 6 0-15,-16-7 1 0,16-2-1 0,-11-3 2 16,-2 0-1-16,-3-4-1 0,6 2-2 0,-14 4-3 16,3-5 0-16,3 3-9 0,-10 2 0 0,-1 4-5 15,-6 4-4-15,3 6-1 0,4-4-9 0,1 3-1 0,-5 5-1 16,-5 4 1-16,1-1 0 0,11 1-1 0,-11 0 1 0,4 5-3 15,-10 5 6-15,8 3 1 0,-2 0-2 0,3 0 1 16,2-1 0-16,-1 9 3 0,4-3 1 0,2 6 2 16,4-5 1-16,0 4 2 0,1-2 2 0,6 6 2 15,0-15 0-15,-3-5 2 16,2-1 1-16,8 18 2 0,7-5 0 0,0-4 0 0,1 4 2 0,8-2 2 16,1-15 2-16,11-4 0 0,-12 2 1 0,-1-7-1 15,5-1 1-15,1 3 1 0,-5-10-1 0,1-5 0 16,4-2 0-16,-11 6-1 0,2-3 0 0,0-10-1 15,-2 6-2-15,1-10-8 0,-7 6-4 0,-3 2-7 0,2-5 1 16,-4-3-9-16,1 1-1 0,-6 4 0 0,-7 1 1 16,2 4 8-16,-5 0 6 0,0-1 4 0,-11 12 0 15,2-4 6-15,0 10-2 0,-1 5-1 0,2 0-2 16,-6-4-1-16,0 9-5 0,1 3-1 0,2 3-2 16,-1-2-1-16,1 2 3 0,7-2 1 0,2 4 0 15,0 0 3-15,6 0 3 0,6-1 2 0,10-2 2 16,-3 2 3-16,13 0 5 0,2 0 1 0,13-4 3 15,-5 4 0-15,21-8 0 0,-5 0 0 0,11-3 0 16,11-5-1-16,7-4-3 0,2 1-2 0,-1-6 0 16,8 0-1-16,2 0-1 0,0-3 0 0,9 0 0 15,-3-1 0-15,13-9-43 0,-9 6-25 0,9-9-39 16,6-5-43-16,-7-9 99 0,9 3-86 0,0-3-60 16</inkml:trace>
  <inkml:trace contextRef="#ctx0" brushRef="#br0" timeOffset="34855.94">14774 4866 361 0,'-3'-8'166'0,"1"5"-86"0,1 1-34 0,2-3-25 0,-5 3 4 15,4-1 7-15,1-1-18 0,-15 4 1 0,18-4 23 16,-5 3-21-16,-3 2 9 0,5-5-3 0,-11 4 2 15,8 0-14-15,-10 4 8 0,5-1-2 0,-3-2-8 16,-3 2 4-16,-1 0-4 0,6 0 2 0,-4 3-5 16,7-5 4-16,-4 2 0 0,-2 4-2 15,2-2 1-15,2 1-1 0,1-3-1 0,-5 8 1 0,-3-2-1 16,4 0-2-16,1-1 0 0,5-2 0 0,-5 7-2 16,-1-1 0-16,-1-5-1 0,-1 2 0 0,6 3-1 15,-7 1 1-15,2 7-1 0,0-7-1 0,1-3 1 16,1 8-1-16,0-5 1 0,-2 5-1 0,7-2 1 15,-2-3 0-15,-2-1 0 0,-1 5 2 0,1-1-1 0,4-5 2 0,-2 3-1 16,5-7 0-16,-6 3 0 0,7-4 0 0,-4 3 0 16,5-6 0-16,-2 3 0 0,-2 1-2 0,3-2 1 15,-6 8-1-15,6-5 0 0,0 3 0 0,0-1-1 16,-3 2 0-16,6-3 1 0,-1 1 0 16,-1 0 0-16,5-5 0 0,-6 5 0 0,1-2 0 0,1 3 0 15,4-7 1-15,-6 7 0 0,2-1 0 0,7-7 1 16,-7 7 0-16,3-2 0 0,0-3 0 0,2-1 1 15,-1 2 0-15,1-3 0 0,-2 5-1 0,0 3 0 16,0-6 0-16,4 1 1 0,-4 1-1 0,9-4 0 0,-8 6 0 16,6-6 0-16,0 0 1 0,0-2 0 0,-1 6-1 15,5-5 0-15,-7 5 1 0,1 5 0 0,4-6 1 16,-3 4 0-16,-1 0 0 0,6-5 1 0,1-3 1 16,-6 9 0-16,4-6-1 0,4-1 1 0,-5 0 0 0,8-4 0 15,-5 5 1-15,2-3-1 0,-10 2 1 0,12-4 1 16,-7 0 1-16,4 4 1 0,0-3 0 0,-2 3-1 15,2 0 2-15,-5-1-2 0,10 3 0 16,-6 1-1-16,-3-7 0 0,8-5-3 0,-4 7 1 0,0-2 0 16,4-5-1-16,-5 6-1 0,1-5 0 15,2 8 0-15,0 0-1 0,5-6 0 0,-5 7-1 16,2-2-1-16,4 0 0 0,-3 1 0 0,-4-2 0 16,10-5 0-16,-14 4-1 0,6 3 1 0,1-8-1 15,-4 5 1-15,5-1-2 0,0 1 1 0,9-6 0 16,-11 7 0-16,4-4 1 0,-2 2-1 0,-1 6 0 15,3-6 0-15,-1 2 1 0,-2 3-1 0,-2-2 0 16,4 2-1-16,1-3 1 0,3 1 0 0,-2-2-1 0,-6 5 1 16,2-1 0-16,4-6 0 0,2 6 0 15,-7-4 0-15,6-1 0 0,-6 2-1 0,3-2 1 0,2 1-1 16,4-2 1-16,-4 6 0 0,-2-3-1 16,4 2 1-16,-5-3-1 0,7 0 0 0,3 1 2 0,-1-1-1 15,-12 4 0-15,5-2 0 0,3-3 1 0,-1 6-1 16,5-6 1-16,-3 0 0 0,-13 3 0 0,8-3-1 0,8 1 0 15,-3 1 0-15,-4-3 0 0,-2 6 0 0,-6-9 0 0,11 8 0 16,6-5-1-16,-5 0 2 0,6-2-1 16,-5 2 1-16,-12-1-1 0,-9 1 2 0,1 0 1 15,32 2 0-15,4 6 2 0,-9-6 1 0,-1 3 0 0,0-4 1 16,-3 2 1-16,2-2 0 0,-3 0 0 0,2 0-2 16,-2-1 1-16,1-2-1 0,0 1-1 0,0 1 0 15,0-2-1-15,-4 3 0 0,-1 1-1 0,1-1 0 16,2 0-1-16,-1 0 0 0,-1 0-1 0,-3 4 1 15,7-4-1-15,2-1 0 0,-4-2 0 0,-3 6 0 16,3-3-1-16,0 0 1 0,4 0-1 0,-2 0 1 16,-1 2-1-16,4-1 0 0,-4 0 0 0,2-3 2 15,0 0-1-15,6-2 0 0,-7 3 0 0,3-5 0 16,1 1 0-16,-5 5 1 0,3-5-1 0,-5 4 0 16,-7 1 0-16,7 0 1 0,2 0-1 0,-7 0 1 15,2-1 1-15,5-5-1 0,0 6 0 0,4-5 1 16,1-1-1-16,-5 6 0 0,2-3 1 0,1 0-2 15,-2 3 2-15,6-4 0 0,-10 1 0 0,7-2 0 16,-4-5 7-16,-2 5 5 0,3-7 3 0,2 4 2 16,-6-2 3-16,-3 8-1 0,8-6 2 0,-7 4-1 15,5-2-5-15,7-3-5 0,-11 8-3 0,-2 1-3 16,3-5-2-16,6-5-2 0,-1 4-1 0,-4 4 0 16,-1-2-1-16,-6 2 0 0,10-3-1 0,-1-2 1 15,-10 3 0-15,2 1-1 0,-2 0 1 0,0-1-1 0,3-2 1 16,-1 3-1-16,-6 0 0 0,5 0 1 15,0-2-1-15,0 1 1 0,-4 2 0 0,0 0 1 0,1-1 0 16,-3-2 1-16,6 0 0 0,-2 0 0 0,-1-1 2 16,-8 4 0-16,3-6 1 0,-2 4 0 0,5 0 0 15,6-2 1-15,-15 1 1 0,5-2 0 0,-3 5 0 16,8-5 0-16,2-2 3 0,-10 3-1 0,3-4-1 0,-5 1-1 16,3-1 0-16,1 0 0 0,-2-1-1 0,-4 3-1 15,4 2-2-15,-2 3 0 0,3-6-1 0,-5 6 1 16,0-3 0-16,2 1 0 0,-2-3 0 0,2 4 1 15,-3-7-1-15,-2 7 2 0,-3-1-1 0,1-1 0 16,3-2-1-16,-5 1 2 0,0 3-1 0,1-6-1 16,-1 6 1-16,1-4-1 0,1-2 1 0,-2-4 0 15,-1 5-1-15,-4-2 1 0,2-1-1 0,-3 5 0 16,0-7 1-16,-5-7 0 0,4 2 0 0,-7 8 0 16,1-9 0-16,-6 5 0 0,3-3-1 0,-6-8 1 15,-2 14-1-15,-6 1 0 0,-1-2-1 0,0-5 0 16,-2 3-1-16,-7-5 0 0,-1 5 0 0,-5-1-1 15,2-3 0-15,-11 5 0 0,6-4 0 0,-16 6-1 16,1 2 0-16,4-1 0 0,-3 1 0 0,6 3 0 0,-7 3-1 16,-6-13 0-16,0 9 0 0,11-2 0 0,-6-1 0 15,3 1 0-15,-16 0 0 0,0 4 0 0,6-5 0 16,7 7-1-16,-13-2 1 0,4-4-1 0,-1 3 1 16,-5 3-1-16,-2 3 0 0,10-11 0 0,-6 8 1 15,10 0-1-15,-5 0 1 0,-14 4 0 0,12-3 0 16,-6 11-1-16,6-9 1 0,0 3 0 0,-7 1 0 15,1 1 0-15,0 1 0 0,6 4 1 0,-2-9 0 16,-2 5-1-16,2 4 0 0,-3-2 0 0,7-5 0 16,-5 8 0-16,1-1 0 0,4 1 0 0,1-3-1 15,9-3 1-15,-1 2 0 0,2 2-1 0,3 4 1 16,-2-6 0-16,12-1-1 0,-1 3 1 0,-2 0 0 0,-5 0 0 16,6 1 0-16,-1-2 0 0,2 0 0 15,5-3 0-15,16 0 0 0,14-1-1 16,0 0 1-16,-37 5 0 0,-2-2 0 0,-1 3 0 0,12-6 0 15,3-2 0-15,-2 4 0 0,0 3 0 0,6-4 0 16,13-3 0-16,-1 2 0 0,-3 5 0 0,2-3 0 0,-3 2 0 16,5-5 0-16,-1 0 0 0,2-1 0 0,-2 4 0 15,6-5 0-15,0 1 0 0,-2 2 0 0,-1 1 0 16,-3 0 0-16,3 0 0 0,-1-3 0 0,1 3 1 16,-5 3 0-16,2-4-1 0,3 1 0 0,-5 5 0 15,8-4-4-15,-2 6-27 0,1-5-18 0,4 1-25 16,1 1 8-16,0-2-124 0,5 1-71 0,3-8 177 15,2 1-122-15,3-4-31 0</inkml:trace>
  <inkml:trace contextRef="#ctx0" brushRef="#br0" timeOffset="35775.6">17453 4577 335 0,'-5'0'245'0,"1"-1"-86"0,2 1-94 0,0 1 48 0,-6 4-41 15,6-2-8-15,3 0 3 0,-3-3-2 0,4 3-32 16,-1-2 14-16,2 7 2 0,-2-3 0 0,7-4-4 15,-1 7 0-15,4-5-6 0,0 3-8 0,0 0 1 16,3-4-1-16,3-6 1 0,1 4 1 0,3-9 1 16,-2-2 0-16,6 4-1 0,4-8 0 0,-3 0-4 0,2 1-1 15,4-5-8-15,-1 2-3 0,1 2-2 0,-5-2-2 16,1-2-3-16,-3 2-1 0,1-1 0 0,-1 1 1 16,-6 4 1-16,-1-3-1 0,-2 0 1 0,-3 2-1 15,0-1 1-15,-5 4 1 0,-5 2-1 0,4-5-1 16,-4 5 0-16,-2-1 0 0,-3 4-1 0,-5 2 0 15,3-6-2-15,-2 6-1 0,2-3-1 0,-4 3 0 16,0 5-4-16,0-1 1 0,6-5-2 0,-6 9-3 16,-3 3 1-16,0 0-2 0,3 1 0 0,-2 0-2 15,2-1 3-15,-2 4-3 0,0-2 1 0,11-2 2 0,-3 4-2 16,2-3 2-16,-2 1-1 0,2 1 0 0,2-1 1 0,6 2 0 16,-2 0 2-16,0 1 0 0,4-8 0 0,-2 6 1 15,6-4 1-15,-2-2 1 0,5-2 2 0,0-2 0 16,-3-2 0-16,2 0 0 0,0-1 1 0,2-4 0 15,9-1-1-15,-5 1 0 0,2-5 1 0,-6 1-1 16,6 1 1-16,0-1 0 0,-3-2 0 0,2-2-1 16,-12-2 2-16,1 2 0 0,1 1 0 0,-1-3 0 15,2-2 0-15,-2 0 0 0,2-2-1 0,-2 0 0 16,-4 4 0-16,-5 8-2 0,-3-3-2 0,0 7 1 16,-2-4-2-16,-2 8 0 0,-1 1-3 0,-5 6 0 15,4 1 0-15,-1 0-3 0,3-1 1 0,-1 0 0 16,-3 7 0-16,2 0 0 0,1-1 1 0,3-6-1 15,1 5 1-15,1 1 1 0,0 1 0 0,3-5 0 16,2 3 0-16,4-7 1 0,-3 3 1 0,4 2 1 16,2-7 1-16,-1-1 1 0,3 2 2 0,5-3 0 15,1-3 2-15,-4 3 0 0,6-1-1 0,-4-7 1 16,6 0 0-16,7-5 2 0,-2-3-1 0,4-3 1 16,-2-2-1-16,6-15 2 0,-1 6 0 0,9-2 1 15,-3-6 0-15,0 4-1 0,-4-3-1 0,6-4 0 16,1 6 0-16,-3 3-1 0,6-9-1 0,-8-1 1 15,5-2-2-15,1-6 0 0,-2 2-1 0,-3 1-3 16,2-7-7-16,4 4-40 0,-13 9-30 0,4 2-41 0,-1 9 25 0,0-10 49 16,6-4-69-16,-7 9-14 0</inkml:trace>
  <inkml:trace contextRef="#ctx0" brushRef="#br0" timeOffset="39443.36">8236 5134 306 0,'-2'-18'137'0,"-2"2"-81"0,0 5-29 0,1-4-3 15,1 2 9-15,-2-5 12 0,1-2 3 0,-4 6 3 16,0 1 1-16,-1-1-2 0,-1 2-1 0,0 1-3 16,2-2-3-16,-1 5-10 0,4-1-4 0,-9 3-5 15,9 0-4-15,-1 2-8 0,2 3 0 0,-8-2-1 16,-6 3-6-16,0 4-2 0,8 0 0 0,-1-1-2 15,-12 4 2-15,9 0 1 0,-7 0-3 0,3 6 4 16,8-4 5-16,-14 5 2 0,-2 4 2 0,9 1 0 16,-7 3 1-16,-4 9-2 0,5-5 3 0,-2-1-6 15,0 6-1-15,3-3-2 0,-2-2-1 0,-1 1-1 16,5-6 0-16,7-2-2 0,5-5-1 16,4-7 0-16,-1 0 1 0,-8 17-2 0,9 0 0 0,-3 0 0 0,-1 3 1 0,5 0-1 15,0 2 0-15,1 1-1 0,-3-7 1 0,-5-1 0 16,9 2-1-16,0 0 0 0,3 0 0 15,0-4 0-15,2 1 0 0,-3-5 0 0,12 1 0 0,1 1 0 16,-1-5 0-16,1 3 0 0,2-4 1 0,1-1 0 16,1-2 1-16,2 2 2 0,1-5 0 0,4 0 1 15,-1-2 0-15,8-2 1 0,5 0-2 0,-6 0 2 16,3 2-2-16,4-3 1 0,-2 2 0 0,-5 2-2 16,4-1 1-16,-8 0-1 0,10-2 0 0,0 2 0 15,-2-1 0-15,-3 0 1 0,17-3-1 0,-9 4 2 16,5-2-1-16,0 2 1 0,1-4 0 0,-3 1 0 15,5 0 0-15,-5-1-1 0,1-1 0 0,1-2-1 16,0 1-1-16,-2 2 0 0,-1-1 0 0,5 0-1 16,-1-4 0-16,-1 5 0 0,-2 0 1 0,3-2 0 15,-7-2-1-15,1-1 1 0,9 10 0 0,-2-10 0 16,-11 5 1-16,6 2-2 0,-7-3 1 0,9 1 0 16,-3-2 0-16,-1 4 0 0,-8-7-1 0,3 3 1 0,4-2-1 15,5 4 1-15,3-4-1 0,-5 4 1 0,-2 0-1 16,6-5 0-16,-11 5 0 0,4 0 0 0,3-4 0 15,-8 4 0-15,3-1 0 0,-1 1 0 0,-2 0-1 16,5 0 1-16,2 0 0 0,-2-1 0 0,3 0 0 16,1 0 1-16,-7 2-2 0,7-1 2 0,-2-2-1 15,0 1 0-15,-7 1 1 0,4 3-1 0,-10-1 0 0,6-2-1 16,7 0 1-16,-5 3 0 0,-4 0-1 0,8-3 1 16,-5 2 0-16,11-2-1 0,-3 0 1 0,1 1 1 15,-6 0-1-15,5 0 1 0,-4 1-1 0,4-1 0 16,4 1 1-16,1-1 1 0,-6 1-2 0,6 0 0 15,4-1 1-15,-5 1-1 0,4-1 1 0,-2 2 0 16,3-3 0-16,0 0 0 0,0 0 1 0,1 0 0 16,-12 2 1-16,8 0 0 0,4-2-1 0,-8 3 0 15,3-2 1-15,-6-1-1 0,6 0 0 0,-1 0 1 16,8-1-2-16,-10 0 1 0,-1 1 1 0,6 2-1 16,-3-2 0-16,-6 3 0 0,1-2 1 0,6 0-1 15,-5-1 0-15,3 0-1 0,-7 0 1 0,9-1-1 16,-1 0 1-16,0 1 0 0,-3 0 1 0,2-4 5 0,-7 3 3 15,9-5-1-15,-14 0 3 0,1 4 3 16,-7-1-1-16,4-3 2 0,-1 0-1 0,0 2-6 16,4-2 0-16,-7 5 2 0,4-5-1 0,-10 3-2 0,13-3 3 15,-9 4 1-15,-1-1 3 0,-3 0-1 0,-1-4 2 0,-1 4-1 16,5-4-2-16,0 2 1 0,-14-2-2 16,-5 4-2-16,-1 0-2 0,18-11 1 0,4 8 0 0,-6-4-1 15,2 2 1-15,-3-6 3 0,-9 2 0 0,2-3 2 16,-8 6 0-16,-1-5 2 0,1-6 1 0,2-2 0 15,-2 0 0-15,-8 4 0 0,1-5 1 0,0-3 2 16,-2 2-2-16,4-3 0 0,-7 1 0 0,-4 5 0 16,5-2-2-16,-7-1-3 0,3-1-1 0,0 1-3 15,-6 4 2-15,-2 2-4 0,-3-1 0 0,-7 1 0 16,2 0 0-16,2-2 0 0,-3-8-2 0,-11 9 0 0,4-9-1 16,-3 0-2-16,-4 1-1 0,-3-6-2 15,-7 2 0-15,-5 8-1 0,-12 3 0 0,12-5-1 16,-13 7 0-16,4-5 1 0,-8 7-1 0,2 3 1 15,-2-6 0-15,-5 3 0 0,5 0 0 0,26 8 0 16,23 5 0-16,0-1-1 0,-79-12 1 0,-5 1-1 0,13-2 0 16,-8 7 0-16,-10-8 0 0,2 1 0 0,1 9 0 15,22-8 0-15,-4 9 1 0,0-3 0 0,0 11 0 16,4-10-1-16,-1 7 1 0,3 0 0 0,-4-1 0 16,-1 7 0-16,5-3 0 0,0-4 0 0,-10 3 0 15,14 2 0-15,-5 2 0 0,5-3 0 0,2-1 0 16,-1 4 0-16,4 4 0 0,8-4 0 0,-7 1 0 15,-3 6 0-15,16-2-1 0,3-2 1 0,-7 5 0 16,1-9 0-16,-7 8 0 0,15-8-1 0,4 5 1 0,-10-5 0 16,1 6-1-16,-3-2 1 0,-4-5 0 0,4 12-1 15,10-3 0-15,-11-1 1 0,13-3-1 0,-4 5 0 16,-4-4 1-16,19 3-1 0,-5 0 0 0,0-6 1 16,4 1 0-16,-6 0 0 0,5 8-1 0,-1-4 1 15,1 0 0-15,2 7-1 0,2-10 1 0,5 6-1 16,-7 6 1-16,2-8-1 0,1-1 1 0,8-3-1 15,2 1 0-15,2 2 1 0,-9 3-1 0,16-1 1 16,-2-4-1-16,-5 3 1 0,1 0-1 0,3 3 1 16,-4 1 0-16,10-5 0 0,2 2 0 0,-3-2 0 15,9 1 0-15,-5 4 0 0,5-3 0 0,3-3-3 16,0 1-5-16,8-3-52 0,-2 3-30 0,-1 5-39 16,9-9-49-16,9-1 120 0,-1-2-104 0,11-1-66 15</inkml:trace>
  <inkml:trace contextRef="#ctx0" brushRef="#br0" timeOffset="40276.18">12237 4450 957 0,'0'1'390'15,"-7"-2"-269"-15,-1 1-89 0,1 5 36 0,-4 1-53 16,2-4-1-16,1 2-1 0,3-2-4 0,-4 5-1 0,3-2-2 15,-2-1-1-15,4 2-1 0,-3-2-2 16,2 4-1-16,0 1 0 0,2 0-1 0,1 3-2 16,6 3 0-16,-1-1 0 0,3-6-1 0,9 0 3 15,-5 5 3-15,6-5 10 0,6-7 7 0,-5-4 3 16,6-1 6-16,1-1 6 0,11-4 1 0,-6 0 0 16,3-12-2-16,4 7-7 0,-7 1-4 0,11-7-4 15,-2 3-1-15,-9-1-5 0,0 0 0 0,1-2-2 16,0 0 1-16,-1-2-1 0,3-2-2 0,-12 10 2 15,4-9 0-15,-5 2 1 0,-6 6-1 0,-8 1 2 16,6-2-1-16,-12 5 1 0,2 3 0 0,0-7-1 16,-2 8-2-16,-4 4-3 0,1-3-2 0,-1 3-2 15,-4 1-2-15,4-1-5 0,-7 2 1 0,0 8-3 16,-3-3-1-16,1 0-1 0,-1 8 1 0,5-6-1 0,3 6 1 0,1-2 1 16,2-6 0-16,1 2 1 0,-6 11 0 0,4-4 1 15,4 4 1-15,-1 0-1 0,2-4 2 0,3 3-1 16,8-7 1-16,-2-8 2 0,-1 4 1 0,6-2 2 15,5-2 0-15,4-1 2 0,4-2 3 0,-8-4 0 16,-3-1 2-16,20 2-1 0,-11-7-1 0,4 1 1 16,1-1 0-16,-10-4 1 0,13 1-3 0,-6-1 1 15,5-7 0-15,-13 4 0 0,0-6-1 0,1-3 0 0,-7 2 1 16,1 0 0-16,-3-2-2 0,-8 3 1 16,1 1-1-16,1-1 0 0,-7 10-1 0,0-2-1 0,-5 1-2 15,-3 4-1-15,3 4-1 0,-2 2-3 16,-3 7 0-16,-2 1-4 0,-2 3-2 0,4 0-1 0,-1 8 2 15,-1 4-2-15,0 7 1 0,8-10 2 0,-3 3-3 16,5 5 4-16,-2-2 1 0,1 7 1 0,4-7-1 16,-1 2 2-16,7-7 0 0,-3 7 0 0,1-1 2 15,11-10 0-15,11 0 1 0,-10 0 0 0,13-8 5 16,1-1 0-16,6-4 1 0,7 0 1 16,3-6 1-16,-1 0-1 0,-2-5 2 0,9-2-1 15,-1-5 0-15,-1-1 1 0,2-2 1 0,-1-6 2 0,7-2 0 16,-4-3 3-16,-1 0-1 0,-21 10 3 15,-16 12-1-15,1 1 0 0,46-27 0 0,4-18-2 0,1 1-1 16,-6 6-3-16,-8-2-5 0,9-18-26 0,3 5-36 16,-17 8 47-16,5-3-33 0,-11-18-31 0</inkml:trace>
  <inkml:trace contextRef="#ctx0" brushRef="#br0" timeOffset="60374.02">19783 6889 606 0,'-10'9'193'0,"0"-4"-150"0,-4 2-35 0,2 1-3 16,-1 1 1-16,0 2 3 0,2-7 6 0,-1 2 14 15,3-3 7-15,-5 4 6 0,-5 0 5 0,0-4 13 16,2 1 1-16,0-3-1 0,-1 3-2 0,-3 1-8 16,5-1-3-16,-7-2-4 0,4-1-4 0,-3-1-10 15,-3 1-3-15,-7-1-3 0,4 1-2 0,-11 2-8 16,2-1-3-16,-13 4-2 0,10-2-1 0,-10 8-4 15,4-5-1-15,7-4 0 0,-13 1 0 0,13 0 1 16,-12 1-2-16,10-1 1 0,0-6 0 0,0-1 1 16,-11 4-1-16,3 7 0 0,-1-5 1 0,-4-5-1 15,3 0 1-15,1 1 0 0,2-5 0 0,-5 4-1 16,12-2 2-16,-5-6 1 0,5 1 2 0,-6 5-1 16,-2-5 7-16,10 3 8 0,-3-1 2 0,0-1 2 0,-1-6 0 15,3-3 1-15,1 4 5 0,5-3 2 0,2 2-4 0,-6-5-6 16,5 2 1-16,-2-1 5 0,13 2-1 0,-8-1 1 15,-3 0-5-15,12-2 2 0,-4 0-2 0,4 0 1 16,1-3-2-16,7 2-2 0,3-2-1 0,-4-3-1 16,4 1-1-16,4-3-2 0,1 5 0 0,7-5-3 15,-2 0-2-15,8-4-3 0,-16 5-1 0,16-1-1 16,-6-2-2-16,-3 3-1 0,4-2-2 0,-4 5 0 16,8 0 0-16,0-6 0 0,-8 3-1 0,5 5 0 15,3-4 0-15,2 6 0 0,2-7-1 0,0 1 0 16,-5 0 0-16,4-1-1 0,14 1 1 0,-11 3-1 15,7-7 0-15,-3-1 0 0,3 3-1 0,5 5 1 16,-4 1 0-16,0-2 0 0,1 1 0 0,1 1 0 16,1 1 0-16,5 2 0 0,-3 4 0 0,-5-7 0 15,6 7-1-15,3-2 1 0,-3 4-1 0,-2 4 0 16,0-2 0-16,3-2-1 0,-1 1 0 0,-4 1 0 16,6 3-1-16,-5 1 1 0,2 1 0 0,6-6 0 15,-1 6 1-15,1 2-1 0,0 5 1 0,-1-1 0 16,4-3 2-16,4 2-1 0,-11 1 1 0,5 1-1 15,6-2 1-15,-7 7 0 0,10-7 1 0,-6 3-1 16,0 5 1-16,-4-2 0 0,6 0 0 0,1-3-1 0,-3 8 1 16,7-7 0-16,-9 4 0 0,3-3-1 0,-4 0 0 0,6 0 0 15,-6 5 1-15,0 1-1 0,-3-3 0 0,-3 2 0 16,-1-1 1-16,3 5-1 0,5-1 1 0,-14 4 0 16,12-3-1-16,-4 2 1 0,0 4-1 0,3 1 1 15,-3-1-1-15,0 0 1 0,-10-3 0 0,16 0 0 16,-9 5 0-16,2-6 0 0,3 6 1 0,-7-7-1 15,1 4 0-15,6 3 0 0,-1 1 0 0,-3-3 0 16,-6-2 0-16,0-5 0 0,2 5 0 0,0-1 0 16,-3-1 0-16,-2-2 0 0,5-3 0 0,-5 2 1 15,0 2 0-15,1 0-1 0,-1-3 1 0,-8 4 0 0,8-1-1 16,-9 6 1-16,7-6 1 0,-6 4-1 0,-2 1-1 16,-1 3 1-16,0-2-1 0,9-5 0 0,-1 0 1 15,-5 4-1-15,-1-3 0 0,2 2 1 0,-1-1 0 16,-1-1 0-16,-5 0 0 0,2-3 0 0,-5 5 0 15,-3-1 0-15,-7 3 1 0,8-6-2 0,-3-2 1 16,-4 4 0-16,3 1 0 0,0 1 1 0,-2-7-1 0,2 1 1 16,7 6 0-16,-16-3 0 0,14 0-1 0,-6-2 1 15,0-1-1-15,-9-1 0 0,7 4 1 0,2 1-1 16,-6-6 0-16,11 5 0 0,-10-1 1 16,4 3-1-16,2-8 2 0,6 5-1 0,-6-2 1 0,-1 2 1 15,-3-12 0-15,-2 2 1 0,11-1 1 0,-8 0-1 16,9-5-10-16,-2-2-13 0,-6-7-15 0,10 2-25 15,-5 4-89-15,3-8-91 0,0-8 173 0,-7 5-118 0,3-9-49 16</inkml:trace>
  <inkml:trace contextRef="#ctx0" brushRef="#br0" timeOffset="61577.98">19680 5991 909 0,'1'-2'307'15,"0"-5"-242"-15,0 4-54 0,0-6-5 16,1 1-2-16,4-1 5 0,-5-1 4 0,5-6 3 0,-1 0 3 0,3-1 8 16,-4 4 2-16,0-4 4 15,1 2 0-15,-1-3 3 0,6-4-1 0,-4 6 0 0,2-5 0 16,1-6 3-16,3-2 0 0,1 0 3 16,0-3 0-16,-2-2-5 0,1 1 1 0,10-9-2 0,-2 1-5 15,-10 0-6-15,12-3-2 0,-6 4-3 0,14-8-2 0,-1-8-3 16,2 5-3-16,-15 2 1 0,16-4 1 0,0 0-2 0,-1-7-1 15,1 0-1-15,-1 1-1 0,4 10 1 0,-1-11-1 16,-1 5-2-16,5 0 0 0,-2 5-1 0,3-6-1 16,-2 5-1-16,-4-1 0 0,3 0-1 0,0 2 1 15,1 1-1-15,4-3 0 0,-7-1 1 0,3 8 0 16,-2-1 0-16,-2 2 1 0,-3 1 0 0,-3 4 1 16,-1 4 0-16,-1 4 0 0,6-5 0 0,-11 6 0 15,0 2-1-15,2 2 0 0,-2-5-1 0,5 1 0 16,-4 0 0-16,-1 1-1 0,-3 5 1 0,1-2-1 15,-1 2 2-15,1 1-2 0,-2 1 2 0,-6 11 0 16,2-2 0-16,-1-1 0 0,0 1 0 0,-2-1 0 16,-2 3 0-16,0 3 0 0,-1 0 0 0,-1-2-1 15,-3 7 0-15,4-3-1 0,-2 1-2 0,-1 3-7 16,-4 1-6-16,1 1-8 0,2 0-10 0,3-3-31 16,-4 3-19-16,0-3 9 0,-2 3-59 0,1 0-29 15,3-1 101-15,-8 3-74 0,-2-2-34 0</inkml:trace>
  <inkml:trace contextRef="#ctx0" brushRef="#br0" timeOffset="61890.28">20859 3484 901 0,'1'-6'326'0,"-1"3"-227"0,9-3-76 15,1 2-9-15,4-3 0 0,4 0 3 0,1-2 13 16,-1 2 2-16,11-2 1 0,-7 0-1 0,6-1-3 16,-1-3-4-16,-2 2-2 0,4-1-5 0,-5 9-8 15,5-3-1-15,-5 0-2 0,-7 7 2 0,1 4-1 16,-2 0 1-16,3 6 3 0,-4-4 2 0,-4 2 0 0,-6 5 1 16,-2 7-1-16,4-3 0 0,-10-1-1 0,1 0-1 15,0-9-2-15,1 1 1 0,-10 23-2 0,-4 11 1 16,1-1-1-16,1-2 0 0,-2-6 0 0,-1 1 0 15,1 3-3-15,3-15-30 0,-1 0-21 0,5-9-30 16,-1-2-38-16,0-1 81 0,5 2-71 0,1-8-47 16</inkml:trace>
  <inkml:trace contextRef="#ctx0" brushRef="#br0" timeOffset="62591.03">21483 2523 246 0,'-21'-3'156'0,"9"7"-98"0,-4-6-41 16,1 2 21-16,-1 0-31 0,-2-3 1 15,9 4 3-15,-2 2 15 0,9 2 5 0,-12-3 6 0,12-4 3 16,2 4 14-16,6-5 5 0,-6 10 3 0,1-7 0 15,1 0-3-15,0-3 1 0,1 2 0 16,2-3 3-16,-3 2-1 0,6-3-1 0,7-2 0 16,-9-2 1-16,9 1-7 0,0 1-7 0,7-5-5 0,-1 3-8 15,-1 0-12-15,1 0-6 0,6-3-3 16,-1 0-5-16,-1-2-4 0,1 5 0 0,-1 2-2 16,0-3 1-16,-3-2-1 0,2 3 0 0,-5 3 0 0,0 1-1 15,-6 2 1-15,2-3-1 0,-1-2 1 0,-5 8-1 16,9 2 0-16,-8-1 1 0,-1-6-1 0,5 2 0 15,-2 4 1-15,-7 3-1 0,2-2 0 0,-7 1 0 16,2 6-1-16,-4-3 1 0,-1 8-1 0,-10 2-1 0,5 0 0 16,8-3 0-16,-3 4 0 0,0-2 0 0,-11 6 0 0,10-1 1 15,-5 3 1-15,6-3 0 0,-2-1 0 0,-8 6 2 16,-2 1-1-16,6-1-9 0,5-12-8 0,-6 6-10 16,5-1-13-16,0-4-39 0,-2-1-21 0,3-3-36 15,3-7-41-15,-1 5 113 0,-1-2-85 0,-1-9-43 16</inkml:trace>
  <inkml:trace contextRef="#ctx0" brushRef="#br0" timeOffset="62823.17">21820 2465 962 0,'0'2'325'16,"-3"7"-223"-16,5-3-68 0,-5 2-19 0,-1 4-1 0,7-2-4 15,-3 2-5-15,8-1 3 0,-6 4-2 16,7-2-1-16,-7-1-1 0,1 5 1 0,3 0-2 16,-1 2-1-16,5-6 2 0,-7 4 1 0,8-6-1 15,-8 7 2-15,13-9 3 0,-13 7-1 0,10-12-4 16,-1 5-4-16,-14 0-25 0,9-5-19 0,5 1-19 16,-10-3-29-16,1-2 60 0,7-6-55 0,-11 5-30 15</inkml:trace>
  <inkml:trace contextRef="#ctx0" brushRef="#br0" timeOffset="63525">21909 2508 794 0,'-1'-5'346'0,"9"-4"-191"0,-3-4-94 0,0 6 52 16,2 0-55-16,2 2-6 0,1-1-12 0,3-2-16 0,6-1-6 16,-12 5-6-16,12-5-4 0,-3 2-3 15,1-3 0-15,-4 2-1 0,-2 2 1 0,-4-3-1 0,6 1 2 16,-1 0 0-16,-4 2 0 0,3-3 1 0,-2-1 1 15,0 0 0-15,-4 3 0 0,4 0 1 16,-2-6-1-16,-2 4 2 0,-1 3-1 0,1-7-4 0,-3 5-2 16,1-7 2-16,1 0-1 0,0-1-9 0,-4 9-4 15,3-15-2-15,1 8-1 0,-2-2 0 0,-2-1 2 16,0 6-2-16,0 2-2 0,0 0 9 0,-1-2 1 16,-3 3 1-16,3 3 1 0,-1-2 0 0,2 4 1 15,0-4 0-15,1 2 0 0,-1 2 1 0,1-1 1 16,0 1 0-16,2 3-1 0,-2-1-1 0,2 2-1 15,-3 2 0-15,1-1 0 0,0 3-2 0,-1 6-2 16,0-2 1-16,2 8 0 0,2 1 2 0,-4-3-1 16,2 8 1-16,-1 8-1 0,2-7 3 0,-1 2 1 15,1 2 0-15,1-5 0 0,-2 6 2 0,2-2 1 16,1-5 1-16,0-4 1 0,1 5 1 0,3-7 1 16,-2-1 0-16,0 9-1 0,-5-9 2 0,1 1-2 0,1-5 0 15,1-1-2-15,-1 3 0 0,-2-2-4 0,3-10-3 0,-10 1-3 16,9-1-2-16,-3-1-1 0,0 1-6 0,-2 1-3 15,-4-2-4-15,0-2 0 0,5-1-3 0,-1 0 0 16,0-1 1-16,-6 1 1 0,4-2 3 0,-8 4 4 16,3-1 2-16,-4 3 1 0,-1 2 3 0,1-1 3 15,0 4-2-15,-1-2-1 0,5 1 8 0,0 6 1 16,-3-1 1-16,-1-1 3 0,0 4 1 0,2 1-2 16,-1 5 4-16,-1 0 0 0,7 1-7 0,-2 1 0 15,5-7-2-15,-2 6 0 0,6-4 0 0,0-4-1 16,2 0 0-16,1-5 1 0,-1 6 3 0,2-5 1 15,2 5 4-15,0 0 1 0,1-10 6 0,2 6 2 16,1-3 2-16,5-6 2 0,4-6 1 0,-12 6 0 16,13-8 0-16,-2 1 0 0,-5 0-3 0,2-1 1 15,-3 0-2-15,-1-5-1 0,-2 10-1 0,6-10 1 16,-17 5 1-16,3 0 2 0,-1-1 0 0,7-7 2 16,-7-2 1-16,0 5 6 0,-2-5-1 0,-7 1 0 15,8 2-5-15,-10-3 3 0,-5 5-8 0,-1 3-4 16,-3 6-3-16,-3 2-5 0,0 0-5 0,4 1-4 15,-3 3 0-15,4 2-5 0,3 1-18 0,-6 0-11 16,6-3 7-16,0 3-73 0,-1 3-26 0,3 2-45 16,6-11 115-16,-2 4-92 0,4-6-33 0</inkml:trace>
  <inkml:trace contextRef="#ctx0" brushRef="#br0" timeOffset="63792.71">22511 2065 937 0,'-2'-9'354'0,"-2"5"-246"0,2-6-76 0,-3 10 6 16,1-2-11-16,-1-4 0 0,5 6-7 0,0 4 2 15,-4 1-3-15,-5 3-3 0,3-2-3 0,4 2-1 16,-1 1-2-16,4 3-1 0,-1 1-3 0,2 0-5 0,-6 8-1 15,9-11 0-15,-5 5-1 0,10 4 0 16,-2 0 1-16,-7 1 0 0,6 0 2 0,3-3 0 0,0-7 2 16,6 11 0-16,-6-11-10 0,-5 5-14 15,5-6-20-15,6-4 9 0,-8 2-126 0,0-2 125 0,4 3-85 16,-3-4-51-16</inkml:trace>
  <inkml:trace contextRef="#ctx0" brushRef="#br0" timeOffset="64125.34">22516 2088 1845 0,'1'0'3'16,"0"-1"-1"-16,9-10 1 0,-8 10 0 0,8-2 0 15,-5-1-1-15,3-3 2 0,5 1 1 0,4-4-2 16,-1 4 0-16,0 1 0 0,6-5-2 0,-4 3 1 15,6 0-1-15,0 2 0 0,-8-1 0 0,5 1 0 16,-1 0 1-16,2 2 0 0,-9 4 0 0,-5-1 1 16,1 2 0-16,-5 1 1 0,10-2 0 0,-12 3 0 0,-5-3 0 0,6 1 0 15,0-1-1-15,6-1 0 0,2 0-2 0,-1 4-1 16,-9 1-4-16,0 2-1 0,8-3-5 0,-15 7 0 16,2 1-2-16,-5 0-2 0,-3 1 1 0,-1 2 1 15,3-2-1-15,-2 3-2 0,4-4-7 0,-1 4-5 16,5-2-8-16,-9 3-8 0,6 0-30 0,-1-1-13 15,-7 5-13-15,7-4-13 0,-3 2-40 0,-1 0-21 16,-2-7 102-16,3 1-69 0,0-3 1 0</inkml:trace>
  <inkml:trace contextRef="#ctx0" brushRef="#br0" timeOffset="64300.41">22562 2384 226 0,'-5'-2'162'0,"2"-2"-53"0,1 2 19 0,1 0-7 16,-1-4-11-16,2-1-20 0,-2 8-49 0,4-6 24 15,0 1-3-15,3 1-2 0,0-3-3 0,1 4 2 16,3-4 0-16,2 2 1 0,1-8 0 0,-1 7-3 15,3-7-5-15,3 2-16 0,0 3-5 0,3-3 1 16,1 2-11-16,-2-3-11 0,-1 4-2 16,3-2-2-16,-2 4 1 0,0-1-7 0,0-5-10 15,-12 6-18-15,4-2-40 0,0 1 25 0,10-4-78 16,-15 9-38-16,5-4 103 0,3-6-81 0,-2 1-48 16</inkml:trace>
  <inkml:trace contextRef="#ctx0" brushRef="#br0" timeOffset="64842.21">23011 1844 906 0,'-4'-12'377'0,"2"3"-247"16,0 9-85-16,0-4 11 0,0 6-13 0,-1 2-10 16,6-7-17-16,-3 9-8 0,1-2-5 0,2-4-3 15,-1 6-6-15,-1 1 1 0,5-4 1 0,-7 8 1 0,1 7 0 16,1-10 0-16,-3 14-1 0,-1-4 0 0,4-4 2 0,-1 6 0 15,2 1 2-15,0-2 0 0,2-3 0 0,-2 2 1 16,4 0 1-16,-3-1 2 0,-1 4-2 0,0-5 3 16,3-2-1-16,-4 1 3 0,1-6-4 0,-1-2 3 15,0 4-12-15,1-7-14 0,1-3-2 0,-1-1-4 16,-1 0 0-16,-1 0-2 0,0 3 3 0,0-4-4 16,0-7 13-16,0 3 10 0,-3 1 4 0,3-2 1 15,-3 0 0-15,5-3 0 0,0-2-1 0,0-3 0 16,-1 7 1-16,6-5-1 0,-5-1 2 0,5-1 1 15,-1 1 2-15,-2 0 5 0,4 1 2 0,-3 3 3 16,4-2 1-16,-2-1 5 0,0 3-1 0,-1-1-1 16,2-1 0-16,-2-1-3 0,-1 2 0 0,1-2-2 15,1 1 1-15,-2-1-3 0,4 0 1 0,-5 1 1 16,6-1 2-16,0-2 0 0,-1-2 0 0,-3 3 4 16,3-2 1-16,0 5 2 0,-5-4-2 0,2 5 0 15,-2-2 3-15,0 7-2 0,-4 1 0 0,2 1-4 16,-2 1-1-16,6-3-1 0,-4 4-2 15,-2 1 1-15,1-1-5 0,-7 6-1 0,9 0 0 0,2-2-1 16,-7 6 1-16,-5 5-2 0,6-1 1 0,1-1-2 16,4 1 0-16,2-1 0 0,-11 1-1 15,5 5 1-15,2-6-1 0,7 2-1 0,8 0 0 0,-17 3 0 16,3 0 2-16,-1 0 0 0,14 0 0 0,-12-1 2 16,-4 2-13-16,10 0-19 0,-17-2-23 0,9 2-32 15,-4 0-153-15,-2-2 184 0,0-2-135 0,-6-2-74 16</inkml:trace>
  <inkml:trace contextRef="#ctx0" brushRef="#br0" timeOffset="65194.6">22731 2483 1299 0,'7'0'456'0,"-2"-1"-357"0,6 0-83 15,1-1-16-15,4 1 1 0,-11 1 2 0,1 0 0 16,1-6 1-16,-3 4-2 0,21 2 0 0,-11-6-1 16,-3 0 1-16,11-2-2 0,0 0 0 0,0 0 2 15,4 1-1-15,-8-2 5 0,-8 0 5 0,5 4 3 16,0 0-1-16,4-4 8 0,-7 5 1 0,4-1-1 16,-4 2 0-16,0-3-2 0,2 3-6 0,0-2-3 15,-2 4 1-15,-6 1-7 0,0 0-2 16,-3 0 2-16,0 1-1 0,5-1-3 0,-4 3 1 0,3 2 1 0,4-5 0 15,-9 6-1-15,5 0 1 0,-2 2-1 0,1-2-1 16,-1 0 1-16,-1 3 0 0,2 2-1 0,-1 1 1 16,2-2 0-16,-5 4 0 0,6-6 0 15,-1 4 1-15,-4-2 0 0,9-1-2 0,-9 0-1 0,-3 3-10 16,3-5-28-16,8-2-20 0,-11 2 6 16,3 0-63-16,6-6-119 0,-7 1 171 0,9-6-127 0,0-3-49 15</inkml:trace>
  <inkml:trace contextRef="#ctx0" brushRef="#br0" timeOffset="65675.23">23542 1810 1098 0,'0'-7'400'15,"-3"6"-298"-15,3-4-75 0,2-10-3 0,2 7 2 16,-3 7 2-16,6-4 4 0,-2 0 0 0,3-8-4 16,2 2 0-16,5 4-1 0,-3 6 3 0,1-1-8 15,4 0-2-15,4-6-6 0,-2 1-1 0,6 9 0 16,-2-2 0-16,-5 4-2 0,1-2-3 0,4-6 3 16,-4 7 0-16,0-1-2 0,-2 5 0 0,-11-2-1 15,4 0 0-15,2 1-1 0,-12 2 0 0,0 1-1 16,-3 8 1-16,0-3-1 0,2-3 0 0,-2 4 1 15,-2-3-1-15,-7 3 0 0,12-2-2 0,-12 2 2 16,8-5-2-16,-4 1 1 0,-7 3 0 0,7-2-2 16,-1-1-2-16,-3 1-14 0,-4 0-8 0,5-6 3 15,-10 5-25-15,6-1-29 0,2-5-14 0,-3 4-13 16,5-4-10-16,4 1-5 0,2-5 5 0,0-1-7 16,4-4 21-16,1 3 29 0,0-2 11 15,0 2 14-15,0 0 10 0,2-5 19 0,6-2 4 0,-3-1 5 0,1 4 3 0,1 4 8 16,9-7 5-16,-5 1 16 0,0 4 7 0,-2-6 4 15,1 5 4-15,8-7 0 0,-4 0 2 0,-3 7-5 16,1-1-2-16,8-7-16 0,1 9-5 0,2 2-2 16,0-2-6-16,-9 1-11 0,10-3-42 0,-4 6-23 15,-1-3-38-15,-6 3-61 0,-2-1 115 0,-4 7-95 16,-4-5-60-16</inkml:trace>
  <inkml:trace contextRef="#ctx0" brushRef="#br0" timeOffset="65909.95">23361 2238 1039 0,'11'2'400'0,"4"4"-293"0,-5-7-81 15,-5 1-4-15,0 0 0 0,30-7-4 0,2 1-2 0,-7 6-1 16,10-4-1-16,-10-1-2 0,6-4 0 15,2 0-1-15,-6 5-1 0,-5-1 1 0,-4 0 0 16,9-8-7-16,-4 5-7 0,4-1-6 0,0 1-6 0,-6-2-11 16,4 1-33-16,-7-1-18 0,3 1-21 15,-7 4-24-15,-7 2 78 0,-2-4-60 0,-7-2-29 0</inkml:trace>
  <inkml:trace contextRef="#ctx0" brushRef="#br0" timeOffset="66091.16">23873 2109 904 0,'-13'11'410'0,"8"-4"-263"0,5 2-106 16,2 3 21-16,1 5-11 0,-5 3-17 0,4-1-6 0,-1 0-16 16,-2-4-38-16,6 5 32 0,-4-5 0 15,12 7-2-15,-10-2 1 0,4-3-1 0,8 3 1 0,-5 1 2 16,9-3-2-16,-11 3-4 0,4-9 4 0,-2 0-12 16,1 0-5-16,2-2-11 0,-1-6-8 0,1 0-14 0,3-3-11 15,-2 0-16-15,-1-1-77 0,-1 1-50 0,-6-3 138 16,-4 1-87-16,1 1-37 0</inkml:trace>
  <inkml:trace contextRef="#ctx0" brushRef="#br0" timeOffset="66342.3">24427 1814 1275 0,'-2'-6'474'0,"2"1"-348"16,1 5-98-16,2 2 4 0,-1-4-9 0,-6 6-11 15,3 0-5-15,-1 1-8 0,-1 3-1 0,-8 3-2 16,-3 2 1-16,-3 7-2 0,3-2 0 0,5-1 1 16,-6 5 0-16,-9-1 3 0,13 2 0 0,-4 1 1 15,-1-2 0-15,1-1 2 0,2-2 0 0,-7 3 0 0,16-7 0 16,-4 5 1-16,-7-2 1 0,8-3-3 0,3-1-8 16,2-4-17-16,-2 1-22 0,-3-2-29 0,0 1-102 15,8-9 135-15,-9-1-108 0,7-11-53 0</inkml:trace>
  <inkml:trace contextRef="#ctx0" brushRef="#br0" timeOffset="66523.28">24254 1976 899 0,'7'0'371'0,"6"5"-248"0,-12 0-85 0,15 0 14 16,-16 3-11-16,14 0-10 0,7-3-6 0,-1 6-14 15,1 0-3-15,-10-1-1 0,7 3 0 0,-6 0-2 16,6-1 5-16,0 1 0 0,-4-5-1 0,4-1-10 0,-3-3-5 15,0 3-6-15,3-4-4 0,-3-4-13 16,2 1-12-16,-5 0-9 0,-6-2-10 0,3-4-4 16,0 2 0-16,-4-2-102 0,-2 2 121 0,-1 0-55 0,-2-7-44 15</inkml:trace>
  <inkml:trace contextRef="#ctx0" brushRef="#br0" timeOffset="66762.8">24536 1620 1110 0,'1'5'424'0,"2"-5"-278"16,-2 0-116-16,4 13 6 0,-3-2-13 0,1 6-6 15,3-2-10-15,-1 10-5 0,-2 0-2 0,2 2-30 16,-2 3 29-16,7-2-2 0,-4 3 1 0,-3 2 0 16,4-2 1-16,-2 4 1 0,3-8 0 0,-2 8 1 15,-3 1 0-15,9-4 1 0,-10 3 0 0,6-9 0 16,1 1 0-16,5-7 1 0,-9 10 1 0,4-13 0 0,0-8 2 0,-9 9 1 15,11-7 0-15,-7 1-7 0,-4-6-13 0,-3 1-24 16,5-6 11-16,-2 2-71 0,-1 3 74 0,1-16-48 16,-1 0-32-16</inkml:trace>
  <inkml:trace contextRef="#ctx0" brushRef="#br0" timeOffset="66954.27">24566 1972 1066 0,'6'-7'483'0,"-3"0"-301"0,6 1-122 0,3-1 45 16,-3 5-50-16,2-4-12 0,6 3-24 0,5-2-6 16,-4 2-4-16,0 3-2 0,11-2-3 0,-20 3-1 15,20-4 1-15,-8 0-2 0,4 0-10 0,-5 3-10 16,3 0-11-16,-2 0-11 0,-8 6-29 0,15-6-17 16,-11 3-21-16,-3 0-23 0,-2 0-102 0,2 2 161 15,-2-3-91-15,2 0-31 0</inkml:trace>
  <inkml:trace contextRef="#ctx0" brushRef="#br0" timeOffset="67529">24954 1589 79 0,'-5'1'119'0,"0"-1"4"0,0 0-22 0,0-4 36 16,3 2 7-16,-8 2 0 0,9 1-8 0,-3-2-6 16,-1 0-8-16,4 1-7 0,2-1-19 0,-1 0-8 15,6-2-8-15,-5 1-9 0,2 0-18 0,0 2-9 16,3-3-7-16,-3 3-6 0,6-3-12 16,-1 3-4-16,1 0 1 0,2-2-2 0,3 1-2 0,1-5 0 15,9 0 1-15,-2 0 1 0,-2 6 0 0,10-3 0 16,-8-2-2-16,5 4 0 0,-9 0-1 0,4 1 0 15,1 0-2-15,-4-2-2 0,4-2-1 0,-10 1 1 16,4 3-2-16,3-1 0 0,-5-1 0 0,-1 2 0 16,-1 0 1-16,-5 2 0 0,4-1 0 0,-6 3 0 15,-1-4 1-15,2 2 0 0,-2 0 0 0,-1 7 0 16,-3-5 0-16,-3 7 0 0,-4 1 2 0,1 1-1 16,3 1-2-16,-13 3 1 0,12-1-1 0,-5-3 0 15,-1 2 1-15,-9 6-2 0,3-4-1 0,4 0 0 16,-4 1 1-16,8-8-1 0,-1 4 1 0,-7 7-1 15,12-9-2-15,-15-1-11 0,11 1-12 0,0-5-12 16,-7 4-17-16,9 0-52 0,-13 1-29 0,10-10-38 0,6 1-55 0,-2-3 143 16,3-5-106-16,-7 2-22 0</inkml:trace>
  <inkml:trace contextRef="#ctx0" brushRef="#br0" timeOffset="67720.06">25168 1651 1089 0,'11'6'531'0,"-6"-3"-344"0,9-4-154 16,-1 4 50-16,-1 5-27 0,7-3-47 0,-3 3-1 16,-2 1-2-16,8-1-85 0,-14 13 80 0,8-6 2 15,-2 1 0-15,1-2-23 0,3-3 23 0,-4 7 1 16,1-2 1-16,5-5-1 0,1-2-2 0,-2 4 0 16,-4-6-2-16,3 2-1 0,1-4-14 0,1-4-10 15,-4-5-12-15,2-4-15 0,-10 7-66 0,1-2-56 16,4-3 123-16,-6 4-85 0,-7-4-31 0</inkml:trace>
  <inkml:trace contextRef="#ctx0" brushRef="#br0" timeOffset="67959.89">25579 1322 1293 0,'1'-8'518'0,"2"-7"-380"16,1 12-117-16,-2 3 4 0,3 0-7 0,-1 6-8 15,0-3-5-15,-3 3-12 0,5 1-52 0,-3 5 56 16,2 3-1-16,-4 2-1 0,4 1 1 0,-3 1 1 16,3 4 1-16,5-1 7 0,-5 1-4 0,-3-1-1 0,3-2 1 0,1 5 0 15,0 0 0-15,-3-7 2 0,-2 2-1 0,9 2 0 16,-9 4 0-16,3-1 2 0,3-1-27 0,-1-3-32 16,-1-1-43-16,1 8-59 0,-6-2 116 0,-11-5-95 15,-2 3-45-15</inkml:trace>
  <inkml:trace contextRef="#ctx0" brushRef="#br0" timeOffset="68244.5">25354 1999 1409 0,'5'-2'545'0,"1"0"-410"0,-4 1-109 15,1 0 0-15,10-4-19 0,9 0-2 0,-1-2-1 0,5 2-1 0,5-3 0 16,0-1-1-16,-4 4-1 0,-2-2-1 0,-3 5 0 15,0 0 0-15,6 4-1 0,-3-3-1 0,-8 1 1 16,5 3 1-16,-9 1-1 0,8-2 6 0,-7 3 1 16,-6-1 2-16,-2 1 1 0,1 2 3 0,1-1 0 15,-2 5-1-15,2 0 3 0,-5 3-5 0,5-1-1 16,-2 2-1-16,-9 1 1 0,4 3-2 0,-2-1-1 16,3 0 1-16,-3 4-2 0,-5-5 1 0,1 0 1 15,4-3 0-15,4-1-1 0,0-2-2 0,-1-4 1 16,-2 1-16-16,-1-5-15 0,3-1-22 0,-2 2-27 15,-1-3-100-15,-4-1-94 0,13-6 193 0,-8 0-134 16,8-5-49-16</inkml:trace>
  <inkml:trace contextRef="#ctx0" brushRef="#br0" timeOffset="68543.5">26001 1060 1188 0,'0'-6'458'0,"0"1"-329"0,-3 2-95 16,-1 3 8-16,3 0-19 0,1 1-1 0,2 0-8 16,-2 3-3-16,0 3-3 0,1-2 1 0,5 1-3 0,-1-1 2 15,2 6 0-15,-2-2 0 0,6 0 0 0,0 5 0 16,0-4-1-16,2 6-1 0,3 1 1 0,-5-4-1 15,8 0 0-15,-5 1-1 0,-9 5 2 0,9-9-1 16,3-2-1-16,-5 0 3 0,5-1-2 0,-3 0 4 16,-12 5 1-16,9-4-7 0,-1 1-17 0,-2-5 12 15,-9 2-75-15,1-4-147 0,0 1 184 0,-19 9-129 16,5 0-77-16</inkml:trace>
  <inkml:trace contextRef="#ctx0" brushRef="#br0" timeOffset="68979.5">25781 1382 1032 0,'9'-4'579'0,"-2"4"-392"0,17-9-142 0,-11 9 43 15,4-4-70-15,6 2-6 0,3 1-3 0,0-3-1 16,-2 3-2-16,4-1 0 0,-5 1-1 0,0 5 0 16,4-8-1-16,-11 4-1 0,9-3-1 0,-4-1-2 15,-15 7 1-15,5-6-2 0,5 1-1 0,-12 4-3 16,-4 10 0-16,12-8-1 0,-19 6 2 0,13-2-1 15,1-2 0-15,-7 3 1 0,-1 5-1 0,1-7 4 16,-9 2-1-16,-11 6 1 0,13-4 1 0,-9 5 0 16,3-3 0-16,1 5 0 0,-8-6 1 0,17-3 0 15,-3 5-1-15,6-6 1 0,0 0 1 0,0 0 1 16,3-1 0-16,0-1 2 0,0 1 1 0,1-4 7 16,5-2 3-16,-2 3 2 0,2-4 1 0,2 0 4 15,0-1-1-15,2-7 1 0,1 0-1 0,-9 1-5 16,5 0-1-16,-2-1-2 0,-7 0 0 0,8-4-4 15,-6 0 0-15,-1 7 3 0,6-4-2 0,-1 3 0 0,-10-5-1 16,-6 4 1-16,8-2 0 0,1 0-2 0,1 0 0 16,-10 3-5-16,6-3 1 0,-2 1-4 0,-1 3-1 15,7-3-1-15,-11 4-1 0,-5 0-1 0,-7 7-3 16,13-3 0-16,-10 2-1 0,1 2 0 0,0 0-7 16,1 1 3-16,2 1-34 0,-5 7-12 0,6-11-9 15,-5 9-14-15,0-1-39 0,0 3-21 0,3 0-19 16,-5 3-35-16,9-6 126 0,3 3-75 0,-6 4-32 15</inkml:trace>
  <inkml:trace contextRef="#ctx0" brushRef="#br0" timeOffset="69170.5">25851 1733 766 0,'16'2'435'0,"3"-6"-237"0,-3 4-12 0,4-5-77 0,4 1-84 15,-2-1 10-15,1-3-11 0,2-3-9 0,-3 6-7 16,3-2-20-16,2 4 19 0,-1-3 0 0,-13 2-1 15,14-1 1-15,-5 6-2 0,2-5-1 16,-5 0-2-16,1 2-3 0,-5-4-6 0,4 2-11 0,-11 2-6 16,-3 0-11-16,5-6 0 0,-6 3-65 15,-3 5-46-15,-1-1-68 0,-1-3 149 0,3 2-100 0,1-1-64 16</inkml:trace>
  <inkml:trace contextRef="#ctx0" brushRef="#br0" timeOffset="69363">26081 1739 1715 0,'-2'30'7'0,"0"-8"0"0,12-21 1 0,-3 3-2 16,-7 12-1-16,3-4 0 0,6 12 6 0,-5 4-2 15,7-13-1-15,-5 10-2 0,1-2 0 0,0 7 0 16,3-12 1-16,-5 6 0 0,1 6 0 0,5-5 1 16,-8-10 2-16,-2-7 0 0,1 1 0 0,5 21-1 15,2 4 0-15,-3-3 1 0,4-8 0 0,-11 4-1 16,1-6 0-16,-4 1-20 0,4-11-25 0,-5 0-36 15,-2 0-50-15,-2-3 91 0,-3-5-72 0,5 0-58 16</inkml:trace>
  <inkml:trace contextRef="#ctx0" brushRef="#br0" timeOffset="72165.06">24429 7043 832 0,'15'6'376'0,"-5"0"-269"0,4 0-81 15,3-2-17-15,6-4-1 0,-3 4 11 0,8-1 8 16,0 2 6-16,-6-2 6 0,7-1 5 16,8-7 3-16,-3 2-3 0,2 4-3 0,0-6-5 15,2-3-12-15,-4-1-4 0,11-2-5 0,-7 5-3 16,3-1-5-16,5-3 0 0,-5-3-2 0,5 0 1 0,-4-1 0 16,4 1-1-16,-3-6 0 0,-2 2 0 0,2-1-1 15,-11-2 2-15,-1 6-1 0,-6-2 0 0,7-2-1 16,-5 0 1-16,-3 0 7 0,-1 2 3 0,-5-1 4 0,5-1 1 15,-2-2 2-15,2 1 4 0,-10 4 2 0,-1-8 1 16,2 0-6-16,-4-3 0 0,3-2-1 0,-1 0 2 16,-7-4-4-16,6-6-1 0,-6 3-1 0,4-4 1 15,-10 10 0-15,0-5 0 0,-2-2-2 0,-14 6-4 16,5 2 3-16,-5 0-1 0,6 3-1 0,-7-3 1 16,6 0-2-16,1 2 3 0,-5 4 1 0,3-3 0 15,3 0 0-15,-8 1 0 0,0-5 0 0,-5 11-2 16,1-5 1-16,-2 5-3 0,2-5-1 0,-4 6 0 15,-1 1 0-15,-12 1-1 0,14 0-1 0,3 0 2 16,-7-1-4-16,10 2-1 0,-11 3 1 0,2-1 0 16,10 1-1-16,1 2 0 0,-8-1-2 0,-4 4 0 15,-1-3 1-15,-1 0 0 0,1 3-2 0,3 1 1 0,-3 1-1 16,-3-4 0-16,6 4-3 0,0 2-1 0,4-3 0 16,-13 3 0-16,9-1-2 0,-5 4 0 0,5-5-1 15,2 3 0-15,-5 1 1 0,-2 0 1 16,11-2 0-16,-7 3 0 0,4-2 1 0,1 1-1 15,-5 1 1-15,-2 1-1 0,3-4 1 0,2 2 0 16,2-3 0-16,1 2 0 0,-5 1-1 0,-3-1 0 16,5 0 1-16,-6 1-1 0,4-4-1 0,-7 10 1 15,-1-3 0-15,9-1-2 0,-4 2 2 0,6-4-1 0,1 6-1 0,-3-1 1 16,0 2 0-16,8-2-1 0,-7 1 0 0,1 1 0 0,-2 4 0 16,5-4 1-16,-3 3-1 0,4-1 0 15,2 3 0-15,-8 0-1 0,0 2 1 0,10-4 0 0,4 0-1 16,-8 8 0-16,5-6 0 0,-8 5 0 0,2 0 0 15,10-2-1-15,-12 6 2 0,7 1-2 0,-5-1 1 16,-2 5 0-16,8-1 0 0,-2 1 1 0,3-1-1 16,1 3 1-16,-1-1-1 0,-1-2 2 0,2 5-1 15,3-5 0-15,2 0-1 0,-2 6 1 0,2-5 0 16,2 5 1-16,1 1-1 0,-6 4 0 0,9-10 1 16,0 3 0-16,1 0 0 0,1 3 0 15,-1 3 1-15,1-8-1 0,3 0 1 0,2 0-1 0,-1 7 1 16,6-5 0-16,-4 2-1 0,5-3 2 0,3-1-2 15,-2 4 2-15,5-2 0 0,-1 0-1 0,6-2 1 16,-1-1-1-16,1-2 0 0,3-1-1 0,4 2 1 16,0-3-2-16,4-2-2 0,-5-3 1 0,7-7 0 15,-1 2 0-15,2-6 0 0,-1 4 0 0,-2-6 0 16,4-5 1-16,2 1 1 0,0 1 1 0,-7 2 0 16,3 2 0-16,11-4 1 0,-7-5 1 0,-13 3 0 15,9 6 0-15,-12-6-1 0,-3 1 1 0,12-5 0 16,-21 4 0-16,2 1-1 0,-3 0 1 0,13-4-1 15,-3 3 1-15,-8 8-4 0,10-12-3 0,-9 2-6 16,2-1-9-16,4-1-26 0,-5 4-12 0,3-4-13 16,2-3-16-16,0-1 0 0,1 4-69 0,-3 2-30 0,13-6-42 0,-3 0 155 15,8-6-100-15,-11 5-29 0</inkml:trace>
  <inkml:trace contextRef="#ctx0" brushRef="#br0" timeOffset="72548.31">25563 6428 552 0,'-9'-2'268'0,"0"1"-134"0,4-1-57 16,3-1 32-16,-1 1 3 0,-1 1 2 0,3-3 3 16,-1 2-4-16,2 2-13 0,1 0 1 0,0 0-24 15,7-3-9-15,2 1-25 0,0 2-7 0,4-2-5 16,3-2-5-16,6-3-9 0,-4 3-3 16,9-5 1-16,-2 2 1 0,4 2-1 0,5-5-1 0,-2 1-3 15,3 1 0-15,1 1-2 0,6-6-1 0,-5 6-1 16,2-2-1-16,2-1-1 0,-1 0 0 15,-4 3 0-15,-1-1 0 0,-6 4 0 0,2-1 1 0,-1-2-2 16,-9 6 0-16,0-3-1 0,-8 4-2 0,4-4-5 16,-4 1-23-16,-2 3-14 0,-5-2-17 0,0 1-19 15,-3 0 2-15,0-5-108 0,-2 2-60 0,0 2 161 16,-2-8-98-16,-2 9-56 0</inkml:trace>
  <inkml:trace contextRef="#ctx0" brushRef="#br0" timeOffset="72801.05">26213 6042 1338 0,'7'-4'495'0,"0"8"-365"15,4-2-93-15,0-7-6 0,-2 4-17 0,3 7-13 16,-1-4-1-16,4 1 0 0,3 4 2 0,-5-3 2 16,0 1-12-16,5 10 11 0,-6 5 3 0,-5-7 2 15,-1 4 1-15,-6 5 0 0,-1-4 3 0,0 0 2 16,-5 5 1-16,-2-7 2 0,-1-1 1 0,0 4-1 15,-4 1 1-15,-4 3-1 0,9 0-2 0,-1-1-3 16,-5 2 0-16,-1 2-1 0,-3-3-3 0,11-5-1 0,3-1-3 16,-11 1-6-16,12-7-12 0,-8 0-13 15,10-2-53-15,1-3-38 0,5-2-53 0,-16 7-87 16,13-12 175-16,2 1-139 0,2-7-51 0</inkml:trace>
  <inkml:trace contextRef="#ctx0" brushRef="#br0" timeOffset="73266.86">27057 5418 725 0,'5'-4'388'0,"-2"-5"-199"0,1 9-115 0,3-7 41 16,-5 5-10-16,0 1-23 0,-6 4-8 15,4-4-10-15,-3 3-51 0,2 6 26 0,-5-8-6 0,1 9-6 16,1-2-5-16,-3 6-10 0,5-1-2 16,-1 11 0-16,1-4-4 0,-2 3-1 0,5 6-1 15,-5 1-1-15,4 0-1 0,0-5-1 0,-2 4 1 16,-1-1-1-16,1-4 1 0,0 2 1 0,0-3-1 15,2-5 0-15,0 2 0 0,-4 4-3 0,3-4-11 16,-2-5-11-16,0-1-39 0,6-2-24 0,-3-4-30 16,-6-1-36-16,6-7 95 0,3-1-81 0,-3-5-40 15</inkml:trace>
  <inkml:trace contextRef="#ctx0" brushRef="#br0" timeOffset="73715.05">27281 5286 1410 0,'1'0'473'0,"3"-2"-389"0,-4 10-82 0,1-3-10 16,3 3-8-16,-1 2-7 0,-2-1 1 0,2 2 12 0,-3 6 3 16,5-1 1-16,-1-3-1 0,0 3 2 0,-4 9-1 15,2-2 4-15,-2 5 1 0,1 0 1 0,-2 3 2 16,-1-4 3-16,1 2 6 0,-1-3-2 0,2-2 3 15,-5 0 4-15,1-4 1 0,-1-2 1 0,-5-2-1 16,2 3 0-16,-4 0-1 0,6-5 4 0,-4-4-3 16,-2 2-2-16,2-1 2 0,-7 0 0 0,10-7 0 15,-3-1 1-15,4-2 1 0,-7 3 0 0,0-3 0 16,7-2 1-16,-2-3-1 0,8-1-1 0,-5-1 1 16,-4 0-2-16,-4 2-2 0,2-5-2 0,2 0-1 15,-4 0-3-15,10-2-2 0,-9 6-1 0,4-5-2 16,7 1-1-16,-2 2 0 0,4-3-1 0,0 3 1 15,1 1 0-15,17-1-1 0,-16 0-1 0,2 2 0 16,9-4-1-16,3 3 0 0,-6-1-3 0,5 2-2 0,-8 0-1 16,-1-2 1-16,14-1 0 0,-4 6 1 15,-3-1-1-15,0-2 0 0,3 3 2 0,4-3 2 0,-7 5-14 16,-2 5 8-16,2-5-30 0,-2 0-14 0,-3 1-56 16,1 5-35-16,-3-1-43 0,-1-3-69 0,-2 2 168 15,-4 1-140-15,-3 2-52 0</inkml:trace>
  <inkml:trace contextRef="#ctx0" brushRef="#br0" timeOffset="74130.78">26749 5987 1422 0,'12'1'459'0,"-4"6"-329"0,7-4-110 16,-1 0-23-16,-1-3-13 0,12-2 1 0,4-1 11 15,-3-1 0-15,-1-2 4 0,5-2 0 0,9 2 5 0,-7-2 0 16,10-2 1-16,-7 2 0 0,0-2 1 0,0 6 0 0,2-2-2 16,-6 0-1-16,-3 0 0 0,2-1 1 15,-6 1-1-15,5 1 1 0,-12-5-1 0,3 5 1 0,-1-1-1 16,-4 4 1-16,-3-1-12 0,2 1-9 0,-9 0-9 16,2 4-8-16,-4 1-14 0,-1-2-1 0,0-2-15 15,-3 1 13-15,1-1 12 0,-4 1 9 0,4 0 8 16,-2-1 9-16,0 0 12 0,-3 1 1 0,0 0 16 15,-1 1-14-15,1-1 0 0,-3 0-2 0,-3 1 1 16,4 3-2-16,-1-2 0 0,5-3 3 0,-4 4 3 16,1 2 4-16,2-3 7 0,0 1 4 0,4 3 2 15,-3-6 2-15,-2 3 6 0,2 4-1 0,3-4-3 16,0 4-2-16,-1 5-9 0,-1-3-2 0,1-1 3 16,2 3-8-16,-1 2-5 0,3-1 0 0,-4 1-4 15,2-3 1-15,0 6-1 0,-1-4-3 0,-5 7-8 16,2-1-4-16,3-4-26 0,-3 2-14 0,-2 1-17 0,1-2-23 0,-3 3-25 15,5-3-32-15,2-7 89 0,-3 3-67 0,-5 4-3 16</inkml:trace>
  <inkml:trace contextRef="#ctx0" brushRef="#br0" timeOffset="74415.3">27087 6101 1298 0,'5'7'564'0,"5"-6"-390"0,-9 5-131 0,5 1 69 0,-5-3-93 15,0 5-12-15,-1-4-7 0,6 0-1 0,0 1 1 0,-6 0 6 16,2-1 1-16,8 2 1 0,-20 7 0 0,12-4 1 16,0 2-2-16,2 1 3 0,-2 1 3 0,1 1-1 15,3-1 2-15,-6-1 2 0,21-3 2 0,-8-3 2 16,-2 1-2-16,3-2 0 0,-3-2-1 0,4-1-1 15,0-2-2-15,-1 1-2 0,0-2-1 0,4-2-5 16,-3 1 0-16,7-1-20 0,-4-3 11 0,3 0-37 16,1-5-15-16,4-2-19 0,-2-1-21 0,-2 5-86 15,-2-4-71-15,5-6 180 0,4-1-155 0,-8-7-54 16</inkml:trace>
  <inkml:trace contextRef="#ctx0" brushRef="#br0" timeOffset="74713.83">27631 5436 1153 0,'-2'-4'415'0,"9"-1"-277"0,-5 5-78 15,-1-4-13-15,10 1 3 0,-7 2-16 0,7 1 18 16,-10-3-1-16,4 6 2 0,4-3-10 0,5-1-11 16,4 3-2-16,-9-3-2 0,5 1-5 0,-1-1-6 0,6-3-1 15,3 4-7-15,-1 0 6 0,-4-2-3 0,7-1-1 16,-4 2-5-16,3 1 0 0,-7-4 0 0,10 1-4 16,-7-3-8-16,2 1-36 0,-8 6-20 0,-1-2-27 15,-4-2-32-15,-3 4-109 0,4-3 159 0,-7 2-132 16,-8 4-45-16</inkml:trace>
  <inkml:trace contextRef="#ctx0" brushRef="#br0" timeOffset="74947.31">27668 5491 1066 0,'-15'9'566'0,"3"-6"-344"0,11 11-178 0,-5-1 87 16,6 3-98-16,-3 3-26 0,5 0-2 0,9-5 0 15,-4 8-91-15,-2-1 87 0,-9 0 2 0,5-4 0 0,-3-3-2 0,6 2 1 16,0-1 0-16,-4-1-1 0,6-2 1 0,-5 3 1 16,6-3-1-16,-4 0 1 0,4 0-4 15,0-8-6-15,-7 3-8 0,-4 0-11 0,4-6-50 0,4 5-34 16,4-8 6-16,3 1-120 0,1-2 157 0,-3 1-104 16,2-3-58-16</inkml:trace>
  <inkml:trace contextRef="#ctx0" brushRef="#br0" timeOffset="75150.03">27835 5539 1468 0,'0'3'506'0,"3"4"-354"0,-2-2-111 0,0 9-27 16,3-1-17-16,-1-2 1 0,-2 1 1 15,0 1 0-15,-1 1 1 0,-2 1-1 0,-1 1 0 0,3-8 0 16,-2 3 1-16,-1 6-1 0,3-6 1 0,-3 2 0 15,1-4 0-15,-5 2-2 0,3 1-1 16,0-1-12-16,-1-5-8 0,-2-1-13 0,-4 4-17 16,2-1-24-16,-1 0-82 0,4-5-61 0,-5 5 150 15,4-3-99-15,0 3-41 0</inkml:trace>
  <inkml:trace contextRef="#ctx0" brushRef="#br0" timeOffset="75364.69">27433 5843 1348 0,'0'0'518'0,"1"0"-375"0,-1 0-110 0,9 0 17 16,-4 0-19-16,5 2-18 0,1-2-4 15,6 0-4-15,2 1 1 0,2-4-1 0,1 3-1 0,5-1-4 16,-6 0-2-16,5-2 2 0,-2 0 0 16,5-2 0-16,-4 2 1 0,1 1-1 0,0-1 2 15,-9 3-1-15,10-3-5 0,-5 1-10 0,-4 1-12 16,-3-1-48-16,1 1-30 0,-3 0-36 0,-3 1 15 0,-1 0 64 15,0-4-77-15,-3 5-7 0</inkml:trace>
  <inkml:trace contextRef="#ctx0" brushRef="#br0" timeOffset="75766.19">27757 5840 1262 0,'0'2'494'0,"-1"5"-359"0,1 1-113 15,3 1 35-15,-3 2-65 0,0 1-2 16,1-1 3-16,0 1 3 0,-3 8 4 0,3-7 1 0,-1 0 0 16,3 1 1-16,-3-2-1 0,1 4 1 15,-1-1-1-15,0 2 2 0,3-8-2 0,-5 4 2 16,-2-2-1-16,3 0-1 0,1 2-1 0,-1-9-2 16,-2 5-2-16,-3-2-9 0,-6 3-7 0,7-5-12 15,1-4-11-15,-6-1-32 0,3-1-9 0,1 1-8 16,-4-4 1-16,6 0 10 0,-5 2 6 0,4-4-18 15,-4 9 50-15,-1 0 49 0,-5-1 21 0,3-1 1 16,5-1 21-16,0 3-3 0,6-4 19 0,-8 1 47 16,3-3-46-16,6 1-11 0,-4-1-3 0,5 3 13 15,2-3-9-15,8-4 6 0,-6 7-14 0,7 1-13 16,6 0 9-16,-3 2-2 0,7-6-2 0,-2 2-2 16,-1 0-10-16,4 5-4 0,0 0-2 0,2-5-5 15,3 2-1-15,-1-8-5 0,-2 9-3 0,-1-1-1 0,0-9-1 0,6 6-2 16,-9-4 0-16,1 1 1 0,-3 5-1 0,-5 5-2 15,3-9-4-15,-3 3 2 0,1 1-32 0,-15 2-17 0,13-3-21 16,-15-1-26-16,2-2-100 0,3 3 141 16,-10-3-113-16,-9 4-46 0</inkml:trace>
  <inkml:trace contextRef="#ctx0" brushRef="#br0" timeOffset="79968.87">28126 5607 571 0,'0'1'228'15,"-13"2"-149"-15,18-6-43 0,-11 2-6 0,3 6-12 16,8-7 12-16,-7 6-6 0,1-10 2 0,6 3 2 15,3-1 3-15,-9 4 1 0,3 2-1 0,-5-5-1 16,8-1 0-16,5 3 0 0,6-6 0 0,-11 4 0 16,10-6 3-16,-5 9 0 0,3-4-2 0,1-2 2 15,-3 0-7-15,-2 1-3 0,2 3-4 0,-1 2 1 16,2-6-13-16,-1 4-2 0,3-3-2 0,-4 6-4 16,-1-1 2-16,-1 1 1 0,1 0 1 0,-1 4-5 15,-4-4 4-15,4 0 1 0,-7 6-2 0,3-4 1 16,-2 5-1-16,1-1 1 0,-2-4-2 0,-1 7 1 15,-3 1-1-15,-1 5 0 0,1-3 0 16,-2 1 0-16,0-4 0 0,2-1 0 0,-7 10 0 0,5-6-1 16,-3 4 0-16,5-5 1 0,-1-2 0 0,1 1 1 0,-1 3 0 15,-4 3 0-15,6-6 1 0,-1 1 1 0,4-2 0 0,-6 0 1 16,4-1 1-16,-1 1-3 0,2-3-3 0,0 0-7 16,-1-4-8-16,0 2-11 0,-1-4-37 0,3 0-19 15,1-2-23-15,-2 1-23 0,3-5 79 0,4 0-66 16,-1-1-30-16</inkml:trace>
  <inkml:trace contextRef="#ctx0" brushRef="#br0" timeOffset="80269.08">28552 5317 748 0,'0'-3'365'0,"0"-3"-227"15,1 5-101-15,1 1 72 0,0 0-105 0,0 3-3 16,0-1-2-16,1 3-1 0,-1-1 1 0,-3 6 0 16,2 0 1-16,-2 5 3 0,8-2 3 0,-5 0 1 15,2 4 3-15,0 0 2 0,-4 1 3 0,1-1 4 0,2 6 1 16,-5-4 0-16,-5 8-1 0,7-6 1 0,-3 4 0 16,5-3-5-16,-1 7-3 0,2-5-3 0,-5 0-2 15,11 1-1-15,-10-6 0 0,-7 8 0 16,-5 1 0-16,13-4 4 0,3 0 0 0,-8 2-2 0,1-2-4 15,7-4-5-15,-2-3-6 0,11-1-6 0,-12-3-8 16,-1 1-27-16,-8-6 10 0,9-3-39 0,-8-1-16 16,8-4-66-16,-1 0 112 0,-3 0-88 0,4-3-36 15</inkml:trace>
  <inkml:trace contextRef="#ctx0" brushRef="#br0" timeOffset="80495.87">28611 5678 583 0,'3'-9'416'0,"4"2"-185"0,6 0-136 0,-4 2 130 16,-1 2-151-16,7-1-5 0,-1 2-22 0,6 1-5 15,-7-1-7-15,2-1-5 0,5-1-8 0,3 0-5 0,-6 3-3 16,4-5 0-16,-1 1-2 0,-1-4-2 0,-1 7-1 16,-9-3 0-16,0 5-2 0,3 0 1 15,-2-4 0-15,-4 4-1 0,1 3-1 0,-3-1-2 16,2 3-5-16,-4 1-16 0,2-3-10 0,-2 3-12 0,1 0-18 15,-5-1-21-15,8-9-65 0,-8 6-44 0,4-1 122 16,2-1-77-16,-6-2-29 0</inkml:trace>
  <inkml:trace contextRef="#ctx0" brushRef="#br0" timeOffset="81503.13">27374 6650 902 0,'-1'-1'373'16,"1"1"-251"-16,-2-1-63 0,-3 6-21 0,6-4-21 16,-3 3 3-16,0-3 2 0,5 4 1 0,-3-2-2 15,-3 1 1-15,3-2-3 0,-1 5-2 0,-4 3 0 16,5-1 1-16,-5 3 0 0,2 0-1 0,2 3 1 16,2-5-1-16,2 0 0 0,1 0 1 0,3-2-2 15,-3 2 0-15,3-3-3 0,2-2-1 0,6-3-1 16,-8 5-1-16,5-7 0 0,-5 0 0 0,11-6 0 15,-2 2 0-15,6-5-1 0,-10 3 0 0,0-4-1 16,7 0 0-16,0-1-3 0,-3 1 1 0,-4-1 0 16,-2-1-1-16,8-2 1 0,2 2 0 0,-7-4 0 15,2-1 0-15,-7 2 3 0,4 1 0 0,1 0 1 0,-17 9 0 16,9-2 0-16,-2-9 0 0,-2 8 1 0,3 1 0 16,-12 3-2-16,5-4-1 0,-11-1 0 0,14 0-1 15,-13-1-1-15,4 6-1 0,-6 3-1 16,10-5-2-16,3 1-1 0,-2 5-2 0,0 2-1 15,-4-2-1-15,3 5-3 0,-11 2 0 0,9-2-1 16,-7 6-1-16,4-1 0 0,-3 2 0 0,4-2-1 16,-1 4 1-16,-7 0 0 0,10-3 1 0,-2-1 1 15,-6 4 1-15,4-2 1 0,5 0 2 0,-1-8-1 0,8 4 1 0,-1 0 1 16,2 1 0-16,0-1 0 0,0-2 1 0,0 2 0 16,-2 0 0-16,3-2 0 0,-3 1 1 0,2-2 0 15,2 3 0-15,-4-1 1 0,3-1-1 0,0-4 0 16,-1 1-7-16,2 1-9 0,0 0-12 0,-3-4-43 0,1 0-24 15,5-2 1-15,0 1-59 0,-7 1 95 16,7-2-71-16,1-1-30 0</inkml:trace>
  <inkml:trace contextRef="#ctx0" brushRef="#br0" timeOffset="81952.86">27481 6788 682 0,'5'-2'328'0,"-5"3"-193"0,0 1-87 0,-2 3 59 16,5-3-60-16,-2 2-12 0,0 2-3 0,4-2 3 15,0 0 4-15,-2 5-5 0,0 2-10 0,-3 5-4 16,0-5-5-16,2 4-4 0,0-2-2 0,-9 6 0 15,4-5-9-15,-1 0 2 0,0-1 4 0,1-3 2 16,-7 2 0-16,2 1 3 0,1-4 0 0,2 1 0 16,-1-1 3-16,2-6-2 0,-2 1 3 0,5-1-4 15,0-3-1-15,-2-3-5 0,-3 0-1 0,4-1-2 0,-3 7-1 0,4-4-1 16,-1 1-4-16,-4 0 0 0,6 1 0 0,-3-1 3 16,4 5-2-16,-1-2 2 0,2-1 2 0,-3 3 2 15,2-4 1-15,3-1 3 0,3 0 2 0,4 1-1 16,-1-1 2-16,3-1 0 0,-1-5-4 0,2 1-1 15,-1 3 0-15,6-4-3 0,-2-1 1 0,6 1-2 16,-7-3 0-16,-3 1 1 0,5-1 0 0,8 2 2 16,-8-4-1-16,-1 3-2 0,0-2-3 0,-4-1-12 15,3 1-5-15,4-2-8 0,-10 0-8 0,-3-1-11 16,11 0-9-16,-10 1-25 0,0 0-10 0,0-1-4 0,-1-2-12 16,5-2-12-16,-5 0-46 0,2 1 101 0,-5 2-60 0,2-9-17 15</inkml:trace>
  <inkml:trace contextRef="#ctx0" brushRef="#br0" timeOffset="82304.73">27908 6439 594 0,'-4'-1'271'16,"0"3"-162"-16,2 5-18 0,0-3-19 0,1 8-17 15,-3 1-39-15,0 5 5 0,3-1-3 0,0-2-3 16,0 4-2-16,0-1-5 0,1 1-1 0,0 1 0 16,0-4-1-16,-1 0-1 0,0 4-1 0,0-3 0 15,0 0-1-15,-2 0 4 0,0 1 0 0,-1-1 0 16,2 0-1-16,3-3 3 0,-2-1 0 0,-6-1 0 15,3-2-2-15,3-5-4 0,-3 2-3 0,4-5-2 16,0-1-3-16,-2 1-3 0,2-5-1 0,2 3-2 16,-1 0 4-16,-1-2 3 0,1 0 3 0,-1-3 1 0,0 1 5 15,0-2 4-15,-1 4 4 0,4-5 7 16,3 0 8-16,-2 2 4 0,2-5 4 0,-1 3 3 16,4 2 3-16,0-2-1 0,0-1-1 0,-2 1-3 15,1-3-4-15,1 3-2 0,-2 5-3 0,3-4-1 16,9-2-3-16,-11 4 0 0,1-1-3 0,5 3-2 0,0 0-5 15,-3-5-2-15,5 2-2 0,-4 0-1 0,-15 5-4 16,24-4 0-16,-11 1-2 0,-9 2 0 0,1-3-12 16,2 7-9-16,-8 1-25 0,1-2-10 0,11-2-16 0,-15 1-18 15,6 1-18-15,1 1-60 0,-8 5-13 0,-2-2-23 16,10-6 128-16,-14 7-87 0,-6 5-24 0</inkml:trace>
  <inkml:trace contextRef="#ctx0" brushRef="#br0" timeOffset="82535.95">27781 6908 547 0,'-5'17'278'0,"-4"0"-133"0,5-4-79 16,-1 4 35-16,6-7-15 0,-2 1-8 0,1 2-7 15,3-4-6-15,0 7-6 0,3-6-8 0,2 0-9 16,-3 5-5-16,0 0-11 0,5-4 0 0,1 2-2 16,2-6-3-16,1-4-3 0,1 2 0 0,4 4 1 15,3-6 0-15,-7-2-2 0,3-1-1 0,-3 0 1 0,-6 1 0 16,8 0-4-16,-3 2 0 0,-6-12-1 0,5 6-4 15,-5 1-4-15,6-1-6 0,6-8-8 0,-10 5-19 16,0-3-14-16,0 0-14 0,-2 5-6 16,2-6-29-16,0-1-60 0,8 0-38 0,-19 2 121 15,18-5-71-15,-5-5-26 0</inkml:trace>
  <inkml:trace contextRef="#ctx0" brushRef="#br0" timeOffset="83287.69">28174 6439 736 0,'0'1'349'0,"2"-1"-204"16,5-1-98-16,-5 1 62 0,-5 0-68 0,1 0 2 15,8-2 3-15,-7 0 5 0,7-1 1 0,-6 2 1 16,3-1-1-16,7-2-4 0,5-2-4 0,-4 4-4 15,0-1-2-15,2 0-4 0,0-2-6 16,4 2-1-16,-3 2-1 0,-2-1-3 0,1 1-4 0,1-3-4 16,1 3-2-16,0 0-2 0,-4 1-3 0,4 0-1 15,-2-2-2-15,0 2 0 0,0 3-2 0,-4 2 2 16,-2-3-1-16,0 1 1 0,-4-2-1 0,-2 3-2 16,-1 5-4-16,-4-5-7 0,10 1-4 0,-6 2-5 15,-3 1-3-15,3 4-16 0,-3 0-8 0,-6-2-9 16,9-2 2-16,-14 1-29 0,0 1-6 0,-2 4-4 15,4-4-9-15,0 3 16 0,0-4 7 0,1-1 12 16,-4 8-18-16,8-15 55 0,-4 6 7 0,3-1 8 16,-3-3 13-16,6 4 0 0,-5-5 2 0,6-3 3 15,-5 1 21-15,8 2-9 0,-5 1 4 0,4-3 5 16,1 0 2-16,-3 0 3 0,5 0 17 0,2 4-1 16,-2-3 10-16,2-1 3 0,0 0 2 0,1-1-1 0,4-2 4 15,2 1-4-15,-3-5-17 0,3 5 4 0,0 0-10 0,-1 0-10 16,5-7-3-16,1 3-1 0,1-1-4 0,-3-1 5 15,1 6-1-15,3-9-5 0,2 4-3 0,4 0-1 16,-12 4-1-16,8-3-2 0,-2-1-5 0,-6 0 0 16,2 2 0-16,-2 1 0 0,-3 0 0 0,-4 4 0 15,4-2-1-15,-6-1 1 0,4 3-7 0,-2-2-13 16,1-1-5-16,-14 5-3 0,1-3-5 0,-1 6-8 16,8-5-4-16,-11 2-5 0,-2 3 4 0,-4 1 2 15,5-2 2-15,13 2 0 0,-13 3 1 0,-1-4 7 16,0 5 3-16,0-3 2 0,-1 2 5 0,8-2 7 0,-13 5 3 15,10-8 3-15,-1 2 1 0,3 0 3 0,-5 6 2 16,3-3 4-16,-2 3 5 0,3-5-3 0,3 0 10 16,-5 3 3-16,3-6 6 0,1 9-3 0,5-10 5 15,1 1 0-15,-1 5-2 0,-1-4 6 0,3 3-9 16,0 2-1-16,1-5-3 0,3 0 2 0,-1-3-5 16,4-1-1-16,1 0-1 0,1 2-2 0,3-3 4 15,-1 0-4-15,0-1-1 0,2-3-1 0,3 2-1 16,-4 2 0-16,1-5-3 0,-1 1-1 0,4-4-2 15,0 2 1-15,-1 0 0 0,0 5-7 0,0-5-7 16,3 1-9-16,-3-3-21 0,-7 1-12 0,2 4-13 16,0-5-16-16,-7 5-50 0,3-4-21 0,-6 3-28 15,0 4-37-15,2-5 138 0,7 5-97 0,-10 0-23 0</inkml:trace>
  <inkml:trace contextRef="#ctx0" brushRef="#br0" timeOffset="83481.07">28424 6691 777 0,'-1'3'340'0,"-3"-1"-213"0,-1 7-79 16,5-5 32-16,-4 3-15 0,4 0-8 0,1-2-4 0,-1 3-10 15,3-5 0-15,0 1 0 0,-3 7-11 0,-1 3-12 16,2-4-5-16,-1-1-2 0,0 4-2 0,0-1-6 0,-2 5-4 16,2-4-2-16,0 0 3 0,0-2-2 0,0 1-3 15,3-1-9-15,-2 0-10 0,-1-4-38 0,9-4-25 16,-3 0-23-16,0 0-1 0,-6-1 61 0,1-4-63 15,5-5-23-15</inkml:trace>
  <inkml:trace contextRef="#ctx0" brushRef="#br0" timeOffset="83839.87">28591 6703 871 0,'-1'0'292'0,"9"0"-218"0,-9 1-58 16,-6 6 3-16,3-2-8 0,7 1-5 0,-3 1-2 15,0-4-3-15,-2 5 1 0,-6 0-1 0,-4 4 0 16,12-3-1-16,-12 4 1 0,11-4 4 0,-5 4 2 16,-6 0 4-16,6 0 9 0,-4-1 6 0,4-1 5 15,3-1 2-15,-10 1 7 0,7 0 1 0,-7 0-2 16,7-5-2-16,0 3-4 0,4-1-10 0,-5-4-4 16,7 0-1-16,0-3-4 0,4 3 0 0,-2-4 2 15,1 1-1-15,2-2 6 0,3-1 6 0,0 2 3 16,-1 0 0-16,0-3-4 0,-4 1 0 0,11-1-4 15,-7 2 3-15,5-2-11 0,-9 0-2 0,7-3-1 16,1 0-1-16,11 1-3 0,-4-1-1 0,-2 1 0 16,6 0-1-16,-5 1-1 0,4-2 0 0,1 1-1 0,-8-4 0 0,-1 5 0 15,2 1-1-15,2-4 0 0,-3 4-3 0,-1-3-9 16,-1 0-6-16,0 5-7 0,0 0 2 0,-2-4-33 0,-2 1-14 16,-3 0-14-16,-1 0-47 0,1-1-29 15,-3 3-23-15,2-8 111 0,-3 1-96 0,0 1-13 0</inkml:trace>
  <inkml:trace contextRef="#ctx0" brushRef="#br0" timeOffset="84096">28776 6255 1137 0,'0'-4'427'15,"3"2"-311"-15,2-2-76 0,-4 4 4 0,6-1-4 16,0-2-5-16,4-3 0 0,3-2-1 0,-6 5-3 16,5 1-1-16,1 1-10 0,3-3-4 0,2-3-1 15,-1 7-2-15,-2-4-3 0,0 4-4 0,5-6 0 16,-1 1 0-16,-5-2 0 0,0 3 0 0,-6-2-1 16,4 2-3-16,-6 1-8 0,7-2-12 0,-9 2-16 15,5 0-56-15,-10 3-31 0,0-7-38 0,2 7-51 16,0-1 131-16,11 2-108 0,-12 0-53 0</inkml:trace>
  <inkml:trace contextRef="#ctx0" brushRef="#br0" timeOffset="84608.35">29013 6200 594 0,'-7'0'276'0,"-2"5"-159"0,-1-1-69 0,-2 2 28 16,5 2-12-16,-2 0-8 0,1-1 4 0,-1 0-15 15,0 5-3-15,2 0-2 0,2-3-1 0,-3 2-5 16,5-1-1-16,-5 5-1 0,4-3-8 0,3-1 0 15,0 1-2-15,-3 0-1 0,4-4 0 0,0 0-3 16,2-2 2-16,1 1 4 0,-1-4-1 0,1 3-4 0,3-6 1 16,4 1 0-16,-2 0 1 0,8 2-1 0,-1-3-4 15,-4-1-3-15,7-1-4 0,-10-2 1 0,12-1-3 16,-9 3-1-16,-3-5-2 0,5 6-2 0,-2-5 1 16,2 2-2-16,4 1 2 0,-3 0 0 0,-8 1 0 15,14 2-1-15,-9-4 1 0,-1 3 0 0,-8 3 1 16,3-2 0-16,-3 5 0 0,1-2 1 0,-3 6 0 15,0-6 0-15,-1 5-1 0,-7 0 0 0,-1 3-2 16,7-2 0-16,-12 1-1 0,10 2-1 0,-13 2-1 16,0 1 0-16,3-1 0 0,1-3 0 0,3 2 0 15,-3 1 0-15,5-2 0 0,-10 3 1 0,8-5 0 16,-3 1 0-16,-1 3 0 0,-2-1 0 0,0-5 0 0,3-2 0 16,0 1 0-16,-2-1 0 0,9-1-1 15,1-4 0-15,-3-5-2 0,7 4-2 0,1 0-1 0,-2 1-3 16,2-1 0-16,0-2 0 0,2-1 1 15,2 5 0-15,4 4 3 0,-1-8 2 0,1 2 1 16,0 0 4-16,3-4 2 0,7 5 0 0,-4-1 1 16,3-4 1-16,4-6 1 0,2 5 0 0,-2 0 0 15,4-3 1-15,-8 3 0 0,5-8-1 0,1 6 0 16,-4 2 0-16,3-2 0 0,-8 0-2 0,2 0 1 0,2 1 0 16,0-1-1-16,-7 1 1 0,2 0 0 0,-3 2-9 0,-3-2-10 15,4-1-9-15,0-2-39 0,-4 3-21 0,-3 0-29 0,2 0-36 16,-5-4-44-16,2 1 119 0,0-2-91 0,-3 2-37 15</inkml:trace>
  <inkml:trace contextRef="#ctx0" brushRef="#br0" timeOffset="84839.37">29427 6066 960 0,'-2'3'454'0,"9"-3"-278"16,-6 1-122-16,3 3 72 0,-1 3-77 0,-9-3-5 15,11 2-18-15,-4 5-6 0,10-1-1 0,-14 6-2 16,0 2 0-16,5-3-7 0,-8 6-1 0,10-5-9 16,-2 0 8-16,2-2-1 0,-7 1-2 0,0 1 0 15,1-1-1-15,0 0-1 0,2-4 1 0,-7 4 0 16,3 1-2-16,-2 3 1 0,4-8 0 16,2-5-5-16,0-1-12 0,5 14-16 0,0 7 8 0,-4-5-101 15,2 3-43-15,-3-4-60 0,-4-2 151 0,1-3-117 16,-6-2-56-16</inkml:trace>
  <inkml:trace contextRef="#ctx0" brushRef="#br0" timeOffset="85121.28">29116 6669 1005 0,'-8'7'420'0,"7"-2"-276"0,0-3-52 15,1 1-43-15,-2 8-15 0,5-2-16 0,-2 0 14 0,4 2 0 0,-8-2 2 16,7 2-3-16,3 0-4 0,-3-6-2 0,4 2 2 16,-7 0 5-16,2 3-4 0,9-4 0 0,0 1-2 15,-2-3 0-15,-1-1-2 0,1-2 0 0,2 2-5 16,0-3-3-16,-1 0-3 0,0 1-1 0,5-5-3 16,-3 2-1-16,-1 2 1 0,-1-2-8 0,-1 0-11 0,4-2-10 15,-2 0 5-15,1 0-38 0,-1-1-7 0,1 1-12 16,3-1-18-16,-2-2-67 0,9-9 40 0,-13 9-138 15,-1-3 164-15,-1-2-82 0,22-9-59 0</inkml:trace>
  <inkml:trace contextRef="#ctx0" brushRef="#br0" timeOffset="85392.93">29717 5942 855 0,'-1'0'397'16,"2"-3"-236"-16,-1-2-93 0,0 2 55 0,0 3-49 0,5 0-3 15,-1 1-15-15,2-2-3 0,-2-1 0 0,3 0-1 16,3 3-12-16,1-3-6 0,-3 3-3 0,-1-1 0 0,4 0-2 16,0 3-2-16,-1-1-8 0,2 0-1 15,-3 4-3-15,-3 1-3 0,8-5-2 0,-7 4-3 0,2 2-1 16,-7-1-1-16,5 0 0 0,-1-4-8 0,0-1-11 15,-1 2-13-15,-5 7-17 0,4-5-57 0,2 1-32 16,-3-4-36-16,-3 5-49 0,4-1 135 0,-11 2-108 16,-2 1-50-16</inkml:trace>
  <inkml:trace contextRef="#ctx0" brushRef="#br0" timeOffset="85825.63">29637 6221 1102 0,'-5'-1'427'16,"7"0"-303"-16,-2 1-89 0,7-1 15 0,-5 1-8 16,-1-6-7-16,3 5-2 0,4-1-5 0,1-2 6 15,8-4-7-15,-2 2 2 0,-2-2-4 0,6-2-4 16,-3 3-5-16,0 2 1 0,-3-2-2 0,1 3-7 16,-2-3 3-16,-2 5-2 0,1 2 0 0,-3-1-1 15,0-4-1-15,-1 2 0 0,0 5-1 0,-6 1 1 16,7-2-1-16,-3 2-1 0,-1 2-2 0,-2 1 1 15,1 2-2-15,-1-3-1 0,-2 0-1 0,0 1 0 16,-1 3 0-16,-3 1-1 0,3 1 0 0,-1-3 0 16,-1 4 1-16,5-4-1 0,-2 5 1 0,0-1 0 15,2-2-1-15,0 0 1 0,1-3 1 0,5-2 1 16,-1 3-1-16,1 1 1 0,-1-7 1 0,4-1 0 16,0-1 1-16,-2 0 1 0,-4 0 1 0,4-2 1 15,-1-3 1-15,-8 0 2 0,11-1 1 0,-8 1 0 0,8-3 1 0,-6-2 0 16,7 4 1-16,-12-3 2 0,7 1 0 0,3-4-2 15,-9 4 1-15,-3-4-1 0,1 1 2 0,5 1-2 16,-6-3-1-16,-5 5-2 0,2 0-2 0,-8 3 0 16,13-6-3-16,-4 7-2 0,-4-1-10 0,9 2-6 15,-13 3-5-15,12-2-10 0,1 2-22 0,-2 2-12 16,-18 7-15-16,18-8-16 0,-15 4-41 0,0 6-23 16,6 1-32-16,-12-1-41 0,8 4 147 0,-1 2-101 15,6-3-45-15</inkml:trace>
  <inkml:trace contextRef="#ctx0" brushRef="#br0" timeOffset="86088.68">29741 6482 941 0,'4'1'460'0,"4"-1"-278"0,-4 1-49 16,6 0-32-16,6-3-63 0,-1-3 17 0,-2 5-1 15,4-1-4-15,1-3-13 0,5 1-8 16,8-4-3-16,-3 2-3 0,-13-2-2 0,13 2-1 15,-2-4-9-15,-1 4-2 0,-3-3-2 0,4-1 1 16,-11 3-2-16,8 0 1 0,-3 2 0 0,-6-5 1 0,3 0-2 16,-2 4 1-16,1-2-5 0,-7 0-5 15,3-1-10-15,1-1-26 0,-7 5-17 0,-1-1-18 0,0-1-13 16,-5 2-40-16,3-1-16 0,-3-1-14 0,-6 4-11 16,2-2 12-16,1-1-17 0,-2 3 5 15,2-2-2-15,-5 6 103 0,-1-1-47 0,2 1-7 0</inkml:trace>
  <inkml:trace contextRef="#ctx0" brushRef="#br0" timeOffset="86276.82">30151 6344 351 0,'-9'7'214'0,"5"4"-83"0,-2 0-61 16,6-1 45-16,-4 0-6 0,4 6-4 0,0-5-3 16,1 4-6-16,2 1-3 0,-1-3-6 0,-3 7-2 0,3 2-23 15,-2 4-1-15,3-7 2 0,0 3-4 0,2-5-19 0,-2 3 2 16,6-5-9-16,0 2-2 0,-5 0 4 0,3 0-5 16,-1-1-10-16,-1 5-1 0,-4-3-1 0,2 1-7 15,-3 4 4-15,1-5-5 0,0-1 1 0,-1 1-1 16,-1-3 0-16,1 1 0 0,-2-4 1 0,0 1-1 15,2 2 1-15,-1-5-1 0,-5-2-1 0,2-1-16 16,1 1-11-16,-2-2-34 0,4-4-23 0,-1 1-25 16,-5-6-34-16,9-4 83 0,-2 1-77 0,0-3-27 15</inkml:trace>
  <inkml:trace contextRef="#ctx0" brushRef="#br0" timeOffset="93045.25">10887 6416 505 0,'-6'0'185'0,"6"1"-128"0,0-1-33 0,-1-1 2 16,-15 2-2-16,15 0 1 0,2-1 1 0,-3 2 0 16,3 0-2-16,-15 0-7 0,11 0 0 0,11-3 7 15,-9 4 2-15,1-1 2 0,-1-1 0 0,3 2 8 16,-8 0 0-16,15 0-1 0,-9 3-1 0,5 0-7 15,-5-1-2-15,-2-1-3 0,1 5-4 0,2 3-8 16,-3-9-1-16,9 7-2 0,-5 1 0 0,-4 9-1 16,8-7 0-16,2 1 0 0,0 6 1 0,-9-3 0 15,14 5 0-15,-17-6 0 0,14-5 0 0,-4 0-2 16,-4 7-1-16,0-7 0 0,4 0 2 0,5 1-1 0,0-2 0 16,-1 2 2-16,-2 2 0 0,-7-1 0 0,7-2 0 15,4-2-1-15,-9 1 0 0,5-2-1 0,3 0 1 16,-7 1-2-16,14-5 2 0,-5 4 0 0,-2-2 0 15,4-1 1-15,-4 0 1 0,3-1 1 0,-5 0-1 16,-1-1 2-16,1-3 0 0,1 0 0 0,4-5 1 16,-2 3-1-16,2-5 1 0,-3 4-2 0,3-4 1 15,0 2-1-15,-4 0-1 0,2-1 1 0,-5 5 0 16,3-3 1-16,-1-2-1 0,-1 3 1 0,-1-2 1 16,-1 1-1-16,-2 3 1 0,4-7-1 0,1-1 0 15,-2 2-1-15,-6 2-1 0,11-2 4 0,-2 1-1 16,1-2 3-16,-4-4 0 0,-8 8-1 0,0-4 5 15,-4-2-3-15,10-1 1 0,-5 3-3 0,-10-4-2 0,16 1 0 16,-10-1-2-16,7-3-1 0,2 8-3 0,-5-3 3 16,-3 2-3-16,2-4-1 0,0-1 1 0,-6 2-1 15,3 3 0-15,-8 0-1 0,12-8-1 0,-4 1 1 16,-1 2 0-16,-2 2-1 0,2 1 1 0,2 0-2 16,-1 0 0-16,1-2 1 0,-6 6-1 0,7-4 0 15,1 2-1-15,3-3 1 0,-13-1-1 0,8 1 0 16,-2 0 0-16,3 2 1 0,0-3-1 0,-2-1 1 15,2 1 0-15,-2 1 0 0,2 3-1 0,-2 3 0 16,-2-1 0-16,6-2 0 0,-3 3 0 0,-3 0-1 16,4-1 0-16,-4 3 0 0,2-3 1 0,2-3 1 15,0 4 1-15,-6 1 0 0,4 2 0 0,4 0 2 16,-7-1-1-16,2-1 1 0,-2 3 0 0,0-1-2 16,-2 1 0-16,3 1-1 0,-4 1 0 0,2-3-1 15,-1 4-1-15,4-1 0 0,-3 1-1 0,0 2 1 16,-2-4-1-16,7 0 1 0,-5 0-2 0,0 4 2 0,-3 0-1 15,-1 3 1-15,0-3-1 0,0 2 1 0,2 3-1 0,1-3 1 16,1 2 0-16,1-5 1 0,-3 0 1 0,3 1 1 16,4-1 2-16,-9 7 0 0,5-1 1 0,-5-4 1 15,0 8 0-15,2-2-2 0,4 1 0 0,-3 1-1 16,7-6-1-16,3 2-1 0,-9 3 0 0,2-2 0 16,0-1-1-16,5 4 0 0,-3-4 0 0,-2 3 0 15,2-2 0-15,-1 5 0 0,7-7 0 0,2 2 0 16,-8 2 0-16,0 1 1 0,11-3-1 0,0 1 1 15,-1-2 0-15,-3-5 1 0,-1 7 1 0,1-5-1 16,6 0 1-16,-1-6 0 0,-10 2-5 0,-3 4-10 16,2-4-25-16,-1 0-15 0,16-5-19 0,0-2-21 15,6-2-79-15,-13 4-78 0,24-14 168 0,-9 5-109 16,9-4-29-16</inkml:trace>
  <inkml:trace contextRef="#ctx0" brushRef="#br0" timeOffset="93944.89">11339 6468 403 0,'-1'5'224'0,"2"-5"-104"16,-3 0-63-16,3-1 32 0,0 1-12 0,1 0-11 15,-1 0-9-15,-2-3-14 0,-4 3-5 0,5 1-4 16,-10 3-1-16,6-2-5 0,10 0 1 0,-8-2 1 16,6 6 2-16,-9 1 0 0,11-4 2 0,1-3 0 0,-7 2-2 15,3 3-2-15,-6 0 1 0,8-2 5 0,4 3-1 16,0-1-6-16,2 2-3 0,5-3-1 0,-2 1 0 15,3-2-4-15,0-1-1 0,-10 2-6 0,6-2-1 16,-1 2-1-16,-3-2 1 0,1-2 0 0,-4 0 1 0,2-4 1 16,2-3 0-16,-3 1 0 0,4-7 0 0,-4 8 0 15,5-7-1-15,-4 2 1 0,0 1-2 0,1-1-1 16,-3 1 1-16,0 1-1 0,2-4-1 0,0-2 1 16,-8 4-1-16,3 0 1 0,-3-2 0 15,0 1 0-15,-1 3 1 0,-1-2-2 0,-6 8-2 0,2-4-1 16,3 0-1-16,-5 5-3 0,3 1-4 0,-3 0-1 15,-2 0-2-15,3 2 0 0,1 0-1 0,1 5 1 16,2-4-1-16,-1 1 0 0,-4 1 3 0,0 3-1 16,10 0 0-16,-3 0 1 0,1 4-1 0,-1-1 0 15,-2 2 0-15,4-1 1 0,5-2 0 16,2-2 1-16,-7 3-1 0,6-7 1 0,-3 5 0 0,4-5 2 16,3 2 0-16,-2-2 0 0,1-2 0 0,5-1 0 15,-5 1 1-15,6-6 0 0,-4-1 1 0,2 0-1 16,3-2 1-16,-2-1 0 0,-2 0 0 0,-2-1 0 15,0 1-1-15,1-3 2 0,8 2-1 0,-11-1 1 16,4-4 0-16,1 2 0 0,-5 2 2 0,-7-1-1 16,6 0 1-16,-11-1 1 0,2-1-1 0,2 1 0 15,-6 1-1-15,-2 6-3 0,7-7-1 0,-1 5-2 16,1 0 0-16,-4 5-5 0,-4 2 0 0,5 0 0 16,-3 2 0-16,5 1 1 0,-8 2 1 0,4 1 1 15,4 1 1-15,1 3 1 0,3 1 2 0,-3 0 0 16,2 2-1-16,7 2 2 0,1 1 0 0,1-2 0 0,-5-3 2 0,13 2 0 15,1-3 0-15,-1 1 2 0,2-5 2 0,1-4-1 16,2-2 0-16,10-5 1 0,3-1 2 0,-7-3-2 16,3-4 2-16,11-5-4 0,4-5 1 15,0-3-1-15,-9 3 0 0,19-6-1 0,-4 1-8 0,1-5-41 16,4 0-25-16,-3 2-46 0,5-2-80 0,-4-6 140 16,0 3-108-16,-8-2-78 0</inkml:trace>
  <inkml:trace contextRef="#ctx0" brushRef="#br0" timeOffset="120196.25">12158 6749 879 0,'-3'-3'332'0,"-1"-1"-226"0,-1 4-63 0,4 1 1 0,1-4 2 16,-1 3-3-16,0 0-2 0,2 0-4 0,0-4-6 16,3 0-13-16,-1-1-3 0,2 0-1 0,0 3-5 15,1-2-1-15,0 2-4 0,3-3-2 0,5 1-1 16,-5 1-1-16,4 0 0 0,4-2-2 0,-3 1 2 15,7 2 0-15,-3-1 1 0,4-1 1 0,-8 0 0 16,8-2 0-16,-5 2 1 0,-4 2 0 0,4-1 1 16,-3-5 0-16,3 3-8 0,-2 2-8 0,0 4-14 15,-1-1-16-15,-3-2 7 0,2-1-87 0,0 3-36 16,-6 0-51-16,0 0 139 0,-1 0-106 0,-2-9-67 16</inkml:trace>
  <inkml:trace contextRef="#ctx0" brushRef="#br0" timeOffset="120512.29">12255 6719 765 0,'1'0'293'0,"-4"3"-218"0,3 2-53 0,3 2 6 15,-6 0-28-15,3 1-2 0,0 2 0 0,3 0 0 16,-7 3 2-16,4 2 0 0,-3 0-8 0,-3 5 8 15,5-1 0-15,1 0 3 0,-4 6 0 0,4 0 0 16,2 2 2-16,-5-2-1 0,7-1 2 0,2-5 2 16,-3 1 4-16,6-3 6 0,-6-4 10 0,-3 5 4 15,6-10 2-15,-6 2 3 0,10-2 6 0,-4-2 1 16,-5-2 5-16,8-3-11 0,4 3-6 0,-2-4-4 0,11-7-2 16,-7 0-2-16,2-7-6 0,0 4-2 15,9-2-9-15,-2-8 5 0,1 2-6 0,3-3-6 16,-12 7-8-16,5-4-11 0,1 2-12 0,-3 4-15 0,-1-5-33 15,-5 5-19-15,0 0-20 0,2 0-21 16,-4 5-26-16,-2-1 97 0,-1 2-69 0,-6-9-22 16</inkml:trace>
  <inkml:trace contextRef="#ctx0" brushRef="#br0" timeOffset="120761.01">12235 6916 1060 0,'0'-1'420'0,"5"-3"-284"0,-4 4-89 0,-1 0-14 0,10 0-23 16,5-2 2-16,4-3-1 0,-9 0-1 0,6-1-2 15,2 3-2-15,-5-2-2 0,8-3 1 0,-7 5-1 0,1-2-7 16,-1-2-8-16,2 6-25 0,-3-3 12 0,-1 1-32 0,2 1-7 15,-3 0-7-15,1-2-19 0,-1-1-4 0,-3 8-9 16,-1-3 4-16,1 0 41 0,-2 1-20 0,-1 0-16 16</inkml:trace>
  <inkml:trace contextRef="#ctx0" brushRef="#br0" timeOffset="121011.12">12134 7311 1043 0,'5'4'394'0,"-1"1"-281"15,4-3-80-15,2 0 2 0,3 0-1 0,7-1-2 16,3 0-2-16,1 0-13 0,-4-2-3 0,3 0 0 0,5-6-1 16,5-2-2-16,0 0-2 0,-12 2-3 15,8-4-7-15,-3 5-9 0,4-5-9 0,-5 4-8 0,2 0-14 16,-5 2-7-16,-4 3-2 0,1-5-2 0,-2 3 0 15,1 2 0-15,-2 1-3 0,-6 0-9 0,0 1-42 16,-1 0-35-16,-2 2 99 0,-6 3-68 0,-2 1-27 16</inkml:trace>
  <inkml:trace contextRef="#ctx0" brushRef="#br0" timeOffset="121211.04">12544 7268 1030 0,'-1'0'416'0,"-1"3"-263"0,1 7-113 16,0-3 13-16,0 1-9 0,0 5-15 0,2 1-13 16,-1 1-4-16,0 4-4 0,2-3-22 0,0 2 17 15,5 0 0-15,-1-3 1 0,-3-5-1 0,6 12-4 16,-2-4-10-16,1-4-25 0,-1 1-13 0,0-3-14 0,-3-2-14 16,3 0-11-16,2 4-27 0,-6-8-16 0,2-4-8 15,1-1 12-15,0-2 71 0,0 0-47 0,-4-2-16 16</inkml:trace>
  <inkml:trace contextRef="#ctx0" brushRef="#br0" timeOffset="121578.84">12803 6865 1146 0,'-9'8'418'0,"4"3"-310"16,-3 2-82-16,8 0-5 0,1 0-2 0,-5-1-1 0,-2 6-5 16,9 0-7-16,0 1-2 0,5-3 0 0,-3 4 1 0,0-6-1 15,-3 1 1-15,8-6-1 0,2 3 1 16,-3-11-1-16,0 0 0 0,-5-1-2 0,3 0 3 0,4-5 3 16,-8 2 2-16,2-2 4 0,0 2 7 15,0-8 4-15,2 3 1 0,3-8 2 0,-5 3 0 16,3 3-2-16,-2-6-2 0,7-4-5 0,-5 6-5 0,-2-1-2 15,-3-1-2-15,3 3-1 0,-6-2-4 16,1 2-1-16,-1 4 0 0,-3-3-2 0,0 4-2 0,-1-4-5 16,-1 9-2-16,-1-1-3 0,-5 6-4 0,-3 0-3 15,8-2-5-15,-4 8-5 0,0-2-20 0,6 4-8 16,-3-4-11-16,7 0-11 0,-10-2-42 0,5 6-25 16,-3 0-31-16,-1 0-43 0,1-5 142 0,7-3-98 15,-7 3-48-15</inkml:trace>
  <inkml:trace contextRef="#ctx0" brushRef="#br0" timeOffset="121843.66">13100 6512 1099 0,'-4'9'504'0,"2"6"-356"0,2 3-93 0,1 3-35 16,0-4-7-16,1 5-9 0,-2 0 0 0,4 1-1 16,-2-1 1-16,0-2 0 0,-2 1 0 0,0 4 0 15,1-2 0-15,5 0 0 0,-4 1-2 0,0 0 0 16,0 1-2-16,-2-2 0 0,2-3 0 0,1-6-2 16,-3-1 2-16,0-1-2 0,-2 0-6 0,2-8-9 15,0-1-14-15,4 1 9 0,-2-2-90 0,-1 1-38 0,6-8-51 0,-8-2 135 16,1-2-108-16,1 2-39 0</inkml:trace>
  <inkml:trace contextRef="#ctx0" brushRef="#br0" timeOffset="122066.29">13136 6702 936 0,'-8'-5'462'0,"4"2"-241"0,0 3-137 16,-4-4 51-16,8 3-52 0,0 1-15 15,0-1 9-15,1 1-35 0,3-6-22 0,0 4-6 0,-1 4 2 16,2-4-9-16,2 2-3 0,1-2 0 0,4 1-21 15,-1 2 20-15,6-1 1 0,-5 0-1 0,-1 0-7 16,3-1 5-16,4-2 1 0,0 0 0 0,-6-1 0 16,0 2 0-16,-12 1-1 0,6 1 0 0,10-4-2 15,-11 4 0-15,2 0-39 0,-4-1-17 0,3 3-20 16,-7-2 12-16,4 7-26 0,9-7-15 0,-15 1-119 16,3 2 144-16,0 2-50 0,-8 4-43 15</inkml:trace>
  <inkml:trace contextRef="#ctx0" brushRef="#br0" timeOffset="122279.04">12993 7070 1090 0,'-1'3'449'0,"-1"-1"-302"0,4-2-100 15,1 2 19-15,5-2-12 0,1 0-15 16,5-2-19-16,0-2-3 0,2-3-1 0,5-5-3 0,4-2-5 15,-2 0-5-15,0 1-10 0,-1-3-11 16,1 3-37-16,-4 0-17 0,5 1-16 0,-4 2-6 0,2 6-33 16,-1-8-7-16,0 3-8 0,0 2-13 0,-8 2 98 15,-1 3-42-15,-1-3-5 0</inkml:trace>
  <inkml:trace contextRef="#ctx0" brushRef="#br0" timeOffset="122631.16">12943 7295 1307 0,'5'-2'441'0,"4"0"-303"16,4-3-85-16,6-2-34 0,-4-2-6 0,9 3-3 15,-4-4-7-15,0 4 2 0,4-5-1 0,3-1 0 16,-1 3-3-16,3-5 1 0,-6 8 0 0,3-2 0 16,-1 0 0-16,4 0 0 0,-8-1 1 0,-3 2-1 0,-3 5 4 15,-5 2 0-15,9-2 2 0,-8 1 7 0,-5 3 1 16,-1 3 2-16,3 6 1 0,-5 2 0 0,1 0 0 16,-1 3 0-16,-7 6-3 0,4 0-5 0,-2 3-1 15,2-1-1-15,0 0-1 0,-2 6 0 0,2-4-1 16,0 0-1-16,0-2-1 0,0-2-3 0,0-1-16 15,0-1-13-15,1-3 6 0,-1-4-6 0,0-3-119 16,1-1-57-16,3-9 148 0,3 0-95 0,0-5-37 16</inkml:trace>
  <inkml:trace contextRef="#ctx0" brushRef="#br0" timeOffset="123116.27">13913 6666 1283 0,'-2'-9'605'15,"2"5"-392"-15,-2 1-170 0,2 3 27 0,1 0-12 0,0-2-18 16,5-2-25-16,1-3-6 0,-4 7-108 0,8-9 102 16,2 1-2-16,2 0 0 0,3 0 0 0,0 0 0 15,-1-4-1-15,1 8 0 0,1-1 0 0,-1 3 0 16,-4 3 0-16,-2 2-1 0,8-5 1 0,-7 6 0 15,0-1 0-15,-8 0 2 0,2 3 2 0,-2-2 4 16,1 0-3-16,4 0 4 0,-11 6 1 0,2 4 1 16,1-3 0-16,0 8-1 0,1-7-1 0,-2 5-2 15,-3 4 1-15,-7 0-2 0,3-7-1 0,-6 6 0 16,4 3 0-16,0 0 0 0,-5-1-1 0,8-1 1 16,-2-4-2-16,3 2-3 0,1 5-4 0,-2-7 1 15,1-1-35-15,-1-4-13 0,2 0-14 0,-4 3-47 16,4-5-26-16,-4 0-29 0,2-1-37 0,0-5 109 0,0 0-72 15,2-4-41-15</inkml:trace>
  <inkml:trace contextRef="#ctx0" brushRef="#br0" timeOffset="123334.13">14129 6799 1144 0,'5'5'440'16,"1"0"-314"-16,0 6-89 0,-2-4 4 0,5-1-9 15,-4 5-5-15,12 1-11 0,-4 4-5 0,-3-3-3 16,6 2-1-16,5-3-7 0,-2 3-6 0,1 0-14 16,-8-2-18-16,-4 0-50 0,1 0-20 0,3-5-19 15,-6 4-14-15,-8-4-4 0,1-2 5 0,1 4 15 16,-3-6 18-16,3 3 52 0,3-3 21 0,-3-6 19 16,-3 1 15-16,5 0 6 0,-2 0-3 0,4-4-11 15,-4 0-43-15,-7 0-22 0,-1-1 56 0,6-2-44 0,-6-2-23 16</inkml:trace>
  <inkml:trace contextRef="#ctx0" brushRef="#br0" timeOffset="123681.45">14280 6896 508 0,'0'-9'288'0,"4"-1"-137"0,2-2 17 16,-5-1-10-16,12 1-15 0,-16 2-85 0,14-1 30 15,2 0-13-15,-2-1-11 0,-1 4-12 0,0 0-21 16,5 0-5-16,-2-2-5 0,-4 1-3 0,2-3-7 16,-5 5-1-16,4-3-2 0,1-1-2 0,-2-1 0 15,4 4-1-15,-3-1-2 0,1 1 2 0,1-4-1 16,-2 5-1-16,-2 1 1 0,2 0 1 0,2-6-1 15,-4 2 0-15,-4 3 0 0,2-5 0 0,1 3 0 16,-1-5-1-16,1-2-3 0,0 4 0 0,-1 2-1 0,1-6-2 16,0 4 0-16,-1 2 0 0,-2 0-1 0,0 0 1 15,-3 3 1-15,0 3 0 0,5 0 1 0,-6 4-1 0,0 0-2 16,0 0-2-16,-1 0-5 0,1 0-2 0,0 6-1 16,-3-1 0-16,2 2 0 0,1-3 1 0,-3 5 2 15,3 5 3-15,0-1 6 0,-1 0 4 16,0-7 1-16,1 1 1 0,1 11 2 0,-2 10 0 0,0-2-1 15,1 7 1-15,3-10-3 0,2 4 0 0,0 1 0 16,-7-8 1-16,-1 8-1 0,7-6 0 0,0-1 2 16,-4 4-3-16,-1-3-4 0,1 2-7 15,3-1-13-15,3 1 6 0,-1-10-77 0,0 3-31 16,-6 3-46-16,1-2 115 0,1-9-94 0,-9 3-63 0</inkml:trace>
  <inkml:trace contextRef="#ctx0" brushRef="#br0" timeOffset="123965.75">14381 7156 1229 0,'-6'16'486'0,"0"-1"-338"0,6-2-112 0,-2 1 14 0,6 0-26 16,-2 2-8-16,1-4-4 0,7-1-4 0,-1 5-2 15,3-3-1-15,3-1-1 0,-1 2 0 0,2-7-1 16,-3 2-1-16,3 0-1 0,-3-5 1 0,7-4-1 16,1 2 0-16,-8-3 5 0,5 1 3 0,-1 1 1 0,4-1 4 15,-1-4 2-15,2 2 2 0,-2-3 2 0,-2-5 4 16,7 5-9-16,-4-7-3 0,-4 2-1 0,-1-1-8 16,4 1 3-16,-4 2-65 0,0-2-32 0,3 0 10 15,-9 0-8-15,6 0 49 0,-2 8-57 0,-2-5-19 16</inkml:trace>
  <inkml:trace contextRef="#ctx0" brushRef="#br0" timeOffset="127350.12">1152 8238 1475 0,'-5'-3'573'0,"0"-3"-386"0,3 0-31 0,3 1-140 15,2-4-23-15,-2 7-5 0,7-9 5 0,0 0-2 16,5-5-1-16,1 0 2 0,1 4 1 0,10-13 0 16,-3 6 1-16,6-2 1 0,-3-3 2 0,-5 1-7 15,6-3-4-15,-3-3-6 0,-2 2-9 0,-5 4-3 16,-1-1 0-16,1 2-1 0,-7 8 0 0,3-2 8 16,-8 5 0-16,-9 10 9 0,3 0 9 15,-6 4 0-15,3 0-8 0,-5 5 5 0,1 5-9 0,2 5-3 16,-6 8 9-16,5-5 2 0,-1 3 4 0,9 2 3 0,-13 8 9 15,3 2-3-15,-13 5 12 0,9-5 3 0,18 6-4 16,-13 5-7-16,9-1 0 0,-13 1-2 0,13-4 0 16,12-2-1-16,5-6 0 0,-2 2-3 0,-11-4 3 15,12-5-1-15,0-3 2 0,7-7 0 0,-6-1-1 16,1-5 1-16,-1-4 0 0,-2 0-1 0,5-5 0 16,-3-10-1-16,0-2 0 0,-1-1-1 0,0 0-1 15,-2-7 0-15,2-2 1 0,5-10 0 0,-2-7 0 0,-5 4 2 16,3-1-1-16,-7-3 0 0,5-7 1 15,-5-4-1-15,4 0-6 0,-1 0-2 0,0-9-3 16,4 2-1-16,-1-7-3 0,-4 1 1 0,2 0 0 16,-6-4-1-16,1 11 7 0,-6 0 2 0,-4 6 2 15,0 5 2-15,-9 0 10 0,13 4 1 0,-3 12 2 16,0 0 4-16,-1 5 2 0,1 2-1 0,9 2 0 0,2 9-2 16,4 5-7-16,-9 6-2 0,1-4-2 0,2 8-1 0,0 4-4 15,5-3 0-15,-10 11 0 0,3-3-1 0,1 4 1 0,3 3 0 16,1 11 0-16,0-3 0 0,1-4 0 0,-2 11 1 15,1-4 0-15,-1 3 1 0,-4-2-1 16,4-4 0-16,4-2 2 0,-4-1-1 0,2 4 2 0,0-12-1 16,0-2 0-16,6-3 2 0,-2-4 0 15,3-7 1-15,-5 9 0 0,4-13 2 0,-4-1 0 0,8-6 1 16,-5 6 1-16,1-5-1 0,3-6 0 0,-2 0 1 16,1-6-1-16,-4-3-3 0,8-4 1 0,-9 2-2 15,6-4 0-15,-4-1-1 0,0 1-1 0,-2-3-2 16,3 1 2-16,4-7-3 0,-1 2-3 0,-2 1 2 15,2-4-13-15,1 4-13 0,-3-3-6 0,5 0-4 16,-4 4-3-16,-3-2-6 0,-1 0 0 0,4 1-5 16,-1-1 10-16,-5-1 13 0,-6 20 5 15,-5 7 4-15,0 2 4 0,6-25 8 0,-1 12 4 0,0-1 11 16,0 1 5-16,-2 2 5 0,-11 12 1 0,3 1 1 16,1 5 4-16,-1 0 0 0,4 1 0 0,-3 1-7 15,-2 8-3-15,-11 1-3 0,26-1-1 0,-10 10-2 16,-2-11-2-16,-16 23-1 0,13-5 0 0,-1 4-1 15,-2 11 0-15,-5 5 1 0,-11 2 0 0,4 1 0 16,4 2 0-16,7-4 1 0,-12 3-1 0,-4 5 1 16,10-9 0-16,2-2 1 0,-1 3 0 0,0-6 0 15,1 1 2-15,0-6 0 0,1-3 1 0,3-7-1 0,-2-13 0 0,-2 1-6 16,0-1-6-16,3-3-25 0,-3-8-16 0,3-4-22 16,-1 0-17-16,1-7-15 0,-1 3-34 0,6-8-9 15,2-12-4-15,0-2 17 0,2-7 11 0,5-2 19 16,1-6 17-16,1-3 14 0,2-2 36 0,1 7 21 15,-2 4 3-15,2 3 8 0,-2 7 59 0,2 4 11 16,1 6 11-16,2 0 3 0,0 7 16 0,2 8-2 16,0-1 8-16,6-1 2 0,-1 3-51 0,-8 2-11 15,16 2-8-15,-11 5-4 0,14-1-17 0,-7-2-3 16,6 3-4-16,-7-1-2 0,7 1-1 0,4 1 1 16,-7-2-3-16,-3 0-11 0,-1-4-48 0,-2 3-28 15,-1-4-28-15,-3-2-40 0,-3-3 97 0,3 1-92 16,-11-3-49-16</inkml:trace>
  <inkml:trace contextRef="#ctx0" brushRef="#br0" timeOffset="127617.12">3049 6578 1492 0,'0'14'522'0,"1"10"-357"0,2-5-112 0,8 12-26 16,-2 4-9-16,6 12-7 0,-5 1-5 0,5 8 6 16,1 10-4-16,20 2-3 0,-16 11 0 0,-1-6-1 0,8 12 0 15,3 14-1-15,6-3-1 0,-14-44-1 16,-11-25 2-16,0 0 0 0,32 89 0 0,-8 1 2 0,14 0-1 0,1-19 2 16,7 9-1-16,-13-15 1 0,4-2-1 15,-14-25-1-15,-2-12-2 0,7 3-7 0,-13-8-35 0,-1-1-19 16,-7-11-27-16,7-4-30 0,-6-6-127 0,-1-5 174 15,-2-5-139-15,-3-7-53 0</inkml:trace>
  <inkml:trace contextRef="#ctx0" brushRef="#br0" timeOffset="128086.74">3841 6787 1929 0,'-3'-5'685'0,"3"1"-487"0,3-2-169 0,9 4-24 15,1-5-7-15,2 1-2 0,3 0-2 0,6 0 1 16,2-4 2-16,5 1 1 0,13 2 0 0,-10 6-14 15,4-1 8-15,5 2-33 0,-13 4-3 0,4 2-2 16,-2 3-3-16,-14 4-3 0,-6 1-10 0,4 4 22 16,-5-1-9-16,-2 8 29 0,-3-3 3 0,-8 8-1 15,5-4 0-15,-7 17 4 0,10-7-14 0,-11-3-15 16,0 5-6-16,-5 1-14 0,5-4-7 0,0 3-12 16,-3-9 8-16,2-1-2 0,-7 1 25 0,-2 1 7 15,0-4 7-15,4-2 19 0,-10 2 9 0,11-4 17 16,-3-1 0-16,5 0 14 0,3-5-8 0,-2 0 8 15,4-5 20-15,4-3 14 0,1 5 4 0,-2-6 3 0,6-3 1 0,1 0-6 16,-5-4 12-16,-1 0 7 0,1 0-16 16,16-2-11-16,-4-8-3 0,0 3-2 0,5-4-4 0,3-6-6 15,6-3-4-15,-3-6-14 0,-3 6-2 0,4-5-3 16,8-5-3-16,-4 1-3 0,2-5 0 0,2 5-1 16,-9-4-5-16,9-3-9 0,-6 4-42 0,-5-6-25 15,-1 2-24-15,-1-1-36 0,-6-6 88 0,-3-1-80 0,-6 3-42 16</inkml:trace>
  <inkml:trace contextRef="#ctx0" brushRef="#br0" timeOffset="128584.13">4734 6285 1368 0,'27'-9'604'15,"-16"3"-349"-15,6-1-171 0,-3 0-50 0,4 1-23 16,3 2 5-16,1 8-1 0,2-2-6 0,-9 0-1 15,1 8-1-15,0 1-1 0,-2 4-2 0,-6 10-1 16,-1 1-4-16,-1-5-1 0,-4 2-3 0,0 10-1 16,-4 4-2-16,1 0 2 0,-6-2 0 0,5-4 2 15,-2 4 2-15,-3-5-2 0,4 3 4 0,-1-6 1 16,-1-4 1-16,5 1-1 0,2-4 2 0,-2 2-1 16,6 0 3-16,3-4-1 0,-1 3-1 0,5-7 2 15,2 0 0-15,1-3 0 0,-1-6-1 0,1 0-1 0,6-3-3 0,0-5-2 16,-3-5-1-16,0 1-14 0,-2-5-6 0,4-2-6 15,4-5-7-15,-3-8-1 0,-1 2-16 0,-1 1-5 16,-3-3-4-16,6-8 2 0,-3-4-1 0,-4-6-37 16,-6 7-13-16,2-12-23 0,0-1-10 0,-5-5-86 15,3 1 152-15,-6-2-122 0,2-1-33 0,2 2 191 16,-2-2-42-16,-1 7 29 0,2-2 47 0,-4 17 66 16,2-1 147-16,-1 6 2 0,-4 12-89 0,7 4 70 15,-3 3-23-15,-4 11-19 0,4-1-20 0,3 1-48 16,-5 1-18-16,5 3-15 0,0 8-12 0,-2 5-15 15,0 3-4-15,3-1-4 0,-2 11-3 0,4 2-4 0,1 12 0 16,6 7 0-16,-5-4 1 0,-5 3 1 0,12 16-1 16,-3-2 1-16,1 9 2 0,-8 8-1 0,9-2 1 15,-6 6 1-15,6 3-1 0,-4-10-13 0,-1-7-21 16,-4 7-27-16,5-16-66 0,-3-6-26 0,-3-15-31 16,-2 0-39-16,3-8 167 15,3-6 1-15,-10-10-142 0,6-4 2 0</inkml:trace>
  <inkml:trace contextRef="#ctx0" brushRef="#br0" timeOffset="128833.43">5729 6126 1783 0,'12'-11'668'0,"-4"1"-489"0,6 2-140 0,4-1 8 0,-7 6-29 16,4 3-3-16,4 1-3 0,0-2-4 15,-4 4 0-15,1 0 7 0,18 1-9 16,-4 1-5-16,-8 6 1 0,2 3 0 0,4-3 1 0,1 3-1 16,-11 12-6-16,-4-7-7 0,-6 3 0 0,9 2 3 15,-7 2 1-15,-2 5 0 0,-8-2-2 0,-9 0-3 16,10 0 1-16,2 0-7 0,-5 0-14 0,2-8-45 16,-1 1-23-16,5-4-37 0,7-6-51 0,-5-5 121 15,-9 1-98-15,0-9-51 0</inkml:trace>
  <inkml:trace contextRef="#ctx0" brushRef="#br0" timeOffset="128997.82">6380 5551 1739 0,'9'21'731'16,"1"6"-512"-16,5 7-173 0,-4 6-33 0,10 7-2 15</inkml:trace>
  <inkml:trace contextRef="#ctx0" brushRef="#br0" timeOffset="129068.08">6571 6459 2811 0,'17'35'14'0,"-14"-3"-14"16,15 6 7-16,-2-6-8 0,-4-3-18 15,15 29 1-15,-3-2-12 0,0 2-4 0,0-11 0 16,3 1-8-16,-14-14 3 0,1 6-12 0,5-6 5 16,-7-6-7-16,1 1-165 0,-5-14 178 0,-1 1-82 15,-2-7-45-15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8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4338,'0'0'1078,"0"31"-787,0 168 464,1-188-711,0-1-1,1 0 1,0 1 0,1-1 0,0 0 0,1 0 0,0 0 0,0-1 0,1 1 0,0-1 0,1 0-1,0 0 1,0-1 0,1 0 0,0 0 0,1-1 0,-1 1 0,1-2 0,1 1 0,-1-1 0,20 10-1,-21-14-14,1 1 0,0-1-1,0 0 1,0-1 0,0 0 0,0 0-1,0-1 1,14-1 0,-2 1 1,-13-1-19,0 0 1,0 0-1,-1 0 1,1-1-1,-1 0 1,1 0-1,-1-1 1,0 0-1,0 0 1,0 0-1,0-1 1,-1 1-1,1-2 1,5-5 0,10-9 32,-2 0 1,19-27-1,-29 35-33,5-6 5,0-1 0,-2-1 0,12-20 0,-20 29-46,0 1 0,0-1-1,-1 1 1,0-1 0,0 0 0,-1 0-1,-1-1 1,1-18 0,-1 17-9,-3-15-429,2 26 380,0 0 0,0 0 0,-1 0 0,1 0 0,-1 0-1,1 0 1,-1 1 0,1-1 0,-1 0 0,1 0 0,-1 0-1,0 1 1,0-1 0,1 0 0,-1 1 0,0-1 0,0 1-1,0-1 1,1 1 0,-1-1 0,0 1 0,0 0 0,-2-1-1,-16-3-2344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09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1 149 2017,'0'0'1961,"16"-29"-1107,3 15-1269,1-1 0,0 2 0,38-19 0,3-1 335,-60 32 129,1 0-1,0-1 1,0 1 0,0 0 0,0 0-1,0 0 1,0 0 0,0 0-1,1 1 1,-1-1 0,0 1-1,0-1 1,1 1 0,1 0 0,-2 1 29,0 0 0,0 0 0,0 1 0,0-1 0,-1 0 0,1 1 0,0-1 0,-1 1 0,1 0 0,-1 0 0,0-1 0,0 1 0,0 0 1,0 0-1,2 4 0,3 6 81,11 17 44,17 44 0,-27-59-958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11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1 636 1345,'0'0'2748,"5"-6"-2455,2-1-83,5-6-191,1 0 2791,-12 13-2824,15-1 23,0 1-1,0 1 1,1 0-1,-1 1 1,0 1-1,-1 1 1,1 0-1,-1 1 1,1 1-1,23 12 1,-17-8-33,39 12 1,-46-18-56,-1 1 0,1 0 0,-1 1-1,0 1 1,-1 0 0,0 0 0,17 14-1,-14-7-101,16 15 141,-8-10-128,-21-19 1003,-5-14-459,-3 4-369,-1-1-1,-1 1 0,1 1 1,-2-1-1,1 1 1,-1 0-1,-16-13 1,5 3-19,-5-7 7,1-1-1,1-1 0,2-1 1,1-1-1,1-1 0,2-1 1,1 0-1,1-1 0,2 0 1,2-1-1,0 0 0,3-1 1,1 0-1,1 0 0,2-1 1,2-38-1,1-14-591,0 88 471,5 7-4209,-4 7 2667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12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55 100 3089,'0'0'3978,"-1"15"-4039,-7 44 103,-17 210 692,24-239-591,0-16-108,1-1-1,0 1 1,1 0-1,1 0 1,3 18-1,-4-29-35,0 0 1,0 0-1,0-1 0,0 1 0,1 0 0,-1-1 1,1 1-1,0-1 0,0 1 0,-1-1 0,1 0 1,1 0-1,-1 0 0,0 0 0,0 0 1,1 0-1,-1-1 0,1 1 0,0-1 0,-1 0 1,1 0-1,0 0 0,0 0 0,0 0 0,0 0 1,0-1-1,0 0 0,-1 1 0,1-1 1,5 0-1,-5-1 6,0 1 1,0-1 0,0 0 0,1 0 0,-1 0-1,0 0 1,0 0 0,0-1 0,-1 1-1,1-1 1,0 0 0,0 0 0,-1 0 0,1 0-1,-1 0 1,0-1 0,0 1 0,0-1-1,0 1 1,0-1 0,3-5 0,3-8 57,0 0 0,9-31 1,-13 37-58,5-19-27,-1-1 0,-1 1 0,4-51 0,-4-91-610,-7 161 605,-1 0 1,1-1 0,-1 1 0,-1 0 0,0 0 0,0 0 0,-7-17 0,7 24 35,0-1 1,0 1 0,0-1-1,0 1 1,-1 0-1,1 0 1,-1 0-1,0 0 1,1 1 0,-2-1-1,1 1 1,0 0-1,0-1 1,-1 1 0,1 1-1,-1-1 1,1 0-1,-1 1 1,0 0-1,0 0 1,1 0 0,-7 0-1,0-1 69,0 1 1,0 0-1,-1 1 0,-16 2 1,24-2-78,0 1 0,0 0 1,0-1-1,1 1 1,-1 0-1,0 1 1,1-1-1,-1 0 1,1 1-1,-1-1 1,1 1-1,0 0 1,0 0-1,-1 0 1,1 0-1,1 0 1,-1 0-1,0 0 0,0 1 1,-1 3-1,-2 5-12,1 0 0,0 0 0,0 1-1,1-1 1,1 1 0,-2 18 0,1 74-33,4-73 32,-2-28 10,1 1 0,1-1 0,-1 0 0,0 0 0,1 0 0,-1 0-1,1 0 1,0 0 0,0 0 0,0 0 0,1 0 0,-1-1 0,1 1 0,-1 0 0,1-1 0,0 1 0,0-1 0,0 0-1,0 1 1,0-1 0,1 0 0,2 2 0,0-2 27,-1 0-1,0 0 1,1 0 0,0-1-1,-1 1 1,1-1-1,0-1 1,0 1 0,0 0-1,0-1 1,-1 0-1,1 0 1,8-2 0,-9 1-2,0 0 1,0-1-1,-1 1 1,1-1 0,-1 0-1,1 0 1,-1 0 0,0 0-1,0-1 1,0 1 0,0-1-1,0 0 1,-1 0 0,1 0-1,-1 0 1,0 0 0,4-7-1,2-4 25,-1 0 1,-1 0-1,5-17 0,-7 18-18,-1 1 1,0-1 0,-1 1-1,0-1 1,-1-18-1,-1 29 564,-1 4-368,-3 2-237,1 0-1,0 0 1,0 0-1,0 1 1,0-1 0,1 1-1,0 0 1,0 0 0,0 0-1,1 0 1,-2 8 0,-7 64-60,8-58 72,0 8-169,0-1 0,4 29 0,3-11-4446,-5-34 958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43:31.30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15218 4127 1097 0,'-4'-11'370'0,"-3"0"-258"0,-3 5-77 15,10-4-27-15,-1-3-8 0,1 5-1 16,-2-1-1-16,2-1-1 0,-4 0 0 0,9 1 3 15,-2 4 0-15,0-2 5 0,8 4 3 0,1-8 1 16,-6 8 5-16,12-4 5 0,4-1 1 0,-4 2 2 16,5 0 1-16,-2 0-3 0,-2 2-1 0,3 6-2 15,2-4-2-15,-1 10-4 0,0 1-2 0,-4 2-2 16,2-1-2-16,0 10-1 0,-1 0 0 0,-2-1 0 16,-2 3 0-16,-3 1 1 0,-6 2-1 0,2-2 0 0,-12-1-1 15,6 5 0-15,-4-3-2 0,-8 3-1 0,1-2 0 16,-5 0-2-16,5 3 1 0,-9 1-1 0,5 1 1 15,-6-7 0-15,-4 4 0 0,8-2 1 16,-5-3 1-16,2 1 0 0,-2-3 1 16,3 2 0-16,4-9 0 0,0 3 0 0,7-8 1 0,-3 4-1 15,8-8-2-15,0 3 0 0,2-8-1 0,7-2-1 16,5 3 0-16,1-5-1 0,3-2 0 16,4-1-1-16,10-3 2 0,3-3 0 0,-4 4 1 0,9-3 1 0,3-12-1 15,2 5 1-15,-2 2 3 0,-4-5 1 0,-3 0-1 16,8 0-6-16,-5-1-7 0,3-3-23 0,0 3-12 15,-2-2-17-15,5-2-19 0,1-1-49 0,-12 2-24 16,-7 0-13-16,8-4-26 0,-18 8 117 0,0-3-79 16,-6 1-27-16</inkml:trace>
  <inkml:trace contextRef="#ctx0" brushRef="#br0" timeOffset="469.22">16210 3971 202 0,'-13'-7'197'0,"-1"1"-44"16,0 2-75-16,4-8 74 0,-2 8-30 0,-3 1-25 0,7-2 13 15,5 0-16-15,-3 2 6 0,4-1-6 0,12-4-9 16,-9 3-22-16,12-2-7 0,-3 4-6 0,1-4-26 15,-2 4 3-15,2 0-18 0,5-3-6 0,-3 3-3 16,1 2-1-16,7-4-2 0,-4-1 1 0,8 4 0 16,-3-5 1-16,0 9 1 0,1-1 2 0,-8 2 0 15,1 3 1-15,-3 2 0 0,0-1 0 0,-3 2 0 16,-7 3 0-16,-3 3-1 0,0 3-1 0,-2 2 1 16,-6 1 0-16,2 0-1 0,-8 9 1 15,-2 2 1-15,2-2-1 0,2-1 0 0,-2 0 0 0,6-5 0 16,-2 2 0-16,1-1 1 0,3-6-2 15,0 4 1-15,3-5 2 0,3-2 0 0,1-5 1 16,-1 7 1-16,7-15 0 0,1 4 0 0,6-6 1 16,1-5 1-16,3 1-1 0,-2-10 0 0,2 5-1 0,4-11 0 0,7 1 0 15,1-3-2-15,-6 2 0 0,6-7-2 0,1-9-1 16,2 5-4-16,1-12-6 0,1 4-10 0,-4 0-4 16,-2-5-4-16,0-3-2 0,-1 3-2 0,-5 7 1 15,3-10 6-15,-3 10 4 0,-3-1 11 0,-6 3 4 16,-4 9 5-16,3-4 4 0,-8 15 17 15,1-4 3-15,-6 14 3 0,-2-6 2 0,-1 11 2 16,0 2 0-16,-2 6 11 0,0 3-12 0,4-2-11 16,-2 7-4-16,2-4-3 0,-1 11-2 0,2-1-2 15,-3 1-2-15,4-4-9 0,-2 6 7 0,0 6-1 0,0 2-1 16,1 3 0-16,1-3 0 0,0 4 1 0,1 10-1 16,-1-4 1-16,1 6 0 0,2-7-2 0,-3-18-9 15,0-13-16-15,0 1-57 0,-1 39-28 0,0-4-29 16,1 5-40-16,-3-17 109 0,-2-2-99 0,-9-5-47 15</inkml:trace>
  <inkml:trace contextRef="#ctx0" brushRef="#br0" timeOffset="800.91">16379 4636 1421 0,'-12'14'619'0,"6"7"-445"0,1-8-139 0,4 7-35 16,3 2 1-16,3-4 4 0,6-3 1 0,-2 0-3 0,6-4-67 0,4-8 65 16,-3 8-1-16,3-11-1 0,3 0 0 15,4 1-3-15,-1-4-1 0,6-5 1 0,-1 0 10 16,-6 2-8-16,4-12 0 0,-2 7 2 0,-3-7 2 16,-6 0 0-16,4 0 2 0,-3-4-1 0,-1-2 1 15,-1 1-1-15,-3 6 1 0,4-5-2 0,-3 10 0 16,5-2-1-16,-7 3 1 0,1 9-1 0,-2 3 2 15,1 0 0-15,-1 1 1 0,-1 3-1 0,-1 2 1 16,-1 2-1-16,0 3 1 0,-1-1 0 0,1 2-2 0,3 0 0 16,0 4-1-16,-2-1 0 0,5-3 1 0,8 3-2 15,-2-6-13-15,6-3-71 0,-6 6-49 0,4-1-51 16,10-6-87-16,-5 1 185 0,4-10-156 16,0-2-100-16</inkml:trace>
  <inkml:trace contextRef="#ctx0" brushRef="#br0" timeOffset="1434.33">18202 3873 1367 0,'5'0'468'16,"5"0"-340"-16,4-1-128 0,5 4-16 0,-5-3-2 15,9 3 13-15,5-1 2 0,-3 4-1 0,1 0-3 16,10 7 3-16,-6-3 1 0,-2 3 0 16,3 4 3-16,-4 0 0 0,-13 3 0 0,8-3 2 0,-7 3 1 0,-4 0 1 15,-8 6 1-15,0-4 0 0,-3 2 1 0,-3-1-2 0,5 5 0 16,-18 1-1-16,0 1-2 0,7-4-1 16,-1-2 0-16,-8 0 0 0,1 0 0 0,-5 0 0 15,-2-3 2-15,9-5 1 0,-14 0 4 0,5 0 0 16,8-2 1-16,-3-1-1 0,4-6 1 0,1 3 2 15,6-9-3-15,2 8 0 0,-1-7-6 0,5 0-1 16,-1-3 0-16,5-1 0 0,9-3-4 16,-2-1-1-16,1 4-1 0,3-6 0 0,12-4 2 15,-5-2-1-15,-1 4 0 0,4-2-1 0,5 0 1 0,7-6 1 16,9-3 1-16,-3 1 1 0,-4-1 0 0,12-1-33 16,4-5-30-16,-2-3-128 0,1-2 157 0,-4-2-113 15,3-1-73-15</inkml:trace>
  <inkml:trace contextRef="#ctx0" brushRef="#br0" timeOffset="2219.52">18957 3877 1345 0,'-2'-2'529'0,"3"-4"-381"0,15 0-129 15,-1 2-28-15,9-2 0 0,-15 2-8 0,13-4 5 16,7-2 3-16,8-3 3 0,-7 2 0 0,-4 0 1 0,8-3 2 0,0-4 3 16,11 1 0-16,-17 4 0 0,3-3 1 0,-4 3 0 15,11-8 2-15,-11 5-1 0,4-1 0 0,-10 8 0 16,-6 0 0-16,6-1 1 0,-10 3-1 16,6 7-2-16,-17 5 1 0,3-1-3 0,-10 7-7 0,0 0-5 15,0 7-1-15,2-2-1 0,-7 5-8 16,-7-1 2-16,12 3-3 0,-1 3 3 0,-3 3 7 15,-4 3 3-15,4-9 3 0,-7 3 1 0,9 7 6 16,0-2 2-16,-8-3 2 0,11-1 0 0,-5-3 2 0,8-1 0 16,3-5 0-16,1 5 3 0,0-8-1 0,-1 0 4 15,0-3-1-15,3-1 7 0,11-3 2 0,1-10 1 16,-7 6 0-16,11-8-2 0,-8 0 2 0,9-10-2 16,1 3-1-16,4-3-6 0,-5-7-2 0,-2 2-2 15,5-4 0-15,-5-3-2 0,4 1-4 0,0-3-3 16,-6 0-5-16,3-8-13 0,1 5-6 0,-7 5-4 15,5-6-3-15,-1-1-2 0,2-2-4 0,-4 6 10 16,-4 3 5-16,0 2 11 0,-1-2 6 16,-1 8 2-16,-1-3 13 0,-5 11 7 0,-3 5 10 15,4-5-7-15,-4 11-2 0,-2 4 5 0,0 9-6 16,-3-3 3-16,4 7-12 0,-2 5-3 0,2 0-2 16,-4 4 0-16,3 7 0 0,-4-1-2 0,2-3 3 15,-2 7 2-15,2-6 0 0,1 5-1 0,0-1 2 16,0-3-1-16,0-3 1 0,2-1 1 0,0 0 0 0,2-13 1 15,-1 6 1-15,1-6 1 0,1-6 2 0,0-5 2 16,2 1 0-16,2-5 0 0,3-6 0 0,-2 3 2 16,3-9-3-16,5-5-1 0,-2 5-4 0,3-7-1 15,-1-4 0-15,1-5-3 0,-2 1-1 0,9-4-6 16,1-3-3-16,-4-4-2 0,2 0-1 0,-3-5-5 16,0 4 0-16,6-5 0 0,-11 0 2 0,5 0 6 15,-7 8 4-15,-1 4 7 0,-2 8 7 0,2 3 7 16,4-2 6-16,-8 10 5 0,-2 8-1 0,-4 5-1 0,3-1-2 15,2 11-4-15,-2-3-5 0,0 5-1 0,1 6-6 16,-1 2-5-16,3 4 2 0,3 8 0 16,-2 2 1-16,-2 4 0 0,3 4 2 0,-6 7-2 15,1 10 1-15,3-6 0 0,-2 12 0 0,-6 2-1 16,1 7 0-16,0-2 0 0,2 2-2 0,3 1 1 16,-3-1 2-16,1 0 1 0,0 2-14 0,8-11-15 15,-3-7 12-15,4-14-40 0,-1 7-15 16,1-4-20-16,0-15-63 0,-1-11-37 0,6-5-33 0,-5-1 143 15,2-15-121-15,-2 4-11 0</inkml:trace>
  <inkml:trace contextRef="#ctx0" brushRef="#br0" timeOffset="2703.58">20571 3530 2006 0,'2'-2'698'0,"-1"-4"-559"0,11 6-126 15,2 0-18-15,3 0-6 0,0 1-2 16,9 2 0-16,-2 1 4 0,4 2 1 0,0-2 2 16,4 7 2-16,-3-3-20 0,-2 0-3 0,3 7-6 0,-3 4-4 15,-8-2-3-15,-7-2-2 0,-4 5-3 0,0-9 1 0,-4 9 19 16,-15-4 5-16,1 0 7 0,-3-5 5 15,1 7 1-15,3-5 3 0,-6 6 2 0,-3 2 0 16,8-5-1-16,-5 2 0 0,0 3 0 0,-2 3 1 16,4-1 1-16,2-2-1 0,5-4 2 0,-5 1 2 15,1-1 0-15,2-1 2 0,5-8 0 0,1 4 1 16,1-7-1-16,1 3 2 0,3-3-6 0,2-2-2 16,2 1-2-16,2-3-2 0,4-1-1 15,-1 0-1-15,1-6-1 0,1 3 0 0,0 2 5 0,1 0 1 16,-3 1 1-16,1 0 2 0,-2 2 0 0,1 0 0 15,-11 2 2-15,0 1-1 0,2 7 1 0,-3 1 0 16,7-4-1-16,-7 8 2 0,4-5 1 0,-9 11-1 16,11-3 0-16,-5 1 0 0,-2-6 0 0,2-2-1 15,-6 4 0-15,4-3 0 0,-5 4-2 0,17-16-2 16,-1 2-1-16,9-5-7 0,-15 3 3 0,14-1-8 16,0-7-1-16,15-10-5 0,0 1-1 0,-11 3-11 15,12-8-10-15,-3-1-7 0,21-6-18 16,10-11-15-16,-5 5-138 0,-6 3 167 0,18-13-114 15,-8-3-50-15</inkml:trace>
  <inkml:trace contextRef="#ctx0" brushRef="#br0" timeOffset="2985.63">22025 3117 1562 0,'-19'18'658'0,"14"4"-487"0,-13-3-160 16,7 8 6-16,-6 2-2 0,6 2-18 15,5-2 10-15,-3 7-5 0,-5-2-108 0,-9 3 106 16,4 1 0-16,2-6-6 0,1-1-30 0,-2 13 7 16,-1-7-15-16,-6-6-2 0,8-1 1 0,-1-4 0 0,7-3 3 15,-5-8 7-15,-1 7 2 0,8-13 25 0,-3-4 7 16,6 4 3-16,1-8-22 0,3-4-21 0,2 0 12 15,2-5-53-15,5-5-70 0,2-3-74 0,1-3 153 16,4-2-106-16,-1-10-26 0</inkml:trace>
  <inkml:trace contextRef="#ctx0" brushRef="#br0" timeOffset="3117.38">22059 3361 1040 0,'11'3'373'0,"-3"3"-241"0,7 0-46 16,-3 0-43-16,3 0-15 0,3-3-6 0,-4 1-17 15,-1 3 5-15,3-3-12 0,-2 2-16 0,-2-1-21 16,1-3-30-16,-5 1-59 0,4-2-39 0,0-2 114 16,-4 1-92-16,-1-6-30 0</inkml:trace>
  <inkml:trace contextRef="#ctx0" brushRef="#br0" timeOffset="3437.74">22383 3079 1002 0,'-13'14'382'0,"4"-1"-265"0,-2 3-78 0,0 11 7 16,-3 0-9-16,3-3-1 0,1 4-2 0,-6 6-15 15,3-5-5-15,-5-1-3 0,6-3-3 0,-4 7-4 16,-4-2-1-16,2 2 1 0,4-5 0 0,5-6 1 0,-5 9 0 16,7-10 1-16,-6 6 13 0,5-10 5 0,7-1 4 15,0-1 4-15,1-3 10 0,-1 6 2 0,6-16 1 16,-2 11 1-16,5-7-7 0,2-2-3 0,2 1-5 15,0-2-3-15,3-2-9 0,5-6-3 0,6 1-2 16,-4 1-3-16,10-6-4 0,-2-1-2 0,-3-1-1 16,7-4-1-16,-1-2 0 0,0 1 0 0,-13 3-1 15,7-4 0-15,8-2-2 0,-7 3-10 16,2-1-27-16,0 1-12 0,-6 4-13 0,3-4-5 16,-11 5-30-16,6-1-67 0,-8 3-48 0,-12 8 135 15,4-4-70-15,-5 5-27 0</inkml:trace>
  <inkml:trace contextRef="#ctx0" brushRef="#br0" timeOffset="3619.06">21835 3991 1443 0,'1'3'535'0,"10"-3"-403"0,-6 2-107 15,0-1 0-15,16 1-14 0,-2-2-9 0,11-3-6 16,1-4-2-16,17-4 0 0,-16 2-6 0,21-5-19 15,-3-3-13-15,7-3-17 0,-1 0-22 0,6-3-78 16,-7 5-46-16,-2-4-47 0,0-2 156 16,-3-10-113-16,1 3-45 0</inkml:trace>
  <inkml:trace contextRef="#ctx0" brushRef="#br0" timeOffset="3886.6">22753 3188 1195 0,'-5'19'436'0,"3"0"-289"0,-3-2-32 15,4 8-82-15,4-4-19 0,-6 5-5 0,-1 6-9 16,3-6 2-16,3 3 0 0,-5 3-1 0,3-1-14 16,-3 7 14-16,5 2-5 0,3-9-9 0,-2 0-9 15,4 1-5-15,-8 1 2 0,7-8-8 0,-3-3 1 16,-3-7-10-16,5-10 20 0,-1 9 8 0,-3-5 7 15,6-9 5-15,-7-2-10 0,0-1 1 0,10-3-6 16,-9-1 5-16,-3-4-30 0,4-8 5 0,-3 2-30 16,6-11-18-16,2 4 71 0,-8-5 0 0,-7-3-55 0,2-3-14 15</inkml:trace>
  <inkml:trace contextRef="#ctx0" brushRef="#br0" timeOffset="4554.55">22851 3149 954 0,'12'-18'413'0,"-5"4"-257"0,9 4-95 0,-6 0 33 16,-2 1-23-16,1 5-12 0,7-3 6 0,-3 6-30 15,-2-1-7-15,9 2-7 0,-12 3-5 0,8 0-13 16,-1 6 6-16,1 2-2 0,-2-2-14 0,2 6 9 0,-4 3 1 16,-7 9 0-16,4-8 0 0,-5 7-1 0,1-4 0 15,-5-1 1-15,-1 10-1 0,-4-8 1 0,0 1 1 16,-3-4-1-16,0 3 0 0,0 0 1 0,-2-2 0 16,0-3 1-16,2-1 1 0,2-3 2 0,1-3-2 15,2-2 5-15,-5 0 1 0,5-4 4 0,-1 0 3 0,4-1 2 16,-2-4 2-16,2 0 2 0,-2-2 4 0,5-3-3 15,0-2 0-15,4-4-4 0,0 2-3 0,3-1-3 16,-1-5-4-16,4 2-4 0,3-4-2 0,1-6-3 16,0 5 1-16,3-6-4 0,1 2-1 0,6-8-1 15,-3 0 1-15,3 1-3 0,0-1 0 0,-4 5 0 16,6-3-2-16,-1 1 1 0,-1 3 0 0,-5 6-2 16,0 0-3-16,-3 6-13 0,-6-2-10 0,2 8-10 15,-4 1-12-15,-4 2-23 0,-8 5-9 0,-1 4-7 16,4 0-12-16,-5 6 12 0,6-3 6 0,-12 3 7 15,-4 6 7-15,6-2 18 0,2 2 5 0,-10 3 9 0,-3-2 10 16,-9 9 7-16,12-4 5 0,0-3 5 0,-1-2 3 16,0-1 12-16,-4 1 11 0,2 0 4 0,13-6 5 15,-14 4 10-15,4-5 4 0,2 3 5 0,-1 1 5 0,4-4 6 16,1-1 0-16,4-8 0 0,-1 6 7 0,2-4-3 16,4-3 1-16,4-2 2 0,-4 0-1 0,7-1-2 15,2-1-3-15,8-4-5 0,-5-1-5 0,4-2-13 0,-2 4-5 16,7-1-7-16,-2-5-3 0,0 2-8 0,-1-6-3 15,0 3 2-15,5 2-1 0,-1-7-1 0,2 0 2 16,-5 0 0-16,8-1-1 0,1 4 1 0,0 0-1 16,-6-4-2-16,0 5 0 0,-2 1 1 0,1-1-2 15,-7 6 0-15,-1 6-1 0,-1-6 0 0,-5 10-1 0,-2 3 1 16,-4 8 0-16,1-5-3 0,-3 6-1 0,-3 2-2 16,-4 1 0-16,-4 1-1 0,0 2 1 0,-5 5-1 15,3-7 0-15,-7 8 2 0,2-1 3 0,1-2 2 16,2 0 0-16,-5 4 1 0,4-1 0 0,0 0 1 15,6-3 2-15,2-1 1 0,2 1 0 0,1-3 1 0,4 0 2 16,4-5 1-16,6-3 2 0,-4 7 1 0,3-10-1 16,2 3 1-16,0-1 2 0,3-9-1 0,3 6-1 15,0-3-1-15,7-8-2 0,4-3-3 0,3 4-1 16,-1-5-1-16,7 5-14 0,1-3-12 0,0-13-15 16,6 5 6-16,-2-6-102 0,3-1-55 0,8-8 135 15,-8-4-94-15,8-3-36 0</inkml:trace>
  <inkml:trace contextRef="#ctx0" brushRef="#br0" timeOffset="5620.83">24487 2909 1746 0,'5'-9'630'16,"3"2"-489"-16,3 1-122 0,1 2-6 0,1 3-18 15,0 1-2-15,2-4 0 0,2 0 2 0,1 0 2 0,1-3 1 16,7 4 0-16,-10-2-1 0,5 1-4 0,-3-2-3 16,-2-1 2-16,3 0-1 0,-7 2-2 0,4 2 0 15,-13-4 1-15,5 0 0 0,-6 6 9 16,-1 0 4-16,0 1 0 0,5-3 0 0,4 3 0 0,-4 0-7 16,-5-1-8-16,-10 7-8 0,0-2 0 0,7 2-22 0,-11 4-3 15,-8 3-2-15,-12-1 2 0,1 8 7 0,2 0 8 16,-3-4 6-16,1 5-3 0,-1-1 21 0,4 1 3 15,1-3 2-15,5 3 1 0,2-1 0 0,5-6 2 0,1 1 0 16,6 3 0-16,4-6 2 0,-2-1 1 0,7 0 0 16,0-4 1-16,1 3-1 0,2-3 0 0,12 2-1 15,-10-5 1-15,10 1-3 0,2-1-2 0,3-3 1 16,2-2-1-16,2-3 1 0,2 7 0 0,1-9 1 16,0 6-2-16,0-2 2 0,-5 2 0 0,-6-2 0 15,6 6-1-15,-8-3 1 0,-3 2 0 0,0 2 0 16,-7 3 1-16,0-1-1 0,-6 2-2 0,3 4 0 15,-1-1 0-15,-5 2-4 0,-2 5 0 0,-9 4-2 16,6-9-1-16,-3 6 1 0,4 0 2 0,-9-1 1 16,-2 3 1-16,5-4 3 0,5-6 1 0,3-1 1 15,-6 6 0-15,7-8 4 0,-1 0-1 0,7-3 0 16,0-1 3-16,0 0 3 0,-1 0 1 0,6-2 2 16,-1-1 0-16,1-2-1 0,3-1 0 0,4-2 0 0,-1-2-2 15,6-1-4-15,1-3-1 0,-1 0-1 0,3-3-1 0,2 0-1 16,6 0-1-16,-9-4 0 0,4-1 0 0,3 0-1 15,2-2-1-15,2-7 0 0,-1-2 0 0,2-3 0 16,3-4-9-16,6-1-2 0,-5-3-1 0,5-1 1 16,-1 0-1-16,-1 5 1 0,-6 0-5 0,-2 5 7 0,-4 5 10 15,-1 5 6-15,4 0-2 0,-10 7 9 0,1 0-2 16,-10 4 4-16,9 3 6 0,-8 0-5 0,3 0-4 16,-7 7-2-16,-1-1 2 0,-2 5-10 0,1-2 2 0,0 6-6 15,1 3 0-15,-5 2-3 0,0 3 2 0,2-3-1 16,-3 8 0-16,-1 2 1 0,0 4 1 0,-3-1 0 15,-2 2 0-15,-1 2 0 0,-1 3 1 0,-2 4 0 16,-1-1 1-16,-2 4-1 0,-12 1 0 0,7 0 1 16,1-2-2-16,-5-2-12 0,1 3-6 0,-5-1 3 15,1-3-20-15,8-3-18 0,9-8-7 0,-9 3-7 16,-2 0-5-16,9-10 1 0,-2 0-1 0,2-7-16 0,3-5 13 16,-1-2 10-16,-4 2 4 0,12 1-3 0,-5-7 17 15,-2-9 14-15,6 4 7 0,-1 0 13 0,0 0 10 16,2-2 6-16,-3-5 12 0,-1 3 16 0,2 6-4 15,0 2-2-15,-1 2 20 0,1-2 6 0,2 3 4 16,-2 4 4-16,2-1 1 0,2 3-4 0,-1-2-4 16,-1 1 3-16,1 3-16 0,-2 6-8 0,0-3-2 15,0 1-4-15,-3 2-6 0,2-3-2 0,0 5-2 16,1-2-1-16,1-3-1 0,4 2-1 0,-2 1 3 16,1-2 0-16,0 1-2 0,3-3 8 0,-1-1 2 15,4 3-1-15,-1-7 4 0,-1-2 3 0,3-5-1 16,0 2 0-16,1-3 3 0,4-1-5 0,1-2-1 0,0-4 0 15,4 2-4-15,-6-3-1 0,0-1-3 0,5 1 0 0,-9-2-2 16,8-2-2-16,-9-3-2 0,2-1 0 0,2-2-3 16,-2 1 0-16,8 1-2 0,-1-3 0 0,-2 1-4 15,-4 7 1-15,4-6 1 0,-5 8 2 0,0 0 2 16,-1 2 0-16,-3 7 0 0,-2-4 0 0,-1 4 1 0,-1-2-1 16,2 6-2-16,2-2-3 0,-1 1-2 0,3 4-1 15,1-2 1-15,-1 1 0 0,3 2 0 0,0-2-1 16,3 5 1-16,-2-6 0 0,2 3 0 0,3-4-2 15,4-2 0-15,-2 3-2 0,5-2-23 0,3 3-17 0,-1-12-20 16,3 5-25-16,2-4-88 0,5-3-73 0,0-6 169 16,0-4-124-16,4-6-36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0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1066 1057 2881,'0'0'7855,"-14"0"-7698,-2 1-160,0 2 1,-1 0-1,1 1 1,0 0-1,-28 12 1,-10 4-50,0-3-59,-2-2 0,-78 11 0,-55 1-317,104-12-49,-152 5 0,234-20 470,0-1 0,0 0 1,-1 0-1,1 0 0,1 0 0,-1 0 1,0 0-1,0-1 0,0 0 1,1 1-1,-1-1 0,1 0 0,-1 0 1,1 0-1,0-1 0,0 1 0,0-1 1,0 1-1,0-1 0,0 0 1,-1-3-1,-5-9-125,0 0 0,-8-28 0,7 10 74,2-1 1,1 0-1,2-1 1,1 1-1,4-61 1,-1 62 47,0 23 5,1 1 0,0 0-1,0-1 1,1 1 0,1 0 0,-1 0 0,2 0 0,-1 1 0,6-11-1,5-5-15,30-40 0,-11 20 16,-5 6-13,1 1 1,2 1-1,2 2 0,1 1 1,2 2-1,0 2 0,66-41 1,260-125-66,-331 181 71,0 1 0,1 2-1,0 1 1,1 2 0,0 1 0,0 1 0,0 2 0,59 0 0,-37 4-16,4-1 21,0 2-1,60 10 0,-65-3 12,-31-6-8,0 2 0,27 7 0,-42-8-3,-1-1 1,0 1 0,0 1 0,0-1-1,0 1 1,0 0 0,-1 1-1,0 0 1,0 0 0,8 8 0,-3 0-6,-1 0 1,0 1 0,-1 0 0,-1 1-1,0 0 1,-1 0 0,-1 0 0,0 1 0,-1 0-1,-1 0 1,3 26 0,-1 13-5,-2-1 0,-5 64 0,0-42 25,-1-49-4,0 0 0,-2 0 0,-1 0 0,-1-1-1,-1 0 1,-1 0 0,-2 0 0,-1-1 0,-24 43 0,-14 10 52,-90 109 1,123-167-43,0 0 28,-1-2 0,-1 0 0,0-1 0,-1 0 0,-1-2 1,-42 26-1,45-32 25,-1 0 0,0-1 0,0-1 1,0-1-1,-1-1 0,1 0 1,-2-1-1,1-1 0,-31 0 0,28-2 5,5-1 131,0 0 1,-21-4-1,33 3-150,0 0-1,0 0 0,0 0 0,0-1 0,0 0 0,0 0 0,0-1 0,0 1 0,1-1 0,0 0 0,-6-5 1,4 2-3,4 4-50,0 0 0,1 0 0,-1 1-1,0-1 1,0 0 0,0 1-1,-1 0 1,1-1 0,0 1 0,-1 0-1,1 0 1,-5-1 0,7 2-388,-10 0-6867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2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3297 335 3330,'0'0'3927,"0"-5"-3535,0-12 282,-12 30 225,-6 10-533,-32 28-345,-109 85 0,154-132-20,-91 66 2,-184 99-1,192-122-11,-3-4-1,-1-4 1,-2-3-1,-185 42 0,196-60 5,24-4-2,0-3 0,-88 5 0,86-15 13,-220 1 14,262-5-18,0-1-1,0-1 1,1 0-1,0-1 1,0-1-1,0-1 1,1-1-1,0 0 0,1-1 1,-17-13-1,21 13 6,1 0 0,0-1 0,0 0 0,1-1-1,1 0 1,0-1 0,1 0 0,0 0 0,1-1-1,-8-20 1,-5-20 36,-17-77-1,36 127-42,-1-2 4,-4-22 25,-2 0 0,-1 0 0,-1 1 1,-15-27-1,-115-176-18,116 199 10,0 1 1,-2 0 0,-2 2-1,0 2 1,-2 0 0,-50-33 0,69 49 388,10 9-359,0 0 1,0 0-1,0 0 0,0 0 1,0 0-1,0 1 0,0-1 1,0 0-1,-1 0 0,1 1 0,0-1 1,0 1-1,-1-1 0,1 1 1,0 0-1,-1 0 0,1-1 1,0 1-1,-1 0 0,1 0 1,-2 0-1,-3 6-152,-43 73 73,-75 92 1,11-16 44,49-73-107,-12 20 295,67-90-874,2 1 0,0 1 0,0 0 0,1 0 1,1 0-1,-4 17 0,8-23-1420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2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 96,'0'0'4042,"3"-3"-3372,4-3-434,0 0 0,0 1 1,1 0-1,0 0 1,0 1-1,0 0 1,12-4-1,42-13-68,-40 12-97,1 1 1,0 2 0,1 0-1,26-3 1,136 5-61,-136 4-12,-38 1-2,-1 0 0,1 0 0,-1 1 0,0 1 0,0 0 0,0 0 0,20 10-1,3 4-13,33 23-1,-14-7 14,-48-31-27,28 21 131,-32-22-137,1 0 0,-1 1 0,0 0-1,0-1 1,0 1 0,0 0 0,0-1 0,0 1 0,0 0-1,0 0 1,-1 0 0,1 0 0,-1 0 0,1 0 0,-1 0-1,0 0 1,0 2 0,0-4-7,0 1 1,0-1-1,0 1 0,0-1 0,0 0 0,0 1 1,0-1-1,0 1 0,0-1 0,0 1 1,0-1-1,0 1 0,0-1 0,0 0 1,-1 1-1,1-1 0,0 1 0,0-1 1,-1 0-1,1 1 0,0-1 0,-1 0 1,1 1-1,-1-1 0,-18 2-1783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4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92 1617,'0'0'2027,"-14"0"-2005,-113 0 186,115 2-202,1-1 1,-1 2-1,1-1 0,-1 2 1,1-1-1,0 2 0,0-1 1,0 2-1,-17 11 1,-25 10 3,43-30 5190,33-17-5192,1 1 0,0 2 0,1 0 0,52-24 0,-57 32-29,1 1-1,0 0 0,0 2 1,0 1-1,1 0 0,-1 2 1,41-2-1,-59 6 15,1-1-1,0 1 1,0 0 0,0 0 0,-1 0 0,1 0 0,0 1-1,-1 0 1,1-1 0,-1 1 0,0 0 0,1 1 0,-1-1-1,0 1 1,0-1 0,-1 1 0,1 0 0,-1 0 0,1 0-1,-1 0 1,0 1 0,0-1 0,0 1 0,2 7-1,3 5-25,-1 2-1,-1-1 1,0 1-1,2 19 1,-1 16-18,-3 0-1,-3 73 1,-2-42 53,0-49-9,-2 0 0,-2-1-1,0 1 1,-3-1 0,-15 42 0,6-20-289,17-51-14,1-4 207,0-1-1,0 1 0,0 0 1,-1-1-1,1 1 1,0 0-1,0-1 0,0 1 1,0-1-1,-1 1 1,1 0-1,0-1 0,-1 1 1,1-1-1,0 1 1,-1-1-1,1 1 0,-1-1 1,1 1-1,-1-1 1,1 0-1,-1 1 0,1-1 1,-1 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4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4162,'0'0'883,"8"28"-942,0-2 127,45 177 574,49 596 577,-101-761-4836,-1-49 1199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17:35.02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1181 4928 1056 0,'-6'2'387'0,"-2"6"-305"15,4-5-70-15,-4 4-8 0,5 0-6 0,0 1-5 16,-1 2 0-16,0 2 1 0,2-1 1 0,1 4-5 16,-2 1-2-16,1 6 0 0,1 2 1 0,3-7 3 15,1 5 2-15,-1-4 1 0,1-1 2 0,0 3 3 16,-1-2 0-16,4-8-2 0,-5 6-1 0,5-4 0 0,-3 2 0 16,3-10 2-16,0 4 2 0,-3 0 4 0,5-4 3 15,1-5 3-15,-2 1 4 0,10-5 2 0,-5-9 1 16,2 3 1-16,7-11-4 0,-4-2 0 0,-5-6-2 15,9 1-3-15,-10-4-1 0,4-5-1 0,-6 5 0 16,-3 4 0-16,-1-2-1 0,3 2 0 0,0 2 0 16,0-5 2-16,-3 9 1 0,-2 0 1 0,-1 3 1 15,2-3 0-15,-4 2 9 0,1-1 2 0,-1 5 4 16,-8 2 2-16,-1 5 4 0,-10 5-2 0,2-3-1 16,3 0 0-16,5 7-14 0,-11 5-4 0,2-1-5 15,3 0-6-15,0 9-7 0,1-1-3 0,9 5-2 16,-12 3-1-16,-4 4-37 0,8-3-21 0,3 6-24 15,-1-2-27-15,0-2 81 0,3-1-71 0,-2 2-43 16</inkml:trace>
  <inkml:trace contextRef="#ctx0" brushRef="#br0" timeOffset="265.76">1572 4308 1259 0,'-1'-3'550'0,"-1"-2"-377"0,1 9-104 0,2-2-51 16,-1 3 4-16,2-1-5 0,0 7-10 0,-1 2-2 16,-1 6-1-16,0-1-2 0,2 7-9 0,-2 1 6 15,2 3 1-15,0 4 0 0,-1 4 1 0,2-1-4 16,0 6-8-16,-2 1-11 0,2-2-31 0,-2 0-14 0,-1-2-15 15,1 1-14-15,1-1-26 0,-2-1-3 16,0-6-10-16,0 1-13 0,-3-6 93 0,3 6-44 0,-2-5-2 16</inkml:trace>
  <inkml:trace contextRef="#ctx0" brushRef="#br0" timeOffset="457.86">1397 5190 1335 0,'-8'16'502'15,"7"-7"-376"-15,1 5-102 0,1 0 12 0,4 3-30 16,-3 5-2-16,0 0-4 0,1 1 1 0,3-5 1 0,-5 0-9 0,11 4-27 16,-9 3-36-16,6-8-133 0,0 4 164 0,3-3-96 15,-4 1-86-15</inkml:trace>
  <inkml:trace contextRef="#ctx0" brushRef="#br0" timeOffset="866">1661 4888 1141 0,'8'0'411'0,"-4"3"-311"15,0 7-78-15,-1 8-1 0,0 0-7 0,11-2 0 16,-1 9-1-16,-1 3-3 0,-7 5-1 0,0 3-1 16,3-2 1-16,-5-1-1 0,6 1 1 0,-17 2 0 15,3-3-1-15,-4-3 1 0,7-1 0 0,0-4 0 16,-3-1-1-16,2-4 1 0,-9 4 1 0,9-9 0 16,-7 0 1-16,-1-3 0 0,0 0 0 0,-4 2 4 15,0-6 2-15,2 0 0 0,-1-4 1 16,2-1 0-16,-2 0 2 0,2 0 1 0,1-5-1 0,1-4-4 15,-1 0-2-15,2-2-1 0,0 1-4 0,-1-4-2 16,4-4-5-16,3 1 0 0,-3 1-2 0,4-3-2 16,1-2-1-16,1 4 1 0,0-3 0 0,4 1 0 15,1 2 2-15,0 5-2 0,1-7 3 0,1 6 1 16,2 0-1-16,4-7 1 0,1 5-1 0,-2 5 1 16,5-3 0-16,-2 4 0 0,4 0-1 0,-1-2-1 15,-1 8-6-15,-4-2-42 0,12 0-25 0,-6-5-29 0,-11 2-32 0,9 1-45 16,4 0-68-16,-11 0 148 0,-2 3-116 0,5-7-10 15</inkml:trace>
  <inkml:trace contextRef="#ctx0" brushRef="#br0" timeOffset="1101.59">1746 4353 1558 0,'1'-7'563'0,"-1"1"-430"15,2 2-108-15,7-1-5 0,-6 5-4 0,2-1-9 16,6 1-1-16,4 2-5 0,2-2 0 0,-8 5 1 16,3-1-1-16,3 6-22 0,-4-3-25 0,9 3-28 15,-5 2-32-15,-4 1-90 0,-2 1-43 0,-3 0-46 16,1 6 164-16,-5 4-171 0,5-4-89 0</inkml:trace>
  <inkml:trace contextRef="#ctx0" brushRef="#br0" timeOffset="1816.49">1788 4816 681 0,'2'-2'359'0,"-2"-2"-169"0,2-2-101 0,4 1 45 16,-3 1-14-16,3-1-38 0,1 1-12 0,-7-3-9 15,2 3-8-15,-3-7-19 0,18 1-7 0,-12-2-6 0,11-2-3 0,-7 2-5 16,2-1-2-16,4-4-2 0,-1 7 0 0,6 2-4 16,-15 0 0-16,6 1 0 0,-2 3 0 0,-2 0 1 15,2 0 0-15,2 4-1 0,-2 0 0 0,-7 5-1 16,7-5 0-16,-6 5-1 0,3-4-2 0,-4 8-2 16,-1 5-2-16,-1-3-1 0,0 4-2 0,0-6-1 15,-1 5 0-15,-4 7-1 0,1-9 1 0,1 8 2 16,1-8 0-16,-3 2 1 0,1 5 2 0,1 1 1 0,-1-6 0 15,4 1 0-15,-2-3 0 0,2-3 0 16,-1 0 0-16,1-1 0 0,-2-2 0 0,3-2-1 16,-1 4 1-16,2-6-1 0,-1 3 0 0,1-1 0 0,-2-1 0 15,6-3-1-15,-3-1 0 0,1 1 1 0,2 0-1 16,-4 0 1-16,2 0 1 0,0-4-1 0,6 3 1 16,-5 1 0-16,2-1 1 0,1 4 0 0,-1 0 0 15,1-3-1-15,-1 7 0 0,-1-2 0 0,-4 7 0 16,6-4 0-16,-5-3-1 0,2 2 0 0,0 2 0 15,-2 2 0-15,3-3 1 0,-3 6 0 0,5-6-1 16,-5 3 1-16,0 0 1 0,0-1 0 0,0-2-1 16,0 2 1-16,-2-1 0 0,2 0 0 0,-3-4 0 15,0 4 1-15,2-4 0 0,0 0 0 0,2-1 0 16,0-6 0-16,-2-1 0 0,3 0 0 0,1-5 0 16,0 1 0-16,-5 0 0 0,4-6 2 0,-3 4 1 15,-1-2 0-15,4-1 3 0,-1-3 0 0,-2-1 1 16,1 0 2-16,-3-5 1 0,2 3 0 0,2-4 0 0,-5 0 1 0,6 0-3 15,0-4 1-15,0 5-1 0,4 0 0 0,0-4-3 16,2 1-1-16,-1-1-2 0,-2 2 0 0,-2-1 0 16,-2 5-1-16,8-7-1 0,-4 5 0 0,-5 1 0 15,-7 6 1-15,13-6 0 0,3 0 1 0,-9 10-1 16,5-5 1-16,-7 5 1 0,9 2-1 0,-5 3 1 16,3-1-1-16,-1 5 2 0,2-2-2 0,-4 2 2 15,-5 4 0-15,1 3 0 0,1 2 0 0,5 1-1 16,-4 0 0-16,-3 9 0 0,9 0 1 0,-9 3-2 15,10 2-1-15,-5 2 1 0,1 5-1 0,1 0 1 16,3 0-1-16,-8-3 0 0,6-4 1 0,2 6-1 16,-1-3-1-16,0-5 2 0,-1-1-2 0,-1 0-1 0,-2-2 0 15,1 0-7-15,0 0-22 0,-1-9 12 0,-2 0-42 16,-3 2-22-16,1-7-79 0,0-1-61 0,-1-3 151 16,0-1-108-16,-2-1-41 0</inkml:trace>
  <inkml:trace contextRef="#ctx0" brushRef="#br0" timeOffset="2069.07">2432 4241 1300 0,'-1'-5'553'16,"1"1"-373"-16,1 4-129 0,0 3 40 0,3 4-48 15,4 4-15-15,-1 4-19 0,1 3 0 0,1 7-1 16,1 0-1-16,2 3-3 0,-1 2 1 0,0 8-1 15,2-1 0-15,1 2-1 0,-1-5 1 0,-2 3-1 0,-1 7 1 0,1-7-1 16,-1 4 0-16,0-7 0 0,-4 1 0 0,0-3-1 16,3 4 0-16,0-14 1 0,-3 2 0 0,-1 1-1 15,5-6-1-15,-2 2-2 0,2-1-10 16,-7-5-34-16,9-5-19 0,-4 2-26 0,5-2-37 0,-11-9-126 16,4 0 179-16,-4-7-143 0,-1 0-52 0</inkml:trace>
  <inkml:trace contextRef="#ctx0" brushRef="#br0" timeOffset="3002.88">2633 4472 1407 0,'5'-9'649'0,"3"-3"-441"0,4 2-140 0,7-7-44 0,-9 4-11 16,9 0-4-16,1-2-6 0,-2 0 0 0,-2 1 0 15,-3 1-1-15,5-4 0 0,-9 4-1 0,5 4 1 16,-6 1-1-16,-1 2-1 0,1 1 0 0,3-5-1 16,-6 9-2-16,0 1-2 0,-4 6 1 0,1-6-2 15,0 0 1-15,3 4 1 0,-4 0-3 0,-1 4 1 16,0-5 0-16,1 3 0 0,2-1-1 0,-5 10 0 16,0-2-1-16,-2-2-1 0,-5 6 0 0,9 1 2 15,-6 4 1-15,-1-2 1 0,3-1 1 0,-1 3 0 16,-1 1-1-16,3-7-13 0,6 2-6 0,-4-1-4 15,3 0-4-15,-1 4-7 0,2-6-3 0,1-7 2 16,1 5 2-16,-4 0 11 0,3 1 5 0,-3-7 3 16,3-5 3-16,-2-1 6 0,0 1 1 0,0 3 0 15,1-9 1-15,4 1 2 0,-4-5 2 0,-1 6 1 0,2-2 2 0,5-3 0 16,-3 0 1-16,-3 1 0 0,1 1 0 0,1-3 0 16,1 1 0-16,0-1 0 0,-1 1 0 0,-1 0-1 15,-1 7 0-15,3-5 0 0,-2 5-1 0,3-1-1 16,1 2-1-16,-5 4 0 0,3-1 1 0,2 2-1 0,-1-1 0 15,2 6 0-15,-3 2 1 0,0 0 2 16,2-7 0-16,0 7 0 0,-1-1 1 0,-1-1 1 0,0-7 1 16,0-3 0-16,0 0 1 0,-3-7 2 0,3 9 0 15,0-8 2-15,-1 1-1 0,-2 1 2 0,0-2-1 16,-1 3 0-16,5-5 0 0,1 4-1 16,-7-2 0-16,1-6 2 0,3-1 0 0,1-2 0 0,-2-2 0 15,-3-2 2-15,3-1-1 0,-3-1 1 0,2-4 0 0,2-2-2 16,1-5-2-16,-3 6-1 0,7-2-1 0,-1-7 0 15,-1 2-1-15,-5 4-2 0,7-1 0 0,-2 9-1 16,2-3 0-16,1 2 1 0,1-2 0 0,-11 13 0 16,7-1 2-16,3-2 0 0,-1 1 2 0,-6 0 1 15,3 5 0-15,-6 2 0 0,1 0 0 0,4-4 1 16,-9 8-2-16,3 7-1 0,1-4-1 0,-3 1 1 0,3 6-1 16,11 4 0-16,-7 2-1 0,9 0 1 15,1 1-1-15,-9 3 0 0,-1 5 0 0,0 4 0 16,1-1 0-16,-6-3-1 0,-2 2 1 0,-3 7 0 15,5-3 0-15,3-1-1 0,1-3 1 0,-8 7 0 16,4 0 0-16,3-7-1 0,5-1 2 0,-4 0-1 16,1-2 0-16,-5-7 0 0,-3 2-1 0,13-10 2 15,-9 0-1-15,3-1 1 0,-4 3-1 0,-1-10 1 16,3 1-1-16,2 0 1 0,4-5-1 0,-8 2-1 16,4-6-1-16,-1 2-1 0,0-7-1 0,5-1-1 15,-4 1-1-15,4-4 1 0,-3 4-1 0,1-2 1 0,2 7 1 0,-3-6 1 16,5 2 1-16,-3 0 0 0,-2 4 2 0,3 3 0 0,2-1 2 15,2-2 2-15,0 0 1 0,-4 8 2 0,7 4 1 16,-6-2-1-16,0 3 0 0,1-1 0 0,-3 8 1 16,-1 3-1-16,1-1-3 0,11-1 1 0,-14 2-1 15,6 4-1-15,-2 2 0 0,-3 3-1 0,7-1-1 16,0-3 1-16,-7 5 0 0,7-5-1 0,-5-2 1 16,7 0 1-16,1-6-3 0,-5 1 0 0,-6-1-3 15,4-1-8-15,-11 1-18 0,3-6-12 0,5-3-14 16,-8 5-20-16,3-7-62 0,-6 2-30 0,6-11-45 15,1 3 131-15,-2-13-91 0,0 6-40 0</inkml:trace>
  <inkml:trace contextRef="#ctx0" brushRef="#br0" timeOffset="3287.95">3701 4237 1227 0,'0'10'577'0,"-5"0"-357"0,-6 4-135 0,26-8-52 0,-12 5-18 16,7 0-9-16,-7-5 3 0,2 4-2 0,7-5-2 15,5-6 4-15,-5-1-5 0,-9 3-1 0,4-3 0 16,-5-6-3-16,7-3 0 0,2-5 0 0,-6 1 2 16,-6 6-1-16,7-7 2 0,-5-6 2 0,1 3-2 15,-2 7 16-15,-7-1 2 0,-7 2 2 0,3-1 0 16,10-6 0-16,1 6 0 0,-4 4 0 0,-1-6-1 15,3 1-13-15,-2 4-7 0,6-1-5 0,-17 7-16 16,9-1-11-16,-6 2-14 0,3 2-19 0,0 2-69 16,-5-1-39-16,11 2-51 0,4 3 142 0,-3-2-105 15,-8 4-50-15</inkml:trace>
  <inkml:trace contextRef="#ctx0" brushRef="#br0" timeOffset="3534.52">3868 3833 1240 0,'1'-1'517'0,"1"0"-340"0,0-1-129 15,4 3 32-15,-4 1-39 0,4-2-17 0,1 10-6 16,-4-7-4-16,4 7-5 0,1 0 1 0,3 6-3 16,-1-2-1-16,1 5-6 0,-1 5 6 0,-4 3-1 15,5-2 0-15,-3 8-1 0,0 2 0 0,-3-6-1 16,-2 6 1-16,4-8-1 0,-2 3 1 0,0-1 0 15,-2 0-2-15,-1-8-5 0,3 0-7 0,-1 1-11 16,-2-1 5-16,3-3-60 0,-4 2 27 0,2-10-73 16,1 4-25-16,-5-3-108 0,3-1 179 0,0-3-142 15,-2 0-60-15</inkml:trace>
  <inkml:trace contextRef="#ctx0" brushRef="#br0" timeOffset="3734.44">3988 4393 610 0,'-3'3'379'0,"5"0"-136"16,-4 4-133-16,2 2 99 0,-1 0-79 0,4-1-23 15,-1 4-23-15,1-2-34 0,-1 3-13 0,3 1-7 16,1-6-7-16,2 4-6 0,1-1-7 0,8-7 1 16,-6 2-1-16,3-3 0 0,3-2 0 0,-1-1 0 15,1 0 1-15,8-6 0 0,-3-1 0 0,-4-6 1 16,-1 2-2-16,5 0-1 0,1-6-1 0,-9 3 0 0,8-10-17 16,-14 5-15-16,7-1 9 0,1 0-87 15,1 6-44-15,-6-10-80 0,5 3 20 0,-3-10 112 16,-5 12-121-16,-1-3-70 0</inkml:trace>
  <inkml:trace contextRef="#ctx0" brushRef="#br0" timeOffset="4129.96">3696 4023 672 0,'4'-4'366'15,"-9"4"-195"-15,4-2-117 0,2 3 66 16,-1-1-46-16,4 4-14 0,0-4-21 0,-13 12-4 0,7-4-38 16,4 4 32-16,-3 3-6 0,-5 7-14 15,0-4-1-15,-4 7-1 0,8 0-1 0,0 1-1 0,6-7-1 16,-10 7-7-16,8-8-12 0,-5 2-53 0,5 2-37 15,-2-5-51-15,-2 3 112 0,3-10-92 0,-16 6-53 16</inkml:trace>
  <inkml:trace contextRef="#ctx0" brushRef="#br0" timeOffset="5054">1149 6499 1186 0,'-6'-2'475'0,"6"0"-320"16,-1-1-86-16,1 0-27 0,1 0-14 0,2-5-14 15,2 1 3-15,4-2-16 0,1-1 77 0,7 0-80 16,-2-1-2-16,-2-1 0 0,7 1 1 16,-1 2 1-16,9-2-6 0,-8 4 6 0,2 0 0 0,0 1 1 15,-7 4-1-15,5 1 1 0,-8 3 0 0,7 5 1 16,-9 1 0-16,2-1 0 0,-2 8 0 0,1 3 1 15,2-3 0-15,2 3 1 0,-6 1 0 0,1 0-1 0,-3 7 0 16,-3 2 0-16,4-1 1 0,-7 2-2 0,0-1 0 16,1-2-1-16,-3 2 0 0,-3 1-2 0,0-6 0 15,1-1 0-15,0-6-2 0,-6 1 3 0,1-4 0 16,0 3 1-16,-1-4 0 0,2 1 2 0,1-6 3 16,-3 1-1-16,7-4 2 0,-4 1-1 0,4-3 4 15,0 0-1-15,2-2 4 0,-5-11 0 0,6 6 1 16,-4 4-1-16,3-6-1 0,8 0 0 0,1-4-3 15,-5-1 2-15,10-2-5 0,2 2-1 0,0-4 1 16,4-2 0-16,3-7 0 0,-1 1 1 0,-2 1-1 16,5-1 0-16,-2-1 0 0,10 0 0 0,-4-4-4 15,3 2-13-15,-9 3-52 0,1 2-25 0,1-2-29 16,-6 4-27-16,7-1 90 0,-10 2-89 0,-7 6-27 0</inkml:trace>
  <inkml:trace contextRef="#ctx0" brushRef="#br0" timeOffset="5602.9">1769 6009 1412 0,'7'-13'518'0,"-7"2"-382"0,7-1-99 0,12-2 2 15,-5 1-11-15,-2 1-4 0,1-1-4 0,3 2-5 16,-4 2-3-16,10-1-4 0,-13 2-2 0,-5 2-4 0,5 4 1 15,-2 3-1-15,4 0-2 0,-7 2-1 0,4 0 1 16,-5 7-3-16,0-2-4 0,2 1 0 0,-5 4-2 16,0 3 0-16,0 1 1 0,0 1 0 0,-1 8-1 15,0-6 3-15,-2 5 2 0,2-4 1 0,-4 5 0 16,5-4 1-16,-2 3 0 0,1 0 1 0,1-7 0 16,0-2 0-16,-1 2 0 0,3-4 1 0,3-1 0 15,-1-3 0-15,4-6 0 0,-3 3 1 0,3-3 0 16,2 1 2-16,-2-5-1 0,0 2 1 0,4-7-1 15,-1 0-1-15,3-1 0 0,-1-3-1 0,1-5-1 16,2-2-1-16,-2-5 0 0,3 0 0 0,-5 4-1 16,0-7 2-16,9 1-6 0,-9-3-2 0,1-2-1 15,3 2-4-15,-8 2-3 0,-2-4-2 0,5 0-1 16,-10 2 1-16,7-4 5 0,3 0 3 0,-14 8 3 0,9-5 2 16,0 1 5-16,-4 1 1 0,1 2 2 15,0 2-1-15,-6 2 2 0,4 2 2 0,1 2 3 16,-1 4 4-16,-1 1 6 0,-3 2 2 0,-4 4 3 15,7-5 2-15,0 5 1 0,-7 3-1 0,7 1-5 16,2 0-2-16,-8 10-7 0,16-5-3 0,-2 0-2 16,-5 8-2-16,6 3-3 0,-7 5 0 0,0-3 0 15,3 2-1-15,14 1 1 0,-19 1-1 0,8 5 0 16,-3-2 0-16,7 3 1 0,0-4 0 0,1-2 1 0,4-1-1 0,-10 9 0 16,8-2 1-16,1-7-10 0,-9 4-14 0,3-2-16 15,4 2-17-15,-6-6-18 0,0 2-57 0,0-7-35 16,-1 2-51-16,4-2 137 0,-5-3-94 0,-4 3-30 15</inkml:trace>
  <inkml:trace contextRef="#ctx0" brushRef="#br0" timeOffset="5988.28">2144 6343 1572 0,'-1'12'570'0,"5"0"-427"16,3 4-114-16,3-4 0 0,0 0-16 0,1 4-3 16,5 0-3-16,-6-5 0 0,7-3 1 0,-3-2-2 15,-2 2-1-15,3-4-2 0,-3 2 0 0,0-6 1 16,4-1-6-16,-4-3-7 0,-9 3-1 0,8-6-1 16,-4-2 0-16,1 2 0 0,0-4 0 0,-8 4-1 15,8-4 6-15,-4-1 5 0,9-4 1 0,-8 9 0 0,2-5 0 16,-3-1 0-16,0-3 0 0,4 0 0 0,-3 0-1 15,4-2 1-15,-4 1 0 0,3-3-1 16,-1-2-1-16,1 6 0 0,1 0 1 0,-4 2-1 0,2 4 1 16,1 1-3-16,0 1 2 0,-2 5 0 0,2 0 0 15,3 2 2-15,-3 6 0 0,2-3 0 0,2 6 2 16,-3 1 1-16,7 3 0 0,-6-2 1 0,2 0 0 16,-2-1-2-16,0 1 2 0,0 3-2 0,-1-2 1 15,7-6-3-15,-1-1-8 0,-1 5-16 0,-1-3-50 16,-2 1-28-16,-3-5-35 0,4 0 115 15,-9 0 1-15,-2 1-103 0,1-4-44 0</inkml:trace>
  <inkml:trace contextRef="#ctx0" brushRef="#br0" timeOffset="6337.85">2815 5654 1433 0,'-9'26'604'0,"11"-9"-432"15,3-1-144-15,6-1 30 0,-18 2-38 0,7-1-4 16,11-4-5-16,6-6-2 0,0 1-68 0,-11-2 67 16,3-5 1-16,-1-3-4 0,7-3-2 0,-1-4-2 15,-8 0-2-15,0-4-1 0,0-2-1 0,4-1 1 16,-5-3-1-16,1 2 4 0,-2-3 10 0,1 0 4 0,-3 1 7 15,-1-1 4-15,-1-1 3 0,0 2 2 0,-1 0 1 16,1 3-2-16,-2-6-7 0,-3 5 0 0,1 0-8 16,-2 4 1-16,1 0-7 0,0 2-7 0,-3 1-8 15,-5 4 5-15,1 7-16 0,1-2-8 0,-2 5-14 16,-2-2-14-16,-2 13-6 0,5-5-8 0,1 4-37 16,4 4-30-16,-8 2 4 0,7 0-55 0,1 4 120 15,-13 4-76-15,19-5-36 0</inkml:trace>
  <inkml:trace contextRef="#ctx0" brushRef="#br0" timeOffset="6575">2799 6088 1016 0,'7'3'534'0,"4"-1"-282"15,-2-2-166-15,-2 2 112 0,5-6-139 0,-6-1-9 16,8 2-5-16,1-12-5 0,0 1-11 15,-1-1-5-15,2-3-6 0,-2 1-3 0,4 0-6 0,6-8-2 16,-1-1 0-16,-1 5 1 0,-2 0-2 0,5-7-1 16,2 4-1-16,-6 0-3 0,-4 1-3 0,3 4-5 15,-2-4-5-15,0 2-17 0,-3 3-11 0,-6 8-15 16,-3-8-19-16,3 6-64 0,-6-3 31 0,-2 1-129 16,2 5 162-16,-3-5-95 0,-8 3-48 0</inkml:trace>
  <inkml:trace contextRef="#ctx0" brushRef="#br0" timeOffset="7238.59">3068 5381 1460 0,'9'-9'576'0,"3"1"-427"15,2 1-125-15,3-6 4 0,1 7-9 0,-3 0-4 0,7-4-2 0,0 4-4 16,-9 1-62-16,5 0 59 0,-6 5-1 0,6-2-2 15,-4 2 0-15,-9 1-1 0,2 1-4 0,6 1-3 16,-2-1 1-16,-5 5-8 0,-1 1-4 0,-4 3-2 16,0 4-1-16,3 1-1 0,-11 4 3 0,-8-2 1 15,14 3-1-15,-6 5 6 0,-2-1 4 0,1 0 2 16,-2-1 2-16,7-1 0 0,1 3 3 0,4-4 0 16,-16 1 1-16,8-6 0 0,-5-1 2 0,5-2 0 15,-5-5-1-15,0-1 2 0,3 1-2 0,8-4 0 16,4-6-3-16,-3 0 2 0,7-4-9 0,-8 1-3 15,10 0-2-15,-4-5-1 0,-2-1-3 0,2-4-1 16,-1 3 3-16,3-4-3 0,-8-1 8 0,4 2 2 16,0-4 1-16,1 3 2 0,15-3 2 0,-15 4 1 15,3 1 1-15,11-1 0 0,-5 0 1 0,2 3 0 16,0 0 0-16,-11 10 0 0,-1 0 1 0,6-3-1 16,-6 1 0-16,-1 6-2 0,0 0 1 0,-3 4-2 15,1 0 1-15,1-2-3 0,-1 3 2 0,-1 4-2 16,-4 2 2-16,-1 4-4 0,0 6 1 0,0-3 0 15,-2 4 0-15,-3 3 2 0,7-7-1 0,-3 2 0 16,0 3 1-16,1-7 2 0,3 1 1 0,3-3 1 16,4-5 0-16,-3 5 7 0,-1-4 1 0,1 1 1 15,5-6 2-15,-5-3 1 0,7 0 0 0,-3-3 0 16,-1 1-1-16,3 1-4 0,0-2 0 0,3-4-1 16,3 4 1-16,-4 0-2 0,3-4-1 0,-2 0 0 15,3-4 0-15,-4 5-1 0,1-1 0 0,-1 2 0 16,-3 0 0-16,-2 1 1 0,-2 4 1 0,1 3 0 15,-3-1 0-15,-3 8 0 0,-3-2 0 0,2 1-1 16,-4 3 0-16,0 1-2 0,0 0 0 0,-4 0-1 0,7-1 0 0,-1-3 0 16,2 0 0-16,0 1 4 0,3-2 2 0,-1-6 1 15,0 3 2-15,2-7 1 0,1 2 4 0,6-6 1 16,1-2 2-16,-3-2-3 0,8-2 0 0,1-1 0 0,6-9-2 16,-2 2-1-16,1-3-3 0,4 0-2 15,-4-3-7-15,10-6-15 0,0 0-52 0,-4-1-38 16,6 2-53-16,-2-2-92 0,0 1 33 0,-9-1 113 0,7-1-165 15,-11-2-32-15</inkml:trace>
  <inkml:trace contextRef="#ctx0" brushRef="#br0" timeOffset="8657.18">3999 4998 1213 0,'-3'-3'436'0,"-1"-3"-307"0,1 2-88 16,3-1 6-16,1-1-6 0,0 10-4 0,0-7-5 15,0 4-2-15,0-1-11 0,4 13-13 16,-1-3 0-16,-1 7-5 0,5 0-1 0,5 0 0 0,-2 5-1 16,4 3 1-16,2 0-1 0,4 6 1 15,-10-1 1-15,5 0 0 0,-3 5 1 0,1-6 2 0,-7 5 0 16,4-2 0-16,-3-5 1 0,2 1-5 0,9-3-8 15,-9-5-8-15,3-7-11 0,-11 4-13 16,5-4-11-16,-2-2-34 0,-13-5-17 0,14-5-9 0,-9-1-10 16,3-5-11-16,-1 2-55 0,1-10 115 0,12-5-80 15,0 0-5-15</inkml:trace>
  <inkml:trace contextRef="#ctx0" brushRef="#br0" timeOffset="9004.9">4256 4821 1050 0,'1'0'431'16,"-1"-1"-285"-16,2 3-94 0,-6 1 19 0,4 3-19 16,0 1-9-16,14 5-13 0,-2-1-7 0,-3 5-5 15,3 4-5-15,-1 1-6 0,6 4-1 0,-10 2-1 16,4 3-1-16,-2 3 0 0,-1 0 0 0,3-4 1 16,-4 4 0-16,-3 1 1 0,2-5 1 0,-2-2-1 15,-1-4 1-15,-3 1 2 0,0-2 1 0,-3 0 1 0,-2-5-2 0,-2-1 1 16,3 1 2-16,-5-1 3 0,4-7 2 0,-5-3-1 15,0 1 1-15,-1-5 0 0,4-1 3 0,-1-1 1 16,-8 0 0-16,6-3-2 0,3-2-2 0,-8-1 0 16,7 0-4-16,1-5-2 0,-9 4 1 0,17-11-9 15,-5 5-3-15,-1-2-2 0,7-4-3 0,-2 7-1 16,-2-5-2-16,9-2 1 0,-5 4-5 0,-2 8 5 16,9-11 0-16,-8 4 1 0,8-2 0 0,1-3 1 15,8 3 2-15,-15 4-1 0,4 1 2 0,7-7-1 16,-6 5 2-16,6 1-24 0,-4 3-18 0,2-3-21 0,-2 1-26 15,6-3-31-15,0 1-101 0,-2 1 152 0,-1-6-106 0,-3 4-51 16</inkml:trace>
  <inkml:trace contextRef="#ctx0" brushRef="#br0" timeOffset="9256.2">4477 4579 1341 0,'0'11'429'16,"2"4"-324"-16,2 0-79 0,7 5-3 0,-1 9-6 16,-1-3-1-16,1 3-6 0,5 2 0 0,-1 1-4 15,0 6-1-15,2 3-1 0,2 0 0 0,-2 2-1 16,3 2 1-16,6-1 1 0,-5 1 2 0,5-1 1 16,-1 0-5-16,-5-3-3 0,1-2-2 0,1-6-3 15,-8-2-5-15,-5 3-2 0,3-10-1 0,-3 2-1 16,-3-4 0-16,-2-2 4 0,-2-5-21 0,2 1-14 0,-1-15 14 15,0 4-90-15,0-7-38 0,-3 2-45 16,-1-11 134-16,2 2-115 0,-2-4-58 0</inkml:trace>
  <inkml:trace contextRef="#ctx0" brushRef="#br0" timeOffset="9423.08">4681 4989 1549 0,'2'-8'511'0,"-2"-1"-377"0,8 0-102 0,-5 3 11 15,11-4-11-15,4 3-17 0,-3-2-1 0,-11 1-6 16,14 1-3-16,-8 0-1 0,1 1 1 0,-5 3-3 16,-2 0-17-16,-1 2-20 0,15-4-85 0,-3-3-39 0,3 4-46 15,2-3-1-15,-9 3 114 0,-2 4-133 0,2-1-47 16</inkml:trace>
  <inkml:trace contextRef="#ctx0" brushRef="#br0" timeOffset="9922.15">4810 4534 1398 0,'11'-4'528'0,"-2"-8"-382"0,6-1-111 15,0 3 9-15,1-1-26 0,2 2-1 0,3 1-2 16,-2-1-3-16,-2 2-1 0,-1 6-3 0,1-2-2 0,-5 7-1 0,2 6-1 15,-1-4-3-15,-2 4 2 0,0 4-1 0,-1 2-2 16,1 1-1-16,-10 5 0 0,6-1-3 0,-8 1 1 16,3-6-1-16,-3 9 2 0,-4-3-1 0,-3-1 2 15,-1-2 0-15,5-3-1 0,-3-1-5 0,5 0-5 16,-7 2-9-16,1-8-6 0,5 1 2 0,3-7-29 16,-7 2-8-16,7-2-4 0,-1-7-4 0,-2 7 5 15,2-8 7-15,2-4 6 0,-1 2-4 0,0-4 28 16,9-8 7-16,-7 10 5 0,2-17 10 0,8 5 0 15,4-9 2-15,-7 7 5 0,-2 0 13 0,10-2 7 16,-4-2 8-16,3 2 5 0,-4 6 13 0,-5-4 3 16,-4 8 3-16,4-1-3 0,15-3-5 0,-9 4-5 15,-6 5-3-15,14-3-6 0,-5 1-7 0,-4-1-2 16,9 3-2-16,-13 3-1 0,2 7-1 0,-3-1-1 16,-3-1 0-16,4 2 1 0,-2 1-4 0,6 0 1 15,-5 6 3-15,2-7-2 0,-3 3-2 0,4 1-2 16,-3 5-1-16,-1-1 0 0,0 1-1 0,0 4-1 15,-1-2-4-15,-1 1 1 0,-4 1-2 0,0 2 1 16,0 2-2-16,-2 0-11 0,1-1-12 0,-5 4-13 16,0 0-14-16,0 1-42 0,0-6-22 0,0 3-10 15,2-3-41-15,-4-2 98 0,1 1-68 0,1 0-25 16</inkml:trace>
  <inkml:trace contextRef="#ctx0" brushRef="#br0" timeOffset="10289.25">4872 5009 1322 0,'-3'6'476'15,"0"-4"-333"-15,-1-2-107 0,4 0 26 0,0-2-29 16,2 1-17-16,0 1-6 0,3-5-2 0,0-1-1 16,2 0 0-16,2-2-1 0,5-6-1 0,-2 9-1 15,5-10 1-15,4-1-1 0,-1-1 3 0,4-4 1 16,4-1 3-16,-1-1 2 0,-5 9 6 0,4-6 5 16,-4-1 1-16,0 6 1 0,6 2 0 0,-3-4-1 15,-8 7-11-15,5-7 0 0,4-2 7 0,0 3-7 16,0 3-3-16,-4-4-2 0,-3-1-1 0,1 1-2 15,-1 4-1-15,3 0-6 0,-6 1 2 0,-4-1-2 0,4 3-9 16,-4 3-7-16,0-1 2 0,-1 3-55 0,-4 1-25 16,0-3-30-16,-4 5-114 0,0 2 171 0,-4-1-137 15,-4 2-66-15</inkml:trace>
  <inkml:trace contextRef="#ctx0" brushRef="#br0" timeOffset="11237.94">5272 4752 781 0,'-4'-6'434'0,"4"2"-214"0,1 1-142 16,2-1 95-16,-2 2-91 0,-3 2-23 0,4 1-26 15,-1 5-4-15,1-1-2 0,-1 4-4 0,-1 2-2 16,-1-1-8-16,7 5-10 0,-4 5 11 0,2-5 0 16,2 6-2-16,2 0-3 0,-4-2-2 0,7 3 0 15,-5 0 0-15,1 5-3 0,1 0 0 0,2-2 1 16,-3 5-2-16,4 0 1 0,0-4 0 0,0 1 0 16,1-5 0-16,-2-1 2 0,3-12-4 0,-2 7-8 0,-4-3-12 0,2-7 6 15,1 0-38-15,-2-4-57 0,-1-1-29 0,4-2-45 16,-8-3 117-16,0-14-89 0,1 3-41 0</inkml:trace>
  <inkml:trace contextRef="#ctx0" brushRef="#br0" timeOffset="11506.54">5622 4519 1782 0,'10'-7'652'0,"2"0"-492"0,-1-1-131 16,-2 0 2-16,4-1-26 0,1 2-1 0,4-1 0 16,0-3 1-16,0 3-1 0,0 2 0 0,0 0-2 15,-3 3 0-15,2 0-1 0,0 2-1 0,0 1-1 16,-1 1 0-16,-3 3 0 0,3 2-1 0,-4 3 0 16,-2 5 1-16,-1-1 0 0,1-2 1 0,-5 3 0 15,3 2 1-15,-2 5 0 0,-2-4 2 0,1-8-1 16,-3 7-2-16,4-1-9 0,-1 3-12 15,0-5-17-15,0 0-52 0,-1-3 24 0,-3 1-88 16,7 2 15-16,-8-4 76 0,-2-6-75 0,2-5-30 0</inkml:trace>
  <inkml:trace contextRef="#ctx0" brushRef="#br0" timeOffset="11772.23">6075 3988 1650 0,'5'15'610'0,"-2"-1"-459"0,3 6-118 16,1 3 4-16,3 4-13 0,3 8-9 0,-3 6-4 15,-4-1 0-15,8 2-1 0,-5 4-2 0,2 1-3 16,1 0 0-16,-3-5-5 0,8-4 1 0,-3 9 2 16,5-1 0-16,-10-9 0 0,3 0 1 0,1-5-1 0,-2 5 1 15,2-8 0-15,-2 0 1 0,1-8 0 0,-1-5 2 0,-2 7-1 16,2-8 2-16,-3 0 0 0,-1-5 0 15,-5-2 0-15,2 3-132 0,-2-5 92 0,-2 0-26 0,1-6-32 16,0-1 71-16,-2-4 0 16,1 1-77-16,-5-7 8 0</inkml:trace>
  <inkml:trace contextRef="#ctx0" brushRef="#br0" timeOffset="20979.09">15294 3408 728 0,'-13'-8'290'16,"-1"0"-202"-16,11 1-61 0,-1 0 17 0,-4 0-20 0,7 3-2 0,2-6-1 16,5 4-4-16,-3 1 6 0,-2 1 3 0,-2 1 1 15,-2 0-2-15,3 2 8 0,0-1 3 0,0 4-6 16,-6-1 3-16,7-1-5 0,1 1 4 0,-9 6 0 16,2 4-3-16,5-1-4 0,-7 5-2 0,0 4 1 15,2 10 7-15,-6 0-9 0,10 3-9 0,-6 8-3 16,5 5-1-16,1 2-1 0,0 5-3 0,-6-2 0 0,9 2-7 15,-5 3 5-15,5-4 1 0,0 0-1 16,9-3 0-16,-15 1 1 0,8-3-1 0,1-3 1 0,-11 2-1 16,11-4 1-16,-12 1 1 0,16-3-1 15,-19-6 2-15,3 0 0 0,0-1 2 0,1 2 1 0,9-13 1 16,-4-2 1-16,1 0 1 0,-8-4 1 0,5 1 0 16,0-8-5-16,-1 1-23 0,2 0-19 0,-5-4-22 15,2-2-30-15,1-5-108 0,-3-2 142 0,7 1-95 16,-4-13-39-16</inkml:trace>
  <inkml:trace contextRef="#ctx0" brushRef="#br0" timeOffset="21828.92">15204 3349 884 0,'-2'-11'364'16,"-2"5"-237"-16,2-1-79 0,2 3 17 0,-4 3 7 0,5 1-8 15,-4-7 1-15,-6 8 0 0,3 3-1 16,-3-1-3-16,-7-3-5 0,2 0 1 0,11 4-20 0,3-4-8 16,6 0 3-16,9 0-20 0,-7 0-3 0,4 0-2 15,11 7 0-15,-12 2-8 0,4-6 8 0,-5 3 2 16,4 2-9-16,1 0 8 0,0-4-1 0,6 4 0 16,3-4 0-16,7-1-1 0,-1 3 0 0,2 2-1 15,7 0 2-15,2-3-3 0,-4 1-1 0,6 0 1 16,-1 0-1-16,8 0 1 0,-1-1-1 0,-3-3 0 15,6 4-1-15,-5-4 1 0,4 2 1 0,-5-2-2 16,0-1 1-16,-5 0 0 0,3-1-1 0,-7 0 2 16,-2-1-1-16,1-2 0 0,1 1 1 15,-6-2-1-15,0 0 2 0,-4 1-1 0,-4 1 1 16,4-3 0-16,-8 1 0 0,2-1 1 0,-5 2 1 0,-2-1 0 16,-2-1 2-16,-4 0 2 0,-2 3 1 15,1-2 0-15,-6 3 8 0,5 1 0 0,-7 0 2 0,-2 0 1 16,1 0-2-16,0 0-1 0,-1 0-2 15,0 0 0-15,-3 1-7 0,-4-1-3 0,6 0-2 16,-2 0-1-16,-1 0-3 0,1 1 1 0,0-1-2 0,1-3 0 16,-1 3-1-16,0-2 0 0,2 2 0 15,-1 0 0-15,4 0 0 0,-5 2 0 0,1-1 0 0,3 0-1 16,-1 4-1-16,1-2 1 0,3 2-1 0,0-1 0 16,-3 1 1-16,2-4 0 0,0 7-1 0,3-6 1 15,3-2 0-15,-5 0 1 0,-1 0 0 0,0-1 0 0,-4 1 0 16,7 0 0-16,-3-3 0 0,-2 3 0 0,2 0 0 0,-2 2 1 15,2-1-1-15,0 1 0 0,4 1-1 0,-1 0 0 16,-3 2 1-16,1-1-1 0,-1-2 1 0,2 3-1 16,-2 1 1-16,0-1-2 0,0-3 0 0,0 6 0 15,-2-2 0-15,2 3 0 0,-1 3 1 0,1 2-2 16,3-2 1-16,0 6 2 0,3 3 0 0,-6 5 0 16,3 1 0-16,-1 4 0 0,2 2 0 0,-1 4 0 15,-1 0 0-15,1 3 1 0,-2-1-1 0,6 4 0 16,-4-2 0-16,4 6 1 0,-1-8 0 0,1-1 0 15,2 3 0-15,-2 2 1 0,1-5-1 0,-4-6 1 16,2 1 0-16,-1-10 0 0,1 7 1 0,-3-5 0 16,2-8 0-16,-7-1-2 0,1 4-2 0,1-12-3 15,-4 3-11-15,0 0-35 0,-2-2-20 0,0-1-27 16,-4-1-34-16,0 0-8 0,0-7-108 0,0 4 158 16,-2-4-102-16,-2 3-13 0</inkml:trace>
  <inkml:trace contextRef="#ctx0" brushRef="#br0" timeOffset="22380.3">15237 4602 915 0,'0'-5'353'0,"-8"4"-240"16,8 0-70-16,2-1 16 0,5 3 0 0,-4-1 0 15,-3-1 7-15,3-7-11 0,1 7-10 0,10-4-3 16,-3-2 4-16,5 5-17 0,5-4-3 0,0-1-2 16,4 4-8-16,0-2-1 0,9 0 6 0,-7 0-1 15,6 3-10-15,4 1 4 0,-3-1 0 0,2 2-2 0,-1 1 0 16,3-1-4-16,4 0-2 0,-1-2 0 15,1 1 0-15,-4 0-3 0,11 0 0 0,-10-3 0 0,2 4-2 16,-1-1 1-16,6 1 0 0,-4 0-1 0,2 0 0 16,-2-1 0-16,-8 0 1 0,10-1-1 0,-7 2 2 15,2-3-1-15,-9 0 2 0,2 0 0 0,-2-1 1 16,-5-1 0-16,3 0 2 0,-5 0 1 0,-5 3 1 16,2-1 2-16,-10 1 0 0,2-2 1 0,-3 2 4 15,-2 1 2-15,-2-6-5 0,0 3-5 0,-7 4-27 16,-2-3-22-16,4-3-25 0,-5 2-37 0,-5-1-145 15,2-2 182-15,-12 10-142 0,4-5-63 0</inkml:trace>
  <inkml:trace contextRef="#ctx0" brushRef="#br0" timeOffset="25666.91">15260 3270 307 0,'0'0'118'16,"-5"4"-70"-16,-3 2-9 0,1-5-4 0,-1 6 1 15,-1-7 2-15,3 0-11 0,1 0 11 0,-3 8 1 16,8-7 1-16,0 3 2 0,3-4 3 0,-1 3 0 0,-2 4-1 16,-4-2 2-16,2-2 1 0,-1 1 10 0,-7-2-1 15,5 4-6-15,-6-4-2 0,4 0 5 0,-2 0-3 16,8-5-6-16,4 4-6 0,-6-1-11 0,3-4-3 16,2 3-4-16,0 4-3 0,6-10-9 0,-5 7 3 15,-5 5-1-15,4-5 1 0,6 0 1 0,-6-3 3 16,5 1 2-16,-5 2 2 0,3 1 0 0,5-1 1 15,0-2-1-15,-7-4 2 0,9 0 1 0,-3-3-11 16,3 4-2-16,5-14-1 0,-8 5-2 0,9-6-2 16,-4 3-1-16,9-4-5 0,-6 5-2 0,7-8 6 15,-5-3 0-15,7 3 0 0,1-4 0 0,-3 3 1 16,7-3-1-16,-2 1 1 0,1 0-1 0,-6 3 0 16,5-1 0-16,-3 2 0 0,0-2 0 0,3 8 0 15,-6-6-1-15,-8 5 0 0,2 0 0 0,3 0 1 16,-8 0-2-16,0 7 1 0,-3-4-1 0,-3 0 1 15,2 6-1-15,4-5 1 0,-4 6-1 0,-2-2 0 0,3 0 0 16,-1 5 0-16,-2 3 0 0,1-3 0 0,0 3-1 0,-2-1 1 16,0 3 0-16,4-3-1 0,-7 4 1 0,0 0 0 15,5-2 0-15,-4-2-1 0,3-2 1 0,-3 5 0 16,0 0 0-16,-3-2 0 0,5 1 0 0,-2 1 0 16,0 0 0-16,2-1 0 0,-3 1 0 0,1 0 1 15,2 0 0-15,-3-1 1 0,-2 1-1 0,1-3 1 16,-1 1 1-16,2 0-1 0,0 1 1 0,-3 0 1 15,2 0-1-15,-1-2 1 0,2 3 1 16,1 0 0-16,-2 0 2 0,-1-1 2 0,1 0-1 0,0 2 1 16,0 0 2-16,3-2-1 0,-4 4 1 0,-1-2 0 15,1-1-2-15,1 0-1 0,-2 0 0 0,1 0-2 16,-1 0-1-16,-2 2 0 0,3-2-2 0,0-2-1 16,1 2 1-16,-1 0-1 0,0 0 1 0,-1 0-1 15,1 0 0-15,-2 1 0 0,1-1 1 0,-4 2-1 16,3-1 1-16,2-3-1 0,0 2-1 0,-1-1 2 0,2 1-1 0,-1 0-1 15,0 0 1-15,1-1-2 0,-1 3 1 0,0 0-1 16,0-1 1-16,0-1 1 0,-1 0-1 0,0 0 0 16,-1 0 0-16,2-2 0 0,-1 1 0 0,1-1 1 15,-1 2-1-15,-2 1 0 0,2 0 0 0,2-2 1 16,-2 1 0-16,1 0 0 0,0 1 2 0,0 0-1 16,4 1 1-16,-2-4-1 0,1 2 0 0,-3 0 2 15,0 0-1-15,1 0 0 0,-2-1 0 0,0 1-1 16,-1-3 2-16,1 4-1 0,1-1 1 0,-3 0-1 15,3-1 0-15,0 1 1 0,0-3-1 0,0 4 1 16,-2-2-1-16,2 1 0 0,-1 0-1 0,1-1 0 16,0 2 0-16,-1-1-1 0,-1 3 0 0,1-3 0 15,-2 0 0-15,-1 1 0 0,3-1-1 0,1 0 0 16,0-1 1-16,0-2-1 0,0 3 0 0,-1 0 0 16,3 0 0-16,-3 0 1 0,1 0-1 0,-1 1 0 15,-1 1 1-15,2-2 0 0,-1-3-1 0,-1 3 1 16,-4 4 0-16,5-2 1 0,-4 1-2 0,0-3 1 0,1 2-1 15,-1 1-1-15,-1 2 0 0,3-5 1 0,3 0-1 16,-4 0 0-16,3 0-8 0,-4 2-9 0,2-1 4 16,1-1-25-16,0 0-50 0,2 0-32 0,-1 1-35 15,1-1-50-15,-3 4 134 0,5-11-106 0,-2 6-60 16</inkml:trace>
  <inkml:trace contextRef="#ctx0" brushRef="#br0" timeOffset="26032.64">15726 2636 1093 0,'-7'4'397'0,"8"-8"-304"0,4 1-68 0,-1 2 1 16,-1 2-14-16,7-1-15 0,3-3-1 0,2 3 4 16,0-2 2-16,-2 2 0 0,0 0-9 0,3-1-2 0,4-4 9 15,-1 4 0-15,-2-1 0 0,7-3 0 16,-3 3-1-16,3 1 0 0,1-2 1 0,8 2 2 0,-7 1 1 15,3 0 1-15,0 2 1 0,0 4 2 16,-2-6 1-16,6 0-1 0,-6 2 2 0,3 2-3 0,3-3-1 16,3 0 0-16,3-1 0 0,-2 3-2 0,10 1-2 15,-7-1 1-15,4-1 0 0,-10-1 0 0,6 2 0 16,-6-1-1-16,2 1 1 0,5-6 0 16,-11-2 0-16,0 5 0 0,3-3 0 0,3 1 0 0,-1 0-1 15,-7-1 1-15,2-4-1 0,-3 5 2 0,4 1 0 16,-9-3 0-16,-2 1 3 0,-1 1-1 0,-3-1 3 15,2-1 0-15,-8 2 4 0,-3 2 0 0,-10 1-1 16,14-1-6-16,-11 1-15 0,-2-1 9 0,2 5-43 16,-5-2-29-16,1-3-114 0,-6 7 143 0,-9-3-110 15,1-1-59-15</inkml:trace>
  <inkml:trace contextRef="#ctx0" brushRef="#br0" timeOffset="27133.39">16367 3222 175 0,'-4'5'96'0,"4"-5"-20"0,-2 2-46 0,0-2-9 0,1 5 0 15,0-5-7-15,1 2-10 0,-2 6 2 0,3-8 0 16,0 2 0-16,4 4 3 0,-1-2 2 0,-2-2-1 15,2-2 6-15,2-1 6 0,-1 0 2 0,-4 1 2 16,-1-3 3-16,2 1 3 0,-2-3 1 0,3 5-1 16,-3 0 2-16,-1 4-6 0,1-5-1 0,3-3-2 15,-2 2-2-15,0-3-5 0,-1 3-2 0,0 0-1 16,1-2-4-16,0 2 0 0,-1 7-1 0,-1-2 1 16,-1 2-3-16,1 3 1 0,1-5-1 0,0 2-2 15,0-3 0-15,1 2-2 0,-2-4-2 0,1 2 0 16,0 0 0-16,0 0-2 0,-2 2 0 0,3-3 0 15,-1 1 0-15,0-4 2 0,1 1 1 0,-1 1 1 16,0-1 3-16,3-3 0 0,-1-2 1 0,-2 6 1 16,2 0 0-16,-2 0 1 0,3-3-1 0,1-2-1 15,-4 3-1-15,2-1-2 0,2-2 0 0,-2-6-1 16,3 2-1-16,-2 4-2 0,2-6 0 0,-1-1-1 16,7 0 0-16,-2-1-1 0,3-3 0 0,-3 8 0 15,7-12 0-15,-7 6 1 0,7 0-1 0,-4-1 1 0,3-2-2 16,7 4 0-16,-6-3 1 0,6 3-2 0,-9 6 1 15,1-6 1-15,-4-2-1 0,-7 4 0 0,15 8 2 16,-5-8 0-16,-10 7 1 0,8-3 1 0,-3 2 0 16,7-2-1-16,5 7 1 0,-13-6 1 0,-1 0 0 15,-6 4 2-15,6-3 0 0,-6 3 0 0,0 0 1 0,-7-1 0 16,7-1 0-16,0 3 0 16,0 0 0-16,0 1-1 0,-4 0-1 0,4-3 0 0,-4 0-1 0,0-1 1 15,6-1-2-15,-2 2-1 0,-5 3-2 0,-1-1-4 16,6-4-4-16,1 4-6 0,3-1-28 0,-4 5-23 15,-7-1-24-15,6-1-39 0,-1 2 87 0,-2 0-68 16,2 5-42-16</inkml:trace>
  <inkml:trace contextRef="#ctx0" brushRef="#br0" timeOffset="28033.91">16436 3384 266 0,'1'0'121'0,"-3"2"-86"0,4-4-28 0,1 0 4 16,-3 1-7-16,1 2-3 0,-1-3 1 15,2-1 1-15,1-1 5 0,-1 7 2 0,-2-3-1 16,2-4 3-16,-1 2 5 0,1-3 2 0,1 2 4 15,0 1 1-15,0-8 8 0,0 6 2 0,-3 1 3 16,2 2 3-16,-2 1-2 0,8-4-2 0,-7 2-2 16,1 1-2-16,4-4-10 0,-6 3-4 0,3 0-2 15,3-4-7-15,-6 5-2 0,-5-3-2 0,6 5-2 16,-4-1-1-16,3-3 0 0,6 1-1 0,-5 0 0 16,-4 1 1-16,3 2 1 0,5-1 1 0,-3-4 2 15,-2 4 0-15,1-1 2 0,-1 1 0 0,0 1 0 16,0-2 1-16,2-2 0 0,-2 1-1 0,2 0 0 15,1 0 0-15,-3 5-1 0,0-6 1 0,0 3-1 16,0 3 1-16,-4-3 0 0,4 2 1 0,-4 2 0 0,6-8 2 0,-2-1-1 16,0 2 0-16,0-3 1 0,3-1-1 0,1 9-3 0,-4-10 0 15,0 5-1-15,1-4-2 0,1 3 0 16,-4 2-2-16,-1 1 1 0,-1-8-1 0,6 0 1 0,2 1 0 16,1-1-1-16,-7 6 1 0,8-8 0 15,-5 9 0-15,6-8-1 0,-3 4 1 0,1-6-1 0,-2 4 0 16,-5 1 0-16,3-3 0 0,-3 6 0 0,3-8 0 15,-3 0 1-15,-4 6-2 0,1-3 1 0,5 1-1 16,-3-2 0-16,2-3 0 0,1 6 0 0,6-4-1 16,-3 1 0-16,-1 2 0 0,9-4 0 15,-11 2 0-15,6 3 0 0,-2-3 1 0,-1 5-1 0,-4-4-1 16,5 2-3-16,1 0-10 0,0-2 5 0,5-1-16 16,-10 7 5-16,8-8-26 0,2 4-4 0,-4-5-4 15,-7 5-1-15,-5 2-5 0,6-2-9 0,-7 1 14 16,8-5-8-16,-6 0 19 0,3 1 3 0,-11 9 4 15,22-9 4-15,-9 8 12 0,-1 1 2 0,5-6-1 16,-4 7 3-16,1-5 1 0,-1 1-6 0,7-5-10 16,-11 6-18-16,4 1 35 0,-7 0-24 0,8-1-15 15</inkml:trace>
  <inkml:trace contextRef="#ctx0" brushRef="#br0" timeOffset="29324.89">16718 4458 402 0,'0'-4'155'0,"0"2"-98"0,1-1-25 0,-1 3-7 15,0 0-2-15,5-3-6 0,-5 1 7 0,-4 2-1 16,4 0 0-16,4-3-2 0,-4 2 1 0,0-3 0 16,0 3 1-16,-5 1 4 0,7-1 0 0,-2 0 0 15,-2 2 4-15,2 1-9 0,0 0 3 0,0 0-10 16,0-1-4-16,-1-1-8 0,1 0-8 0,2 0-14 16,-3-1 0-16,-3-1-95 0,6-1 89 0,-2 1-41 0,7-2-29 0</inkml:trace>
  <inkml:trace contextRef="#ctx0" brushRef="#br0" timeOffset="29484.93">16776 4365 941 0,'3'-1'340'0,"0"-1"-265"0,3 1-64 0,-1 1-3 0,4-9-16 15,-2 5-23-15,3-2-82 0,-1-5 93 0,-3 9-58 16,2-3-41-16</inkml:trace>
  <inkml:trace contextRef="#ctx0" brushRef="#br0" timeOffset="29640.73">17008 4163 1023 0,'11'-4'349'0,"-5"0"-260"0,-6 2-78 0,0 1-4 15,2-5-5-15,2 2-13 0,11-3-12 0,-13 2-8 16,-3 5-13-16,14-7-67 0,-9 2-20 0,7-3 91 16,-3 1-68-16,11-7-23 0</inkml:trace>
  <inkml:trace contextRef="#ctx0" brushRef="#br0" timeOffset="29785.81">17223 3996 376 0,'1'-3'164'0,"6"-1"-96"0,-6 5-36 0,0-1 11 16,3-2 4-16,-2-1 10 0,-2 3 1 0,0-2-8 15,0 3-2-15,5-5-6 0,-2 0-3 0,0 2-7 16,-1-1-8-16,2-2-24 0,-3 3-40 0,0 0-33 16,4-4-56-16,-2 6 97 0,1-3-72 0,-2 0-46 15</inkml:trace>
  <inkml:trace contextRef="#ctx0" brushRef="#br0" timeOffset="30282.19">17237 2818 902 0,'-5'-3'358'0,"1"3"-251"0,1 1-78 0,2 7 9 15,3-12-8-15,-2 4-12 0,-3 5-6 0,3-2-6 16,0 0 0-16,1 3-1 0,-2-1-1 0,2-6 0 0,-4 6-2 15,7-6-9-15,-1-2 7 0,2 1-30 0,-6 9-9 16,3-12-9-16,-2 9-19 0,0 2-12 0,4-3-14 16,-3 4-13-16,3-1-11 0,-1-2 76 0,-1 4-49 15,2 4-6-15</inkml:trace>
  <inkml:trace contextRef="#ctx0" brushRef="#br0" timeOffset="30427.85">17240 3131 827 0,'0'8'290'0,"0"3"-226"15,2 1-52-15,2-5-23 0,-2 1-22 0,5-4-33 16,-3 1 15-16,0 0 31 0,0 0-42 0,1-6-17 0</inkml:trace>
  <inkml:trace contextRef="#ctx0" brushRef="#br0" timeOffset="30602.45">17334 3291 916 0,'0'1'364'0,"-3"3"-252"0,0-4-72 0,2 5 3 16,0-1 1-16,-2 5-24 0,3 3-3 0,2-11-7 16,1 8-2-16,-3 3-8 0,0-6-17 0,0-2-32 15,0 3-33-15,1-7-19 0,0 4-32 0,3 3-44 16,-6-4 107-16,4 0-92 0,0 1-16 0</inkml:trace>
  <inkml:trace contextRef="#ctx0" brushRef="#br0" timeOffset="30759.79">17413 3635 788 0,'3'10'350'0,"-3"3"-250"0,0-2-78 0,4-1-19 15,-4 1 0-15,0 0 2 0,1 0-26 16,2-5-20-16,-2 3-133 0,4-8 148 0,-4-1-85 0,-1 1-59 16</inkml:trace>
  <inkml:trace contextRef="#ctx0" brushRef="#br0" timeOffset="31468.05">16317 3432 315 0,'-3'0'125'16,"2"0"-87"-16,-1 0-28 0,1-1 5 0,0 1-5 15,-2 3 0-15,3-3 0 0,-1 0 0 0,2-2 0 16,-3 4 0-16,2-2 1 0,0-4-1 0,0 4 0 15,1-2 0-15,-1 2 0 0,0 0 2 0,0-1 0 16,4 1 0-16,-3 0-1 0,1 0 0 0,-2 0-1 0,2-2-1 16,1-3-2-16,1 3-3 0,-3 2-4 0,0-2-3 15,1 0-5-15,1-1-10 0,3-3-6 0,-3 4-3 16,-2 1-3-16,3-5-8 0,-3 1 0 0,2 2 0 16,0 0 2-16,-3 2 1 0,0-2-3 0,0 3-7 15,0 1-8-15,-1 1 36 0,-1 3-21 0,2-6-14 16</inkml:trace>
  <inkml:trace contextRef="#ctx0" brushRef="#br0" timeOffset="34371.25">17099 2568 62 0,'3'-5'57'0,"-7"1"-19"15,5 0-22-15,-3-2 18 0,7-1-10 0,11-1-1 16,-12 0 0-16,-3 2 7 0,3-1 5 0,7-2 5 15,-3 4 6-15,-2-2 15 0,-13 4 6 0,3 0 5 16,3 1 3-16,4 0-5 0,-10 2 8 0,3-3 4 16,6 2 1-16,3 1-13 0,2 0-3 0,-7 1-4 15,0 0 0-15,-6 0-5 0,10-1-9 0,-7 3-7 16,-5-2 1-16,-8 8-4 0,11-2-2 0,-6-2-3 16,2 7-6-16,16 2-2 0,-16 0-4 15,1-2-3-15,8-1-6 0,-6-2-2 0,1 0-1 0,10 1-1 16,-14-6 1-16,-4 3-2 0,13-6-11 0,-4 7 5 15,4-4-105-15,4-4-68 0,-8 1 137 0,4-1-88 16,-10-3-54-16</inkml:trace>
  <inkml:trace contextRef="#ctx0" brushRef="#br0" timeOffset="51638.62">17016 2658 25 0,'3'-2'20'16,"-5"3"-8"-16,0 0-7 0,-4 0 8 0,20-4-6 15,-20 3-1-15,6 0 0 0,-5 1 8 0,5-1 5 16,4-3-1-16,-4 3 12 0,3 0 10 0,-6 0 5 16,3 2 3-16,2-2 6 0,1-5 4 0,0 1 0 15,-7 1 7-15,0-3-8 0,5 4-2 0,-1 2-1 16,2-5-4-16,0 7-2 0,-2-1-13 0,-6 0-3 0,14 4-5 16,-8-5 0-16,2 3-15 0,0-1-3 15,-2-1-2-15,1 0-3 0,0 3-1 0,1-2-1 16,-2-1-2-16,-4-1-2 0,5 2 2 0,-12 0 1 15,10 2 1-15,-2-3-7 0,3-2-7 0,5-4-10 16,-8 10-11-16,4-8-37 0,-1 7-23 0,5-3 63 16,-2-1-49-16,-3 4-15 0</inkml:trace>
  <inkml:trace contextRef="#ctx0" brushRef="#br0" timeOffset="51816.27">16879 2777 790 0,'0'0'295'0,"-2"4"-218"0,2-8-60 0,-2 5-33 0,0-1-11 0,4 0-26 16,-2-2-28-16,-2 4-70 0,2 8 159 0,-3-10-147 16,3 0-80-16</inkml:trace>
  <inkml:trace contextRef="#ctx0" brushRef="#br0" timeOffset="51982.87">16813 2849 715 0,'-5'1'262'16,"4"3"-202"-16,1 2-46 0,0-4-8 0,0 1-7 15,-2 1-20-15,-5-1-34 0,4 6-22 0,3-6-32 16,-6-1 76-16,2 5-66 0,2-4-30 0</inkml:trace>
  <inkml:trace contextRef="#ctx0" brushRef="#br0" timeOffset="54068.68">16231 3353 9 0,'0'0'19'0,"0"1"4"0,0 1-10 16,2 2 20-16,-8-2-6 0,3 1 16 0,3-3 2 0,5-4 5 15,-5 3 0-15,-5 1 0 0,5-1 4 16,1-1-9-16,3 1 7 0,-3-1-12 0,-1 1-2 0,-7 3-8 16,9-2 2-16,-2-1-1 0,-3 1-6 0,5-1-8 0,-4 1-2 15,3 1-3-15,-1 0-2 0,8-2-2 0,-11 0-6 16,14-3-3-16,-8 2 5 0,0 2 0 0,-1-4 0 16,5-1 0-16,-5 2 1 0,-1 1 0 0,9-3 1 15,-8 2 0-15,5-2-1 0,1-2 0 0,1 3 0 16,-3 3 0-16,3-2-1 0,-1-4 0 0,-2-1-1 15,3 2 0-15,-3-2-1 0,4-4 0 0,1 2 0 16,0-10 0-16,1 4 0 0,0 2 0 0,-1 1-2 16,3-4 1-16,-7 8-1 0,4-3-1 0,-5-1-1 15,3 2-2-15,2 0-4 0,-2 0 3 0,-3 0-5 16,2-2-3-16,2-1-4 0,-3 2-1 0,2-1-1 16,-2 0 2-16,-5 2 2 0,8-2-3 0,-6 1 6 15,-3 1 2-15,-1 2 5 0,10-5 1 0,-7 5 1 16,8 0 0-16,1-5 1 0,-16 0 0 0,17 2 0 0,-5-3-1 15,0 5 1-15,-6 1-1 0,8-5-2 16,-5 0-3-16,-9 5 0 0,21 4 0 0,-12-5-1 0,7-1-2 16,-5 0 0-16,3-5-4 0,-7 4-3 0,9-7-13 15,5 2-9-15,-11-2-10 0,5 0-6 0,5-1-7 16,-3 0-1-16,0 2 5 0,-3 3-8 0,-2 0 17 16,-1 3 12-16,2 0 17 0</inkml:trace>
  <inkml:trace contextRef="#ctx0" brushRef="#br0" timeOffset="55570.97">17012 2540 498 0,'-1'0'183'0,"1"3"-131"16,1-4-29-16,-5 4 0 0,9-8 0 16,-5 3 2-16,-1 2 1 0,1 0-2 0,0-6-1 0,4 3-3 0,6 0-8 15,-5-1 0-15,-1 4-3 0,4-3-1 0,11-3-3 16,-14 2 1-16,4 3-3 0,-2 0 0 0,-4 1 0 0,1-2-3 16,6-2 2-16,-13 2 0 0,6 0 1 15,-3-1-1-15,4 1 1 0,0-4-1 0,9-1 2 0,-7 4-1 16,-5-1 0-16,1-1 0 0,4-3 1 0,5 2-1 15,-7 1 1-15,-3 0 0 0,1 3-1 0,-5-4 2 16,14-1-1-16,-11 6 0 0,6-4-1 0,-1 1 0 16,-3-4-1-16,7 0 1 0,-9 5-1 0,8-4 0 15,-6 2-1-15,1 3 1 0,0-7-1 16,-2 3 0-16,3 2 0 0,4-6 0 0,0 4-1 0,-2-1 0 16,1 6-1-16,-1-5 0 0,3-2-1 0,0-4 1 15,-4 7-1-15,4-8 1 0,-3 7 0 0,2-1 0 16,1-9 0-16,-3 11 1 0,-2-1 0 0,5-1 0 15,-5 5 0-15,3-6 1 0,4-3-1 0,-5 6 0 16,3-4 0-16,0 2 0 0,0 0-2 0,-7 6-1 16,8-9-1-16,-6 5 0 0,5-1-1 0,-7-3 0 15,0 5-3-15,0-1-8 0,2 4-2 0,1-9-7 16,-5 7-11-16,0 4 4 0,-4 0-87 0,4 4 90 16,-5-2-44-16,3-4-16 0</inkml:trace>
  <inkml:trace contextRef="#ctx0" brushRef="#br0" timeOffset="57102.82">16212 3284 339 0,'0'-3'171'0,"-2"4"-99"16,5-2-47-16,-5 1 14 0,3-3-5 16,-5 3-3-16,1 0-5 0,2 1-3 0,1-7-26 0,0-2 20 15,-3 7 0-15,9-9-2 0,2 5-1 16,1-4-2-16,-4 1 1 0,2 2 3 0,-1 1 0 0,-1-1 1 16,1 2 4-16,-1-3 2 0,-1-1-1 0,3-1 1 0,0 3-5 15,1-11-1-15,-4 14-3 0,2-8-1 0,3-4-6 0,-1 8-3 16,3-5 0-16,-2 1-1 0,0-2-1 0,1 6 0 15,5-7-2-15,-3 4 2 0,2-5-1 0,-4 2 0 16,1 1 0-16,1-1 0 0,0 1 0 0,1-4-1 16,0 1 1-16,1 3 0 0,0 1 0 0,5-3-1 15,-7 2 1-15,3 0-1 0,-5 1 2 0,0 2-1 16,0-3 0-16,-6 2 0 0,13-4 0 0,-7-4-1 16,2 4 1-16,1-7 0 0,10 0-1 0,-5-3 1 15,5 1 0-15,-9 5 0 0,1-5 0 0,1 4 1 16,0-2-1-16,4-3 1 0,-8 7-1 0,1-1 0 15,2-4 0-15,0 4 0 0,4-4-1 0,-4 5 0 16,0-1-1-16,2-4-5 0,-4-2-2 0,2 7-3 16,-1-2-4-16,3-5-8 0,-1 4-4 0,-2-1-1 15,-1-2-2-15,0 1 1 0,5 2-1 0,-2-1-4 16,-3 1-1-16,9-3 6 0,-12-1 0 0,9 0-2 16,0 1-2-16,-3 1 0 0,-2-1 0 0,5-1 7 15,-6 3 3-15,1-2 3 0,7 2 2 0,-7 3 4 16,4 0 6-16,-4 4 3 0,8-6 3 0,-4 3 2 15,0 1 0-15,1 2 0 0,-2 0 0 0,0-2 0 16,4-2 1-16,3-5 0 0,-10 11-1 0,4-5 1 16,-2 1-1-16,-2-1 0 0,5 2 0 0,-5 2 0 15,16 3 0-15,-13 6-1 0,3-7-1 0,3 4 1 16,0-3 1-16,8 1 0 0,-7 3 1 0,-7-4 0 0,3 4 2 16,5-6 0-16,0 2 0 0,-1 3 0 15,4 2-1-15,-11 1 0 0,8-2-1 0,-3 4 1 16,2-1-2-16,-2 2 1 0,0 1-1 0,1 0 0 0,0-1 0 15,-4 1 0-15,-1 1 0 0,-1 0 0 0,3 2 0 16,1-3 0-16,-11 0 3 0,-5 0-1 16,0 1 0-16,19 0 5 0,-3 1 1 0,5-1 1 0,-2 0 0 0,2 3 1 15,1-4-3-15,-6 3 2 0,0-4 2 0,-1 3-5 16,-2 4 0-16,5-3 0 0,-3-1 0 0,4-1 0 16,-1 4 1-16,0 2-2 0,-5 2 0 0,-1-3-1 15,-1 3 0-15,-3 3 0 0,2-2-1 0,-3 2-2 16,-3-2-1-16,5-1 0 0,2 8 3 0,2-6 4 15,-3-2 2-15,1 3 3 0,3-6 8 0,-3 11 3 16,-5-5 3-16,1 0 3 0,6-5-1 0,-11 7-2 16,12-4 0-16,-6 2-4 0,-3 4-6 0,7-7-4 15,-2 3 1-15,-1-1-5 0,-4 0-2 0,5-1-2 16,-1 2-2-16,1-4 0 0,7-1-1 0,-7 3 0 16,0 0-2-16,4 0 1 0,3-1 3 0,-7 7 3 15,-2-5 2-15,-4 6 4 0,1-4 2 0,3 5 2 16,-4-3 1-16,-3 1 4 0,-3 3 0 0,3-6-2 15,6 4-2-15,-4 1-3 0,1 2-1 0,-6 0-1 16,2-2-2-16,11-3-3 0,-5 7-3 0,-4-3 0 16,3-1-1-16,-2-2-1 0,1 2-1 0,7-6 2 15,-9 2 6-15,1 2 6 0,0-5 5 0,0 4-1 16,3-3 4-16,0 2 3 0,-2 1 1 0,-2 2-1 16,0 0-4-16,-2 5-7 0,4-5-3 0,1 0 0 15,-1 2-2-15,0-5-4 0,-1 7 1 0,2-4 0 16,1-1 0-16,-4-3-2 0,0 5 1 0,-2-3-2 0,1 8 1 0,-2-4-1 15,6-6-1-15,-7 3-2 0,5-2 1 0,0 3-1 16,-3 2-1-16,0-3 0 0,0-2 0 0,5-3-1 0,0 4 1 16,-5 2 0-16,7-3 0 0,-4 0 1 15,4-2-1-15,4-1 1 0,-6 2 0 0,-4 3 0 0,0 3 0 16,-2-6 0-16,-2 5 0 0,4-4 1 0,-8 6-1 16,2-4 1-16,1-1 0 0,-2 8 0 0,1-7 0 15,5 0 0-15,-2 5 1 0,-3 3-1 0,7-5 0 16,-4 4 0-16,-2-6-1 0,9 1 1 0,-6-1 0 15,-4 3 0-15,7-7-1 0,-6 2 0 0,-1-2 1 16,2-1-1-16,1 2 0 0,0-2 0 0,-3 1-1 16,2 0 1-16,-2 4-1 0,5-6 1 0,-3 3-1 15,1-1 2-15,-6 7 0 0,4-2 0 0,3-2 1 16,-4 4 0-16,-4 0-3 0,-10 2-2 0,7 5-4 16,0-4-5-16,1 4-16 0,-6-5-15 0,-1 1-15 15,7 5-25-15,-5-3-31 0,8 0-46 0,-15-2 104 16,3-1-78-16,-2-6-19 0</inkml:trace>
  <inkml:trace contextRef="#ctx0" brushRef="#br0" timeOffset="58587.77">16493 4500 892 0,'3'-1'13'0,"-2"0"-2"0,12 0 0 15,-15 1-2-15,1 1-2 0,1-1 0 0,10 0 11 16,-3-2-3-16,4 1-1 0,0-1-1 0,-7 2 0 16,0 0 2-16,7-2 1 0,3 0 2 0,-8 2 0 15,6-1 4-15,-12 1 7 0,8 0 3 0,0 0-1 0,10 0 2 16,-6-1-2-16,-5 1 1 0,2-2-3 0,2 4-5 15,4-2-3-15,1 0-9 0,-10 6-3 0,5-6-3 16,-4 7-2-16,0-3-1 0,8 2-1 0,-5-1 0 16,-6 3-4-16,11-5 2 0,-2 2 1 0,-4 2 0 15,3 1-1-15,-6 1 0 0,5 2-1 0,-3-4 1 16,3 1 0-16,2 1 1 0,2 3 0 0,1-5 1 16,1 1 1-16,-3 2 1 0,0-3-1 0,2 4 1 15,-1-2-2-15,-1 2 0 0,3-2 1 0,0 2-2 16,3 0 0-16,-3 0-1 0,-2-2 1 0,6-1 1 15,-3 0-1-15,1 1 1 0,-7-4-1 0,4 1 2 16,-1-4-1-16,-1-1 0 0,2 5 0 0,-2-3 0 16,0 0-1-16,-2 2 0 0,7-2-1 0,-7 2 0 0,2 0 1 15,4 0-1-15,-1 3 0 0,-3-5 0 0,2 3 1 16,-1-3 1-16,0 5 1 0,1-4 0 0,-1 2 3 16,-2-1 1-16,6-3 1 0,-7 5 0 0,3-2 2 15,8-1 1-15,-12 0 0 0,5 0 0 0,-1 1 0 16,1-1-1-16,4 0 1 0,-2-2 1 0,-2 1 0 15,-10 1 0-15,14-3-2 0,1 3 3 0,-5 0-5 16,4-2 1-16,-8 1-4 0,8-3 0 0,4 0-2 16,0 0-1-16,-4 4 0 0,-2-4-2 0,2 1 1 15,0 2 0-15,-2-3 0 0,-1 6 1 0,0-2-2 16,0-1 0-16,-1-3 1 0,2 3 0 0,7 0 0 16,-10-3 0-16,7 2 0 0,0-2 0 0,-7 4 1 15,-3-4 1-15,-5 0-1 0,-1 1 1 16,17-1 0-16,-4 2 0 0,2-2 0 0,4 1 0 0,-5 2 0 0,4-8-1 15,0-1 0-15,-4 2 1 0,-1 3-1 16,1-3 0-16,-5 1 0 0,2-3 1 0,-1-1 0 16,4 2-1-16,-5 3 0 0,2-4 0 0,6 0 1 0,-4-1-1 15,-1 5 0-15,2 0-1 0,4-3 1 0,-10 1 0 16,6 0 0-16,-9 1 0 0,2-2 0 0,1 1-1 16,6-3 0-16,-7 3 0 0,5-1 0 0,1 2 0 15,3-7 0-15,1 4-1 0,-3-2 1 0,-1 3 0 16,4-4 0-16,-5 2 1 0,-2 4-1 0,3-7 0 15,-2 7 0-15,2 0 1 0,0-7-1 0,0 0 1 16,-2 4-1-16,0-2 1 0,-4-2 0 0,7 1-1 16,-1-4 1-16,7 6 1 0,-13 0 0 0,4 0 0 15,3-3 1-15,-3 0-1 0,-3 4 1 0,-5-1 2 16,-4 0-2-16,3 2 0 0,4-2-1 0,-5 1 0 16,1 1 0-16,3-2-1 0,5-3 0 0,-2 1 0 15,0-4-1-15,0 2 1 0,-2 3 1 0,3-4-1 0,-6 4 1 0,3-7 0 16,0 5 1-16,-3 1 1 0,2-2 1 0,-1 2-1 15,2-4 1-15,1-1 0 0,-1 0 0 16,-1 3 1-16,-2-2 0 0,1 2-2 0,0-4 1 0,0 7 0 16,-5-3 0-16,0-1 4 0,1 2-3 0,4 1 7 15,0-6 1-15,-3 1-1 0,4-2 1 16,-2 2 0-16,-2 3-1 0,4-1-4 0,-5-1-4 16,-3-5 0-16,5 8 0 0,-6-2-1 0,4-4 0 0,13-1 0 15,-13 8 0-15,-3 3 1 0,0 2 1 16,11-17 3-16,-2 1 0 0,4 2 2 0,-3-2 1 0,1 2 1 15,-14-2 0-15,5 0 3 0,-1 3-1 0,-4 5-2 0,7-2 2 16,-5-1-2-16,-2-3 0 0,8 5-2 0,-3 0 0 16,-2-2-3-16,4-1 0 0,-11-6-2 0,9 5-2 0,-3 2-3 15,2-2 2-15,-3 0-14 0,0 0-9 0,-9 1-7 16,6 4-7-16,4-7-20 0,-17 6-13 0,15-8-14 16,-11-67-1194-1,5 44 1274 1</inkml:trace>
  <inkml:trace contextRef="#ctx0" brushRef="#br0" timeOffset="63260.02">15654 3921 365 0,'5'9'125'0,"-5"-6"-101"0,6 3-21 0,6-3-3 0,-10 5 0 15,0 1-2-15,3 0 1 0,-9-1 0 0,14-5 1 16,8-1-1-16,-5 2 1 0,-5 0-1 0,7-3 1 15,1-5 0-15,3 0 0 0,-6-5 0 0,-3 5 0 16,0-1 1-16,3-5 0 0,0 3 0 0,0-6 1 16,-2 4 1-16,2 0 2 0,0 2 5 0,3-4 0 15,-6 2 3-15,-1 1 0 0,0-4 2 0,0 4 1 16,-1-1 1-16,-6 0-2 0,1-4-2 0,-3 4 0 16,5-3-5-16,-11 7-1 0,3-7-5 0,-3 4-1 15,-1-4-3-15,-4 4-2 0,1 2-4 0,-4 3 0 16,0 2 3-16,2-1 0 0,-2 2 3 0,2 3 2 0,0-3 4 15,-3 4 2-15,1 5 4 0,5-6 2 0,0 1 1 16,-2-3 1-16,1 6 1 0,3-4 0 0,1 8 0 16,2-3-3-16,-1 2-1 0,-7-3-4 0,-3 7 0 15,2 2-2-15,14-6-4 0,-13 6 0 0,10-4-1 16,3 0 0-16,2-3-1 0,1 3 1 0,11-7 0 16,-3 1 0-16,-2 7 1 0,7-5 1 0,-17-3 1 15,4 2 1-15,6-6 2 0,-4-1 2 0,-3 3 1 0,1-5 3 16,2-1 0-16,-2-4 2 0,9 1 1 0,-3 2 0 15,-5 1-1-15,7-1 0 0,-4-10-2 0,2 5 1 16,-5-2-1-16,0 0 0 0,-3 3-1 0,1-1 2 16,-3-1 0-16,3-4 0 0,-4 7 2 0,1-3-2 0,0 3-1 15,-1-5-1-15,-2 1-1 0,0 1-4 16,-1 5-1-16,-2 4-3 0,0-6-1 0,-1 4-1 0,-1 5-3 16,-2 4 0-16,3-5 0 0,-2 3-1 0,4-3 1 15,-2 0 0-15,1 11 1 0,0-10 1 0,4 1 1 16,-6 5 0-16,4 0 0 0,2 1 3 0,0 1-1 15,-4 3 1-15,4-4 1 0,2-3-1 0,-1 0 0 16,10-5 0-16,-3 0 1 0,2 0 0 0,-7-1 0 16,9-2-1-16,-2 1 2 0,3-2 1 0,0-1 0 15,-7 0 1-15,3-2 1 0,1-4 0 0,1 8-1 16,1-7 0-16,-4 1 1 0,-3 2 0 0,2-3 0 16,0 4 1-16,-3 1-2 0,2-1 0 0,-2-1 0 15,-1 0-2-15,-1 1-1 0,-1 1-4 0,1 7-2 16,-3-5-1-16,-2 6-14 0,3-5-6 0,-3 1-7 15,0 3-10-15,1 1-46 0,1 0-34 0,3-4 84 16,-3 0-60-16,2 4-16 0</inkml:trace>
  <inkml:trace contextRef="#ctx0" brushRef="#br0" timeOffset="64023.21">16373 3472 465 0,'-7'11'217'15,"0"0"-137"-15,-6 0-28 0,7 6-33 0,0-1 6 16,0-1-4-16,3-2-2 0,1 2-6 0,-1-1-3 16,3-1-3-16,2-3-2 0,1-4-1 0,1-3 0 15,0 6 0-15,5-9 0 0,-3 1 2 0,3-1 1 16,-1-2 4-16,1 1 3 0,0-6 8 0,-2 3 2 0,0-3-1 15,0 4 5-15,2-7 0 0,3-3 3 16,-9 4-5-16,4 0-2 0,1-8-8 0,1 4-1 16,-3-3 1-16,1-2-4 0,-1 4-1 0,-5 3-4 0,4-6 3 15,-4 11 0-15,2-5 2 0,0 3 0 0,-4-4-1 16,1 1-3-16,0-1 2 0,-5 6-3 0,3-5-1 16,-2 3 0-16,-2 7-3 0,0-5-2 0,-2 3-1 15,-2 2 0-15,2 3-1 0,2 0-2 0,-5 8 1 16,0-2 0-16,2-3 0 0,1 4 2 0,2 7 1 15,-3-3-1-15,2 4 4 0,-2 1 0 0,7-4 0 16,-3 6-1-16,5-3 0 0,-1 2 0 0,1-1-1 16,5-4 2-16,-2-9-2 15,1 2 1-15,4 10 0 0,1-8 5 0,0-5 0 0,-2 5-2 0,3-5 5 0,1 1 3 16,0-11 0-16,-3 4 5 0,1-7 0 0,-1 4-1 16,0 0-2-16,-1-3 4 0,1-1-5 0,-6 0 2 15,5-1-2-15,-4-2-2 0,0 1-1 0,0-3 2 16,1-1 0-16,-4 1-1 0,2-2-5 0,-1 2-5 15,-3 4-2-15,1-5-3 0,-3 8 0 0,0-3-7 16,-1 3-3-16,-1-1 0 0,2 1 2 0,-3 2-2 16,1 3 0-16,0 1 1 0,-1 4-5 0,2-3 3 15,-1 8 0-15,-2-1-2 0,2 3 1 0,2 0 3 16,2 0 2-16,-1-4 0 0,1 7 3 0,-1 2 2 16,1-6 1-16,2 3 2 0,0 0 1 0,-2-2 0 15,3-2 0-15,1-1 1 0,1 1 2 0,-1-6 1 16,0 1 1-16,3-3 0 0,-2 0 2 0,2 0-1 0,-2 0-3 15,3-1-4-15,0-2-29 0,-1-1-21 0,0 1-25 16,3-2-38-16,-3-6 77 0,2 2-66 0,-3-1-26 16</inkml:trace>
  <inkml:trace contextRef="#ctx0" brushRef="#br0" timeOffset="65575.98">17496 2745 211 0,'-5'-3'121'0,"4"-1"-34"0,-3 5-26 0,0 1-20 16,1-4-21-16,-5 7 12 0,5 0 2 0,-1 0-5 15,-1-2-5-15,-3-1-3 0,3 1-2 0,-1 3-1 16,1 2-1-16,3-4-1 0,-3 2-4 0,5 3-1 16,0-1 2-16,0 6 1 0,-5 1-2 0,2 0 0 15,3-7-2-15,1 1 1 0,2 2-3 0,3-4 2 16,-4-1-4-16,4-2-1 0,6-4 2 0,-4 3-2 15,8-3 3-15,-9 0-1 0,0 2 1 0,4-1 0 16,6-3 0-16,-6-1 0 0,0-3 0 0,-1 1 1 16,3-2-1-16,7-4-1 0,-1 0 0 0,-12 7 1 15,1-3 0-15,8-9-1 0,-3 8 1 0,-10-5-1 16,4 7 0-16,-11 1-1 0,5-6-2 0,2-1 0 16,-4 1-1-16,-6 5 0 0,1-3 0 0,6 3 0 15,-11-2 0-15,7-1 0 0,-4 0 0 0,0 7-2 16,-1 1-1-16,-2 2 0 0,-3 3 0 0,8 2-1 0,3 0-2 15,-3 3 1-15,-3 0-1 0,-3 0 2 16,7-2 0-16,5 0-1 0,-11-1 0 0,10 0 1 0,-9 0 0 16,6 2-1-16,-2 1 0 0,3-3 0 0,6-6 1 0,-3 9-2 15,-2-3-5-15,3-4-19 0,-1 2-11 0,3-3-9 16,5-1 0-16,-4 4-51 0,8-2 65 0,-7-2-53 16,0 3-10-16</inkml:trace>
  <inkml:trace contextRef="#ctx0" brushRef="#br0" timeOffset="66407.92">17918 2814 297 0,'-1'8'164'0,"-1"-3"-94"16,4-4-49-16,4-2 31 0,-4 5-34 0,1 2-3 16,3 2-5-16,3-2-1 0,-2-9-18 0,0 2 14 0,8-1-2 15,-12 3 0-15,11-5-2 0,3-7 1 0,-3 6-1 16,-4-1 1-16,0 6-1 0,7-9-1 0,-7-1 2 15,8 1-1-15,-3-2 1 0,-10 8 1 0,12-9 0 16,-2 0 2-16,4 2 1 0,-19 3 2 0,10 1 0 16,-4-4 5-16,-4 2 1 0,7-1 0 0,-8 2 2 15,-2 3 0-15,1 0-1 0,0-1 0 0,-4 5-2 0,-4 6 0 16,4-3-1-16,-5 2 2 0,2 0 0 0,-1 5 0 16,-2 1 1-16,4 0 1 0,0-1 1 15,-3-4 1-15,-4 12 0 0,5-4-2 0,1-3 0 0,7-5-2 16,-5 3 1-16,0 2-2 0,9-11-1 0,-2 6-3 15,-3-6-1-15,4 2 1 0,-3 1 2 0,6 2-2 0,2-7 0 16,5 3 0-16,-5 2 1 0,-2-2 0 0,15-6 0 16,-10 0-2-16,-3-2-1 0,3-1 1 0,-2 2 0 15,-2-8 0-15,3 4 0 0,-2-2 1 0,-1 2 0 16,2-2 1-16,-3-1 2 0,-5 8 2 0,6-8 1 16,-5 6 0-16,0-1 2 0,-4 7 2 0,-2 1-2 15,2-2 0-15,-4 1-4 0,6-4-2 0,-9 5-2 16,3 3-3-16,-1 2-6 0,4-5-2 0,-1 0-2 15,-2 2-2-15,4 3-1 0,-10 8-1 0,11-3 1 16,-1-1-10-16,-3 4-37 0,-5-3-27 0,10-1-35 16,0 0 83-16,6-2-65 0,-1-3-39 0</inkml:trace>
  <inkml:trace contextRef="#ctx0" brushRef="#br0" timeOffset="66779.45">17497 2768 719 0,'-7'3'255'0,"1"2"-203"0,-4 5-47 16,4-6-4-16,-3 6-7 0,4-2-1 0,4 1-1 15,-1-3 2-15,-4 3 1 0,5-2 0 0,1-8 3 16,0 8 1-16,2-2 2 0,-2-2 2 0,4 2 1 0,-4-1 2 16,0 3 1-16,2-4 4 0,-2 6-2 0,10-2 6 15,1-10 2-15,1 1 2 0,-8 0 0 0,1-4 4 16,3 2 0-16,4-3-3 0,-12 5 5 0,0-8-10 16,-4 11-3-16,4 0-2 0,12-5-1 0,-12 4-4 15,5-2-1-15,4-3-7 0,1-2 0 0,-7 6-10 0,11-10-2 16,-9 4-3-16,-5 4-5 0,7-6-4 0,-12 4-4 15,0 0 6-15,-1 5-13 0,10-6 9 0,-10 6-4 16,10-1-6-16,-10-4-4 0,-6 11-5 0,27-6 0 16,-14 1-48-16,2 2 69 0,-5-1-43 15,0 0-18-15</inkml:trace>
  <inkml:trace contextRef="#ctx0" brushRef="#br0" timeOffset="67155.98">18217 2723 665 0,'-5'1'254'0,"-1"6"-188"0,4-7-53 0,-2-3 10 16,0 2-19-16,3 1-4 0,-3 6-3 0,4 2 2 0,-3 4-1 16,0-5 1-16,7-3-1 0,-1 0 2 15,-1 7 0-15,4-8-2 0,-2-3 1 0,-2 3 0 0,3-5 0 16,-4 4 0-16,1 1 3 0,-1 0 2 0,0 0 4 0,0-3 2 15,1 1 3-15,-1 1 1 0,2-2 0 0,-2 4 1 16,1-1-4-16,0-10-23 0,2 7-28 0,-4-1-38 16,4-2 61-16,4-7-45 0,-5 10-33 0</inkml:trace>
  <inkml:trace contextRef="#ctx0" brushRef="#br0" timeOffset="67726.85">18801 2711 779 0,'-7'0'297'0,"-1"7"-224"0,3-9-60 0,1 6-2 0,-6 4-4 15,2 1-7-15,-3 5 2 0,8-9-2 0,-3 3 0 16,5-3-1-16,-5 4 0 0,1-6-2 0,2 4 1 0,-5 0-1 16,7-9 2-16,-1 9 3 0,-1-3 6 0,2 3 5 0,1 0 6 15,2 0 6-15,-1-4 12 0,4-1 4 0,1-1 3 16,3 0-3-16,-1-3-1 0,1-5-4 0,0 4-6 16,3-4-4-16,0 0-12 0,1 1-3 0,-2-3-4 15,0 0-4-15,1-1-3 0,0 2-3 0,-1-6 0 16,0 1-2-16,-1 3-1 0,-6 5-1 0,3-3 1 15,-1-4 1-15,-2 6 1 0,-4 1 1 0,0-1 0 16,-1 0 1-16,0 1 0 0,1-3 0 0,-2 8-3 0,-4 0 1 16,4 0-2-16,-5 0-1 0,1 4 0 0,0 0-2 15,1-2 1-15,-2 8-1 0,0-7 3 0,-1 8 0 16,3 0 1-16,1-3 1 0,2-2 0 16,-3 13 1-16,0-7 0 0,2-1 2 0,0 0-1 0,5-8 1 15,-1 5 1-15,3-8 0 0,-4 12 2 0,3-16 1 16,2 9 1-16,-1-5 1 0,3 3 1 0,-2-2 1 15,3 2 0-15,-3-4 0 0,4-10 0 0,-1 6 1 16,-1-4-1-16,4 3 0 0,1-9 1 0,-3 2-1 16,3 5 0-16,-11 0 1 0,3 5 0 0,8-6-3 15,-8 7-1-15,-3-6-4 0,0 2-3 0,-3 1-2 0,3-5-3 0,1 4-3 16,6 0-2-16,-18-2-6 0,8 6-3 0,-6 1-2 16,3 0-6-16,-2 1-8 0,-1 2-28 0,1 0-19 15,-2 1-24-15,2 1-31 0,3 1 90 0,-4 2-70 16,2-5-20-16</inkml:trace>
  <inkml:trace contextRef="#ctx0" brushRef="#br0" timeOffset="68092.78">19067 2843 392 0,'-2'3'131'0,"8"-2"-118"15,-7-1-37-15,2-2-45 0,-6 4 54 0,6-3-34 0,6-5-20 0</inkml:trace>
  <inkml:trace contextRef="#ctx0" brushRef="#br0" timeOffset="69878.23">19122 2823 531 0,'-3'-1'231'0,"9"-5"-157"0,-5 3-45 16,-2 4-22-16,6-12 3 0,-5 10-1 0,-4-1-6 0,13-4-1 15,-9 6 0-15,0-1 2 0,0-1-4 0,5-1 7 16,-5 4 4-16,2 2 7 0,2 4 2 0,-4-5 3 16,0-2 2-16,0 5 4 0,-1 5 0 0,1-2 0 15,0-4-2-15,0 4-5 0,2-1 0 0,-6 3-6 16,4 2-3-16,0-2-5 0,0 0-2 0,-1-1 0 16,6-7-1-16,-2 0 0 0,-2 1-2 0,8-3 5 15,-5 0 0-15,1 0 0 0,1-4 2 0,-1 1 0 16,-3 3 1-16,1-6-3 0,0 1 0 0,-2 3-1 15,0-4-1-15,4-4-1 0,-3 3-1 0,0-2-1 16,0 0-1-16,-2 9-1 0,0-8 1 0,2 1-1 16,-4 7 1-16,-1-5-2 0,1 1-1 0,0 2 1 15,-2-5-3-15,2-3-2 0,0 6-2 0,-1-7-1 16,2 2 0-16,-9 6-3 0,4 3 0 0,3-3-3 0,0 4 2 0,-8 7 2 16,5-8 1-16,-3 13 0 0,3-6 0 0,1 1 4 15,-1-3 1-15,0 2 2 0,-3 2 0 0,2-4 1 16,4 3 1-16,4-5 0 0,5 4 1 0,2-5 0 0,-7-1 0 15,4 7 1-15,4-6 0 0,-3-4 1 16,2-3 0-16,-6 0 1 0,2-2-1 0,0 10 1 0,2-5-1 16,0-11 1-16,2 11 0 0,1-9-1 0,-1 5 2 15,-2 1-1-15,2-10 2 0,-2 2 0 0,-3 3 1 16,2-5 1-16,-3 5 0 0,0 1 0 0,-2 0 0 16,-2 2 1-16,-2 0-3 0,0-1-2 0,-2 7-1 15,-1 0-3-15,-8 8-4 0,8-7-1 0,-3 1-3 16,0 5-1-16,-10 5-3 0,2 4-11 0,3-7-19 15,-2 5-27-15,15-6 52 0,-7 3-36 0,-13 5-28 16</inkml:trace>
  <inkml:trace contextRef="#ctx0" brushRef="#br0" timeOffset="70461.89">17179 2849 447 0,'0'-3'169'0,"0"-2"-113"0,-2 3-29 0,6 1-9 0,-5 1 0 16,-8 3-7-16,6 2 5 0,1-2 0 0,-5-1-1 15,2 1 2-15,-3 1 1 0,-11 3-1 16,12-3 3-16,7-3 10 0,-5 2 2 0,2 1 1 0,-7 7 3 16,4 0 1-16,3-3 3 0,4-1-1 0,-2 0-4 0,-7 4-8 15,5-2-6-15,-3 5-2 0,7-10-2 0,10 1-3 16,-11 4-5-16,4-6-1 0,0 2 0 0,0-2-1 16,4-3 2-16,-1-4 1 0,2 4 0 0,-3-2 0 15,6-1 0-15,-6-3-1 0,-4 1 0 0,6 2 0 16,-2-3-2-16,4-2 1 0,-5 1-1 0,-5-1 1 15,8 0 1-15,-5-1 1 0,0 4 0 0,2-4 0 16,-5 4 0-16,-10-2-1 0,12-1-1 0,-8 2-1 0,-3 5-2 16,0 2-2-16,5-4 1 0,-8 2-4 0,6 5 0 15,8-2-3-15,-16 5-1 0,11-3 0 0,-2 2-1 16,1-4 0-16,-9 7-1 0,7-7 2 0,-8 3-6 16,3 4-16-16,7-2-20 0,-11 1-33 0,5 3 60 15,4-2-43-15,-4 3-35 0</inkml:trace>
  <inkml:trace contextRef="#ctx0" brushRef="#br0" timeOffset="71147.92">16945 3625 914 0,'-2'5'380'0,"1"-1"-286"0,2 3-73 16,-1-1-20-16,0 4 4 0,0 2-2 0,1 1-5 15,-1-3-1-15,0 5 30 0,1 2-28 0,0-5 0 16,-1-1 0-16,2-3 1 0,0 3-2 0,2-8 1 16,-2 3 0-16,3 0 7 0,0-1 4 0,-3-3 4 15,1 3 1-15,7-9 5 0,-9 2 1 0,11 2 0 16,0-9 0-16,1 3-4 0,-11-1-7 0,7-3-2 0,-2 4-5 15,-1 2-9-15,10-3-4 0,-17 0-1 16,3-1-3-16,-8-1-7 0,19-5 1 0,-3 3 0 16,-4-6 2-16,-3 10 4 0,-4-8 3 0,5 6 5 0,3 1 0 0,2-2-4 15,-15 3 2-15,2 6-1 0,2-4 0 0,-5 0-1 0,10 4-1 16,-4 2-1-16,-6 2-1 0,1 0 1 0,6 4 0 16,0-1 2-16,2 4 0 0,-2 0 1 0,-10 3 1 15,5-3 1-15,4 1 2 0,-3 2 1 0,-6 2 0 16,2-3 1-16,5 1 2 0,-1-2 2 0,4-6 3 15,-3 7 0-15,3-8 2 0,-8 6 3 0,16-7 1 16,-9-1 0-16,1 3 1 0,-1-5 0 0,9-1 2 16,-7 5-1-16,6-6-1 0,11-8 0 0,-16 8-2 0,8-6 1 15,1 3-1-15,9-7-1 0,-19 6-1 16,13-9 1-16,-17 4-1 0,3-1 1 0,7-2-1 16,-3 1 0-16,-57-53-731 31,59 0 1197-31,-3 66-240 0,6-3-161 0,-12 3-58 15,-5 1-20-15,4 1-9 0,-2-2 0 0,2 8-6 16,2-7-7-16,-8 4-65 0,-3 2 14 0,5 1-26 16,8-3-30-16,0 4 87 0,0-1-70 0,-8 2-37 15</inkml:trace>
  <inkml:trace contextRef="#ctx0" brushRef="#br0" timeOffset="71712.86">17417 3681 739 0,'-2'9'243'16,"0"1"-175"-16,1 1-64 0,1-3-9 0,1-1-1 0,-1 5 2 15,0-4 3-15,4-4-1 0,-3-1 0 16,9 3 2-16,-4-6 0 0,4 1 3 0,0 1 3 0,-3 2 5 16,0 0 6-16,6-4 15 0,-4 1 4 15,-6-1 5-15,4-1 4 0,7-3 3 0,-4 1-1 0,9-10-3 16,-3 3-5-16,-12 6-11 0,1-6-5 0,6-1-2 16,-12 2-4-16,7 0-5 0,-1-4-2 0,-11 8-3 15,11-5-2-15,-5 2-5 0,10-3-1 0,-4 2-3 16,-14 0 0-16,3 0-4 0,5 2 2 0,1 1 0 15,-2 1 1-15,5-2 2 0,-13 2-1 16,3 5 0-16,6 2-2 0,0-1 2 0,-9 4-3 0,6-5 0 16,-8 8 1-16,-1 2-2 0,2 4 3 0,5-4 0 15,-8-2 1-15,6 5-1 0,1-6 2 0,-7 10 0 16,6-5 2-16,0-5 1 0,3-2 1 0,5 3 1 16,0-1 3-16,3-7 0 0,-5 11 2 0,5-11 0 15,2 3 1-15,2 5 1 0,-4 1-2 0,-3-7 2 16,2 6-1-16,13-8 0 0,-10-6-1 0,2 7 0 0,2-10-1 0,0 5-1 15,3-6 1-15,-7-1-1 0,-6 8 0 0,0-1-1 16,7-2 0-16,-2-1 0 0,-2 3 0 16,-5-1-1-16,2-5 0 0,12 1-1 0,-6-3 1 0,-5 5-3 15,-3 0-2-15,-1-1-3 0,-3 3 1 0,7-6-11 16,-6 8-5-16,-1 2-6 0,4-3 1 0,1 0-26 16,5-2-9-16,-9 3-12 0,0 2-64 0,4-1 38 15,1 3 54-15,3-1-57 0,-3 0-10 0</inkml:trace>
  <inkml:trace contextRef="#ctx0" brushRef="#br0" timeOffset="72196.53">18006 3666 861 0,'-6'1'351'0,"6"3"-247"0,-8 2-76 16,2-3-25-16,2 2-5 0,-6 1-1 0,-1 2-3 15,10-6 3-15,-7 9-3 0,-1-5-2 0,0 5-1 16,-2 0 1-16,5-4-1 0,2 1 0 0,-3 5 2 16,4-7-2-16,-3 5 8 0,5-7 2 0,3-2 4 15,-2 2-2-15,2-3 11 0,-4 9 3 0,4-9 2 16,1 0 1-16,2-1-1 0,2 0-3 0,-1 1-2 15,3-3 1-15,1 1-10 0,1-6-4 0,0 2-4 0,-1-2-5 0,11-6-6 16,-13 8-5-16,6-5-8 0,0-2-2 16,-7 2-1-16,9 0 0 0,-13-3 1 0,6 0 3 0,-9 4 3 15,10-6 4-15,-10 6 6 0,2-5 0 0,0 5 1 16,5-6 1-16,0 5 2 0,0-1 2 0,-3 6 3 16,-4 5 2-16,0-3 2 0,-2 3 4 0,-1 1 3 15,-17 4 0-15,15 0 1 0,-6-2 0 0,0 7-2 16,4-8 0-16,-3 5 1 0,6 0 1 0,-2-1 3 15,5-3 2-15,-9 5 1 0,5-6 1 0,-2 3 3 0,2-1 1 16,1 4 0-16,0-1-2 0,4-6-3 16,2 9-2-16,-2-4-2 0,-6 1-1 0,6-1-5 15,-3-2-1-15,4-3-2 0,-3 3-5 0,-1 1-9 0,2-5-13 16,8 0-13-16,2 0-73 0,-3 0 88 0,-1 3-52 0,-1-2-41 16</inkml:trace>
  <inkml:trace contextRef="#ctx0" brushRef="#br0" timeOffset="72662.42">18434 3674 922 0,'-8'10'316'15,"2"-1"-242"-15,0-3-67 0,2 1-10 0,-1-1-1 16,1 7 3-16,0-10 1 0,1 8 0 0,6-8 1 16,-2 1-14-16,0 3 11 0,0 2-2 0,2-6 1 15,2 7-3-15,1-8 4 0,-4 5 4 0,3-3 7 16,1-5 7-16,10 0 10 0,-14-5 4 0,9 1 2 0,2 0 7 16,1-6-6-16,-6 4-5 0,2 1-4 0,5-6-6 0,-8 1-9 15,10-1-1-15,-11-2-5 0,2 3-9 0,-1 3 1 0,6-10-2 16,-16 12-1-16,6-5-2 0,-1 3 0 0,-2 3-1 15,5-4 2-15,-3 6 2 0,-3-5 3 16,-8 7 0-16,10-4 1 0,-10 4 0 0,-5 2-3 0,14-3 1 16,-19 4-2-16,7 4 2 0,11-3-2 0,-10 3-1 15,6-1 1-15,1 1 0 0,-7 2 2 0,-3 2-1 16,13-2 2-16,-12 4-1 0,1-3 3 0,8 0 1 16,-5 4 1-16,8-4 1 0,-3 3 4 0,1-6 1 15,6-2-1-15,-2 2 2 0,-1 3-1 0,-3-4 0 16,5-5 1-16,-1-1-4 0,4 3-1 0,7-7 1 15,-12 8-2-15,10-5 0 0,-10 0-9 0,8 2-8 16,-1-3 3-16,1 1-44 0,0-4-21 0,0 7-28 0,-8-1-38 16,12-3 91-16,-7-5-71 0,7-2-26 0</inkml:trace>
  <inkml:trace contextRef="#ctx0" brushRef="#br0" timeOffset="73090.95">18884 3694 598 0,'12'11'277'0,"-1"-1"-179"0,-2 4-73 15,-1-5 54-15,7-5-78 0,-3 4-7 0,5-1-4 16,-7-3-2-16,-2 1 0 0,2-5 0 15,2 0-1-15,8-3 0 0,-16 4 1 0,3-2 6 0,-1-7 4 16,0 1 4-16,3 1 3 0,-7-2 4 0,3 5 7 16,-3-10 2-16,2 2 4 0,-1 1 7 0,-7 4 2 15,4-3 5-15,-3-3-4 0,8 1-4 0,-1-7-4 16,-10 12-5-16,7-6 1 0,-4 2-17 0,6 2-2 16,2-2-8-16,-11 4 4 0,1 4-1 0,-1-1 2 15,6 3 2-15,-2 0-3 0,-11 3 17 0,12-3 6 16,-7 6 6-16,-1 1 1 0,3-5 6 15,0 0 7-15,-8 8 5 0,-3-3 2 0,13 7-9 16,0-4-2-16,0 1-6 0,-2-2 0 0,7 7-5 0,5-1-8 16,5-3-6-16,-11-6-3 0,7-4-1 15,0 2-1-15,-8-1 5 0,3-4-2 0,12 1 2 0,-8-6 1 16,1 2-1-16,-4 1-4 0,-3 5-5 0,2-10-8 16,6 7 2-16,-8-4-52 0,6-2-32 0,-2 1-47 15,7-5-66-15,4-4 139 0,-8 0-107 0,0 0-73 16</inkml:trace>
  <inkml:trace contextRef="#ctx0" brushRef="#br0" timeOffset="74513.7">17784 7389 692 0,'-3'8'346'0,"2"1"-232"0,1 0-10 16,2-2-88-16,2 1-18 0,3-3 0 0,4-7 2 15,-4 2 1-15,5-1 1 0,1-5 2 0,1 0 2 16,-3 0-5-16,5-7 4 0,-2 7-4 16,-2-3 1-16,1 1 3 0,18-8 6 0,-9 0-3 15,7-6 11-15,0 1-6 0,0-4 10 0,-6 5-1 16,-3-14 0-16,-3 11 2 0,-5 1-4 0,5-4-1 0,0-7-13 15,3-4 7-15,-3 2-8 0,4-1-1 0,-4 3 1 0,6-12-5 16,-3 1-2-16,3-6 5 0,-3 6 1 0,-1-10 0 16,5 1 0-16,-3-11 1 0,-1 7-1 0,4-5 0 15,-6-2-2-15,1-7-2 0,4-1-3 0,3 1-1 16,1-5 1-16,-7 8-2 0,0-4 0 0,-5-1 1 16,-2 7 1-16,8-3 3 0,-13 6 1 0,-3 6 0 15,5-4 0-15,-1 3 1 0,1 1 0 0,0 8-1 16,-3 6 2-16,-1-4-2 0,4 1 0 0,-4 5 1 15,0 5-2-15,-1-4 1 16,1 1 0-16,-4 7 1 0,1-2-1 0,0 6 0 0,-3 0 1 16,3 1 0-16,-3 3 0 0,0 3 0 0,-2 1 0 15,2 1 0-15,2 0 2 0,-1 0-2 0,-1 4 3 16,1 0 2-16,-1 5 5 0,-1 0 4 0,0 3 3 16,-4 4 4-16,3-1 4 0,-2-4 1 0,-2 7 0 15,2-3-3-15,-3 3-4 0,4-2 0 0,-1 3-8 16,-3 3 1-16,0-5-5 0,-1 11-1 0,1-3-3 0,-1-1-1 0,-1 4 1 15,-1 1-3-15,1-1 3 0,0 1-4 0,0 4 7 16,-3-2 1-16,6 7 2 0,-6 4 4 0,5-4-2 16,-16-5 2-16,16 15 0 0,-7-1 2 0,10-1-6 15,-7 4 0-15,-2-5 0 0,4 1-3 0,5 1 0 16,1 4-1-16,-7-9 0 0,-1 1 0 0,1-3-1 16,5-3 1-16,-11 3 1 0,6-2 0 0,4-5 0 15,-2-1 1-15,2-3 0 0,0-1-4 0,2-2-13 16,-5-2-12-16,9-4-13 0,-1-1-17 0,-2 0-48 15,6-4-25-15,-4 0-27 0,3-4-33 0,0-9-24 16,2 4 119-16,1 1-93 0,-1-8-6 0</inkml:trace>
  <inkml:trace contextRef="#ctx0" brushRef="#br0" timeOffset="74710.5">18641 4952 764 0,'8'-1'377'0,"4"0"-225"0,-3 2-44 16,2 0-1-16,5 0-54 0,2 0 18 0,0 4-5 15,4-2 6-15,0 1-24 0,-4 5-5 0,9 1-7 16,-5 0-12-16,1 3-4 0,-3 5-2 0,1-2-4 16,0 1-13-16,6 2 7 0,-4 0-1 0,-11-2-1 15,6 3 1-15,-5 1 0 0,8-7-1 0,-7 2 0 16,-6-1 1-16,-4-3 0 0,7-4 0 0,0 0-6 16,-5-2 3-16,5-6-59 0,-5 5-32 0,2-4-36 15,-1-1-50-15,1-2 115 0,-3-6-102 0,6 3-40 0</inkml:trace>
  <inkml:trace contextRef="#ctx0" brushRef="#br0" timeOffset="76032.19">19172 578 777 0,'-10'-5'317'0,"-1"5"-229"15,2 4-74-15,5 3 36 0,0 6-61 0,-4 2-4 16,2-2 0-16,0 7 4 0,-12-4 1 0,17 6 2 16,-10 0-1-16,17 0 2 0,-13-6 0 0,8 3 1 15,-4 4 1-15,8-2 3 0,4-3 0 0,-8-1 1 16,-1-1 1-16,3-8 10 0,7 4 5 0,0-9 5 16,-1-3 6-16,1-2 9 0,-5-1 3 0,10-6 3 15,-7-1 0-15,1 0-4 0,-3 6-4 0,-2-6-4 16,1 4-2-16,2-1-6 0,-3-4-1 0,-1 3 1 0,-1-5 0 15,-1 3-2-15,-1-9 1 0,0 8 0 0,-6-4 1 16,1 0-6-16,4 3-1 0,-9-2-2 0,2 2-3 16,0 0-1-16,2 5-2 0,0-5-4 0,-3 2-2 15,7-1 2-15,-10 4-1 0,7 1 2 0,1-3 0 16,4 4 4-16,-2-5 4 0,-1 7 2 0,2 0 2 0,4 0 1 16,4-1 0-16,1-1-2 0,0 0-1 15,1-3-3-15,3 2-5 0,7 0-1 0,-1-1-3 0,2-1-1 16,-1 0 0-16,7 3 0 0,1 1 0 0,3 1 0 15,-5 2 1-15,-2-2-1 0,1 2-11 0,-1-2-28 16,3 4-19-16,-9 0-25 0,-9-4-27 0,3 1-36 16,2 1-55-16,2 1 119 0,-6 0-88 0,1 5-13 0</inkml:trace>
  <inkml:trace contextRef="#ctx0" brushRef="#br0" timeOffset="76432.56">19264 724 824 0,'-3'6'344'0,"0"-1"-229"0,3-4-78 0,6 3 13 16,-2-3-5-16,5-1-17 0,-2 0 0 0,4-1 6 15,2-2-9-15,10-5-2 0,-9 2-4 0,4-3-3 16,-1 1-7-16,-1-1-14 0,-3-2-9 0,15 1-14 16,-10 0-1-16,-15 3-15 0,14-6 0 0,-6 0-1 15,4 0 0-15,6 1 4 0,-2 0 10 0,-20-3 6 16,15 0 5-16,1 1 9 0,-8 3 3 0,4-1 2 15,-7 0 2-15,-5 1 8 0,6-2-3 0,-4 5 3 16,-1-3 3-16,-3 2 8 0,3-1 4 0,-8 4 1 0,0 3 4 16,8-3 1-16,-9 1 1 0,5 0 2 0,2 3-3 15,2-4-9-15,1 6-4 0,0 4-2 0,1-4-1 16,2 3-4-16,0 7 0 0,-1-2-3 0,-3 6 2 0,3 1 1 16,-3 1 0-16,5-3 1 0,-5 3-2 15,1 3 1-15,3 0-1 0,1 1-1 0,-3 3 2 0,-6 0 0 16,11 1 0-16,-4-1 2 0,-1 0 3 0,1 1 2 15,-9-5-1-15,6-2-1 0,0-1-7 16,6-2-4-16,-5-5-7 0,-1 2-8 0,6-10-19 0,-3 0-10 16,5-1-3-16,0 2-10 0,-4-3-16 0,1-3-16 15,-4-5-3-15,1 1-21 0,2-7 74 0,1 0-46 16,-2-4-21-16</inkml:trace>
  <inkml:trace contextRef="#ctx0" brushRef="#br0" timeOffset="76634.77">19716 364 670 0,'2'-7'358'0,"-2"5"-204"16,1-3-102-16,3 3 28 0,0-4-8 0,-2 3-31 0,4 3-2 16,-2 5-3-16,-3 1 0 0,4 0-4 0,1-1-1 0,-5 15-3 15,5-5-4-15,0 1-3 0,-2-1-4 0,0 10-3 16,4-4-5-16,-1 5 0 0,-2 7-1 0,0-3-1 16,-1 6 0-16,-1 2-2 0,-2 0 2 0,0 1-2 15,-1 3 3-15,2-1 2 0,-2 1 1 0,0-6-2 16,2-1-5-16,3-9-13 0,1 0-10 0,-3-1-12 15,3-9-16-15,-2-2-49 0,3 0 18 0,-1-5-82 0,5-2-44 16,-8-2 138-16,-1-3-92 0,5-2-24 0</inkml:trace>
  <inkml:trace contextRef="#ctx0" brushRef="#br0" timeOffset="76999.78">20018 349 1221 0,'-2'0'428'0,"6"-2"-335"0,-6 1-73 0,-5 8-6 0,8-7-3 16,-2-2-4-16,2 5-1 0,5-2 2 0,4 0 1 0,-10 0-4 15,13-5-1-15,3 4-1 0,-8 0-1 16,12 2 0-16,-9-6-1 0,2 1-1 0,-2 4 2 0,4 6-1 15,-3-7 1-15,6 0 3 0,-3-2 1 0,-2 6 3 16,5-1 1-16,-5 2 5 0,-1-5-1 0,2 4 3 16,-5 3-1-16,2 6-2 0,-5-2 1 0,-2-3-2 15,1 9-1-15,-2-4-3 0,0 3 0 0,-2 1 0 16,-1-2-1-16,-2-4 0 0,-5 6 0 0,2-6-1 16,-3 4 1-16,2 6 0 0,-4-5-4 0,-3-3-5 15,2 6-10-15,1-4-11 0,-1 3-16 16,-1-4-17-16,0 1-55 0,0-5-30 0,3-1-33 0,-3 4-38 15,1-3 129-15,-1-6-103 0,1 0-22 0</inkml:trace>
  <inkml:trace contextRef="#ctx0" brushRef="#br0" timeOffset="77243.98">19846 544 1263 0,'6'-2'451'0,"1"2"-352"0,2 4-82 15,5 0-6-15,-5 0-7 0,5 1-5 0,3-1 4 16,-2-1 1-16,1 1 0 0,-1-4-1 0,8-3-6 0,-5 3-10 16,7-8-13-16,-1 1-14 0,-2-3-35 0,1 4-12 15,2-2-9-15,-3 1-9 0,3 0-1 0,-1 1 7 16,-8 2 11-16,4-1 8 0,-1 1 1 0,-2 1-22 15,-2-1 72-15,-7 4-33 0,2 4-29 16</inkml:trace>
  <inkml:trace contextRef="#ctx0" brushRef="#br0" timeOffset="77428.25">20277 474 1197 0,'6'-6'446'15,"-4"4"-335"-15,5-2-88 0,-4 3 7 0,6 1-18 16,0 0-8-16,5 3 1 0,-2-3 2 0,-3 0-6 0,14 0-7 16,-8-2-11-16,0 2 4 0,3-2-68 0,-4-4-29 15,-3-1-38-15,15-4-40 0,-11 4 121 0,-3-2-102 16,5 5-33-16</inkml:trace>
  <inkml:trace contextRef="#ctx0" brushRef="#br0" timeOffset="77684.48">20683 244 696 0,'2'2'320'0,"0"3"-178"16,0-3-30-16,2 0-12 0,-2 2-8 0,1 3-53 16,-3-3 13-16,1 4-6 0,-1 0-7 0,2 5-14 15,-2-3-4-15,3 4-5 0,0 2-11 0,-3-1 0 16,2 7 1-16,1-6-3 0,-1 1 1 0,-1 1 0 0,2 1 1 15,-2-5 0-15,2 1 0 0,-1-2 2 0,2 2-1 16,-1-2 2-16,0-2 0 0,-2-2-3 16,4 1-4-16,-5 2-23 0,0-2-16 0,1-3-22 0,1-2-23 15,-2 0-27-15,0-1-100 0,0-1 144 0,0 0-94 0,-2 3-45 16</inkml:trace>
  <inkml:trace contextRef="#ctx0" brushRef="#br0" timeOffset="78048.5">20368 695 964 0,'-2'11'379'0,"1"1"-253"0,1 0-88 0,9 0 8 0,-9-1-16 15,1 4-2-15,5-2-2 0,-1-5-5 0,12 0-12 0,-6-1-2 16,1-1-1-16,-3 2 0 0,5 0 1 0,3-4 0 15,-5-3-1-15,-3 1 0 0,4-1 1 0,5-1 0 16,-2 1 2-16,3-2-2 0,-2-4 2 0,1-1 0 16,9 0-1-16,-5-3 1 0,2 1-4 0,-3-1 3 15,3-5-26-15,0 3-70 0,2-2-55 0,-8-1 112 16,4 3-74-16,-4-3-45 0</inkml:trace>
  <inkml:trace contextRef="#ctx0" brushRef="#br0" timeOffset="78486.78">20927 323 1243 0,'-5'-2'576'0,"12"5"-300"15,0-4-222-15,-9-7 99 0,7 8-144 0,3-1-4 16,-6 2-6-16,14-1 1 0,-6-2 0 0,-3-3-54 15,0 6 54-15,7-1 0 0,0-6 0 0,2 2-10 16,-3 5-7-16,3 0-3 0,-5-3-2 0,2-1 0 16,-1-8 1-16,-1 1 0 0,-2 19 0 0,0-15 11 15,0 1 5-15,-4-1 5 0,1 2 2 0,-2 4 2 16,-1 4 0-16,-1-3 0 0,-2-5 0 0,1 4-3 16,-3 2-2-16,-3-2-3 0,2 1-2 0,-3 1 0 15,-7 2-4-15,1 1-3 0,-2-1 0 0,1 5 0 0,-1-2-1 16,0 7 0-16,-3-3 1 0,0 7-2 15,12-5 4-15,-3 2 2 0,-1 2 1 0,7 0 4 0,-2 2 2 16,-1-4 2-16,5-1 1 0,0 0 3 0,1 2 0 16,8 0 0-16,-4-2 1 0,-13-3 0 0,5 1 0 15,11 0 0-15,-4-2 1 0,6-1-2 0,-4 0 1 16,-8-3 1-16,21 6 0 0,-1-2 0 16,2-2 1-16,-12-4 1 0,7 0 1 0,-1-3 0 0,2 1-2 15,-6-7 1-15,2 0-11 0,-2-1-12 0,0-1-12 0,-1 6-17 16,2-3-24-16,0 0-84 0,-5 0-60 0,-1-1 144 15,0 2-97-15,-8 0-39 0</inkml:trace>
  <inkml:trace contextRef="#ctx0" brushRef="#br0" timeOffset="78852.84">21062 484 961 0,'0'-8'416'0,"-1"6"-259"0,4 0-97 15,6-4 25-15,-3 4-20 0,5-1-8 0,-1 0-7 16,-2-13-20-16,11 12-5 0,4-7-4 0,-1 1-4 15,-3 4-4-15,9 0 0 0,-7-7-4 0,7 13 0 16,-5 1 0-16,-5-8-3 0,8 7-1 0,-3 0 1 16,-3-9 0-16,-7 4 0 0,5 2 2 0,-4-2 0 15,-6 1 1-15,8 3 0 0,-13-8 0 0,6 10 1 16,0-1-1-16,-8 2 0 0,6-2 0 0,-1 1-1 16,-7-6 2-16,-1 4 0 0,-4-4 1 0,-1 0-2 15,8 5-1-15,1 0 0 0,-4-1 1 0,-7 7 0 16,12-2-8-16,-4-5-1 0,5 10-1 0,-9 0-3 0,-3-3-1 15,-1-3-1-15,8 4-1 0,6 3-3 0,-7 0 5 16,-1 5-1-16,3-4 1 0,2 0 1 0,-2 4 2 16,-10 2 0-16,-1-2 0 0,8-2-3 0,3 1-6 15,1 2-9-15,0-3 6 0,-10-2-38 0,4 0-9 16,21-3-13-16,-13 0-16 0,-5 5-30 0,2-8-7 16,-2 0-3-16,14 3-15 0,0-9 22 15,-10 1-4-15,-6 1-30 0,7-7-12 0,1-5 116 0,11 7-69 16,-10-9-26-16</inkml:trace>
  <inkml:trace contextRef="#ctx0" brushRef="#br0" timeOffset="79069">21584 145 943 0,'0'-3'461'16,"2"2"-292"-16,-1 3-46 0,1 4-83 0,1 3 14 15,-3-1-9-15,3 3-14 0,1 5-5 0,1-1-5 16,-1 3-5-16,2 3-4 0,-4-2-1 0,2 3-2 15,-2 3 0-15,3 3-1 0,-5 0-1 0,0-2-1 16,0 5 0-16,-1-3-1 0,-2 2 0 0,3 0 0 16,0-1 0-16,0 1 0 0,0-3 1 0,0 0 0 15,3 0 2-15,-3-3 0 0,5 1 0 0,-5-4-8 0,1-5-15 16,-1 3-20-16,0-1-31 0,0-6-98 0,-1 0-87 0,4-5 180 16,-3-3-159-16,0-4-91 0</inkml:trace>
  <inkml:trace contextRef="#ctx0" brushRef="#br0" timeOffset="84026.72">20492 1121 541 0,'-4'-3'179'0,"13"-3"-136"0,-5 4-33 0,2 2-1 16,-12 0-3-16,2 2-1 0,2 2-3 0,6-4 2 15,-4 2-1-15,-9 1 0 0,6-3 0 0,-2 0-2 16,9 0 1-16,-1 0-1 0,-3 0 1 0,-4 1 4 15,6-2 7-15,0 2 6 0,-4 0 4 0,2 4 14 16,-1-5 5-16,1 0 3 0,-5 0 4 0,11-2-3 16,-8 2-4-16,2 0-4 0,-1-3-4 0,-3 2-12 0,3 0 1 15,2 1-9-15,0 0-2 0,-2 2-1 0,1-4-1 16,0 1 0-16,1 1 3 0,4-4-3 0,-1 0 2 16,1 4 6-16,-2-2 5 0,-8 3 1 0,5-2 1 15,0-3 1-15,-5 6-3 0,6-1 4 0,-1 0-7 16,-3-2 4-16,3-1-9 0,6 1 0 0,-11 0-3 15,5 1-1-15,-1 0-1 0,-5 2-2 0,2-1 2 16,5-1-6-16,-1-2 2 0,-2 2-1 0,4-2 1 16,-4-1-1-16,2 3 1 0,-2 2 1 15,1-2 1-15,-1 1 2 0,8-1 4 0,-4 1-2 0,0 2 4 16,-2-2 3-16,0 8 1 0,-7-10-2 0,12 0 1 16,2-3-1-16,-7 4-3 0,-5 2 2 0,-1-2-5 15,7 0-3-15,-3 0-2 0,4 2 1 0,-9 2-3 16,3-1 1-16,-1 0-1 0,4-3 0 0,1 2 1 0,-1-2 0 0,1 0-1 15,5-1 0-15,-5-2-1 0,0 3-1 0,-1 0-1 16,3 0 0-16,-2 0-1 0,1 3 0 0,1-2-1 16,-4-2 0-16,6 0 0 0,2-2 0 0,-6 2 0 15,1 1 0-15,0-2 0 0,-1 1 0 0,-8 1 0 16,13 0 0-16,-12 1 0 0,6 1 1 0,3 2-1 16,-8-3 1-16,4 1 0 0,4 0-1 0,7-2 1 15,-11 4 0-15,-3-4 0 0,0 0 0 0,1 0 0 16,6 1-1-16,-2-1 1 0,0 0 0 0,-6 2 0 15,9-2 1-15,2 0-1 0,1 0-1 0,-6 0 2 16,-5 0-1-16,3 0 0 0,-4 1-1 0,9-1 1 16,-7 0 0-16,0 0 0 0,-3 0 0 0,0 0 0 0,8 1 0 15,-1-1 0-15,6 1 0 0,-1-2 0 16,-9 1-1-16,8 0 1 0,1 0-1 0,3 0 1 16,-6 0 0-16,-3-1-1 0,4 0 2 0,-14 1-2 15,18-2 1-15,-8 1 0 0,-4 1 0 0,6-2 0 16,-6 3 0-16,5 0 0 0,-2-1-1 0,2 0 0 0,-1 1 1 15,2 1-1-15,4-1 0 0,-15-1 0 0,10-3 0 16,-6 3-1-16,11 0 0 0,-8-1 0 0,3 1 0 16,2 0 0-16,-4 0 0 0,8 1 1 0,-3 2-2 15,-5-1 2-15,0-1 0 0,2 3 0 0,-8-4 0 16,1 0 0-16,7 0 0 0,-4-1 0 0,3 0 0 16,-2-1 0-16,3 2 0 0,3 0 0 0,7 1 0 0,-15 1-1 15,1-2 1-15,9 1 0 0,-1 4 0 0,-4-5 0 16,3 1 0-16,-6-1 0 0,3-1 0 0,4 1 0 15,6 0 0-15,-10 0 0 0,2 0-1 0,-2 1 1 16,-3 4 0-16,5-4-1 0,5 3 1 0,-7-1 0 16,-12 1 0-16,5 2-1 0,4-1 1 0,-4-3-1 15,6 3 1-15,0-1 0 0,-7 3 0 0,12-2 0 16,-1-1 0-16,-2-1 0 0,0 1 0 0,-1-2 0 16,-1 2 0-16,-5 1 0 0,5-2 0 0,-7 7 0 15,8-1 0-15,-10 0 0 0,5 1 0 0,-6-2 1 16,5-3-1-16,-3 7 1 0,-2-7-1 0,2 5 0 15,2-4 1-15,-1 1-1 0,3 3 0 0,-4-3 0 0,-2 8-1 16,6-7 1-16,-7 1 0 0,6-1-1 16,-7 0 1-16,5-1-1 0,3-1 1 0,-3 1 0 0,3-3 0 15,0 0-1-15,3 2 0 0,-4-1 1 16,-3 7-1-16,3-6 1 0,1 4 0 0,4-4 0 0,-2 3 0 16,1-1 0-16,-1-1 0 0,1-1 1 0,3-6 0 15,-1 6-2-15,0-1-5 0,-1 0-1 0,1-5-2 16,1 1-1-16,3-1-5 0,1 1-4 0,-4-1-2 15,2 0-2-15,2-2 4 0,-3 2-17 0,3-1-9 16,-7 0-10-16,2 0-31 0,0-1-14 0,0 3-18 16,2-4-24-16,-1-2 78 0,3 1-55 0,-7 10-25 15</inkml:trace>
  <inkml:trace contextRef="#ctx0" brushRef="#br0" timeOffset="84670.45">20349 1266 756 0,'1'4'285'0,"-1"-3"-204"0,0 0-56 0,4 1 4 16,3 6-2-16,-2 5-7 0,-3-6-3 0,2 2 1 15,-1 0-3-15,5 2-3 0,-6 3-3 0,2-7-3 16,10 4-2-16,-1-8 2 0,-2 8-1 0,7-5 1 15,1 0 1-15,-3 1 2 0,6 0 2 0,-9 4-9 0,4-11-7 16,-1 3-7-16,-3 1-13 0,-4-3 3 16,2 1-80-16,2-5-56 0,-1-1 111 0,-1 3-69 0,0-9-46 15</inkml:trace>
  <inkml:trace contextRef="#ctx0" brushRef="#br0" timeOffset="84920.51">20672 1017 1058 0,'5'8'363'16,"2"4"-292"-16,2 1-60 0,-3 5-11 0,2 7-5 16,1 0 3-16,-2-2 6 0,2 2 3 0,-2 0-2 15,0 2 1-15,3 1 1 0,-7 2 0 0,6-9 1 16,0 5-2-16,-5-1-6 0,1-4 4 0,-1 2-5 15,-1-7-2-15,3-3-3 0,0-4 2 0,-3 3-2 0,3-8 3 16,-4 4 3-16,4-3-8 0,-6-2-13 0,-2 1-16 16,2 0-16-16,-1-1-20 0,0-1-29 0,-2 0 65 15,9-7-56-15,-8-1-25 0</inkml:trace>
  <inkml:trace contextRef="#ctx0" brushRef="#br0" timeOffset="85108.63">20768 1209 1083 0,'0'-1'448'16,"1"-3"-280"-16,0 2-125 0,-1 2 27 0,7 3-42 0,-3 4-7 15,5-6-3-15,1 7-1 0,3-4-8 16,4-2-20-16,-2 2 15 0,1-4-1 0,-4 3 1 0,6-3-8 16,3 0-16-16,-4 1-11 0,0-1-35 0,-8 2-12 15,6-1-12-15,0 0-13 0,6-7-38 0,-5 0-21 16,-9 5-24-16,7-5 108 0,0-6-50 0,-1 7-23 15</inkml:trace>
  <inkml:trace contextRef="#ctx0" brushRef="#br0" timeOffset="85391.55">20973 1084 1259 0,'1'-8'455'15,"-1"4"-347"-15,0 3-85 0,9-1-4 0,0-2-7 16,-3 3-5-16,10-2-1 0,-2-3 0 0,0 6-2 16,5-4-2-16,-4 0-2 0,1-1 1 0,2 3-1 15,0 0 1-15,-2 2-1 0,1 0 0 0,2-1-1 16,-3 2 1-16,-2 2 0 0,-2 1-1 0,-5 1 1 16,1-2 1-16,1 6 1 0,-3-2 2 0,-1 0 0 15,-1 2 0-15,-3 3 1 0,5 1 0 0,-2-3 0 0,-2 0-1 0,-1 3-1 16,0 0 0-16,-2 1-3 0,0-3-7 0,1 1-13 15,-3-1-11-15,0-2-16 0,-1 2-47 0,0-3-25 16,2-4-33-16,-1 4-33 0,1-4 112 0,-5 3-88 16,3-7-41-16</inkml:trace>
  <inkml:trace contextRef="#ctx0" brushRef="#br0" timeOffset="85725.89">21403 902 1141 0,'8'2'416'0,"-6"1"-288"0,7-3-94 0,-4 4-22 15,6-2-4-15,-6 6-5 0,-1 1 3 0,0 0-2 16,2 6 0-16,-6-3-3 0,-2 4 1 0,-6 2 1 16,5-1-2-16,0-4-1 0,8-2-1 0,-7 1 1 15,-6-3 0-15,14 4 0 0,-6-1 0 0,2-5 0 16,-2 5 0-16,-3-7 2 0,-3 5-1 15,5-7 2-15,4 3-1 0,-7-3 0 0,10-3 1 16,-9 0-2-16,9 0 0 0,7 1 1 0,-20-3-1 16,19-2-1-16,-5-1 0 0,4-1-1 0,-5 1 0 15,9-3 0-15,-3-1 0 0,-4-3 0 0,12-1-1 16,-6 2 1-16,2 0 1 0,-1 2-2 0,4-3 0 0,-4 0 0 16,5 2 1-16,0-2-3 0,-3 8-8 0,0-3-7 15,-1 3-26-15,0 2-14 0,-2-3-19 0,-1 4-22 16,2-1 61-16,-8 10-53 0,-6-5-24 15</inkml:trace>
  <inkml:trace contextRef="#ctx0" brushRef="#br0" timeOffset="86021.09">21202 1403 1238 0,'2'3'436'0,"5"-4"-337"15,-1-1-80-15,4 2-3 0,5-4-7 0,4-1-5 16,1-1-1-16,2-4 4 0,9 2-2 0,-4 3-2 16,2-5 0-16,2 5-2 0,-3-3 0 0,0 5 0 15,3-2-1-15,-8 1 0 0,-5 6 0 0,3 1 0 16,-3 0 1-16,-8 7-1 0,3-1 5 0,-3 2 1 16,0 3 1-16,-3-9 2 0,0 5 0 0,-5 0 3 15,2 0-2-15,-3-1 0 0,-2 4-2 0,0-6 0 16,-4 8-3-16,0-1 0 0,0 1-8 0,1-4 1 15,1 1-21-15,-2 1-37 0,1-3-22 0,-1-2-28 16,1-3 2-16,4 1 58 0,0-7-61 0,-2 2-19 0</inkml:trace>
  <inkml:trace contextRef="#ctx0" brushRef="#br0" timeOffset="86306.93">21889 745 1370 0,'-9'8'470'0,"0"-8"-377"0,7 6-81 0,-2-1-7 0,12-3-6 16,-4 2-3-16,4 3 0 0,-10-4 3 0,7 3 1 15,4-5 1-15,-2 4-1 0,0 4 0 0,-1-2 0 16,-6 6-1-16,0-5-1 0,15 7 1 0,-9-8 0 15,0 1 0-15,3-1 0 0,-1-7 1 0,-2 8 0 16,10-4 1-16,-12-2 0 0,2 5 1 0,0-5 0 16,3 6 0-16,-2 2 1 0,1-1-14 0,1 0-18 15,-2-9-26-15,-1 1-32 0,-2 1-109 0,1 2 148 16,0-4-96-16,-6 2-49 0</inkml:trace>
  <inkml:trace contextRef="#ctx0" brushRef="#br0" timeOffset="86822.96">21849 1005 792 0,'-6'4'301'0,"9"0"-135"0,8-4-70 15,-6 0-43-15,14-5-12 0,-2 6-14 0,-11-2 1 16,-4 0-4-16,1 1 49 0,23-2-62 0,-9 2-2 16,0-1-3-16,-6 3-3 0,5 1 2 0,-3 3-1 15,0-4-1-15,-8 7-1 0,-5-4-1 0,0 4 0 16,-1 1-1-16,-2 4 0 0,-2 2-3 0,-3-1-2 15,4 2 2-15,-4 2 0 0,2-3 1 0,-2 7 2 16,0-3 0-16,-4 1 0 0,9-1 2 0,-7-4 0 0,9 1 1 0,-2 2 0 16,6-2 2-16,-3-3 0 0,7-2 0 0,5-4 2 15,-3-3 0-15,0-4 2 0,-1 2 4 0,4-4 0 16,-9 4 1-16,7-7 0 0,-7 3 0 0,7-2 2 16,-5 1-1-16,4-8 0 0,0 5-2 0,2-10 1 15,-1 3-1-15,0 3 0 0,-3-3 0 0,1-4-3 16,-3 2-1-16,0 0-2 0,-4 2-5 0,-1 4-8 15,0-5-7-15,0-4-3 0,-2 6-4 0,-5 0-5 16,2-3-1-16,-1 5 2 0,-4-2 1 0,3-2 7 16,-4 8 4-16,0-6 1 0,1 5 2 0,0-7 3 0,3 9 2 15,3 0 1-15,-3-1 1 0,-2 4 1 0,3-2 1 16,5 0 2-16,-2 6 8 0,3 0 1 0,0-4 1 16,-2 1 3-16,5 0 1 0,0 0 2 0,3-5 2 15,0 3-3-15,1 0-3 0,4-2-2 0,-1 1-1 16,5 0-1-16,6-1-3 0,2-5 0 0,5 4-5 15,-7-3 4-15,6 2 1 0,0 3 0 0,0-3-2 16,0-2 2-16,-4 6-1 0,-1-3 1 0,-1 3-1 16,4-1 1-16,-6-5-3 0,3 3 0 0,-5 1-2 15,3 0-4-15,-5-3 2 0,-2 9-43 0,-5-2-22 16,-1 3-28-16,-5 1-112 0,1-2 153 0,-12 5-124 16,-2 0-63-16</inkml:trace>
  <inkml:trace contextRef="#ctx0" brushRef="#br0" timeOffset="87405.8">22246 1144 823 0,'15'-5'366'0,"-2"-1"-212"0,6 0-122 0,3-4 46 0,-7-1-95 15,11 0-16-15,-15-2-10 0,10-3-7 0,-8 2-8 16,15 0-36-16,-18-1 18 0,8-1-1 0,-3 5 21 15,-12 1 14-15,-2 5 11 0,2 1 15 0,9-8-6 16,-9-2 46-16,6 7 31 0,-9-5 13 0,1 1 8 0,-2 12 5 16,1-3 1-16,-3 3-7 0,2-2 13 0,-2 3-36 15,2-8-26-15,-3 6-12 0,-4 4-8 0,7-5-7 16,-8 2-5-16,2 2-6 0,0 4-2 0,7-2 3 16,-10 7-2-16,4-1 13 0,8 2 4 0,-2 0 4 15,2-2 4-15,3 2 4 0,-7-4 1 0,-6 8-1 16,13-6 9-16,-13 2-15 0,8 2-3 0,-1 3-2 15,-4-4-2-15,6 0 0 0,1 8 0 0,2-7 0 16,5 6-3-16,-9-5 2 0,4 2 2 0,-5-4-1 16,1 3 2-16,9 0 0 0,-13 1-1 0,4-2 1 15,-3 3-1-15,6-7 1 0,-2 4-1 0,5-4 0 16,-1-1 0-16,-8 0 0 0,10 0 1 0,1-2-1 16,-6 3 1-16,3-3 2 0,2-6-2 0,-4 7 1 0,4-8 1 15,2 3-1-15,-5 0 0 0,4-7 3 16,-4 2-1-16,4-5-1 0,-3 3 3 0,4 1-1 0,0-1 3 15,-2-5 0-15,9-6 1 0,-7 5 0 0,5 1 0 16,-1-4 1-16,-1 1 0 0,-1-8-1 0,1 6-1 16,2 0 0-16,-5-2 0 0,2-3 0 0,-1 1 1 15,-3-3 2-15,0 0-2 0,4-3 2 0,-6-1-1 16,-7 0 4-16,1 4 1 0,1-4 0 0,-4 7-2 16,0 4-1-16,-4 4-4 0,-6-2-2 0,1 9-3 15,3 0-4-15,-3 0-2 0,-3 4-7 0,-2 1-4 16,0 1-1-16,1-3 1 0,0 2-1 0,3 2-13 15,-1-2-12-15,4 3-12 0,3-1-8 0,-1-2-49 16,-4 4-29-16,8-1-43 0,0-1-56 0,5-2 152 16,0-1-111-16,-3-1-59 0</inkml:trace>
  <inkml:trace contextRef="#ctx0" brushRef="#br0" timeOffset="87655.69">22765 903 1178 0,'14'0'475'0,"0"-6"-329"16,-1 0-92-16,1 3 37 0,3-1-63 0,-2 4-13 15,3 1-5-15,5 1-4 0,-4-4-1 0,-6 5-2 16,-1-1-16-16,0 3-9 0,0 0 23 0,1-5 0 16,-6 4 0-16,3 4 1 0,-4 0-1 0,2 0 1 15,0 2 1-15,-2 0 0 0,-5 0-1 0,6-1 1 16,-7-3 0-16,1 3-1 0,-1 2 1 0,-1 1-1 15,-2-4-2-15,-1 3-15 0,3-3-17 0,-3 5-19 16,1-4 9-16,-5 2-95 0,3-3-36 0,0-4-41 16,0 3 131-16,-6 1-99 0,2 0-41 0</inkml:trace>
  <inkml:trace contextRef="#ctx0" brushRef="#br0" timeOffset="88025.02">22847 1025 931 0,'-1'3'312'0,"2"1"-182"0,-1 1-36 0,10 5-26 16,-2 3-22-16,-9 0-8 0,9-1-19 0,-4-3 2 16,0 5 37-16,5-1-46 0,-3-2 4 0,2-1-10 15,0-1 1-15,3-1-1 0,6-1 1 0,3 0 0 16,-1-3 1-16,-8 1 1 0,3-5 0 0,2 5 0 16,4-5 0-16,-5 0 5 0,1-1-1 0,-2-6-2 0,7 0 1 15,-4-2-1-15,3 2 3 0,-2-3 0 0,-4-2-1 0,0 0-3 16,-1 0-4-16,0-1-6 0,5 0-4 15,-8-2-5-15,0-3-5 0,-1 1-3 0,-2-1-3 0,6 3-1 16,-9 0 3-16,4 1 4 0,-8 1 2 16,7 0 8-16,-4 3 4 0,-2 7 0 0,1-2 3 0,-4-1-1 15,-1 5 1-15,-4 4 3 0,0 6 1 0,1-3-5 16,3 1-1-16,-4 3 0 0,4 2 2 0,-4-1 1 16,5-4 1-16,7 6-1 0,-4-6 1 0,3 7 0 15,-3-2 2-15,4-3-1 0,2-2 2 0,10 7 0 16,-4-5 1-16,2-5 2 0,4-1 0 0,4-1 1 15,3 1-1-15,1-2 1 0,-1 0-1 0,1-3 0 16,4 2-3-16,1-7-30 0,1 5-21 0,-5 0-32 16,2-2-41-16,10-5 83 0,-4 1-71 0,-3 0-48 15</inkml:trace>
  <inkml:trace contextRef="#ctx0" brushRef="#br0" timeOffset="88278.38">23962 639 1292 0,'7'0'455'0,"7"-2"-328"0,-3 2-112 0,5 1-4 0,1-2-7 16,0 1-4-16,0 0-1 0,3-1 4 15,-1 1-15-15,-1-1-61 0,-4-1 9 0,-4-7-19 0,4 9-19 16,-8 0-17-16,4-1-51 0,-4 2-26 0,-2 0-10 16,-3-1 129-16,0 6-73 0,-4 1-17 0</inkml:trace>
  <inkml:trace contextRef="#ctx0" brushRef="#br0" timeOffset="88841">23831 808 1181 0,'-4'0'480'16,"-3"0"-330"-16,18 1-106 0,-5-1 18 0,18 0-15 16,-18-2-13-16,15 0-19 0,-2-2-1 0,11 7-2 15,-6-3-1-15,1-5-3 0,4 5 0 0,-7-4-1 16,5 3-7-16,-4 2 4 0,0 1 0 0,-2-4-1 16,-7 3 0-16,-4 4 1 0,1-3 0 0,-5 4-1 15,-3-1 2-15,1-2 3 0,0 0-1 0,-3 0-1 0,-4-2-1 0,-5 4-2 16,3 1 0-16,5-3-2 0,-9 3-1 0,-1 6 0 15,-3-1-2-15,8 8 0 0,-3-2 1 0,4 0 1 16,-5-10 0-16,2 10 0 0,4-10 1 0,1 6-1 16,2-5 2-16,-5-1 0 0,2-2-1 0,3 5 1 15,2-1 0-15,-1-1 1 0,3-4 1 0,2-2-1 16,-1-1 1-16,5 0-1 0,-1-1 0 0,5-2-1 16,-1 0 0-16,1-5-1 0,1 2 1 0,4-2 0 15,-3 2 0-15,-3-8-2 0,2 2-3 0,5 1-7 16,-7-2-2-16,2 2-4 0,-3-3-3 0,-4-6-5 15,5 2-1-15,4 3-4 0,-7-6 1 0,1-3 6 0,1-1 3 16,3 0-2-16,0-3 8 0,0 5 5 0,-4 2-3 0,0-8 10 16,-2 5 3-16,-2 5 9 0,1 2 3 0,-3 0 6 15,2 0-4-15,-3 7 3 0,-3-1 3 0,1 7-4 16,-2-1-2-16,1 0-8 0,0 4-3 0,-1-1-2 16,0 1-1-16,0 3-3 0,0 3-1 0,2 1-1 15,-1 4 0-15,0 6 2 0,1-2-1 0,1 7 0 16,-1 3 0-16,3 2 1 0,0 0-1 0,-3-2 1 15,-2 0 1-15,7-1-1 0,-3 10 1 0,-2-20 1 16,-1-6 0-16,1 0 0 0,6 26 1 0,-4-4 0 16,2 4-1-16,0-2 1 0,2 0 1 15,-5 2-1-15,3-8 3 0,-3-6 0 0,-2-3 0 0,2 1-2 16,0-5-6-16,-3-2-7 0,0-6-8 0,1 1 4 16,-1-5-63-16,-1-2 28 0,1-7-19 15,-2 4-92-15,2-6-59 0,-1 2 154 0,-2-5-124 0,0-2-50 16</inkml:trace>
  <inkml:trace contextRef="#ctx0" brushRef="#br0" timeOffset="88982.78">24514 942 641 0,'-2'-16'405'0,"-3"1"-152"16,4 4-132-16,0 1 137 0,0-1-99 0,4 0-52 15,-2 2-19-15,5 2-16 0,5 1-14 0,2 3-25 16,-4 1-10-16,6-5-58 0,2 5 44 0,-1 2-6 16,5 0-1-16,1 1 0 0,3 0-1 0,-2-2-3 15,-3 2-15-15,-1 0-14 0,2-2-18 0,2-3-22 16,-3 3-30-16,-6-2-109 0,1-1 149 0,2 0-94 0,4-5-58 15</inkml:trace>
  <inkml:trace contextRef="#ctx0" brushRef="#br0" timeOffset="89793.45">24881 561 1222 0,'-8'0'466'0,"2"5"-353"0,2 4-93 0,-1 0-2 16,4 3-7-16,0-4-13 0,2 2 2 0,-5 2-1 16,3-4 2-16,6 2 2 0,-1-6-1 0,0 1 2 15,2-2-2-15,2 2 4 0,-5-2 1 0,13-1 4 16,-6-1 3-16,0-1 9 0,0 0 4 0,-3 0 1 0,3-2 3 16,0-5 7-16,0 4 1 0,0-2 2 0,2-1-16 15,-5 0-8-15,3-5-4 0,0 0-1 0,-4 2-10 16,0 0-14-16,2 2-12 0,-8-4-11 0,2 3 3 15,2-2-19-15,-4 4-9 0,-8 0-10 0,8-1 7 16,-10 3-4-16,1-3 5 0,-4 2 3 16,-4 0-3-16,-4 6 23 0,-2 2 3 0,-2 0 12 0,-7 3-1 15,12 3 7-15,-2 0 2 0,-4 2 3 0,3-2 9 16,5 3-5-16,-1 0 5 0,13-1-4 0,-8 1-1 16,5-1 0-16,-9 5 1 0,13-3 1 0,-3-2 2 0,3 0 3 15,3 0 2-15,-7 1 7 0,7-4 4 0,1 2 5 0,5-3 6 16,4 0 3-16,-1 2 10 0,2 3 3 0,0-4 2 15,9-1-2-15,-4 1 3 0,3-2-2 0,2-4-3 16,2 6-1-16,0-8-7 0,-5 0-3 0,10 1-2 16,-4 1 1-16,-2 1-5 0,-3-1-2 0,0 1-1 15,4-2-2-15,-4 2-2 0,-1 0 0 0,-6-2-1 16,3 6-3-16,-3 0 2 0,-1 4-1 0,-1-3 1 16,-5 2 1-16,-3 1-3 0,2-1-1 0,-2 5 2 15,0-9-2-15,0 3-2 0,-5 1 1 0,1-3-3 16,-1 4-1-16,2 0 3 0,-5-1-1 0,3-1-1 15,-3-3 3-15,1 1 0 0,3-2 2 0,-6 2-1 16,4-3 2-16,0-2-2 0,3 0 0 0,-1 0 0 16,-1-1 0-16,2-5-2 0,1 3-2 0,3-3-1 15,3 0-1-15,-1 2-1 0,0-2-1 0,0-7-4 16,2 5-2-16,1 0 0 0,3-6-1 0,2-1 1 16,-3 1-2-16,2-5-1 0,3-5 1 0,4 11-1 15,1-9-3-15,0 1 0 0,5-2 0 0,-8-5 1 16,7 5 2-16,-5 0 2 0,6 1 0 0,-10-2 3 0,1 1 5 15,-4 4-1-15,-4 0 1 0,3 3 0 16,-5 2 1-16,6 0 1 0,-5 3-1 0,6 2 0 0,3 0-1 16,-10 0 1-16,4 5-1 0,1 1 1 0,-6 1 1 15,0 0-1-15,-1 2-1 0,-4 1 2 0,9 6 2 16,5 0-1-16,-9 0 1 0,9 2-1 0,-5 2-1 16,0 1 2-16,3 5 0 0,-6-4 0 0,-9 3 0 15,5-1 0-15,0 4 0 0,0 2-1 0,0-7 2 16,0 2-2-16,-4 4 1 0,7-2-1 0,-3 4-1 15,0-1-2-15,-1-6 1 0,0 8-12 0,-11-9-18 16,10 7-10-16,-5-10-11 0,-3-7-11 0,10 3-11 16,-16 0-11-16,0-4-38 0,6 2-8 0,6-3 21 0,-12-4-50 15,10 1-18-15,-2 2 107 0,-10-1-76 0,8-4-28 16</inkml:trace>
  <inkml:trace contextRef="#ctx0" brushRef="#br0" timeOffset="89950.35">25137 947 853 0,'-6'3'353'15,"5"2"-212"-15,-2 5-25 0,0-2-22 0,4 3-17 16,-2 5-12-16,0-7-42 0,5-3 7 0,0 2-5 16,-1-4 2-16,-1 0-14 0,11 7-1 0,10 2 0 15,-4 2-1-15,12-9-3 0,0 2 0 0,10-6-9 16,-3 4-14-16,1-7-47 0,-4 1-30 0,7-6-41 16,-4 1-78-16,-4 5 144 0,1-7-115 0,14-1-67 15</inkml:trace>
  <inkml:trace contextRef="#ctx0" brushRef="#br0" timeOffset="90412.2">26132 462 1109 0,'-2'-3'512'0,"-2"2"-353"0,-5 1-96 0,7 3-36 15,3 1-12-15,-7 3-11 0,-5-1 1 0,7 3-3 16,1 1-1-16,-1 2-1 0,-1 0 0 0,2 2-8 15,-1 4 7-15,0 4-1 0,1-1 1 0,-3 3 1 16,2 0 1-16,1-2 0 0,-1 1 1 0,1 1 2 16,1-5-12-16,2-4-31 0,0-1-22 0,2-4-33 15,3-3-42-15,-6-1 93 0,9-7-80 0,-4-1-32 0</inkml:trace>
  <inkml:trace contextRef="#ctx0" brushRef="#br0" timeOffset="90942.3">26111 458 1570 0,'3'-1'521'0,"-1"1"-363"0,7 3-119 0,-5-3-23 16,7 5-6-16,0-2-4 0,-1-2-5 0,1 3-1 16,5-2 1-16,-3 1-1 0,-8 1 0 0,3 1-1 15,-2 0-2-15,4-2 2 0,7 1 0 16,-6 0 1-16,-4 0-1 0,14-1 1 0,-6 1 0 0,3 0 0 15,-7 0 0-15,1 2 0 0,-1-2 0 0,-5 3 2 0,-2-1-2 16,1 2 0-16,-5 1 0 0,-1 3-2 0,-2 2 0 16,1-1-2-16,-14 4-5 0,8-3-2 0,-8 0 1 15,-4 1-1-15,-1 1 2 0,8 1 0 0,-12-2 1 16,3 2 2-16,12-8 5 0,-11 1 1 0,8 2 0 16,1-5 1-16,5 5 0 0,-7-7 1 0,13-2-1 15,-5 4 1-15,-3-5 0 0,3 4-2 0,2-2 1 0,3-2-2 16,-1-2-1-16,-2 0-3 0,4 0-3 0,5 0-2 15,-4 3-2-15,7-7 0 0,-1 1-2 0,1-1 0 16,-2 1-2-16,8-2 1 0,4 3 4 16,7-4 0-16,-6 2 2 0,1 3 1 0,2-4 1 15,3 2 2-15,-7 4 3 0,1 2 0 0,-7-3 0 0,2 2 0 16,-5 0-2-16,-3 5-1 0,-2 2 0 0,-5-2-4 16,1-2 2-16,-1 1-4 0,-6 6 0 0,2-2 1 15,-3-3 2-15,-1 0 0 0,7 4 5 0,-6 1 2 16,7-1 2-16,-5 2 6 0,2-4 2 0,10 1 1 0,-9-2 1 15,7 5 4-15,-3-9-1 0,-1 1 2 0,1 2-4 0,8-7 1 16,-2 1 0-16,-3 2-1 0,7 0-1 0,0-6-3 16,2 3 1-16,0-2-13 0,5 1-11 0,-1-2-12 15,5-2-13-15,2-1 3 0,-3 0-108 0,-2-1-78 16,4-8 158-16,-6-1-99 0,10-9-67 0</inkml:trace>
  <inkml:trace contextRef="#ctx0" brushRef="#br0" timeOffset="91241.22">26697 553 1369 0,'-2'6'476'0,"-5"7"-326"16,3 0-59-16,0-1-80 0,0-6-10 15,3-2-1-15,0 0 0 0,-2 9 2 0,5-2-1 0,2 2-2 16,-5-1-3-16,4-7-1 0,22 0-3 0,-22-1-1 0,7-4 0 15,-5 0 0-15,1 0 1 0,16-2 5 16,-3 1 1-16,3-3 4 0,0-5 3 0,2 0 4 16,-9-2 1-16,5 0 2 0,-11 0 2 0,-1 0 0 15,-3-2 1-15,2 3-21 0,-5 0-7 0,-5 0-7 16,1-1-5-16,-7 1-11 0,0 2-3 0,-1 2-4 16,-6-3-3-16,-8 2 16 0,13 5 4 0,-9 1 5 15,1 1 3-15,5 0 3 0,-3 0-12 0,1 3-21 0,0-2-27 0,12 2-34 16,-18-2-50-16,16-1 109 0,-2 1-89 0,-11 2-33 15</inkml:trace>
  <inkml:trace contextRef="#ctx0" brushRef="#br0" timeOffset="91479.16">26996 351 1300 0,'4'5'509'0,"-1"-5"-383"15,1 0-111-15,0 6 2 0,-4 3-10 0,6 8-3 16,-2-13-1-16,0 13-3 0,-3-6-70 0,-1 9 68 16,-1-2 0-16,-6 0-1 0,7 0 1 0,-7 0 1 15,2-1-1-15,-2 4 2 0,2 1 11 0,1 1-11 16,-1 0 0-16,3-6 1 0,-1 1 1 0,0 0-1 16,2-7 0-16,-1 1-20 0,0-5-17 0,2-2-24 15,-2 2-30-15,0-3-33 0,-2 1-44 0,2-5 104 16,1 0-90-16,-3-3-16 0</inkml:trace>
  <inkml:trace contextRef="#ctx0" brushRef="#br0" timeOffset="91649.15">26936 544 948 0,'0'-11'451'0,"5"4"-259"0,2-5-118 16,-1 2 36-16,7 2-21 0,-6-1-19 0,6 2-5 16,-1-1-38-16,3 7-8 0,7-6-5 0,-6 5-2 15,4 0-7-15,-6 1-1 0,-1 3 0 0,7-2-13 16,-3 3 8-16,0-1 1 0,-10 0 0 0,6 1-5 0,0 1 4 15,0-2-28-15,1 1-13 0,-6-3-15 16,-10 1-64-16,11 1-40 0,-9 4-60 0,-4-1 146 16,-14 2-119-16,12 0-37 0</inkml:trace>
  <inkml:trace contextRef="#ctx0" brushRef="#br0" timeOffset="91830.08">26912 639 1187 0,'18'0'466'0,"2"0"-276"0,-1-1-101 16,5-1-60-16,0 1-27 0,5 0-18 0,-9-6-10 15,5 5 6-15,-1-4-68 0,-5 0-18 0,6 6-14 16,-8-1-10-16,-4 3-5 0,-6-7-10 0,7 8 6 16,-8 0-14-16,-1 0 38 0,-11-5-6 0,5 4 74 15,-2-4-39-15,-13 8 0 0</inkml:trace>
  <inkml:trace contextRef="#ctx0" brushRef="#br0" timeOffset="92109.76">26893 890 578 0,'6'10'383'0,"-1"2"-216"0,4-12 57 0,1 10-111 16,0-1-73-16,2-5 11 0,4-5-9 0,3 1-6 15,-4 0-4-15,1-3-5 0,1 3-7 0,1 0-7 0,-3 1 2 16,-1-8 1-16,0 5-1 0,-2-1-1 15,-3-8 6-15,0 5 3 0,-4-9 0 0,0 1 9 16,-4 5 8-16,-1-1 2 0,-3 1 7 0,-1 5-8 0,-2-2-7 16,-3-1 6-16,0 6 3 0,-2-4-27 15,-2 1-14-15,2 3-6 0,-5-7-9 0,-1 6 5 0,5 3-2 16,-3 1-10-16,3-2-7 0,3 3 21 0,-1 0 1 16,0-1 0-16,4 7-20 0,0-4-11 0,0 0-13 0,1 0 0 15,5-3-41-15,-3 5-86 0,7-4-62 0,3-3 158 16,-1-3-95-16,7-5-41 0</inkml:trace>
  <inkml:trace contextRef="#ctx0" brushRef="#br0" timeOffset="92460.19">27463 442 1284 0,'-7'5'590'16,"0"1"-383"-16,1-4-154 0,-5 6-39 0,7 2-10 16,-5-2-3-16,1-2 0 0,-2 1-1 0,6-1 0 15,-1 2-1-15,4 0-3 0,2-2 2 0,-2 0-4 0,9 1-1 16,-2 1 1-16,3-2 0 0,0-2 7 0,1 1 4 16,-1 0-1-16,5-2 11 0,0-3 6 0,-1 2 4 15,2-2 3-15,-1 0-1 0,-2-1 4 0,2-1-12 16,1 2 7-16,0-2-11 0,-3-2 0 0,0 2-3 15,-4-4 3-15,-3-1 1 0,3 1-7 0,-8-5 9 16,-2-2-2-16,1 4-1 0,2-2-2 0,-1 0-4 16,-8-3-7-16,4 0-3 0,-3 4-4 0,-2-3-5 15,2 11-8-15,-5-4-2 0,-7 0-1 16,3 8-4-16,1 0-12 0,-1 4-9 0,2 0-16 0,-2-2-19 0,-6-2-17 16,4 6-1-16,1-2-132 0,0 1 160 0,1 4-82 0,-6 1-55 15</inkml:trace>
  <inkml:trace contextRef="#ctx0" brushRef="#br0" timeOffset="92678.55">27207 740 1452 0,'11'2'537'15,"-5"-1"-369"-15,-1 2-92 0,12 1-58 0,1 0-9 0,10-1-6 16,-1 2 2-16,-6-3-2 0,8-1 1 0,2-1-2 15,-7-2 1-15,4 2 0 0,-8 0-1 0,3 3-1 16,0 0 0-16,5-1-1 0,-5-5 0 0,-1 3 1 16,1-6-1-16,-18 1 0 0,16 0-8 0,-8-2-15 0,-3 7-25 15,0-6-37-15,-3 4-55 0,-4-1 102 0,8 0-79 16,-8 1-37-16</inkml:trace>
  <inkml:trace contextRef="#ctx0" brushRef="#br0" timeOffset="92993.99">27377 823 1381 0,'17'-1'579'0,"1"1"-420"16,2-1-144-16,1 3 4 0,-5 1-5 0,-1 3-4 0,4-6-6 16,-3 1 1-16,-1 2-108 0,-2 0 105 0,0-1 1 0,2 7 0 15,0-3-2-15,-1-3-1 0,-14 5 0 0,1-1 0 16,2 0-2-16,-8 2 2 0,2 2-1 0,2-1 1 15,-10-2 1-15,11 4 4 0,-1 2 1 0,-3-5-1 16,3 6 3-16,-5-3-1 0,5 0 0 0,-11-3-2 16,8 2 3-16,-2-4-3 0,4 1 0 0,2 1 0 15,-2-6 1-15,2 2 4 0,1 0 1 0,11-3 2 16,-6 3-1-16,2-4 2 0,6-1-1 0,-5 0 0 16,8 2-1-16,-2-3-5 0,6-4 1 0,-9 4 0 15,-5 1-5-15,-1 0 0 0,28-5-28 0,4-2-16 16,-4 2-21-16,5-2-93 0,0-3-81 0,5 2 169 15,-3-1-121-15,-15-4-51 0</inkml:trace>
  <inkml:trace contextRef="#ctx0" brushRef="#br0" timeOffset="94146.48">21022 1985 754 0,'-2'-4'306'0,"-3"3"-213"0,5-3-68 0,-4 2 10 16,9-2-3-16,-6-2-4 0,1 5-1 0,1 1 2 16,-5-1-30-16,4-3 25 0,-5 4-1 0,5-4-2 15,-6 3 0-15,0 3 7 0,2 0 3 0,-4-1 0 0,-3 5 2 16,-1 3 2-16,4-5 7 0,-4 5 1 0,8 0 1 0,-7-1-7 16,6 0-3-16,-8 10-2 0,11-8-6 0,-2 2 3 15,-2 4-15-15,2 4-2 0,-4-5-3 0,6 2-1 16,4-4 0-16,4-4-1 0,2-2 1 0,2 0-6 15,3-7 7-15,-4 0 1 0,2 0 1 0,6-4 1 16,-4 0 0-16,1-4 0 0,0 1 0 0,-1-1 0 16,6-3-1-16,-2-3-1 0,1-1-1 0,-7 1-1 15,2 1 1-15,1-2-2 0,-4 3 0 0,-1-3 4 16,-3 4 1-16,0 2 0 0,-1-2 3 0,-5 4 0 16,0-1 1-16,-2 8 1 0,-5-5 2 15,2 3-2-15,-5 2-6 0,-3-2-3 0,-4 4 3 0,6 0-10 16,-6-2-6-16,0 1-9 0,-4-1-13 0,6 5-13 15,-2-1-46-15,7 2-30 0,-2 3-47 16,-14 1-54-16,10 2 142 0,-16 5-111 0,15-4-62 0</inkml:trace>
  <inkml:trace contextRef="#ctx0" brushRef="#br0" timeOffset="94393.84">20603 2316 1347 0,'3'4'611'16,"3"5"-443"-16,4-8-115 0,-3 4-40 0,12-4-10 0,2 1-1 15,-2-1 0-15,3-1 0 0,3-3-1 0,7-1 0 0,-4 3 0 16,2-2-1-16,0-1 1 0,2 2 1 0,1-5-1 16,0 6 1-16,-2-4-1 0,-1 4 1 0,1-3 0 15,2-5 0-15,-9 2 0 0,0 3 0 0,0 0 0 16,-1-2 0-16,-2 1-9 0,-1-6-13 0,2 6-17 15,-5 4-17-15,0-3-53 0,-3-2 25 0,-2-1-87 16,-1 3-44-16,-3 1 136 0,-6-2-96 0,-2-1-50 16</inkml:trace>
  <inkml:trace contextRef="#ctx0" brushRef="#br0" timeOffset="94573.93">21133 2258 994 0,'-8'6'418'0,"4"-4"-273"0,-3 8-68 0,5-3-23 0,2-1-39 15,0 3 1-15,-2 7-4 0,2-10-3 0,-1 7-4 16,0 3-4-16,2-7-1 0,-1 5-1 0,0-1 1 16,-1 0-6-16,1-2-10 0,4 2-10 15,-1 1 7-15,4-6-5 0,-5 4-44 0,4 0-6 16,-3 2-8-16,2-7 1 0,-2 3-28 0,-1-6-13 0,-1 2-40 16,9-2 88-16,-2-5-31 0,-3 1-37 15</inkml:trace>
  <inkml:trace contextRef="#ctx0" brushRef="#br0" timeOffset="94792.96">21390 2228 1456 0,'3'6'506'16,"-5"3"-370"-16,1 1-119 0,2 2 3 0,-4 1-18 15,2-2-1-15,1 4 0 0,2-3 4 0,-6 7-4 16,3-7-34-16,-2 0 20 0,1-2-45 0,-2 3-3 15,1 5-11-15,-4-3-9 0,3 1-18 0,4-8-1 16,0 4 1-16,1 1 3 0,-8-3 25 0,2-1 11 16,4-1 6-16,-13 3 3 0,5-5 4 15,-6 6 3-15,-1-6-74 0,4 3 88 0,1-4-38 0,-9 5-32 16</inkml:trace>
  <inkml:trace contextRef="#ctx0" brushRef="#br0" timeOffset="95064.87">21081 2615 733 0,'-5'0'375'0,"2"1"-189"0,0-2-112 15,1-2 77-15,2 2-69 0,1 2-8 0,4-7-5 16,0 3-5-16,2-2-11 0,-1 3-7 0,11-1-4 16,-1-5-25-16,5 3 8 0,-1-4-5 0,7 3-4 15,-4-1-2-15,0-1-6 0,4 0-1 0,-1 1-1 16,0 1-1-16,-16 1-1 0,13 4 2 0,-6 1-1 16,-1 0 4-16,8 3 3 0,-12-1-2 0,-11 4 3 15,12 0 1-15,8 4 4 0,-9-3-2 0,2 4 2 16,-4-1-3-16,-2 4-2 0,-1 3 4 0,10-4-3 0,-14 3-2 0,2 2 0 15,2 6-3-15,-4-4-1 0,3 2 0 0,-6 1-3 16,5-4 0-16,0 3-1 0,-2 4 2 0,1-6-2 16,-3-3 0-16,-1 3-2 0,0-2 3 0,0-5-25 15,0 1-12-15,0-5-14 0,-1 2-16 0,2-6-55 16,-1-1-32-16,3-4-42 0,0 0-71 0,-1-3 175 16,0 1-118-16,7-8-63 0</inkml:trace>
  <inkml:trace contextRef="#ctx0" brushRef="#br0" timeOffset="95830.65">21526 2151 767 0,'-13'2'340'0,"8"-6"-218"0,2 4-82 0,4 1 21 16,1-3-9-16,1 2-4 0,-2-2-2 0,-2 3-2 15,0 1-27-15,3 4 25 0,-2 1 0 0,-1 5-2 16,1 2-2-16,-3 4-3 0,3 3-3 0,5-1-10 15,2-3-3-15,-7 3-5 0,4 0-2 0,0 0-5 16,-2 0-1-16,8-3 0 0,-5 1-1 0,-3 1-1 16,3-1 0-16,1 0 2 0,-2-2-2 0,-1 0-2 15,1-9 1-15,0 2 2 0,1 9 1 16,-1-6 0-16,1 1-51 0,-1 0-21 0,2-8-30 0,-3 0-31 16,3-5-47-16,-3 0 110 0,-3-1-101 0,7-7-40 15</inkml:trace>
  <inkml:trace contextRef="#ctx0" brushRef="#br0" timeOffset="96245.63">21564 2178 1332 0,'4'0'564'15,"2"0"-394"-15,6-1-131 0,-3-3-29 0,3 1 1 16,3-1-1-16,5-3-4 0,-1 3-2 0,0-3-1 15,4 1 0-15,-2-1-1 0,6 5-1 0,-1 0-1 16,-1 2 1-16,-9 1 0 0,0 2-1 0,-1-3 2 0,0 3 0 16,-2 5 0-16,-2-4 1 0,-5 4 1 0,5 1 0 15,-6 1-1-15,7-1 1 0,-7 2 0 0,-3 1-2 16,-4 4-1-16,3-2 1 0,-8-2-3 0,1 2-9 0,-2 2-3 16,-1 3-4-16,-2 0-3 0,1-2-4 15,-3 1-2-15,-10-2-8 0,16 2 11 0,-11-3 8 0,12-4-3 16,-8-3 2-16,-4 5 11 0,9-6 5 0,-2 0 1 15,2-1 9-15,2-2-8 0,-5 3 1 0,5-4 6 16,4-1 4-16,-2-1-9 0,6-1 1 0,3 0 0 16,1-4 1-16,3 0 2 0,0-3-4 0,-1 1 0 15,11-1 2-15,-1-1-2 0,6-1-3 0,-6 0 0 16,1-1 0-16,4 2-1 0,-1-4 0 0,4 8 0 16,-4-4-1-16,-7-1 1 0,9 1 3 0,-6 2-2 0,5-2-4 15,-6-1-7-15,3-1-21 0,-6 0-12 16,2 1 2-16,-1-2-46 0,-7 9-91 0,3-7 128 0,-3-1-94 15,-4 4-38-15</inkml:trace>
  <inkml:trace contextRef="#ctx0" brushRef="#br0" timeOffset="96477.06">22068 2074 1450 0,'12'-1'502'16,"-1"0"-339"-16,4 1-96 0,-1-3-27 0,1 4-16 0,3-2-8 16,0-2-10-16,-2-1 5 0,3 0-2 15,-9-1-1-15,4 3-15 0,1 2-16 0,-2-1-19 16,-2-2-16-16,0 3-31 0,-6 2-16 0,7-4-17 0,0 4-18 16,-14 2-20-16,1-1 0 0,-5 0 6 15,-2 2 5-15,2 0 16 0,6 2 2 0,-23 6 10 0,13-5-5 16,0-3 83-16,-3 5-32 0,3 3-9 0</inkml:trace>
  <inkml:trace contextRef="#ctx0" brushRef="#br0" timeOffset="96812.43">22102 2222 671 0,'-3'2'314'0,"3"-1"-143"0,1-4-85 0,-1 7 73 15,2 1-49-15,3-4-11 0,0 3-13 0,3-9-12 16,3 6-25-16,4-1-7 0,-4 0-8 0,6-3-34 16,1-7 23-16,0 5-8 0,-8-8-2 0,9 8-1 15,0-3-2-15,0-3-2 0,-4 0-8 0,5-1-4 16,-6 1-5-16,6 5-4 0,1-1-11 0,-7-3-6 0,-3 0-3 15,1 3-4-15,3-6 1 0,-7 3 1 16,0-4 0-16,-3 2 1 0,0-1 5 0,-2 1 0 0,2-6 2 16,-5 5 2-16,-1-2 3 0,3 0-1 15,0 1 9-15,-1 0 4 0,-7 3 12 0,6 2 7 0,-1 2 5 16,-3 3 5-16,3 3 5 0,-9-3 6 0,6 2-2 16,6 1-1-16,1 2-5 0,-4-1-2 0,-10 3-1 15,4 1 0-15,4 0-2 0,2 7-3 16,-6 2 0-16,-2 2 0 0,2-1-1 0,2 1-1 0,14-1-2 15,-7 2-2-15,-2 2 3 0,-4 4-3 0,5 4-1 16,2-8 0-16,3 12-1 0,-5-5 1 0,1 4-1 16,8-2 1-16,-10 5-2 0,9-7 2 0,-9 1 0 15,-6 0-6-15,1-7-22 0,6 4-19 0,-9 1-25 16,4-4-37-16,8-1 73 0,-10 0-63 0,9-3-40 16</inkml:trace>
  <inkml:trace contextRef="#ctx0" brushRef="#br0" timeOffset="97074.85">21995 2520 1437 0,'-11'12'506'0,"13"1"-394"0,3 0-93 0,6-1-4 0,-6 4-8 16,9-6-6-16,3 4 0 0,-6-1 3 0,10-3 0 15,-9 0-2-15,9-1 1 0,2 0 1 16,4-5-1-16,-8 3-1 0,9-4 1 0,-5 2-1 0,15-4 0 16,-11-1 2-16,3 0 0 0,-10-2-1 0,6-2 2 15,-3 1 0-15,0-6 0 0,0 1 0 0,-18 4-5 16,17-8-17-16,-9 3-43 0,5-2-36 0,-5 2-47 16,-2-3 12-16,3-2 73 0,-1 1-90 0,2-8-38 15</inkml:trace>
  <inkml:trace contextRef="#ctx0" brushRef="#br0" timeOffset="97315.08">22719 1810 1234 0,'-1'1'477'0,"3"-2"-352"0,-2 3-97 0,-1 1 6 0,12 1-14 0,4-3-14 16,-7 4 3-16,3-5 0 0,6 1-2 0,-12 11-4 15,17-13-1-15,-8 1-18 0,-1 2-50 0,4 0-30 16,-11 5-28-16,3-4-28 0,4 0 95 0,2-2-93 16,-7 5-49-16</inkml:trace>
  <inkml:trace contextRef="#ctx0" brushRef="#br0" timeOffset="98133.22">22516 2110 1596 0,'3'1'560'16,"6"-1"-418"-16,0 0-124 0,9-2-14 0,1-3-4 15,4 0-1-15,2-3 2 0,-1 4-1 0,2-3 1 16,2-1-29-16,-8 0 26 0,11 5 2 0,-9-1 1 15,3 5 0-15,-9-1 0 0,1 0 1 0,3-1-1 16,-7 1 6-16,10 0-3 0,-14 0-1 16,-4-1-1-16,3 0 3 0,2 0 0 0,0-2 0 15,-10 7 1-15,-5-1-2 0,4 3 1 0,-4 2 0 16,8-3-2-16,-4 5-4 0,-4 0-1 0,-4 5 0 0,9-4-3 16,-8 3 0-16,-3-2 0 0,7-1-3 0,-14 6 4 15,5-3 0-15,5 1 2 0,-1-3-2 0,-9 1 3 16,5 1-1-16,4-4 2 0,-10 6 0 0,11-5-3 15,-2 0-6-15,-2-6-1 0,5-2-2 0,-1 3-1 0,2 2-3 16,-1-3-1-16,7-6-5 0,-1 1 3 16,-1-5 1-16,3 8 1 0,2-3 1 0,5-6-1 15,0 2-1-15,-2 1 2 0,1-1 2 0,3 1 0 0,-3 7 2 16,0-8 1-16,-3 5 0 0,0 0 3 0,8-1 2 16,-5 0 1-16,2 7 1 0,5-4 1 0,-9 4 0 15,3-3 2-15,6 3 0 0,-10 4-1 0,-1-6 2 16,8 5-1-16,-9-5 1 0,3 6-1 0,6 0 1 15,1-1 2-15,-5-2 1 0,5 5 0 0,-2-2-2 0,-5 2 2 16,1-3-1-16,5-1 1 0,-6-3 1 0,1 3-1 16,-4-4 1-16,5 1-3 0,-2-2-2 0,0 1-8 15,0-3 5-15,0-1-42 0,-11-3-14 0,4 2-14 16,4 0-14-16,-4-2-32 0,-2 2-9 0,0-8-4 16,-1 1-29-16,6 2 50 0,0 4 11 0,-11-5 12 15,4 0 14-15,-4-1 39 0,8-5 19 0,-4 1 21 16,-2 6 19-16,5-8 28 0,5-6 13 0,5 5 5 15,-11 1 18-15,0 1 22 0,3 2-10 0,7 1 11 16,0-5 10-16,5 2-25 0,-6 2-1 0,1-3-5 16,12 0-15-16,-7-4-22 0,3 5 3 0,-5-5-19 15,0 3-7-15,2 7-9 0,-1-6-10 0,3 4 2 16,0 0-4-16,-2-1-2 0,6-3-2 0,-6 5 0 16,2-3-1-16,-2 2 1 0,0 1-1 0,-1-5 0 15,-2 4 1-15,2-3-1 0,-2 4 1 0,5 0-1 16,-1-2 1-16,-6 5-1 0,-2-1 1 0,3 2-1 0,0-1 1 0,-3 2 0 15,6 3-1-15,-13-1-1 0,8-3 0 16,2 0-1-16,1 2-1 0,-5 2 0 0,-3 1-2 0,6 1-2 16,-7-5-1-16,8 6 0 0,-3-1-3 0,-8 6 0 15,3-5-1-15,2 5 0 0,4 0 3 0,0-2-2 16,-2 6 1-16,-9 2 1 0,6 0 0 0,4 0 2 16,-1 4 0-16,-7 0 1 0,1 6-1 0,-5-1 3 15,6 1 0-15,3-5 1 0,-3 1-2 0,2-3 2 16,4-1-29-16,3-5-12 0,6-2-13 0,-8 2-38 15,2-1-25-15,0-6-34 0,-4 3-48 0,6-3 113 16,-17 1-72-16,2-1-24 0</inkml:trace>
  <inkml:trace contextRef="#ctx0" brushRef="#br0" timeOffset="98383.68">23428 1885 1492 0,'0'11'539'16,"4"2"-383"-16,5 6-137 0,1-5-19 0,-4 2 1 15,4 2-1-15,1-1 1 0,0 2-1 0,0 1 1 16,-4-3 0-16,-1 2 0 0,-1 10 0 0,-4 7-1 16,2-3 2-16,-3 2-1 0,2-4 0 0,-2 6 0 15,0 2 0-15,-4-11 0 0,0 1 1 0,4-7-1 16,-3 1 1-16,3-5-1 0,-2 4 1 0,2-7-1 15,2 0-9-15,1 1 5 0,2-1-81 0,-1 3-46 16,2-5-55-16,-2-6 133 0,7-5-111 0,-1-2-86 16</inkml:trace>
  <inkml:trace contextRef="#ctx0" brushRef="#br0" timeOffset="98947.72">23926 2049 1226 0,'-4'2'456'0,"-3"4"-318"0,7-1-77 16,-2 3-55-16,0-1-13 0,-5 6 3 0,1-5-2 16,1 5 1-16,-1-1 0 0,-4 4-4 0,2-4-2 15,-6 4 0-15,11 0-2 0,-4-2-1 16,-4 8 9-16,10-9 11 0,3 2 6 0,-5 2 7 0,0 1 5 15,6-6 4-15,-4 2 8 0,2 1 4 0,6-11-7 16,-7 13-7-16,13-9-2 0,-4-7-2 0,12 1 2 16,-19 4-8-16,10-6-1 0,3-9-8 0,-7 7 4 15,1-12-12-15,1 6-8 0,-3 3-2 0,-4-7-7 16,3-1 4-16,-4 6-9 0,1-8 0 0,-3 0-10 16,-3 2 12-16,-2-7-16 0,2-1-2 0,-4 6-3 15,3-9 2-15,-7 12 4 0,9-7 8 0,-5 5-11 16,6-5 19-16,-5 13 23 0,-5-4 9 0,6 0 7 15,-4 1 3-15,9-1 9 0,-4 8-1 0,3-2 17 16,8-4-15-16,-6 5-2 0,7-5-1 0,4 4-4 16,-3-3-3-16,1 6-4 0,0-3-3 0,0 2 0 15,5-3-2-15,2 0 0 0,-2 0-3 0,-4 4 2 0,2-3 0 0,9 2 1 16,-2 1-1-16,-7 1 1 0,4 1-1 0,2-1-3 16,-4 3 4-16,-3 3-3 0,4-1 2 0,-7 3-4 15,3-3-1-15,7 1 1 0,-4 1 0 0,-8 6 1 16,3-3-3-16,3 2 1 0,-8 0 0 0,3 6-1 15,-1 5 1-15,-12-2 0 0,5 3-3 0,-2-2 0 16,5 2 1-16,6 0-2 0,-2-6 1 0,-6 7-1 16,-6-9-1-16,10 2-1 0,-3-3-9 0,12-1-10 15,-11-7 4-15,-9 7-29 0,7-8-48 0,7-4-31 16,-1-1-32-16,-7 2-44 0,-8-3 126 0,-6-4-99 16,14-6-57-16</inkml:trace>
  <inkml:trace contextRef="#ctx0" brushRef="#br0" timeOffset="99183.23">24493 1870 1532 0,'2'13'574'16,"2"-3"-429"-16,1-3-114 0,4 0 6 0,2 10-17 15,-6 1-14-15,6 2-2 0,-4 1 0 0,-1 3-1 16,2 3 0-16,-5 3 0 0,-1 2 0 0,0 3-1 15,-2 3 1-15,0 2-1 0,5-1 1 0,-2-1 0 16,-2 3 0-16,6-6-1 0,-4 0 0 0,3-7 0 16,0 2 1-16,0-3-1 0,-4-2 2 0,5-3-2 15,-4 0 2-15,-2-2-5 0,3-4-17 0,3-2-28 16,-3-4-35-16,-4-1-176 0,0 0 206 0,1-10-147 0,0-5-90 16</inkml:trace>
  <inkml:trace contextRef="#ctx0" brushRef="#br0" timeOffset="99970.26">25260 1624 1079 0,'-4'-1'382'0,"2"-3"-287"0,5 4-71 0,6-3 8 0,-14 4-1 16,10-2 0-16,-3 1 1 0,-2 1 3 0,11-1-2 16,-11-1-7-16,22-2 1 0,-3 3-14 0,1-2-2 15,2-3-2-15,9 0-3 0,2 1-3 0,-1-2-1 16,1 3 1-16,-1-1 0 0,0 0-1 0,-7-2 1 0,-3 6-7 16,-1-1-10-16,11 0-42 0,-14-1-25 0,1 2-32 15,-4 0-47-15,7 4 106 0,-5-2-92 0,10-9-48 16</inkml:trace>
  <inkml:trace contextRef="#ctx0" brushRef="#br0" timeOffset="100133.32">25474 1639 1306 0,'1'13'478'0,"0"6"-378"0,-1-2-89 0,1 1-3 0,1 3-22 15,0 6-7-15,1-6-13 0,-1-3 11 0,3 0-63 16,-3-1 29-16,3 1 31 0,-1 1-49 0,-1-5-14 0</inkml:trace>
  <inkml:trace contextRef="#ctx0" brushRef="#br0" timeOffset="100334.03">25728 1710 1151 0,'-13'13'450'0,"2"-1"-308"0,7-1-98 0,3 4-20 16,0-4-16-16,-8 8-16 0,4-8-20 0,0 7-23 16,-4 0-29-16,5-5-84 0,-16 6-50 0,0-3 143 15,2-3-115-15,-3-3-32 0</inkml:trace>
  <inkml:trace contextRef="#ctx0" brushRef="#br0" timeOffset="100549.38">25365 2005 506 0,'-21'3'253'16,"-8"-2"-162"-16,5 4-24 0,1-1-44 0,13-4 3 16,-4 2-8-16,-1-1-10 0,6-1 5 0,9 1 7 15,-6 3 27-15,4-4 10 0,6-3 4 0,-13 2 15 16,4-2 8-16,6 3 15 0,2-1 0 0,-7 0 14 16,11-1-42-16,-1 2-7 0,4-1-7 0,6-1-10 15,-3-1-8-15,5 2-13 0,1-1-3 0,12-3-22 16,-1 2 17-16,2-2-4 0,-3 1 0 0,9 1-1 15,-2-3 0-15,-3 0-3 0,3 3-2 0,-2-2-1 16,-2 3-2-16,6-3-1 0,-3 1-6 0,-5 1-10 16,4 0-12-16,-5 1-39 0,-2-2-25 0,1 0-33 0,-14 1-44 0,5 3-71 15,-1-1 151-15,-8 2-115 0,-2 2-29 0</inkml:trace>
  <inkml:trace contextRef="#ctx0" brushRef="#br0" timeOffset="100781.97">25286 2223 1509 0,'6'5'515'0,"13"-5"-366"0,-3 1-127 0,11 0-24 16,-16 5-5-16,11-10 4 0,6 1 0 15,4 2 1-15,-5-3-1 0,8-4 1 0,4 4-1 0,-6-6 2 16,12 3-1-16,-2 2-12 0,-9 0-2 0,4-4-1 15,0 2-4-15,-3-2-2 0,-7 6-1 0,9-6 0 16,-13 3-3-16,4-2-15 0,-3 1-18 0,-5 3-29 16,2 0-37-16,-4-3 89 0,-3-1-71 0,-8 1-47 15</inkml:trace>
  <inkml:trace contextRef="#ctx0" brushRef="#br0" timeOffset="101215.84">25886 2143 1419 0,'1'7'584'0,"3"5"-415"15,1-3-150-15,-2 1-16 0,0-1-3 0,1-2 0 16,-4 9 1-16,2-5 0 0,-2 3-1 0,-1 6 1 16,0-13-1-16,1 5 0 0,0 2 0 0,0-6 0 0,-2 4 0 15,-1-1 0-15,3-9 1 0,-4 12 1 0,-1-2 1 0,0 0 0 16,-2-5 2-16,0 3 0 0,0-4 1 0,-2 0 0 15,4 0-1-15,-3-2-1 0,-2 2-4 0,2-2-5 16,-3 1-5-16,1 0-7 0,4 0-2 0,1-1 1 16,-12 3-1-16,7-1 0 0,3-2 2 0,-5 5 6 15,2-4 4-15,-3 4 3 0,12-3 1 0,-4-1-1 16,7 0-2-16,1 1 0 0,-11 4-1 0,7 1 0 16,1-4-2-16,-12 7 1 0,12-9 0 0,-3 3-1 15,-10 4 1-15,11-8-1 0,13 3 1 0,-4-4 2 16,9-3 1-16,-1 5 2 0,-7 0 3 0,4-4 2 0,10-2 2 15,-6-2 2-15,1-2 1 0,1-5-1 16,-6 3 1-16,9-4 0 0,-3 1-1 0,4-3 1 16,-2 1-1-16,-2-3 4 0,-1 3 1 0,-7 6 1 0,2-7 1 15,-2 1 1-15,-5 2 3 0,-2 1-1 0,-3-1-2 16,1 1-4-16,-6 3-7 0,0-3-3 0,-8 8-7 16,-1-1-7-16,3-1-27 0,-3 1-20 0,-2 2-24 15,0 0-32-15,4-2 79 0,-5 4-61 0,7-7-38 16</inkml:trace>
  <inkml:trace contextRef="#ctx0" brushRef="#br0" timeOffset="101518.96">26400 1764 883 0,'-25'24'398'0,"0"-4"-284"0,5 0-89 16,-4-5-18-16,-3 2-10 0,-10 5 3 0,10-5 1 16,3-8 3-16,-2 2 0 0,3-3 0 15,-13 10 3-15,10-5 3 0,7-5 2 0,2 1-1 0,-8 1 2 16,7 0 1-16,0 0 2 0,2 0-1 0,8-9 0 0,-4 5-3 15,10-5-2-15,-2 2-13 0,4-2-16 0,2-4-21 16,-1 1-28-16,4-1 11 0,3-2 31 0,2-4-52 16,-2 2-14-16</inkml:trace>
  <inkml:trace contextRef="#ctx0" brushRef="#br0" timeOffset="101663.96">26222 1954 883 0,'9'9'423'0,"7"1"-257"0,-8 0-119 0,6-2 20 0,-4 0-7 15,-6 4-20-15,13-1-8 0,-3-2-6 0,-3 0-61 16,-1-2 43-16,4 3-5 0,0-2-13 0,-1 0-44 16,3-3-20-16,-8 2-18 0,0-2-28 0,-1 1-35 15,-3-1 89-15,-4-8-78 0,0 5-17 16</inkml:trace>
  <inkml:trace contextRef="#ctx0" brushRef="#br0" timeOffset="102064.95">26290 2011 1232 0,'0'-6'484'0,"0"4"-347"0,5-1-100 0,0 2 16 15,-3 1-19-15,1 0-13 0,14-4-8 0,0 1-3 0,3-2-4 16,5-2-3-16,-5 3-2 0,3-1-1 0,3-5 0 16,0 2 0-16,-2 4-1 0,2-2 1 0,0-1-8 0,-6 0 0 15,3 1 2-15,-11 1 0 0,7-1 1 0,0 0-1 16,-7 1 2-16,4-8 1 0,-6 6 7 0,3-4 2 15,4-2 0-15,-4-1 2 0,2 4 0 0,-6-5 0 16,1 2 1-16,-2 3 0 0,-1-4 0 0,1 9 1 16,-3-2 0-16,-5 3 1 15,5-6 4-15,-7 6 6 0,-3 2-2 0,6 0 5 0,-2 2 1 16,-1 4 1-16,1-2 2 0,2 1-4 0,-1 6-1 0,7-8-7 16,-5 2 3-16,1 1-5 0,-1-2-1 0,4 1-2 15,-4-1-2-15,-2 14 0 0,1-9 1 0,1 12-2 16,-2 5 0-16,0-4 0 0,2 0-2 0,3 5 0 15,2-8 0-15,3-2-1 0,-3 5-1 0,-2-6 0 16,4 2 0-16,0-4 0 0,-3 5 0 0,1 0-3 16,-4-2-5-16,1 1-20 0,-4 3-13 0,4-7-14 0,-3-1-19 0,2 4-24 15,1-5-27-15,-4 2-105 0,1-5-66 16,-1-7 202-16,-3 1-159 0,-5 0-82 0</inkml:trace>
  <inkml:trace contextRef="#ctx0" brushRef="#br0" timeOffset="102315.21">26252 2215 1401 0,'-10'12'653'0,"14"-2"-407"0,2 1-158 0,-9 5-61 0,6-3-19 16,4 2-5-16,2 0 1 0,4 0-2 0,5-2 0 15,-6 5 0-15,14-6 0 0,1 0-1 0,2-1-1 16,-6 0 1-16,3-1-1 0,3-1 1 0,-2-5-1 15,-3 4 1-15,-2-4 0 0,1-2 1 0,1-2 1 16,-2 1 0-16,-3 0-1 0,1-2-1 0,3 1 1 16,-1-4-15-16,-1-3-16 0,0 3-17 0,-4-2 6 15,4 0-64-15,-7-1-25 0,6-1-30 0,-2-3-19 16,2-11-41-16,-2 3 135 0,-1 0-93 0,-2-4-23 0</inkml:trace>
  <inkml:trace contextRef="#ctx0" brushRef="#br0" timeOffset="102599.83">27060 1974 1118 0,'-6'2'444'0,"-2"5"-308"16,3-1-95-16,-2-1 19 0,4 2-12 0,-1 6-11 15,3-7-5-15,-3 0-7 0,4 2-2 0,-1-2-2 0,5 6-2 16,2 2-6-16,4-2-4 0,-5-1 2 0,10 4-1 0,-9 2-1 16,5-3-1-16,1-8 1 0,5 2 7 15,-4-2 1-15,-1-4 5 0,-8 2-1 0,14-5 5 0,1-2 5 16,-9-1 0-16,1 4-2 0,-2-3-4 0,4-3 0 15,-5-3-3-15,4 0 0 0,-3-3-4 0,-2 2-3 16,0-1-1-16,2-4-2 0,-6 2-1 0,-6 0-4 16,3 1-1-16,-6 1-4 0,-4 1-2 0,4 3-7 15,-4-1-3-15,-8 2-1 0,3 3-3 0,-1 0-5 16,-6 4 0-16,12-1-2 0,-8 0 2 0,-8 0 2 16,9 3 2-16,-3 1-6 0,3 1-10 0,4-1-46 15,-3 3-31-15,-5 0-41 0,12-3-66 0,-4 5 145 16,2 1-120-16,4-2-34 0</inkml:trace>
  <inkml:trace contextRef="#ctx0" brushRef="#br0" timeOffset="102916.77">27472 1645 1184 0,'5'0'508'0,"-3"1"-352"0,1 2-89 0,-3 1-40 16,0 5-24-16,4-1 10 0,-1 4 1 0,-4 1 1 15,1 2-32-15,3 9 34 0,-3 0 2 0,4 2 0 16,-4 8 1-16,1-4-2 0,1-1-1 0,2 8 2 16,-1-6-1-16,-1 1 4 0,0 1 1 0,0-7 0 0,0 14 0 0,7 4-3 15,-8 3-1-15,-1-12 2 0,3 9-1 0,-2-3-10 16,4 2-1-16,1-8-1 0,1 4 1 15,-6-8 0-15,0-5 0 0,7 10-4 0,0-5 0 0,3-5 1 16,-6-4 1-16,-4 8-2 0,2-6-4 0,-6-1-18 16,11-7-14-16,-9 1-18 0,-2-3-27 0,1-2-86 15,-2 7-64-15,-2-16 155 0,3 2-113 0,-8-3-37 16</inkml:trace>
  <inkml:trace contextRef="#ctx0" brushRef="#br0" timeOffset="105200.56">28174 1477 864 0,'-4'-4'302'0,"4"0"-238"16,1 1-54-16,7-1-2 0,3 1-5 15,-7 0-1-15,-2 1-1 0,1 2 3 0,0 3 3 0,-2 2 3 16,0-2-2-16,-4 5 7 0,5 1 1 0,-2 2 2 15,4-2 0-15,-4 11 2 0,3-5 1 0,-4 4-1 16,5-3 1-16,-9 9-8 0,1-2 0 0,-7 6 0 16,-1-3 0-16,13-5 0 0,-7 4-2 0,1 3-9 15,2-5-9-15,6-6-45 0,-7 1-29 0,12-7-37 16,-8 1-50-16,-1 0 110 0,1 0-98 0,5-8-54 16</inkml:trace>
  <inkml:trace contextRef="#ctx0" brushRef="#br0" timeOffset="105619.43">28490 1305 1468 0,'6'10'532'0,"-3"-8"-415"16,-1 9-102-16,-9 0 3 0,5 4-23 0,0-1-2 15,2 6 0-15,-2 0 2 0,-1-1 4 0,3 3 0 0,-6-1 1 16,7 0 0-16,0-2 0 0,-2 3-1 16,1 1-1-16,-2-1 1 0,-1-2-1 0,6 2 0 0,-8 0 1 15,4-2 0-15,-7 0 0 0,0-3 1 16,-2 2 4-16,3-7-1 0,-5 0 2 0,2-3 1 0,4-3 0 16,-7 7 0-16,4-10 2 0,0 0 1 0,0-3 0 0,-2 3 0 15,-2-3 0-15,2 0 0 0,3-1-1 0,-2-4 0 16,-2 5-1-16,3 0-2 0,4-5-1 0,-1 0-1 15,2-5-2-15,1 0-2 0,-1 6-2 0,4-7-3 16,2-4-1-16,0 3-4 0,1 3-1 0,3-4-1 16,0 7 0-16,2-4-1 0,5-3 1 0,2 2 1 15,-5 5-1-15,4-2 3 0,4 1 0 0,1 1 1 16,1-3 0-16,-1 0 2 0,8 6-1 0,-10 5 1 16,8-6 1-16,1 5 2 0,-12-6-2 0,9 9-7 15,-6 1-7-15,3 2-28 0,-14-3-21 0,9-3-27 16,-7 8 4-16,-5-1 50 0,7 5-56 0,-23-7-23 15</inkml:trace>
  <inkml:trace contextRef="#ctx0" brushRef="#br0" timeOffset="106004.11">27860 2014 1406 0,'15'0'550'0,"1"0"-398"0,8 0-125 0,0 0 32 16,9-3-64-16,-6 4-1 0,12-3 1 0,1-1 0 15,-9 3 3-15,6-3 1 0,-4-1-4 0,-2 2-12 0,4 3-6 16,0-4-8-16,-21 3-9 0,-8 0 0 16,2 0 0-16,28-1-1 0,-1-1 6 0,-1 1 11 0,-13-3 10 0,0 4 7 15,-2-4 9-15,0 2 4 0,-1 0-1 0,-13 2 2 16,9-3-1-16,0 2-10 0,-13 1-8 0,11-3-7 15,-9 3 3-15,-6-1-36 0,8-2-6 0,-1-1-10 16,-13 2-3-16,13-3 6 0,-6 2-5 0,-2 2-11 16,8-3 26-16,-8 4 38 0,4 0 9 0,-4 0 10 15,5 0 8-15,-1 3 15 0,-7 3 13 0,2 0 23 16,-2-2-28-16,-2 8 3 0,1-2-2 0,1 2-2 16,6-1-2-16,-13 6-7 0,11-1-8 0,-1 5-3 15,-3 1-4-15,7 1-3 0,-5-2-1 0,-8 11-1 16,13-5 1-16,-2-3-5 0,1 2-19 0,-5 0-20 15,-1 1-26-15,-1-5-96 0,-3 1 125 0,8-7-81 16,-7 2-45-16</inkml:trace>
  <inkml:trace contextRef="#ctx0" brushRef="#br0" timeOffset="106285.56">27937 2292 1470 0,'7'-1'509'0,"-2"-1"-411"0,9 4-88 16,2-2-10-16,-3-2-6 0,9 1-6 0,7-7 5 16,-3 5 4-16,7 3 3 0,-2-5 0 0,6-1-1 15,-9 5 1-15,14-9 0 0,-5 7 0 0,-5 6 1 16,4-8 0-16,-5 4 1 0,-4 0 0 0,-2-5 1 15,-2 2-1-15,-3 4 0 0,0 1 1 0,-2-10-1 16,-3 13-1-16,4-10-19 0,-3 7-19 0,-9 1-24 0,11-1-29 16,-17 2-32-16,3-2-120 0,12-3 170 0,-9-2-140 15,-11 3-49-15</inkml:trace>
  <inkml:trace contextRef="#ctx0" brushRef="#br0" timeOffset="106585.63">28091 2326 1214 0,'-12'6'436'15,"2"2"-317"-15,4-1-103 0,-5 10-1 0,-8-1-12 16,14-1-8-16,5-3 3 0,-5 0-2 0,5 2-1 16,5-3-24-16,4 2 21 0,-3-4-2 0,4-2 2 0,-3 1 0 15,-4 8 0-15,18-6 5 0,-16 5 12 0,1-2 4 16,3-3 5-16,-2 2 4 0,6-5 3 0,-1 5 7 15,2-8-1-15,-3 3 3 0,3-3-10 0,1 1-3 16,-3-2-1-16,8-3-3 0,-2 2-3 0,1 0-6 16,2-1 0-16,0-1-2 0,-1-1 0 15,3 1-1-15,-2-2-1 0,0 2-4 0,-2-1-5 0,-2 0-8 16,-2-1-17-16,1 1-8 0,-4-1-12 0,-3 1-16 16,5-1-46-16,-3 0-22 0,-2-1-35 0,-1 1-46 15,-9 2 140-15,-4-1-100 0,3 0-30 0</inkml:trace>
  <inkml:trace contextRef="#ctx0" brushRef="#br0" timeOffset="106804.8">28145 2465 1451 0,'-7'-1'536'0,"10"-1"-404"0,1 4-109 15,7-2 7-15,12-6-29 0,-9 6-3 16,9-1 2-16,11-1 1 0,3-4 2 0,-7 4-1 15,0-2 0-15,5-1-1 0,5 2-3 0,-7 0-19 0,-6-1-33 16,-1 1-8-16,-5 2 8 0,11-4-30 16,-9 6-14-16,0-1-28 0,-9-1-12 0,9-2-7 15,3-2-8-15,-1-2 98 0,2 0-83 0,-11 0-16 16</inkml:trace>
  <inkml:trace contextRef="#ctx0" brushRef="#br0" timeOffset="107504.66">28929 1948 1071 0,'-9'10'491'0,"2"-7"-317"0,-4 4-136 0,1 6 88 15,3-1-132-15,-3 1-6 0,2 2 2 0,3-4 2 0,-1 6 9 16,-2-1-2-16,3-3-4 0,5-1-1 0,2 1-1 15,-3 3-1-15,1-2 1 0,7-5 6 0,1-1 2 0,0 0 10 16,7 0 4-16,-5 0 13 0,3-5-1 0,2-2 8 16,5 2 2-16,-1-3-1 0,-1-5-5 0,-2-1 6 15,0 1-11-15,-2-3-5 0,8-1-2 0,-7-3 0 16,-6-2-12-16,6 1-9 0,-16 1-1 0,9-5-13 16,2 2 6-16,-12 0-9 0,-7 3 4 0,9 2-7 15,-19-1 8-15,11 3 5 0,2-4 1 0,-6 2 1 16,-6 1 2-16,-3 2 2 0,3-2 0 0,-6 1-1 15,14-1 1-15,-6 6 0 0,4 0 1 0,-6 3 0 16,10-1 2-16,3 1 1 0,2 0 1 0,0-1-1 16,4 1-1-16,3-2 0 0,0 2 0 0,5-4 0 15,2 0 0-15,4 4 0 0,4-3 0 0,-6 3 0 16,6 0 2-16,8-1 1 0,-4-3-1 0,-2 4 0 16,4-6-1-16,-2 2 0 0,0 3-1 0,6-5 0 0,-8 1 0 15,2-2 0-15,3 5 1 0,2-2 0 16,-4 3 0-16,1-4 1 0,-3-2-1 0,0 7-4 15,-1-1 2-15,-4-2-19 0,1-5-9 0,-5 6-8 16,3 0-8-16,-3-5-24 0,-4 9-12 0,3-7-5 16,-3 5-15-16,-10-2-8 0,7-2-6 0,-3-1-5 15,-3 1-3-15,-2 0 11 0,6-6 11 0,-12-1 11 16,7 3 10-16,1-9 14 0,-8 11 38 0,5-9-6 16,-6 0 37-16,6 5 32 0,-2-2 12 0,1 5 12 0,-2 6-3 0,-1-5 37 15,-2 3-15-15,7 2 37 0,-4-2-21 0,1 3-13 16,-4-1 9-16,9 1-20 0,-1 0 17 0,-2 12-18 15,4-3-4-15,0 0-7 0,3 5-5 0,-2 1-5 16,0 4-19-16,0 2 19 0,4-6-19 0,-1 2-5 16,4 2-5-16,-7 4-7 0,6-2 0 0,4 0-1 0,-5 5 0 15,-3 6-9-15,1 0 5 0,8 1 1 16,-7 5-1-16,6-3 0 0,-2 5 0 0,-6 3-1 0,0-5-1 16,7 0 2-16,-1-8 1 0,-8 4 0 15,5-7 0-15,-7 4 0 0,11-12-10 0,4 2-7 0,-1-6-11 16,0-1-18-16,-5-2 5 0,6-3-127 0,0-1-77 15,-4-3 171-15,9-3-112 0,-10 3-77 0</inkml:trace>
  <inkml:trace contextRef="#ctx0" brushRef="#br0" timeOffset="107853.31">30089 1710 1275 0,'-17'14'533'0,"11"-10"-311"16,-4-1-216-16,4 9 34 0,4-5-17 0,2 2-36 0,-3 1-2 0,-1 6-1 15,4-4-61-15,-3 6-12 0,-4-2 88 0,10-6-1 16,-6 5-34-16,9-7 36 0,-2 5 10 0,8-5 10 15,-1-2 0-15,-1-5 6 0,-1 0 16 0,-2 2 5 16,3-4 6-16,3 3 3 0,-4-5-2 0,-2-2 1 16,1-3-4-16,2 1-5 0,-2-2-13 0,0 0-5 15,-1-10-5-15,-2 9-4 0,0-4-8 0,2 0-6 16,-5 1-6-16,1-5-7 0,-2 2-12 0,-3 0-6 16,0 9-7-16,-1-7-3 0,-6 7-34 0,-2 4-20 0,0-2-21 15,0 5-33-15,4 4 96 0,-1-3-69 16,-2 0-41-16</inkml:trace>
  <inkml:trace contextRef="#ctx0" brushRef="#br0" timeOffset="108118.9">30445 1440 1533 0,'2'7'499'16,"2"-4"-355"-16,1-1-115 0,0 3-29 0,-3 11-10 15,4-5-2-15,6 2 10 0,0-3-1 0,-7 7 1 16,1 3 1-16,-10 7 0 0,4-3-3 0,1-2-4 16,-11 9-1-16,9 1-7 0,-2 3-2 0,-6-6-1 0,5 0-4 0,-2-1 0 15,1-1 0-15,8-2-10 0,-8-6-12 0,2 3-14 16,-1-4-26-16,4-2-34 0,3-2 81 0,4-1-63 15,-14 2-25-15</inkml:trace>
  <inkml:trace contextRef="#ctx0" brushRef="#br0" timeOffset="108341.87">30402 2038 1411 0,'-18'9'508'0,"6"-1"-387"0,-8 12-96 0,-1-5-2 15,-5 5-9-15,0 0-4 0,-1-1-3 0,3 1-3 0,-4 3-1 16,-4-1 2-16,1-2-1 0,10 1-1 0,-7-2 0 16,4-2-2-16,-1-2-3 0,4-1-1 0,4-5-2 15,3-5-3-15,1-4-6 0,-1 2-5 0,3-1-4 16,10-2-5-16,-6-1 5 0,0-3-3 0,7-2-47 16,3 5 19-16,6-7-83 0,-8 3-35 0,10-5-32 15,0-5 133-15,2 3-116 0,1-1-39 0</inkml:trace>
  <inkml:trace contextRef="#ctx0" brushRef="#br0" timeOffset="108619.52">30159 2173 736 0,'10'1'387'16,"5"2"-156"-16,2-3-91 0,2 3-38 0,-4 2-53 15,5-5-26-15,-2 3 13 0,5-2-6 0,1-1-5 16,0 1-2-16,0 1-5 0,-9-2-3 0,2 2-2 16,-3-3-6-16,13 0-7 0,-16 1-4 0,-3 0-3 0,7-3-2 0,-14 3-5 15,14 0-1-15,-1 0-4 0,-13 0 1 0,-6 0 4 16,8-1 3-16,-4 1 0 0,-10 0 5 0,9-3 2 15,-7 7 2-15,8 0 3 0,1 2 1 0,3-5 0 16,0 3 2-16,-8 1 2 0,14 6 1 16,-22 0 3-16,8-2-2 0,-11-1 2 0,-7 5 3 0,3-2 2 15,-2 0-1-15,-6 7 0 0,8-4-2 0,5-8-4 16,-5 5 2-16,-1 0-1 0,2 1-5 0,1-2 1 16,-2-1-1-16,7-7 0 0,-4 4 2 0,3-1-14 15,-2 1-11-15,7-4-13 0,-4-1-14 0,2 2-21 16,7-3-21-16,-1 4-73 0,1 0-36 0,-2-4 131 0,9-3-110 15,9-5-49-15</inkml:trace>
  <inkml:trace contextRef="#ctx0" brushRef="#br0" timeOffset="108764.72">30430 2304 904 0,'17'6'470'0,"0"1"-273"0,-6 0-131 0,3-1 39 0,-1 2-22 15,2-3-19-15,4 3-12 0,1-3-19 0,-6 0-82 16,5 1 75-16,0 1-17 0,-1-3-3 0,-5 4-18 15,-1-4-19-15,0-1-30 0,1 4-15 0,1-7-24 16,-2 0-7-16,2 0-124 0,1-5 153 0,-2 2-79 16,1-3-19-16</inkml:trace>
  <inkml:trace contextRef="#ctx0" brushRef="#br0" timeOffset="109120.9">30965 1463 1160 0,'3'4'430'16,"-5"7"-338"-16,9-4-76 0,-1-1-2 0,-8 5-23 0,2 2 0 15,-9 0 4-15,11-3 2 0,-2-1 3 0,1 2 0 0,-2-1-4 16,-1 1 1-16,2-1 3 0,-1-2 1 0,8 0 6 16,-10 5 3-16,3-3 16 0,11-6 8 0,-8 5 6 15,1-1 3-15,3-3 16 0,5 2 0 0,-3-3-3 16,8-5-3-16,-7 2-14 0,-6 5-7 0,6-5-7 16,8-1-2-16,-7 1-13 0,2-1-5 0,0-5-5 15,-2 5-9-15,6-5-16 0,3 3-7 0,-6 2-8 16,3-8-10-16,-2 5-32 0,-3 0 11 0,-3 3-49 15,1-2-25-15,-9-1 99 0,-1 0-65 0,-9 1-38 16</inkml:trace>
  <inkml:trace contextRef="#ctx0" brushRef="#br0" timeOffset="109454.69">30721 1849 1229 0,'12'7'461'0,"-4"-7"-308"0,6 0-90 0,3 4-32 15,4 2-16-15,4-1-5 0,8 1-8 0,-2-3 4 16,-7-1-1-16,13 2-7 0,-1 0 4 0,2-2-7 16,-10 1 1-16,-3 4-9 0,0-5-2 0,-5 3 0 15,-5-1 0-15,-8 1-7 0,-3 2-3 0,-1-1 22 16,-3 3-2-16,-5-1 13 0,-2 1 4 0,-2 4 5 16,4 1 1-16,-4-1 7 0,-9 1 3 0,3 1-16 0,1 0 0 15,3-1-2-15,1 1-2 0,-8 0-5 16,2 0 4-16,3 0-2 0,9-2 3 0,9-2 4 0,-14-1 0 15,1 3 2-15,9-4 1 0,11 1 4 0,-1-1-4 16,0-2 4-16,1 2-3 0,2-3-2 0,7 0-1 16,2-5-1-16,-3 0-1 0,1 1-5 0,-2-2-1 15,6-4-2-15,-3 2 0 0,-2 2-2 0,2 0-9 16,-1-1-11-16,-4 2-14 0,2 0-14 16,5-1-17-16,-14 0-77 0,-5 0-62 0,0 0 138 0,16-3-114 15,-6-2-60-15</inkml:trace>
  <inkml:trace contextRef="#ctx0" brushRef="#br0" timeOffset="110840.84">21492 3394 1141 0,'0'-3'372'0,"-2"-4"-254"0,2 6-81 0,10 0-15 16,-6-2 1-16,8-6-6 0,3 3-4 0,4-4 5 0,-1 2 0 15,1-3-4-15,1-2-2 0,4 11-1 16,-2-6-9-16,0-1 0 0,0 7-1 0,0 1 1 0,1-2-1 15,-5 9-1-15,-2-5 6 0,2 0 5 0,-5 6 1 16,4 4 1-16,-3 0 1 0,1 4 2 0,-5 4-1 16,4-8 2-16,-11 11-5 0,-8 3-2 15,10-3-1-15,-5 3 0 0,-10 0-1 0,6-2-1 0,-4 1 0 16,-1-3-1-16,1 1 2 0,-4-2-3 0,-1 0 1 16,3-4 0-16,-8 0-5 0,7-4-4 0,-2 2-8 15,2-4-9-15,5-5-22 0,-2-2-9 0,2-4-6 16,-1 1-5-16,-1-2-1 0,1 5 3 0,3-11 6 15,-2 3 6-15,5-1 18 0,3-5 4 0,1 3 5 16,3-4 2-16,2-6 7 0,1 0 4 0,11 4 5 16,-4-4 3-16,10 5 9 0,-10 1 4 0,9-2 4 15,2-1 5-15,1 2 5 0,0 1 1 0,-5 0-1 16,3 0 0-16,0-3-2 0,4 0 0 0,-1 3-3 16,0-1-2-16,-2-2-6 0,-1 2-3 0,7-6-2 15,-3 4-1-15,-9 0-1 0,11-1 0 0,-8 2 0 16,3 1 1-16,-9 1 2 0,10-5-1 0,-11 2 2 15,3 0-1-15,1-7-1 0,-12 7-3 0,1-5-1 0,-3 1 1 0,4 0-5 16,-3 0 0-16,-7 3-1 0,2 4 0 0,-5 2 2 16,0-2-2-16,-6 5 3 0,3-2-2 0,6 0 2 15,-11 6 0-15,4-3 0 0,5 3-2 0,1 0-1 16,3 4 2-16,0-1-1 0,-3 4 0 0,-13 4 0 16,9 0 0-16,-2 3 0 0,-9 4 0 0,11-1 0 15,-7 6 0-15,-2-1 0 0,9 1-1 0,7 0-1 16,-4 4 1-16,5-1-1 0,-3 1 1 0,1-3 0 15,3-3-1-15,4 3 1 0,-2-6 1 0,-7 1 0 16,9-3-1-16,-2-3-3 0,-2-2-14 0,3 2-9 16,-1-3-11-16,0 0-11 0,-5-2-38 0,8 0-16 15,-7-4-15-15,1-1-11 0,-3 4-22 0,1-4-2 16,-2 1-3-16,0-1 4 0,-2-1 37 0,2 1 26 16,-5 0 30-16,3 0 31 0,3-4 61 0,-8 4 26 15,7 0 25-15,-2 0 19 0,-4 4 28 0,8 1 0 16,-1-1-8-16,0 2-5 0,-8 4-23 0,3 0-6 15,-7 4 6-15,-2 0-9 0,4-1-23 0,-10 2-6 16,4 7-5-16,-3-1-2 0,-3 3-5 0,-5 5-5 16,6-6-16-16,-7 9-2 0,2 0-3 0,-5 0-3 15,-6-3-1-15,5-1-5 0,1 1-1 0,4-8 0 16,0 5-1-16,3-4 0 0,0-4 0 0,-4-6-5 16,9 5-7-16,-2-7-30 0,8 2-23 0,-2-4-27 15,3-6-34-15,8 1-111 0,-4-4 160 0,16-3-135 16,-11 2-49-16</inkml:trace>
  <inkml:trace contextRef="#ctx0" brushRef="#br0" timeOffset="111055.5">22078 3746 1278 0,'4'9'465'0,"8"1"-315"0,4-1-97 15,-6 1-20-15,8 7-5 0,1-13-17 0,0-1 4 0,9 1-2 16,-1 2-3-16,-1-1 0 0,-4-1-2 0,6 2 0 15,4 2-3-15,-3-2-5 0,-5 0-9 0,-2-2-8 16,5-3-4-16,-2 2-11 0,3 0-7 0,1-10-5 16,-9 2-8-16,11-6-20 0,-6 5 15 0,3-9-47 15,-2 6 17-15,-1-6 52 0,-12 4-45 0,-1-6-24 16</inkml:trace>
  <inkml:trace contextRef="#ctx0" brushRef="#br0" timeOffset="111258.01">22763 2998 1676 0,'-4'0'619'0,"18"9"-480"0,-3-6-118 0,-10 6-9 15,11 0-12-15,3-7-1 0,1 5 1 0,-1 0 1 16,-6-4-4-16,5 0-58 0,-3 5-27 0,7-5-39 0,-2 4-38 15,-5 1-51-15,0-3-16 0,2 2 120 0,-7-1-117 16,-9 4 13-16</inkml:trace>
  <inkml:trace contextRef="#ctx0" brushRef="#br0" timeOffset="111989.43">22645 3265 1222 0,'10'2'499'0,"-3"-2"-343"0,7-2-115 0,11 2 36 16,-4-2-42-16,-6-5-12 0,8 5-8 0,0 2-2 0,-1-1-1 16,2 1 1-16,1 0-1 0,-7 0-1 0,0 1-3 15,8 3-1-15,-4 0 1 0,-5 3-1 16,1 3 1-16,-3-2-1 0,-11 1 3 0,4 2-1 16,-5-2 4-16,-2 7-1 0,-3-4 4 0,-3 1-1 15,-2-1 0-15,-5 4 0 0,1 2-1 0,1-4-2 16,-1 1-2-16,-3-2-2 0,-8 7-4 15,4-5 0-15,11 0 1 0,-10 0-1 0,-1-2-1 0,-2-1 1 16,8-3 1-16,-2 3 0 0,-1-5-2 0,7 4-3 16,-13-9-3-16,10 3-12 0,7-2-5 0,-6 1-6 15,-2-2-5-15,8-3-15 0,4-1-4 0,-2-4-7 16,3 2 7-16,8-3 3 0,-5 3 3 0,2-3 5 16,3 4 3-16,-2 2 11 0,3-1 11 0,4 2 11 15,-4 1-1-15,-3 0 7 0,7-1 2 0,-1 0 3 0,-10 3 2 16,15 1 4-16,3-1-5 0,-14-3 0 0,11 4-1 15,-5 0-2-15,-1 3-1 0,2 5 1 16,6-2 0-16,-8-4 0 0,-9 7 0 0,5-1-2 16,-1 1-1-16,-3-5 0 15,2-1 3-15,-6 9 3 0,5-8-2 0,-3 0 4 0,-1 5 1 0,-1-13 1 0,5 10 2 16,-5-10-1-16,0-1 1 0,0-1 0 0,0 2-2 16,1-4-5-16,-1 1-1 0,-1 1-4 0,2-7-2 15,0 7-1-15,1-5-4 0,1 3-4 16,2-4 1-16,-2 0 0 0,6-3 0 0,-3-2-1 15,1 1 0-15,3-3 0 0,-3-1 1 0,7-2 1 16,-6-2 0-16,5 1 1 0,0 3-2 0,8-6 3 16,-4 2 0-16,0-3 0 0,3 1 0 0,5-1 1 15,-5 1 0-15,1 1 1 0,-7 5 1 0,-1-4 0 16,9-3 1-16,-6 6 0 0,-5 0 0 0,3 1 3 0,1-2 1 16,0 2 2-16,1-2 5 0,-11 12-2 0,0-2 8 15,11-3 2-15,-13 7 4 0,-5 3 0 0,2 1 0 16,1 1-3-16,3-1-3 0,1 8 4 0,-4-2-9 15,-1 3 1-15,6-1-2 0,0 5-2 0,-2 3 2 16,-4 2-1-16,6-2-1 0,-3 0-1 0,0 5 0 16,-2 0-2-16,2 0-2 0,-3 0 0 0,1-4-2 15,-1 4 1-15,1 6 0 16,3-5-1-16,-2 2 0 0,1 4 0 0,-1-5 0 0,3 5 1 16,1 0-1-16,-2 0-3 0,4-9-8 0,-4 3-8 15,3-4-8-15,-1 0 3 0,-1-5-4 0,4-9-61 16,-2 3-25-16,0-8-95 0,-5 2-67 0,2-9 194 15,2 3-140-15,-6-12-67 0</inkml:trace>
  <inkml:trace contextRef="#ctx0" brushRef="#br0" timeOffset="112358.43">23428 3161 1345 0,'10'-2'565'0,"1"2"-381"0,0-2-113 0,-2-2 65 0,10 1-129 16,2 1-6-16,1 4-1 0,0 0 1 16,-2-1 0-16,6-1 0 0,-7 4-29 0,3-2-10 0,-2 4 38 15,3 0 0-15,-7-2 0 0,-3 5 3 0,2-4 1 0,-5 2 0 16,-3 1 1-16,1 0 3 0,-7 3 2 0,-5 5 0 16,6-12 0-16,-9 10 0 0,6 2-1 0,-10 1-1 15,-1 1 0-15,4-6-4 0,0 0-1 16,0 1 0-16,-4 2-1 0,0-9 0 0,-3 4 0 15,9-3 0-15,-4 3 0 0,2-1 1 0,-2 2 0 16,2-5-1-16,4 2 1 0,-1 2-1 16,2-4 1-16,1 3-1 0,2-1 1 0,0-3-2 0,4 1 1 15,4-1-1-15,-2 2 0 0,0 2-1 0,3-1 0 16,0-4 0-16,2 4-2 0,7-1-1 0,-1 1-1 16,-1-3 2-16,7-2-3 0,0 1-10 0,-6-4-12 15,3 2-11-15,-11 2-34 0,2-4-19 0,2-1-26 16,-5 1-33-16,8-12 88 0,-11 8-68 0,6-3-32 15</inkml:trace>
  <inkml:trace contextRef="#ctx0" brushRef="#br0" timeOffset="112759.66">23757 3249 2230 0,'17'-5'-2'15,"-5"2"-1"-15,-9 12-1 0,7-8 2 0,-2-1 0 0,5 0 0 0,12-9-2 16,1 5 0-16,-7 5 1 0,8-9-9 0,-1-4 7 16,3 0-28-16,-7-1-8 0,3 1-11 0,-10 7-2 15,3-4 0-15,-1-6 1 0,-5 9 9 0,3-4-5 16,-3 2 29-16,0 1 9 0,-5 2 11 0,8-3 10 16,-7 5 4-16,3-4 1 0,-5 4 1 0,3-5 1 15,-7 3-1-15,2-4 4 0,10-1-22 16,-11-3-20-16,2 1-9 0,-1 6-6 0,-4-4-3 15,0 6 0-15,6-4 11 0,-12 7 1 0,-1-4 31 0,2 5 3 16,-4 4 27-16,0-4 15 0,3 3 5 0,0 0 0 16,-5 3-9-16,3 4-2 0,0 2-2 0,0 3 2 15,7-4-19-15,-4 4-10 0,4 4-2 0,-2 4-2 16,0-2 0-16,5-2-5 0,-2 3-5 0,0 5 4 16,1-3 1-16,2-5-2 0,0 4 1 0,3-6-1 15,-3 4 0-15,-2-3-5 0,1 3-8 0,3-10-7 16,-4 3 5-16,1-4-33 0,-3 3-18 15,1-4-72-15,0-4-49 0,-1 2-58 0,-2-3 165 16,-3-1-125-16,2-1-54 0</inkml:trace>
  <inkml:trace contextRef="#ctx0" brushRef="#br0" timeOffset="113107.99">23903 3428 1023 0,'-3'2'389'0,"3"0"-268"0,-4 8-73 0,3 0 13 15,-2 2-13-15,6 1-5 0,0-2 2 0,6-1 0 16,0 1-5-16,0 2-12 0,4-2-2 16,-2-2-1-16,2 4-3 0,1-3 0 0,-4 2-3 15,7-1-1-15,-1-4-1 0,-2 1 0 0,-1-2 1 16,2 0-1-16,1-3 2 0,2-2 1 0,-6-1 2 16,2-5 0-16,-5 4-2 0,4-2 0 0,3-5-3 15,-3 3-2-15,0-5-1 0,0 1-1 0,1 1-4 0,-2 2-1 16,-2-5 2-16,2 0 1 0,-6-2-1 0,3-4 1 15,0 9-2-15,-2-9-1 0,-1 7 1 0,-2-1 2 16,6 0 0-16,-3 8 6 0,1-1 1 0,3 4 1 16,-5-2 1-16,2 1 3 0,-6 4 0 0,9 0-1 15,-7-1-2-15,-1 5-6 0,-2-1-2 16,1 4-2-16,1 0-2 0,1 1-4 0,10-5 0 16,-11 2-1-16,9 0-1 0,-2 1-1 0,3 1 0 15,2-8-17-15,-4 3-17 0,1-3-21 0,1 2-28 16,6-5-31-16,-4-2-132 0,2 2 177 0,-2-7-140 15,1 0-53-15</inkml:trace>
  <inkml:trace contextRef="#ctx0" brushRef="#br0" timeOffset="115375.9">25062 2952 659 0,'-1'-1'258'16,"2"0"-184"-16,-1 1-48 0,2 0 21 0,2-3-20 15,4 3 3-15,-4 2 9 0,11-4 4 0,-4 2 6 16,6 0-1-16,1 2 4 0,6 0-4 0,7-1-4 15,-10 0-3-15,4 1-10 0,-5 5-5 0,12-5-6 16,-12 1-3-16,2 0-7 0,-1 5-1 0,-8-1-1 16,11 0-2-16,-8 4 1 0,3-2 0 0,-6 2 1 15,-2 2 0-15,-7 4-7 0,-1 0-5 0,-2-2 4 0,-4 1-14 0,-6-3-10 16,5-7-6-16,0 1-2 0,-19 13-13 16,-1 10 5-16,-5-8-3 0,-1 3 3 0,-1-4 15 15,4 0 6-15,-13 0 5 0,13-9-1 0,4 4 20 16,1-11 7-16,-5 7 11 0,11-8-10 0,-10 3 17 15,6-1 6-15,8-4 4 0,-5-2 8 16,12 3 1-16,-4-2-2 0,8 0-3 0,-4 2 6 0,7-3-14 16,2 0-4-16,6 2-4 0,3-2-4 15,10-1-9-15,-7 0-2 0,4-3-2 0,5 4-1 0,10-2-4 16,1-1 1-16,-5-1 3 0,3 0-1 0,0-1 0 0,12 2 0 16,5 1 0-16,-1-4 0 0,-9-2 0 0,-2 2-2 15,7 2-2-15,-7-2-4 0,2 1-6 16,-6 1-12-16,-4-8-13 0,-4 8-61 0,-1 1-41 15,3-4-60-15,-3 2 131 0,-8-8-102 0,-2 4-52 16</inkml:trace>
  <inkml:trace contextRef="#ctx0" brushRef="#br0" timeOffset="116008.88">25771 2968 1848 0,'-8'0'31'16,"16"-4"-9"-16,-5 1-19 0,-13 5-3 0,17-1-1 15,-6-1-1-15,11-1 11 0,-5 2-7 0,10-1-6 16,-10 3-3-16,16-1 7 0,1 2 3 0,-8-2 1 16,3 1 2-16,-1 1-1 0,-1 2 2 0,-3-2-1 0,-10 3 1 15,2 3 0-15,1-1 0 0,1-3 3 16,-7 4 2-16,2-2 0 0,-9 4 0 0,-4 0 2 16,6-1-1-16,-6 4 2 0,-2-6 1 15,-2 5-5-15,-5 0 0 0,-1 5-2 0,7-7 0 16,-1 1-3-16,3-1 0 0,-5-3-2 0,-1 5-2 15,2 0 1-15,0-9 1 0,0 4 0 0,4 2 0 16,0-3 1-16,-5 0 0 0,15 4-1 0,-1-7 1 0,5 6 0 0,6-5 1 16,-2-1-3-16,-1 1 1 0,9-5-1 0,4 6-1 15,-6-4 0-15,5 2-2 0,0-3 0 0,-7 2-2 16,10-3 1-16,-4 4-2 0,3-6 2 0,4 3 0 16,-3-5 0-16,1-1-2 0,3 0-11 0,-3-1-6 15,-1-3-5-15,4-1-4 0,-10-2-18 0,1-8-9 16,1 4-10-16,-2-1-10 0,1-4-25 0,5 1-12 15,-14 0-9-15,5-2-11 0,3-5-46 0,-5 4-12 16,-1 3 4-16,0-4 9 0,-6-2 39 16,-4-1 18-16,12-1 39 0,-11 1 44 0,0 6 37 0,0-4 80 15,0-1 23-15,-2 1 36 0,-1 4 1 0,-3 3 20 16,6-3-18-16,0 1-10 0,0 1 34 0,0 6-53 16,-4-1-9-16,5 9-20 0,-1-3 3 0,6-3-19 15,-10 8-3-15,6 0-13 0,-2 8-7 0,8-4-7 16,0 2-5-16,-6 6-11 0,8-6-3 0,-5 9-3 15,2-2-1-15,-6 12-4 0,8-12 1 0,-9 4 2 16,2 4-1-16,2-1-1 0,2 8 0 16,1 2-1-16,-1-1 1 0,4 0-1 0,-5 8 1 15,4 0-4-15,0 3 1 0,-2 1-2 0,-1 3 0 16,-1-1 0-16,1-3 0 0,-2-4-1 0,3-1 1 16,-5 2 0-16,1-8 2 0,0 2 1 0,4-6 0 15,-4 3 1-15,2-5-1 0,2-2 1 0,-2-3-3 16,1-4-5-16,4-4-28 0,-7 2-15 0,2-7-19 0,1-2-22 0,3-3-24 15,-3 0-35-15,-1-3 83 0,1-1-66 0,-3-5-1 16</inkml:trace>
  <inkml:trace contextRef="#ctx0" brushRef="#br0" timeOffset="116292.79">26590 2910 1335 0,'4'-7'506'0,"7"-2"-304"0,-6 8-159 16,-1 1 100-16,-1 0-120 0,6-1-10 0,0 2-7 16,4 0-2-16,-1 0 2 0,5 2-29 0,-6-3 31 15,6 1-38-15,0 4 38 0,5 2 5 0,-2 0 0 16,-2-2 2-16,-3 5 2 0,-3 1 0 0,1-1 0 16,7 1 2-16,-10 2 2 0,2 0-4 15,-6 0 0-15,0 1-1 0,5 3-4 0,-4-4-1 16,0 4-2-16,1-2 1 0,-2 1-4 0,-3-1 1 15,0-1-1-15,2 1-3 0,-8 0-4 0,-3 3-6 16,1-3-10-16,-7 2-25 0,1-10 14 0,-5 9-15 16,1-2-42-16,-1-6-64 0,-2-2-39 0,5-6-48 15,-2 0 154-15,-12 0-106 0,8 1-69 0</inkml:trace>
  <inkml:trace contextRef="#ctx0" brushRef="#br0" timeOffset="116543.45">26540 3102 1447 0,'3'7'538'0,"-1"-1"-400"0,1-2-108 0,2 7 10 16,-1 2-20-16,0 4-10 0,1-2-3 0,-1-4-1 15,3 2 0-15,0 2 0 0,0-1-1 0,-2-1-2 16,12-2 1-16,-5-2 1 0,3 5 1 16,6-3 5-16,-15-5 3 0,-4-2 2 0,1 0 3 0,19 3 2 15,-7 0 3-15,9 1 3 0,-11 1 0 0,3-5-6 16,4-2-1-16,-3 0 1 0,4-2-6 0,-6 0-2 15,13-2-4-15,-5-1-1 0,3 0-1 0,1-4-5 16,-2 1-5-16,3-2-9 0,-5 1-21 0,4 0-17 16,-2-1 5-16,0-4-54 0,4-1-125 0,-1 1 167 15,4-7-117-15,3-3-51 0</inkml:trace>
  <inkml:trace contextRef="#ctx0" brushRef="#br0" timeOffset="119326.82">21656 4551 755 0,'4'-3'423'15,"-4"0"-237"-15,1 2-147 0,0 0 148 16,3-4-187-16,-1 0-3 0,4 3-1 0,3-2 3 0,-1 1-66 16,4-2 82-16,3 2 3 0,-1 3 0 15,4-2 0-15,2 2 0 0,-1 0-2 0,3-1 0 16,-3 2-2-16,3 1-1 0,-10 2 2 0,1-4-1 15,0 2 2-15,-6 2 2 0,8 1 0 0,-6-1 0 16,2 0-1-16,-4 6-6 0,6-5-1 0,-1 1 0 0,-3-1 0 0,-3 3-4 16,2 0 2-16,-8 2 2 0,0-5-2 0,3 5 1 15,-4 0-1-15,-3 1 1 0,1 1 0 0,1-2 1 16,-10 3-2-16,7 0-2 0,-6-2 0 0,1-2-1 16,-6 3 0-16,2 1-1 0,-5-1-3 15,1-1-1-15,5-4 0 0,0-2-2 0,1-1-3 16,3 1-3-16,3-2-1 0,-6-1-2 0,12-5-4 15,3 1-4-15,-1 0-1 0,-6 2-1 0,11-8-2 16,-8 6 1-16,12-9-1 0,-7 3 0 0,7-2 4 16,0-5 3-16,5 2 0 0,1 0 4 0,-3 1 2 15,7-4 1-15,-1 3 1 0,-3 2 2 0,1 4 2 0,-1-3 0 16,4 2 2-16,-1-1 3 0,-3 5 2 0,1 2 2 16,-2-3 2-16,0 4 6 0,2-1 0 0,-5 9 2 15,0-3 0-15,-6 2 0 0,-2 3 1 0,4-2-1 16,-2 4-1-16,-2 3-2 0,-6-1-3 0,-2-1 0 15,2 6-2-15,0-2-2 0,1-3-1 0,-4 5 0 16,1-4-1-16,-6 4 0 0,8 1 0 0,-4-7 1 16,1 5 0-16,1-3 0 0,0 1-1 0,-2 0-8 15,4-9-7-15,1 1-9 0,-1-2-10 16,3-3-13-16,-2 2-41 0,-2-1-19 0,2-5-22 16,3 2-14-16,-1-3 82 0,1-4-66 0,-4 4-27 15</inkml:trace>
  <inkml:trace contextRef="#ctx0" brushRef="#br0" timeOffset="119593.9">22464 4363 1258 0,'-6'5'457'0,"10"-1"-351"0,-4 4-87 15,2 1-1-15,-4 11-9 0,3-7-8 0,-1 9-2 16,3-3 1-16,5 4 0 0,-8 5 0 0,5 0 0 15,-2-1 0-15,1 4 0 0,1 1 0 0,1 0 0 16,-6 4 0-16,2-6 0 0,0 1 1 0,-2 3-1 16,0 2 1-16,3-8 1 0,-3 1-1 0,0 0 1 0,0 4-1 15,0 2 1-15,-4 0-1 0,7-20 1 16,0 2 1-16,-3 13-11 0,2 3 6 0,1-5-62 16,0-2-24-16,4-6-25 0,-4-3-109 0,0-10 160 15,-3-2-115-15,-1 7-46 0</inkml:trace>
  <inkml:trace contextRef="#ctx0" brushRef="#br0" timeOffset="119807.7">22434 4824 1400 0,'5'-3'521'0,"4"3"-358"0,-9 0-112 0,4-1-23 0,5-6-15 16,9 7-10-16,-2-2 1 0,-5 2-2 0,10-4 0 15,1 1-2-15,3-4 0 0,3 5-1 16,2-1 1-16,-4-5-1 0,3 3 1 0,-1 0-7 16,-1-3-14-16,-5 4-7 0,-4 3-10 15,5-3-11-15,-4-3-51 0,-4 6-32 0,-4-2-43 16,-3 6-70-16,4-9 167 0,1-1-119 0,-5-3-70 0</inkml:trace>
  <inkml:trace contextRef="#ctx0" brushRef="#br0" timeOffset="120461.79">22683 4463 1225 0,'8'-8'467'16,"-3"4"-334"-16,1-3-118 0,5 1-18 0,-2 0-10 0,3 6 6 15,-7 1-2-15,4-1 2 0,-1 7 3 0,0-3 2 16,-4 4 3-16,2-1 4 0,3 1 2 0,0 2 3 16,-4 5 3-16,0-3 2 0,-1 3 0 0,-10 4 0 15,10-1 0-15,6 3-2 0,-12-1-1 0,-6 2-1 16,12-3-2-16,-5 1-2 0,4-7-4 0,7 1-5 16,-10-2-9-16,1-4-33 0,-1 3-11 0,5-4-15 0,-11 1-12 15,7-10-14-15,-1 5-6 0,-6-3-16 16,-2-2 3-16,4 4 26 0,-3-10 9 0,7-2 9 15,0-1-2-15,0-3 4 0,-2 0 7 0,7-2 20 16,-1-5 10-16,-10 6 10 0,11-7 14 16,-7 0 16-16,-1 1 48 0,4 6 18 0,-5-4 15 15,-2 0 12-15,4 3 6 0,2-4 12 0,0 6-2 16,2 1-9-16,4 2-21 0,-6-2-10 0,6 6-7 16,4 1-9-16,-2 0-6 0,3-2-18 0,-5 6-5 0,15-2-3 0,-7-1-9 15,6 1 0-15,-6 0-1 0,6 3-4 0,-2 0-2 16,2 1-3-16,-6 2 0 0,-2 0 0 0,3 1-1 15,-7 6-4-15,5-6 1 0,-2 4 1 0,-3 1 0 16,-2 0 2-16,1 1 0 0,-6 1-1 0,-1 4-1 16,0-4 0-16,0 2-1 0,-7 1-4 0,4 2-2 15,-4-6-1-15,1 6-1 0,-8-4-2 16,5 0 1-16,-3-2-1 0,0-1 1 0,-5 1-2 16,4-2 2-16,1 2 2 0,0-7-1 0,-5 7 0 15,1-2 0-15,1-3 0 0,0 2 1 0,5-5 1 0,-4 0-1 16,12-1 0-16,-5 2-2 0,-1 0 0 0,14-6-1 15,-2 4-3-15,6 0-4 0,-3-2-2 0,-2 2 1 16,-5-2-1-16,5 0 0 0,8 1-1 0,-4-4 1 16,-5 3 6-16,8-5 1 0,5 4-4 0,6-7 1 15,-1 2 0-15,-1 1 1 0,2-4 1 0,-2 3-3 16,5-1-7-16,-3 0-23 0,-1 1-18 0,-4 4-20 16,3-2-26-16,0-6-122 0,-4 6 161 0,-3 0-98 15,4 6-37-15</inkml:trace>
  <inkml:trace contextRef="#ctx0" brushRef="#br0" timeOffset="120878.69">23391 4212 994 0,'-6'0'442'0,"-6"2"-280"0,11 2 26 15,1-4-142-15,3 4-30 0,-3 2-16 0,2 3-3 16,-4 4 1-16,9-2 2 0,4 0 2 0,-6-3 0 15,-1 8 0-15,-1-1 2 0,-5-2 1 0,2 0 1 16,1 0-1-16,-3 1 0 0,-3 5-2 16,-1 2 1-16,6-5 0 0,2 2 1 0,-2-4 1 0,-6 0 2 15,3-3-1-15,5 7 1 0,-1-10 3 16,1 1 1-16,-2-2 0 0,5-2 1 0,-6 1 1 16,4-2-2-16,-2 0 3 0,-1-1 1 0,-15-1 0 15,15-1 0-15,-8-1-1 0,6 0 1 0,0 0-5 16,-5 0 2-16,7-3 0 0,9 1-1 0,-2-1-3 0,-1-1-2 15,0-2-1-15,0 1 0 0,0 0-1 0,13-3 1 16,-16 0-4-16,13 0 1 0,4 4 0 0,-6-5 2 16,8 2 0-16,-3-2 1 0,3 2 0 0,-5 1 0 15,4-2 0-15,-4 2-1 0,3-1-1 0,-7 2-1 16,1 1 1-16,-1-1-2 0,0-1-3 0,-2 3-4 16,0-3-7-16,-8 9-7 0,0-7-9 0,1 4-20 15,-5 2-9-15,-1-3-12 0,-2 1-8 16,-8 4-9-16,1 0-28 0,2-4-9 0,-9 12-13 15,2-8-3-15,-5 10-78 0,-5-1 143 0,-4 0-105 16,-2 3-25-16</inkml:trace>
  <inkml:trace contextRef="#ctx0" brushRef="#br0" timeOffset="121045.38">23291 4601 413 0,'-24'15'270'0,"0"4"-77"0,6-8-86 0,-5 4 55 16,9-4-15-16,1 2-31 0,2 1-3 0,5-4-20 0,5 1-12 0,2-1-31 16,2 0-10-16,-1 3-4 0,8-3-6 0,0 0-11 15,5-2-10-15,-1 1 8 0,3-1 1 16,-2 1-1-16,8 0 2 0,4-3-6 0,3 2 0 15,0-5-1-15,-1 0 0 0,6 0-2 0,-1-4-1 16,0 1-1-16,-1-5-5 0,-7 2-10 0,4-6-38 16,0 3-28-16,-6 4-39 0,6-3-62 0,8-2 120 15,-12-3-98-15,5-1-63 0</inkml:trace>
  <inkml:trace contextRef="#ctx0" brushRef="#br0" timeOffset="121808.68">24331 4176 752 0,'-5'2'350'16,"5"0"-225"-16,1-2-86 0,-5 9 54 0,4-1-59 15,-1 4-4-15,-3 0-13 0,0 6-3 0,2 5 0 16,-3-3 3-16,5 1-6 0,7 1-1 0,-12 0-8 15,3 7-2-15,2-4 6 0,-2 0-2 0,2-1-1 16,-2 2-3-16,5-2 7 0,-3-13 2 16,0-6 0-16,1 2 3 0,3 15 2 0,-5-5 3 0,9-5-3 15,1 5-12-15,-1-9-38 0,-8-4-27 0,3-1-25 0,-4-2-41 16,8-11-55-16,7 5 115 0,-10-5-100 0,7-5-19 16</inkml:trace>
  <inkml:trace contextRef="#ctx0" brushRef="#br0" timeOffset="122196.24">24506 4065 1094 0,'5'3'457'0,"-5"3"-299"0,3-3-115 16,1 4 38-16,-1 2-45 0,-1 1-14 0,3 5-12 0,0 0 0 16,1 4-1-16,2-1-2 0,-4 1-2 0,2 3-1 15,0 3-5-15,0-3 1 0,1-1 3 16,-9-3 0-16,4 8 1 0,-1-8-1 0,-1 3 3 15,-1 1 2-15,-2-6 4 0,0 1 10 0,-1-1 1 16,1 4 1-16,-2-6 3 0,-2-3 2 0,0 2 2 16,1-4 4-16,-2 0-8 0,-1-7-5 0,-2 3 0 15,3-1-1-15,-1-4 0 0,-2 0-2 16,0-5-3-16,1 1-5 0,2 1 3 0,-1-1-4 0,0-3-2 16,1-3 0-16,0 1-4 0,3-3-3 0,-2 1-1 15,-2 2-2-15,1-1-6 0,8-2 3 0,-1 3-7 16,-3-2-1-16,4 2-4 0,4-1-1 0,5 3-1 15,0-2-4-15,-1 2 2 0,0 2-6 0,5-5 6 16,1 3-5-16,5 2 7 0,-5 1 1 0,4-4 1 16,4 3 2-16,-4 4 6 0,2-1 0 0,-4 2-10 0,2-7-7 15,4 1-7-15,-11 5-7 0,2 1-26 16,-1-6-15-16,6-5-17 0,-4 5-16 0,-4 1 2 16,-1 2-80-16,0-3 127 0,-3-3-88 15,5-5-16-15</inkml:trace>
  <inkml:trace contextRef="#ctx0" brushRef="#br0" timeOffset="122445.29">24738 4019 940 0,'-1'8'454'0,"8"-1"-235"16,-2 10-142-16,-5-5-45 0,0 9-7 0,-1 2-1 16,7 0-15-16,0 4 6 0,2 1-6 15,-8 0-2-15,0 3-2 0,11-2 0 0,-5 2-1 16,1 0 0-16,-5 4-1 0,-4 1 1 0,11 0 0 0,-5 3-1 15,3-1-1-15,-2 1 2 0,-1-5 0 16,0 1 0-16,2-7 0 0,-11 4 0 0,5-3 2 16,2-3 0-16,-2-5-1 0,0 0-6 0,-5 0-11 0,4 0-16 15,-6-10-19-15,6 0-65 0,-5-3-47 0,2-6-45 16,-6 0 132-16,4-7-107 0,5-2-45 0</inkml:trace>
  <inkml:trace contextRef="#ctx0" brushRef="#br0" timeOffset="122631.93">24771 4373 1407 0,'7'-7'515'0,"-2"6"-356"0,6-6-126 16,-4 0 10-16,4 4-11 0,5 3-15 0,0-5-8 16,2 3-4-16,2-1 1 0,0-5-23 0,4 6 19 15,1-1 1-15,-4 1-2 0,-10 1 0 16,-6-1 0-16,2 2 1 0,17-6-2 0,-2 1 2 0,-3 1-11 15,3 2-12-15,-2-1 8 0,-6-4-93 0,3 2-45 0,-11-5-78 0,-7 5 163 16,0 3-129-16,1 1-48 0</inkml:trace>
  <inkml:trace contextRef="#ctx0" brushRef="#br0" timeOffset="123114.43">24972 3983 1388 0,'11'0'539'0,"1"-2"-388"15,4 1-145-15,2-3-6 0,-3 1-10 0,13-2 6 16,-5 2 3-16,7-3 5 0,2 1 1 0,-10 2 1 16,4 3-1-16,-4-1-1 0,3-2 1 0,-5 3-1 15,-3-2 1-15,-2-1 1 0,-5 2 1 0,8-1 1 16,-4 1 0-16,-3-1 1 0,2 1 1 15,-7 1 0-15,-1-1 0 0,-4 1-6 0,2 1-9 16,1-3-27-16,-4 2-10 0,0 0-12 0,-7 0-10 16,1 0-7-16,-1 0-9 0,-7 1-8 0,-3 1 17 15,2 0 23-15,-6 2 11 0,8 4 10 0,-7-5 11 16,0 3 7-16,4-3 15 0,1 0 17 0,-4 3-5 16,1 1 4-16,-3-2 12 0,-3-4 4 0,9 6 3 15,-3 1 4-15,7-1 3 0,-2 4-1 0,9-6-2 0,-1 2-2 16,1 2-8-16,-1 1-5 0,5 1-3 0,-1 0-3 15,1-1-11-15,0-1 1 0,8 2-1 0,-1 0 0 16,-3-5 0-16,7 4 1 0,-5-4 0 0,3 2 4 16,8-6 0-16,1-1 0 0,-2-1-1 0,8-2 0 15,-6 2 2-15,10-1-4 0,-1-6-1 16,-17 4-4-16,11-1 0 0,-6 0-2 0,-1 0-4 16,-5 0 1-16,1 0 1 15,10 1-3-15,-12-8-18 0,4 6-17 0,7-1-18 0,-8-2-23 0,-1 6-30 16,-10 1-37-16,0 3-115 0,-1-4 171 0,-3 2-98 0,-1 1-66 15</inkml:trace>
  <inkml:trace contextRef="#ctx0" brushRef="#br0" timeOffset="123314.81">24882 4325 1352 0,'-3'2'495'15,"3"1"-365"-15,4-3-97 0,-2 4 4 16,8-3-11-16,4 0-3 0,-4 3-1 0,4-3-9 0,6 1-1 15,10 0-1-15,-4 0-4 0,8-7-3 0,-2 4-1 16,5-4-1-16,1 0 1 0,5 0 0 0,-6-1-1 16,1 1-2-16,-2 3 2 0,-4 0 1 0,5-5 1 15,-5 5-5-15,-8 2-25 0,-2-6-18 0,-4 5-19 16,5-3-29-16,-12-1-133 0,4 1 167 0,-12 2-130 16,1-4-56-16</inkml:trace>
  <inkml:trace contextRef="#ctx0" brushRef="#br0" timeOffset="123461.67">25322 4276 1013 0,'-19'5'488'0,"14"0"-303"0,-1-1-133 15,3 1 71-15,0 3-88 0,1 2-25 16,6-6-10-16,-3 5-5 0,10-3 0 0,-10 1-9 0,1 6-17 0,3 0-17 16,-2 0-18-16,-3-3-62 0,7 3-34 0,-2-3-37 15,1 3 119-15,-2-1-99 0,1 1-21 0</inkml:trace>
  <inkml:trace contextRef="#ctx0" brushRef="#br0" timeOffset="123696.9">25329 4495 726 0,'0'0'391'0,"3"-3"-203"0,2 1 2 16,-5 1-19-16,6-1-22 0,6 0-98 0,5-5 18 16,-4 5-13-16,-4 2-5 0,7-3-7 0,1-1-15 0,6 3-3 15,-5 0-4-15,-1 0 0 0,-2 7-2 0,2-1-3 16,1-3-3-16,-5 6 0 0,-1 2-1 0,-1 0-1 15,-2 6 1-15,-1-2-2 0,0 0 1 0,-4-4 1 16,3 6-7-16,-5-1 1 0,0 1 1 0,-3-1-1 16,1-4-2-16,-3 3 1 0,-2-2-26 0,4 0-12 15,-2-4-16-15,-3 7-48 0,2-11-24 0,0 3-34 16,0-4-43-16,4-5-76 0,-3 2 179 0,-6 3-122 16,7-7-28-16</inkml:trace>
  <inkml:trace contextRef="#ctx0" brushRef="#br0" timeOffset="124013.76">25869 4108 1141 0,'-6'14'475'0,"-1"-2"-335"0,3 4-117 15,4-7-18-15,0 6-2 0,-1-2 1 0,7-9 3 16,1 2 2-16,-2-1 3 0,4 1 4 0,2-9 5 16,-2 5 3-16,7-8 3 0,-3 0 0 0,0 3 3 15,0 0 1-15,0-7-2 0,-6 6 4 0,6-2-4 16,0-2 2-16,-7 3 1 0,3-5 3 0,-2-2-4 0,-1 0-2 16,-5 0 0-16,5-1-6 0,-7 2 1 0,-6-1-11 15,0 2-6-15,-1 0-6 0,0 3-3 0,-8 3-5 16,4-3-4-16,-7 6-6 0,4-5-6 0,-2 8 5 15,0-2-5-15,-6 7-30 0,2-4-24 0,6 2-32 16,-2 2-43-16,3 1 105 0,1 2-82 16,1-4-33-16</inkml:trace>
  <inkml:trace contextRef="#ctx0" brushRef="#br0" timeOffset="124269.15">26150 3932 1505 0,'2'1'522'0,"-4"0"-410"0,13 1-95 15,-10 0-6-15,-3 1-11 0,-3 3-4 0,5-3 1 16,-2-2 3-16,10 7 1 0,-2 0 0 0,-7-2-1 16,16 0 1-16,-12 5-1 0,2-1 2 0,6 3-2 15,-1 1 1-15,-5-3-1 0,-6 3 0 16,1 0 0-16,-8 4 0 0,2-3 0 0,4 1 0 15,2-2 0-15,3 4 0 0,-2 0-33 16,4-1-25-16,-2-1-96 0,-1-2-65 0,7 0 161 0,-6-10-118 0,-5 10-115 16</inkml:trace>
  <inkml:trace contextRef="#ctx0" brushRef="#br0" timeOffset="124647.81">25816 4343 1225 0,'-6'-2'501'16,"-1"4"-351"-16,8 1-117 0,6-2 68 16,-4 1-76-16,12-2-19 0,-3 0-5 0,-2-2 1 0,4 2 3 15,2 0 3-15,2-1 5 0,-2 0-28 0,4-2 29 16,0 2 3-16,4 0 6 0,-1 1 3 0,-3 5 1 16,4-5 1-16,-5 5 2 0,-1-3 0 0,-2 3-3 15,2 0-1-15,-6-2-3 0,1 5-3 0,-1-5-2 16,-2 3-2-16,4 0-4 0,-8 0-1 0,-2 1 0 15,-3 0-2-15,5 1-3 0,-6-3 0 0,-1 1-1 16,-6 2 1-16,-4-2-3 0,6 4 0 0,-1-2 0 16,-6 3-1-16,-2-3 1 0,7 3 0 15,0-1 0-15,-3 0-1 0,-1 0 0 0,2-1 0 16,5 0 1-16,-2 2-1 0,6 2 1 0,-6-8 0 16,-1 3 0-16,5 0 3 0,3-1 1 0,-1 1 1 15,0-2 0-15,3-3 3 0,4-1 0 0,0 4-1 16,4-6-1-16,10 1-2 0,-7-1-2 0,3-6-2 0,-15 2-1 0,14-1-3 15,-10 0-8-15,15-1-20 0,-16-2 11 0,6 3-38 16,2-5-19-16,9 2-24 0,4-1 5 0,-7-3-17 16,10-6 58-16,-15 7-38 0,1-8-7 0</inkml:trace>
  <inkml:trace contextRef="#ctx0" brushRef="#br0" timeOffset="124914.54">26189 4121 1131 0,'-4'1'507'0,"15"-3"-320"0,-8 2-136 16,-7 0 73-16,9 2-106 0,2-7 2 0,6 4 1 15,-8 1 3-15,13-4-2 0,-14 4 0 0,2 2-3 16,2 1-2-16,2-6-2 0,-1 6-1 0,3-6-8 15,-9 3-1-15,7 0-2 0,0 2-3 16,4-4-11-16,-1-2-38 0,-3 5-26 0,3-4-43 16,5 3-50-16,-6-1 116 0,2-8-97 0,-1-1-61 15</inkml:trace>
  <inkml:trace contextRef="#ctx0" brushRef="#br0" timeOffset="125367.63">26460 3864 779 0,'2'-3'353'0,"-2"3"-234"0,9-7-89 16,-3 2 53-16,3-1-70 0,2-1-3 0,-1 2 9 15,3 1 9-15,-2-4 7 0,3 3 7 0,1 1 4 16,-4 3 3-16,6-3 11 0,1 0 0 0,1 3-8 0,-6-2-5 15,2-2-4-15,2 1-3 0,-5 2-4 0,9-2-6 16,-16 3-12-16,9-4-1 0,-9-1-3 0,4 6-2 16,-2 3-3-16,-4-3-2 0,4 1-19 0,-7-1-10 15,0 1-6-15,0 9-15 0,-4-3-4 0,0-7-4 16,-4 6-1-16,-7-3-3 0,4 3 18 0,-3 1 2 16,7-6 4-16,-11 0 17 15,3 2 4-15,0-1 1 0,-1 0 2 0,8 7 2 0,-8-6 5 16,3 3 5-16,-4-1 9 0,4 3-3 0,6-3 3 15,-1 4 5-15,-3-5 7 0,1 1 4 0,8-1 3 16,-6 6-2-16,8-4-2 0,2-5 0 0,2 1 0 16,-1 3-2-16,1 0-1 0,2-2-1 0,-1 2-3 15,3-4 1-15,7 2-1 0,-5-1-1 0,-1 1-2 16,5-3-1-16,8-2-6 0,1 1-1 0,-5 0-3 0,-7-2-1 16,6-4-3-16,5 4-1 0,2-3-4 0,-10 1-10 15,-2 3-12-15,0-4-12 0,4 5-17 0,3-3-72 16,-9 0-50-16,1 6 121 0,-1-2-84 0,-1 2-30 15</inkml:trace>
  <inkml:trace contextRef="#ctx0" brushRef="#br0" timeOffset="125592.51">26443 4043 1075 0,'3'7'613'0,"3"-4"-349"15,-2-2-191-15,6 4 174 0,2 0-235 0,4-5-17 16,-1 1-6-16,3-2 5 0,2 1 1 16,2-1 1-16,0-2 1 0,8-2 1 0,-5 1 1 15,0 3 1-15,0-1 0 0,-1 3 0 0,-4-3 0 16,0 2 1-16,-5 0 0 0,-5-1 0 16,2-2 0-16,1 1-20 0,-5-1-23 0,-1 1-35 0,2 1-50 15,-8 2-77-15,2-1 145 0,-3 2-114 0,-2-2-77 16</inkml:trace>
  <inkml:trace contextRef="#ctx0" brushRef="#br0" timeOffset="126131.96">26530 4139 1616 0,'6'2'542'0,"-2"4"-419"15,8-2-112-15,1-2-15 0,4-1-2 0,4-5 2 16,1-2 0-16,-8 9 1 0,11-6 0 0,-1-1-19 0,-1 2 22 15,-4 2 1-15,6-5 2 16,-2 5 0-16,-5 0 2 0,7 0 1 0,-10 5 0 16,-1-2 2-16,1 1 0 0,-2-2 2 0,-4 4 0 15,-1-3 0-15,-1 3-2 0,-5-1-4 0,3-5-7 0,-8 2-10 0,0 4-12 16,0-3-13-16,-5 5-30 0,0-3-10 0,-3-1-10 16,-1-1 1-16,-8 3 5 0,2 0 6 0,8 6 10 15,-5-7-8-15,-10 4 31 0,5 3 29 0,-10-5 8 16,17-1 4-16,-3 4-4 0,-6-9 7 0,-1 3 3 15,2-4 21-15,10-2 3 0,5 2-3 0,0 0 7 16,-9 6 8-16,7-7 11 0,7-1 7 0,-3 2 3 16,2 2 15-16,-1-1-16 0,3-1-15 0,11-1-7 15,-4-4-8-15,12 4 2 0,-9 1-21 16,10-3-5-16,1-1-16 0,-2 3 10 0,0-2 0 0,0 3-1 16,1 0 0-16,-1-1-7 0,3 0 8 0,-3-1 0 15,-1 0 0-15,2 0 1 0,-3 3 1 0,-5-1 2 16,3-4-1-16,-11 7 0 0,2-3-2 0,-6 4-1 15,2-1 0-15,-7 2-5 0,-1-4-1 0,-4 5-1 16,-2-2-1-16,-1 0-1 0,-6 6 0 0,6-5 2 16,1 3 1-16,-7 1 2 0,8-2 2 0,-5 4 2 15,5-2 0-15,-7 2 3 0,14-5 1 16,-3 2 1-16,-3 0 0 0,3 0 0 0,-1-3 0 16,5 2-1-16,3-1-2 0,15-1-1 0,-13 0-1 15,8-3-1-15,8-1-8 0,-4 1-5 0,7-1-8 16,-1-2-8-16,3-6-28 0,-4 1-19 0,6-1-25 15,-2 0-27-15,12-5-88 0,-3 3 148 0,-4-5-117 16,2 3-39-16</inkml:trace>
  <inkml:trace contextRef="#ctx0" brushRef="#br0" timeOffset="126434.52">27224 4112 1261 0,'-15'9'477'0,"7"-1"-353"0,3 1-99 15,7-1 10-15,-8 3-16 0,-4-2-16 0,11 0-2 16,-3 0-1-16,11 0 0 0,-5-2 12 0,-8 1 3 0,6 0 3 16,15-3-1-16,-1 1 8 0,-2-7 4 0,6 0 1 15,-17 3 2-15,22-6-6 0,2 2-1 0,-11-5 0 16,4 2-2-16,1 3 0 0,-4-6-1 0,1 5-2 16,0-5-1-16,-4-8-3 0,0 1-1 0,-7 4-7 15,2-5-3-15,-9 6-6 0,1-2-3 16,-2-4 0-16,-6 8-3 0,-1-2-6 0,-9 5 4 15,7-2 5-15,-8 4 0 0,-2-1 3 16,-3 4-1-16,-3 3-2 0,0 2 0 0,-3 2 2 0,8-6-5 16,6 1-1-16,-6 2-14 0,0 2-9 0,6-3-15 15,5-1-18-15,1 3-79 0,-6-1-53 0,1 5 135 16,-6-1-97-16,24-4-32 0</inkml:trace>
  <inkml:trace contextRef="#ctx0" brushRef="#br0" timeOffset="126715.79">27578 3822 1337 0,'2'1'495'15,"1"4"-390"-15,0-1-94 0,1 9-5 0,-4-1-12 16,0-1 5-16,-2 3 7 0,2-3 6 0,5 5 6 0,-5 9 5 15,-3-1 3-15,8-6 3 0,-1 6 3 0,11 2-7 16,-14 10-4-16,9 5-2 0,-4-2-1 0,7-8-2 16,-6 7 0-16,-4 2-5 0,-3-2-1 0,1 0 0 15,10-5 0-15,-8 0 1 0,5 1-9 0,-7-3-12 16,8-1-38-16,1-2-12 0,-13 4-79 0,10-9-57 16,-7-4-81-16,0 0 181 0,0-12-143 0,0 6-60 15</inkml:trace>
  <inkml:trace contextRef="#ctx0" brushRef="#br0" timeOffset="127899.79">28792 3650 1164 0,'7'-1'391'0,"-1"-1"-319"0,7 0-58 0,-1 4-14 16,7-1 0-16,-5-1 3 0,10 8 9 0,-2-4 4 16,-3 0-1-16,4 4-1 0,8-1-8 0,-7-4 1 15,-3 1-2-15,0 1 0 0,-6 4-3 16,5-3-1-16,4-5 2 0,-13 7 2 0,-2 4-1 0,4-3 3 16,-3 4 0-16,1-1 3 0,-1-1 2 0,-10-1-1 15,3 3-2-15,-3-7-14 0,-12 7-13 0,-8 4-15 16,11-8 6-16,-14 5-80 0,-1-2-23 0,-5 1-5 15,-1 4-31-15,-4-5-10 0,4 1 1 0,0-2 23 16,-12 3-4-16,10-2 97 0,-1-1 33 0,-1-2 15 16,5-2 41-16,4 4 42 0,2-3 19 0,6-4-2 15,3 1 8-15,-2-2-10 0,7-2 0 0,6 4 9 16,3-7-2-16,4 4-10 0,0-4 11 16,12 2-16-16,-3-1-5 0,7-1-8 0,4 1-9 15,0-1-18-15,6-4 2 0,4 2-6 0,10 2-16 16,-2-3 10-16,11-1-3 0,-3-2-3 0,0 1 0 15,3 2-1-15,-3-5-11 0,2 4-14 0,-8-2-19 16,-1 4-26-16,7-1 12 0,2 1-182 0,-9 3 174 0,-2 1-87 0,-1-1-81 16</inkml:trace>
  <inkml:trace contextRef="#ctx0" brushRef="#br0" timeOffset="128275.39">30251 3390 1364 0,'-8'7'463'0,"-8"1"-374"15,1 0-79-15,-2 6-9 0,0 2-7 0,2 1-3 16,-1-3 3-16,-5 3 6 0,-2 3-2 0,7-1-10 15,-4-2-13-15,-6 9-38 0,2-7-14 0,0 1-14 0,6-8-9 16,-6 8-12-16,5-8-13 0,-4 3-51 0,9-8-21 16,0-2 138-16,0-7-83 0,1 1-39 0</inkml:trace>
  <inkml:trace contextRef="#ctx0" brushRef="#br0" timeOffset="128459.23">30321 3431 1502 0,'10'5'514'0,"-2"-1"-349"15,5 1-63-15,1 2-77 0,-3 2-20 0,2 0-5 16,0 3 0-16,6 2-28 0,-8-4-23 16,8-1-26-16,-7 3-34 0,7-7-145 0,-11 5 191 15,10-1-152-15,-9-3-67 0</inkml:trace>
  <inkml:trace contextRef="#ctx0" brushRef="#br0" timeOffset="128866.21">30299 3566 1608 0,'0'10'561'0,"-2"-6"-440"0,-2 5-103 15,1 2-6-15,-3-2-10 0,0-4-33 0,3 2-17 16,2 8-14-16,-6 2-24 0,-5-5-26 16,2 2-53-16,-5-1-13 0,0 3-19 0,-2 6 11 0,-5-11-2 15,0 5 23-15,0-12 35 16,1 13 36-16,8-11 70 0,4 2 20 0,-6-3 20 16,-2 4 21-16,-2-6 17 0,11-5-4 0,3 7-9 15,-10-1-16-15,21-4-36 0,-19 3-9 0,12-3-3 0,-4 1-3 0,6-1-12 16,4 0 27-16,3-2 41 0,-5 2 24 0,-14 1 37 15,19-2 22-15,-4 0 16 0,2 0 23 0,6-3 18 16,-4 4-22-16,-2-3-38 0,12-1-11 0,5-3-16 16,-5-2-17-16,10 5-12 0,-1-1-20 15,3-6-4-15,1 6-4 0,2-2-2 0,5 3-7 16,-7 1-2-16,2-1 0 0,4-3-3 0,-9 5-2 16,6 2-3-16,-12-1-3 0,-2-1-9 0,-2-2-34 15,4 2-21-15,-9 3-33 0,-9 0 19 0,-6 5-112 16,2-1-76-16,5-1 173 0,-12 4-125 0,-8 5-30 0</inkml:trace>
  <inkml:trace contextRef="#ctx0" brushRef="#br0" timeOffset="129100">30241 3897 1504 0,'10'0'525'0,"-1"2"-413"16,4 2-90-16,6 0-4 0,-1 2-9 15,11-1-2-15,-6-1 1 0,-1 4 0 0,-8 3-1 16,12-4-1-16,-9 6 1 0,1-4 0 0,-5 4 0 16,-7 0 0-16,-3-4 0 0,4 3 0 0,9-5-1 15,-16 3-1-15,-5 2-2 0,0-1-1 0,4 0-1 16,-6-1 0-16,5 1-1 0,-3-3 0 0,-7 1-4 0,1-1-11 0,10-6-13 16,-6 4-20-16,5-5-70 0,0-1-37 0,-5 4-46 15,-5-2-58-15,10-4 160 0,0-1-134 16,2-2-31-16</inkml:trace>
  <inkml:trace contextRef="#ctx0" brushRef="#br0" timeOffset="129602.13">30793 3691 1442 0,'-4'4'474'0,"1"4"-328"15,-4 4-106-15,4 1-39 0,2 1-2 0,1-8 4 16,-1 4-3-16,1 4 2 0,1-2 28 0,1 1-29 16,3-4 1-16,2-6 0 0,-3 7 1 0,0-1 1 15,2-5-1-15,1 0 6 0,4 0 2 0,-4-4-1 16,6-1 6-16,-6 2 0 0,2-5 1 16,1 1 0-16,-4-3 2 0,12-3-6 0,-12 0-3 15,2 3 6-15,0-2-20 0,3-4-6 0,-1 1-3 16,5 0-3-16,-8 0 0 0,-11 1 1 0,4-2 0 15,2-5-2-15,6 3 18 0,-18 2 7 0,-3 0 4 16,2-2 3-16,8 2 0 0,3 3 0 16,0 5-1-16,0 0 0 0,-7-4-2 0,4 0-2 0,-11-2 0 0,17 5 0 15,3-2-1-15,5 5 1 0,-7-3 1 0,3 5-1 16,-2-4-1-16,0 1-1 0,-2 2-1 0,2-1 0 16,10 1 0-16,-4-3-1 0,-2 6-1 15,12-2 1-15,-3 2 2 0,4-1-1 0,3 2 1 16,-8-1 0-16,-1 2 4 0,0 1 0 0,3-2 2 15,-3 2-1-15,0 3 0 0,-2 2 3 0,2-2-3 16,-5 6 2-16,2-4-5 0,-6 7 0 0,1-1-1 16,-4 0 1-16,3-5-1 0,-5 1-4 0,-1 3 4 0,1 3-4 15,-2-1 0-15,1-6 1 0,1 5-1 0,-2-2-2 16,-2 7 1-16,2-8-2 0,-1 2-4 0,-1-5-7 16,2 5-10-16,-3-6 3 0,2 1-56 0,1-2-23 15,0-5-29-15,-1 4-36 0,0-7-141 0,1 2 212 16,-3-1-165-16,3-1-61 0</inkml:trace>
  <inkml:trace contextRef="#ctx0" brushRef="#br0" timeOffset="129836.58">31614 3370 1716 0,'0'-1'746'0,"5"15"-540"0,-4-2-188 0,1 10 11 15,1-2 8-15,2 7-36 0,-2-3 0 0,-1 3 1 0,-1 2-122 16,2 7 121-16,-1 4 1 0,1-11 0 16,-2 10-24-16,-1-5 24 0,1 6 0 15,-2-3 0-15,1 0 1 0,-1-8-1 0,-1 3 1 0,0 2 0 16,-1-1-3-16,2-15 1 16,0-9 1-16,1 1-36 0,-1 26-38 0,1-1 32 0,0-8-140 0,3-4-118 15,3-11 219-15,-7 17-163 0,7-38-73 16</inkml:trace>
  <inkml:trace contextRef="#ctx0" brushRef="#br0" timeOffset="132819.16">26522 4924 1070 0,'-4'1'396'0,"-1"5"-309"0,4-6-77 0,2 0-7 15,-2 1-7-15,4-3-2 0,1 2 3 0,2-5-2 16,3-3 5-16,0 11 4 0,-2-8 4 0,-1 7 7 0,14 1 4 15,-3-5 5-15,0 1 5 0,-6 4 15 0,6-6 0 16,6-3 1-16,4 4-3 0,-7-5-3 0,-1-1-4 16,-2 8 1-16,2-4-13 0,6-2-12 0,-10 2-2 15,3 0-7-15,-3 1-6 0,2-1-12 0,-2-1-49 16,-1 0-35-16,-3 2-24 0,2 2-38 0,-5 0 102 16,1 0-91-16,-10 2-48 0</inkml:trace>
  <inkml:trace contextRef="#ctx0" brushRef="#br0" timeOffset="133086.69">26681 4893 932 0,'-11'6'384'0,"4"-5"-256"0,-2 4-74 0,5 3 21 16,3-1-12-16,-13 4-13 0,3 3-6 0,9 2 0 16,2-1-1-16,-9 2-3 0,6 0-14 0,-11 0-3 15,6 2-4-15,6-1-1 0,4 0-5 0,2-5-1 16,-9 0 0-16,5 5 0 0,-1-6-2 15,6 4 3-15,5-12 6 0,-4 3 1 0,5-2 0 0,-10 4 1 16,19-10-1-16,-5-3 2 0,6 6-2 0,2-14-1 16,-3 9-7-16,7-7-3 0,-4 2-1 0,18-1-3 15,-19-1 1-15,6-1-4 0,-3 2-2 0,3-2-9 16,-4 5-11-16,-4-5-40 0,-3 3-21 0,-3 3-24 16,6-3-29-16,-7 6-120 0,-1-5 174 0,-6 3-137 15,0 2-40-15</inkml:trace>
  <inkml:trace contextRef="#ctx0" brushRef="#br0" timeOffset="133303.78">26490 5367 1605 0,'6'0'583'0,"4"0"-439"0,2 1-120 16,3-1-1-16,8 0-10 0,3-1-15 0,-5-2 1 15,11-3 1-15,9-5 0 0,-3 3 4 0,-4 1 0 16,9-5 1-16,-11 2-3 0,12 0-24 0,-9-1-15 16,8 5-16-16,-11 1 6 0,4 0-92 0,-6 1-32 15,-12 3-37-15,5 1-43 0,-9 2 159 0,-8 4-115 16,-10-1-61-16</inkml:trace>
  <inkml:trace contextRef="#ctx0" brushRef="#br0" timeOffset="133619.26">26782 5373 1363 0,'3'3'551'0,"1"-3"-384"0,2 0-132 16,3 1 47-16,0 1-80 0,0 5-4 0,-2-3 2 16,2-2 1-16,6 5 2 0,-9-5 1 0,4 2-2 15,0 9 0-15,0-4 1 0,-3 0-1 0,0 0 3 0,-1 2 0 16,-13-2 0-16,14 8 2 0,-14-2 2 15,3-3 8-15,-5 6 2 0,3-3 1 0,-4 1 1 16,6 0 4-16,0 1-1 0,-5-3 0 16,3-4-2-16,2-4-6 0,0 11-3 0,4-14-1 15,-2 6-3-15,5-4-1 0,-2 4-1 0,2-5 0 16,4 5 0-16,2-9-1 0,0-3-2 0,1 5-1 16,4-5-3-16,1 2-4 0,1-8-3 0,-2 5-17 0,5 1-16 0,11-17-18 15,-2 5-17-15,-7 3-1 0,9-12-99 0,0 3-46 16,5-3-78-16,0-7 199 0,2-1-142 0,-9 9-49 15</inkml:trace>
  <inkml:trace contextRef="#ctx0" brushRef="#br0" timeOffset="134086.34">27469 5121 1191 0,'-10'4'478'15,"-4"5"-320"-15,0-6-110 0,-3 10 26 0,3-2-40 16,-7 8-4-16,10-10 1 0,-3 8-4 0,5-6-8 0,-3 8-5 15,8-9-5-15,-2 2-2 0,2-1-3 0,4-5-1 16,1 5-1-16,0 0 0 0,-1-3 1 0,4-5 2 16,-3 7 1-16,2-7 4 0,1-3 3 0,5-1 0 15,-5 1-1-15,9-3 0 0,-5 2-1 0,4-4-2 16,-1 0-1-16,-3-2-3 0,3 4-3 0,-5-6 0 16,1 2 1-16,0-1-1 0,-1-4 0 0,-1 2 0 15,0-2 0-15,-2 2-1 0,1-4 0 0,1 4-1 16,-3 0 0-16,5-7-2 0,-1 4 0 15,2-8 0-15,-2 4-2 0,3 1 0 0,10-1-1 16,-9-1 0-16,4 5-2 0,-4 2 0 0,1-1 1 16,5 3 1-16,7-1 3 0,-1 0 2 0,-12 4 0 15,12-4 2-15,-1 4 5 0,4 1-1 0,-2-1 2 16,-8 3 0-16,1 4 1 0,-1-1-1 0,0-1 0 0,-6 4 2 0,2 2-2 16,-3 1 0-16,1 1 3 0,-1 1 0 15,1 1 0-15,-5 5 0 0,2 5-1 0,0-3 3 16,2 1-1-16,-4 1-1 0,0 9-2 0,-2-3-1 15,-3 2 0-15,2 1-1 0,0-3-2 0,-3 4-1 16,1 3 0-16,-2 5-1 0,2-10-1 0,-4 8 1 16,1-6 0-16,4 1 0 0,-3 4 1 15,4-13 0-15,-4 3-3 0,-1-5-1 0,5-3-8 0,-2-6-38 16,1 2-22-16,-4-4-28 0,1 2-33 0,1-9-38 16,0 0-58-16,3-5 135 0,4-2-105 0,-5 1-6 0</inkml:trace>
  <inkml:trace contextRef="#ctx0" brushRef="#br0" timeOffset="134420.9">28144 5039 1618 0,'0'10'496'0,"-8"6"-402"15,6-3-84-15,-2 1-13 0,-1 3-4 0,7-10 2 16,-3 10 3-16,1-7 3 0,3-2-1 0,3-4-1 16,1-1-2-16,-4-2-4 0,2 0-2 0,2-2-1 15,-3-2 2-15,10-6 4 0,-6 3 2 0,-1 0 3 0,8-7 5 16,0-2 6-16,3-1 5 0,-4 1 2 0,-3 1 0 16,-2-1-2-16,3-2-1 0,-5 2-1 15,2-2-1-15,-1 4-1 0,-5-4-1 0,3 2-2 16,-4 0-2-16,-2 2-1 0,-5 6-2 0,3-6-2 15,-7 7-4-15,1 0-1 0,-2 6-7 16,1-3-3-16,-5 9-8 0,-2-5-5 0,7 1-13 0,-6 5 3 16,1-1-82-16,3 6-39 0,-5-1-42 15,5 0-69-15,6-7 175 0,3 3-140 0,-4 4-46 0</inkml:trace>
  <inkml:trace contextRef="#ctx0" brushRef="#br0" timeOffset="135140.17">28601 4711 1341 0,'11'-4'642'0,"0"11"-436"16,-12-2-164-16,12-9 39 0,-6 11-60 0,-1 0-25 0,7 2-1 16,-7 0 1-16,-2 3-2 0,5-4 1 0,-4 4-1 15,-1 2 0-15,-1 3-1 0,7 0 1 0,-8 4-1 16,-1 1 2-16,-3 3 2 0,0-2 0 0,5-2 2 15,-1 4 0-15,-8-14 1 0,0 11 1 0,7-7 1 16,-1 1 1-16,1-4-6 0,-2-1-9 0,1-7-13 16,8 3-15-16,-7 5-38 0,2-7-16 0,1-4-10 0,1 6-6 15,2-7 5-15,0 0 9 0,-5 2 15 16,9-6 16-16,-3-1 41 0,-1 1 18 0,-5 0 13 16,1-4 14-16,1 3 1 0,-1 1 6 0,-5 4 0 15,3 2 1-15,-7 6-1 0,-1-1 0 0,2-3 0 16,-11 8 0-16,-2 2 7 0,5-3-6 0,-4 2 0 15,4-2 3-15,-8 5 0 0,-3 0 1 0,6-3-2 16,-3 1-4-16,3-4-2 0,-8 7-3 16,3-3 0-16,-2 6-5 0,6-12-1 0,4 4-3 0,-1 0-1 0,3-3-4 15,0 1 1-15,3-6 0 0,6-2 1 0,2-1-3 16,-3 4-3-16,6-5-3 0,1 0-11 0,-2 0-6 16,5-3-2-16,-1 3-5 0,3-3-5 0,-1-1 0 15,10-1 0-15,-2-2 0 0,5 0 8 0,1-1 3 16,-1 1 0-16,5-3 3 0,-4 2 4 0,6-3 2 15,0 0 3-15,-3 3 1 0,11 0 4 0,-7 2 2 16,-1-2 3-16,5 2 1 0,-7 2 0 0,5-2 2 16,-6 2 3-16,-9 4 0 0,-1 3 4 15,8-8 2-15,-10 7 8 0,-1 2 2 0,2-3 5 0,-7 4-2 16,2 0 1-16,1-2 5 0,-6 1-3 0,0 5-3 16,0-3-7-16,-1 3-2 0,-5 0-2 0,1 0-1 15,-3 1-3-15,-1-1-4 0,0 0 0 0,1 1-1 16,-1 0-2-16,-2 3-1 0,-2-3-1 0,-2 1 0 15,4-2-1-15,6-5-2 0,-5 5-2 0,-9-2-1 16,8-5-3-16,6-2-9 0,6 0-2 0,-1 1-4 16,-11 0-2-16,10-1-4 0,4-3-3 0,4 0-6 15,-5 0-2-15,-5 3 5 0,-1-1 1 16,12 0 1-16,1-1 3 0,3-1 3 0,-9 3 5 16,8 1 7-16,11-1 4 0,1-4 4 0,0 1 1 15,-2 1 1-15,0-1 2 0,-1 3 0 0,5-2 0 16,-1-1 1-16,-2 2-1 0,-1 0 0 0,0 1 1 15,0 1-2-15,-3-2-29 0,-2 1-21 0,-2-3-22 16,-1 2-26-16,7-5-138 0,-5 4 174 0,0-3-109 0,-3-2-47 0</inkml:trace>
  <inkml:trace contextRef="#ctx0" brushRef="#br0" timeOffset="135723.53">29068 4826 1477 0,'0'1'536'0,"2"5"-409"0,2-3-105 16,2 2 6-16,1 2-32 0,-4-1 2 0,2 1 2 15,-4 2 1-15,-7 0 3 0,3-3-1 0,6 4-2 16,-8-1 1-16,8 1 1 0,-1-1 0 0,0-1 5 15,8-1 2-15,-2-4 9 0,0 1 3 0,-6-3 3 16,5 0 3-16,3-6-1 0,-3 5 0 0,0-4-2 16,2 0-2-16,2 0-8 0,1 1-3 15,0 1-4-15,0-1-3 0,-2 3-3 0,-1-4-8 16,5 2-9-16,-5 0-20 0,-4-1-9 0,1 3-9 16,0-4-7-16,-5 2-12 0,-4 2-1 0,-3 3 1 15,1 3-2-15,-8 7 1 0,7-6 4 0,-11 1 5 16,0 4 5-16,-9-2 12 0,6 2 3 0,3-3 8 15,-6 0 6-15,13-5 26 0,-18 7 9 0,14-3 9 0,7-2 4 16,7 0 4-16,-6 0 2 0,4-2 7 0,3-1 1 16,2 6-5-16,4-6-3 0,-8 1-3 0,3 1 4 15,8-2-2-15,2-3 0 0,-6 3-6 0,1-3 1 16,-5 1-2-16,7 5 0 0,8-5-2 0,-14 6-4 16,6-3-1-16,-4 6-1 0,0-3 1 0,5 7 2 15,-4-9 2-15,-1 2 1 0,6 1 0 0,-10 1 0 16,-2 7 0-16,1-3 0 0,-8 3-2 15,5-5 1-15,-5 8 0 0,2-5 0 0,2 0 2 0,-3-1 0 16,6-2 2-16,2-5 4 0,-1 0 3 0,0 2-4 0,4-4 1 16,5 0-2-16,-3-3 0 0,8 3 0 0,-4-2-3 15,3-1-7-15,3-1-2 0,3-2-3 0,1 1-4 16,-2-1-12-16,0-3-29 0,0-1-11 0,2-2-13 16,1 2-15-16,-2-6-70 0,8 4-46 15,-9 2-81-15,5-4 181 0,-8 6-108 0,12-8-63 16</inkml:trace>
  <inkml:trace contextRef="#ctx0" brushRef="#br0" timeOffset="136033.91">29882 4768 1412 0,'1'0'515'15,"-1"5"-406"-15,-1-1-93 0,1 5-9 0,1 4-13 16,4 1 1-16,5-4 5 0,-5 0 4 0,-1 3 2 0,16-4-1 16,-12 3-1-16,5-2 2 0,1-5 1 15,5 7 6-15,-17-1 3 0,19-2 1 16,-11 0 1-16,2-2 3 0,1-2 0 0,-4 1 0 0,2-5-1 0,-5-2-5 15,19-3-2-15,-14-1-5 0,5-3-12 0,-8 3-17 0,10-2-18 16,-6-2-18-16,1 0-69 0,-2 5-46 16,-2-1-75-16,-3 3 164 0,2 0-118 0,-4 1-55 15</inkml:trace>
  <inkml:trace contextRef="#ctx0" brushRef="#br0" timeOffset="136256.53">29741 5146 1626 0,'1'11'674'0,"2"-3"-473"0,9-3-175 15,2-2 30-15,5 3-54 0,9 4-2 0,0-10 0 16,4 2-11-16,10-1-71 0,-5-4 82 0,2 0-1 16,4 1 0-16,-3-9-1 0,-3 9-3 0,2-9-7 15,-4 4 2-15,-2-1-6 0,1 1-36 0,-5 0-6 0,-8 3-5 16,4-3-6-16,-1-8-5 0,-6 11-52 0,-5-4-40 15,11 2-102-15,-17-2 204 0,4-5-108 16,1 0-65-16</inkml:trace>
  <inkml:trace contextRef="#ctx0" brushRef="#br0" timeOffset="136739.54">30492 4689 1598 0,'15'-1'589'0,"5"-1"-448"0,-13 1-113 0,6 2 6 16,2 6-17-16,9-9-13 0,-1 2-1 0,-1 2 2 15,3-1 1-15,2 1 0 0,-3-3-1 0,-1 4-1 16,-7-3-1-16,2 3 2 0,-6 4 1 0,0-4 1 16,-7 12 2-16,-3-2 0 0,0-1 6 0,-2 0 3 15,-4 2-2-15,-6-2 6 0,-1 2-1 16,1 2 2-16,-1-7-2 0,-3 2 1 0,5-1-8 0,-6 0-2 15,3 0 1-15,1-1-5 0,8-5 0 0,-4 3-4 16,1-1 1-16,0 2 2 0,2-6 0 0,3-1 1 16,1-1 0-16,-1 0-6 0,0 0-2 0,1-3 2 15,3-5-9-15,3-1-10 0,-4 7-1 0,5-4-4 16,-2-2-3-16,9-2 3 0,-4 1 0 0,2 0-4 16,2-2 8-16,-1 6 7 0,3-5 0 0,0 3 2 15,-4 3 2-15,7 2 3 0,-4-1 0 0,0 3 1 16,-6-1 2-16,0 1 0 0,8 0 0 0,-3 0 2 15,-9 1 0-15,10-1 2 0,-5 2 1 16,7 3 0-16,0-2 1 0,-15 6 3 0,8-1-1 16,-1 0 1-16,-11 5 1 0,2-2-2 0,-4 6 1 15,0-3-1-15,6 2 0 0,-1-5-2 0,-16 8 0 16,12-4-1-16,1-1 0 0,-8 2 0 0,-2-6-3 16,-1 0 1-16,5 1-23 0,0 0-12 0,9-7-15 15,-5 1-13-15,-7-4-51 0,9 4-24 0,4-5-25 0,0-3-29 0,-2-4-7 16,6 0-36-16,-6 0 132 0,4-3-91 0,5-3 14 15</inkml:trace>
  <inkml:trace contextRef="#ctx0" brushRef="#br0" timeOffset="136954.79">31263 4578 1468 0,'2'8'650'0,"1"3"-471"16,2 3-144-16,4-10-1 0,-3 9-17 0,-3-3-9 0,8 3-1 15,-1 4-1-15,1-4 0 0,-9 1-1 0,8-1-1 16,-8 7-1-16,3 1 0 0,-3-2 0 0,-3 1 0 16,-3-3 0-16,4 0 0 0,1-1-1 0,-6 1 0 15,1-3-1-15,2 2 0 0,-3 2-15 0,-2-2 7 16,4-1-36-16,-4-3-68 0,-1 0-44 0,-2 4-66 16,-2-5 153-16,-4-5-122 0,3-1-60 0</inkml:trace>
  <inkml:trace contextRef="#ctx0" brushRef="#br0" timeOffset="137357.56">30881 5062 1737 0,'0'15'601'0,"-7"-5"-473"0,13 4-106 0,1 4-10 15,-4-4-9-15,-1 4 0 0,9-4 1 16,-2-12 1-16,8 9 1 0,-15-4-1 0,6 2 0 15,3 1-1-15,-5-10 1 0,0 3-1 0,-1 8 2 16,10-3 1-16,-21 0 0 0,19-6 2 0,-8-1 5 16,-1-6 3-16,7 7 4 0,-6-7 0 0,9-6 1 15,-12 8-1-15,9-9 1 0,1 3-13 16,-6-3 1-16,6 3 3 0,3-7 0 0,-3 3-8 0,-4 4-1 16,7-2-4-16,-1-1 1 0,-4 5-1 0,4 2 0 15,-2-3 0-15,-4 4-4 0,0 0 4 0,1 1 1 0,-1-2-1 16,4 4-1-16,-1-2 0 0,-2 4-1 0,2 2 0 15,-5 2 0-15,3 2-1 0,2-4 2 0,-4 9 0 16,-1 0 1-16,1 0 1 0,-2-2 1 0,-2 1 0 16,4 0 0-16,-6 2 0 0,7 0-1 0,-4-4 1 15,4 0 0-15,-1-1-1 0,-3 0 0 16,4 1-3-16,-1-5-7 0,6-4-25 0,-11 5-13 0,3-2-17 16,-4 0-14-16,1-4-15 15,11 1-17-15,-5-4-53 0,2 1-20 0,-8-3 2 0,12-8-23 16,-1-5-64-16,5 0 166 0,6-1-111 0,-6-9-39 15</inkml:trace>
  <inkml:trace contextRef="#ctx0" brushRef="#br0" timeOffset="137596.69">31674 4868 1399 0,'-3'4'539'0,"1"0"-381"0,1-1-112 16,3 0 17-16,-2 6-22 0,0-5-9 0,2 2-3 15,1-1-10-15,3 1 3 0,2-3-6 0,0 2-1 16,-3 2-3-16,3-3 0 0,-1 1-1 0,2-2 1 15,-2-4 0-15,-2-1-3 0,1 2 5 0,-2-7 2 16,1 1 2-16,-1 2 2 0,-2-3 1 0,0 0 0 16,3-1 1-16,-5 2-2 15,0 1-2-15,-3-2-15 0,1-2-10 0,-1-1-10 16,-4 3-11-16,4-3-22 0,-6 5-8 0,5-3-9 0,-2 4-9 0,3-2-2 16,-6 5-6-16,5-3-36 0,-3 3-16 0,-2 1-13 0,5 0-44 15,-3-1 122-15,0 0-91 0,-1 1-23 0</inkml:trace>
  <inkml:trace contextRef="#ctx0" brushRef="#br0" timeOffset="137871.96">31939 4607 1769 0,'6'8'612'15,"4"-4"-431"-15,3 5-138 0,-4 3-36 0,1 0-10 16,-3 0 1-16,0 7 0 0,-2-2 0 0,3 0 1 16,-7 4 0-16,5 2 0 0,-2-2 1 0,-4 11 0 15,0 0 1-15,10 3 3 0,-8 1 0 0,0-1 1 0,-3 0 0 16,0 12 0-16,1-8 0 0,4-7 1 0,-7 2-1 16,-2 0 0-16,1 4-2 0,4-4-1 0,3 2-11 15,-1-6-22-15,2 3-22 0,-4-2-27 0,2-2-93 16,-3 1-58-16,5-8-89 0,1 0 207 15,-4-10-158-15,2-6-67 0</inkml:trace>
  <inkml:trace contextRef="#ctx0" brushRef="#br0" timeOffset="138674.81">29373 5837 1631 0,'6'-2'574'0,"-6"-1"-428"0,4 2-130 16,-1 2 1-16,2 2-8 0,7 0-9 0,-4-1 0 15,3 4 1-15,-6 1 6 0,5 4-25 0,-2 1 29 16,8 3-3-16,-4-1 0 0,-12 4-1 15,3 2 1-15,4 0 1 0,-3 3 1 16,0-6 0-16,2 1 1 0,4-3 0 0,-11 5 1 16,12-5-1-16,-2-3 2 0,-3-1 1 0,8-4-1 15,-6 0 1-15,6-4-4 0,-12 0 1 0,16-6-3 0,-11-5-1 0,8 0-5 16,0-1-2-16,-5-1-4 0,2 0-5 0,-2-3-2 16,4-5-1-16,0-3 0 0,2 3-4 0,-2 4-2 0,-4-9-2 15,4-5 1-15,-1 1-3 0,0-2 0 16,1 4 1-16,-2 5 1 0,-3-5 4 0,0 1-1 15,0 4 6-15,1 4 2 0,-4 10 7 0,4-7 1 16,-2 9 1-16,0-8 3 0,0 11 5 0,-2-4 4 16,2 5-1-16,-2-1 2 0,-1 1 2 0,-1 9 3 15,-4-6-1-15,2 10 0 0,-1-4-2 16,2 5-1-16,-3 3-1 0,0-4 2 0,1 2-4 0,0 3 0 16,4 3-1-16,-2-3-1 0,5 3 0 0,-12 8-1 15,10-4-1-15,-5 4-2 0,2-5-1 0,9 0 0 16,-13 3 0-16,3-6 0 0,2-4 0 0,1-5 0 15,1 2 1-15,3-1 1 0,-9-5 0 0,-6 0-2 16,11-4-3-16,-6-4-10 0,-1 9-3 0,1-8-5 16,-5-1-3-16,9-8-3 0,-7 6 0 0,4-2 1 15,8-5 2-15,-1-3 10 0,-7-1 2 0,3 2 3 16,-3 0 2-16,-1 4 1 0,14-8 1 16,-10 4 1-16,-2-1 2 0,-1 6 3 0,10-7 0 15,3 4 2-15,-3-3 3 0,1 2 0 0,-2 2 1 16,7-1-1-16,3 4-3 0,-4-3-1 0,2 3-1 15,-2-1-1-15,7-5-3 0,0 5 0 0,1-2 0 16,-5-1-1-16,9 5 0 0,-2-2-1 0,5-3-16 16,-3 5-16-16,-5 3-52 0,5-4-28 0,-7 4-44 0,2-6-60 0,1 2 140 15,-6 0-119-15,-4 3-23 0</inkml:trace>
  <inkml:trace contextRef="#ctx0" brushRef="#br0" timeOffset="139259.96">30374 5669 1758 0,'19'0'636'0,"-1"1"-479"16,7-2-133-16,-5 0 3 0,0-9-20 0,10 5-13 16,3-4-2-16,-8 3 1 0,5-1 2 0,3-5 2 15,-6 1 2-15,7 2-1 0,-1 9 1 0,-6-4-9 16,0-2-3-16,-3 6-2 0,-5-4-2 0,-5 6-1 15,3-2 1-15,-8-1 2 0,-5-2-2 0,5-2 5 16,-8 1-1-16,-7 1-13 0,6 3-9 0,-4 0 7 16,-7 5-26-16,1-7-13 0,2 5-9 15,-10 2-20-15,6-1-1 0,-1 3 14 0,-6-2 9 16,1-2-8-16,0 0 32 0,2 3 16 0,-3 2 18 16,-3 1 30-16,0-1 18 0,3 0 6 0,2 2 4 15,2 2 3-15,0 0 3 0,6-3-6 0,0-4-5 16,7 2-5-16,-5-1-4 0,6 4 0 0,1-4 1 15,-2-1 1-15,8 4-2 0,-1-5 3 0,2 4-1 16,8-4-1-16,2-3-4 0,-5 6-3 0,7-6-2 0,-6 4-2 16,8-2-4-16,-6 0-1 0,1 3 0 0,0-2 0 15,-3 1-2-15,5-5-1 0,-6 5 0 0,1-2 2 16,-5-1-1-16,-2 7 1 0,-1-7 0 0,-2 7 4 16,-3-1 0-16,-1 1 0 0,-1-2 1 0,-5 1-2 15,-3-1-1-15,-2-1 0 0,1 0 0 0,-3 3-1 16,-1 3 1-16,0-4 0 0,0 3 0 0,4 0 4 15,-4-1-1-15,7 1 0 0,0-6 1 16,-5 7-2-16,11-8 0 0,-5 4-1 0,6-1 1 0,-1 0-4 16,7-1 1-16,-5 2 1 0,6-5 0 0,1 1-3 0,1 3 0 15,7-3-1-15,-3 1-1 0,5-2 0 0,1 2-3 16,3 2-3-16,6-4 0 0,-5-2-2 0,7-1 1 16,3 0-1-16,-1-2-1 0,-5 2 0 0,-4-7-3 15,1 3-3-15,0 3-19 0,1-3-9 16,-5 1-11-16,-6-1-12 0,-3 1-48 0,3-5-26 15,1 5-31-15,-8-4-38 0,-6 0-34 16,8-2 143-16,-8 0-110 0,0 0-20 0</inkml:trace>
  <inkml:trace contextRef="#ctx0" brushRef="#br0" timeOffset="139840.99">31161 5519 1681 0,'8'3'623'0,"-1"-2"-436"0,7 0-151 16,-1 3 14-16,0-5-21 0,4 1-12 0,-3 1-2 16,2-1-3-16,0 3-1 0,-1-3-26 0,0 1 26 15,5 3-5-15,-7-1-1 0,3 3 0 0,-2 1-3 16,-5 1 5-16,2 0-1 0,-3 0 4 0,-8 0-4 16,-3-3 5-1,-1 2 8-15,4 6 1 0,-4-3 1 0,-2 2-12 0,-2-2 0 16,-11 4 9-16,17-3-3 0,-19 2 1 0,10-4-1 0,-4-6-11 15,2 3-3-15,-1 0 1 0,1 2 0 16,5-3 1-16,-1-1 0 0,-3 0 1 0,2 9-1 16,3-6 1-16,2-3 2 0,-1-1-1 0,6 0 1 15,-1-1-1-15,1 4 0 0,3-6-1 0,1 0-1 16,1 0-1-16,0 5 0 0,1-6 1 0,7 1-2 16,-4 0 0-16,3 0 0 0,2-1 2 0,7-2-1 0,-4 3 0 15,2 3 0-15,1-2 0 0,-3 1-1 0,7-2 1 16,-6 0 0-16,-2-1-1 0,-7-1 0 0,11-1 0 15,-7 3 1-15,-2 0-1 0,2-2-1 0,-6 2 1 16,3 0-1-16,-18 1-10 0,17 4-5 0,-15-2-4 16,11-3-4-16,-15 5-11 0,-12-1-4 0,3 2-6 15,-1 1-5-15,11-1-9 0,-17 1 9 0,0-2-10 16,10 2 1-16,-7-1 10 0,7 2 2 16,2-3-4-16,-3 0 4 0,-1 1 17 0,5-2-6 15,1 4 14-15,-2-3 2 0,2-2 2 0,6 0 5 16,-2 2 11-16,3-2 16 0,5 4-6 0,1-6 17 15,3-1-1-15,6 0 11 0,1 0 0 0,3 1-1 16,-1-2-3-16,13-6-11 0,0 0 9 0,4 5-15 16,-3-3 3-16,12 2-11 0,-14 0 0 0,8-4-2 15,-9 6 0-15,-2-1-8 0,-1 0-10 0,-7-1-9 0,1-2-11 16,-6 3-12-16,9-3-11 0,-8 4-48 0,0 0-27 16,-1 2-28-16,-1-1-33 0,-3 0-52 0,1 1 151 15,-8 4-112-15,0 0-47 0</inkml:trace>
  <inkml:trace contextRef="#ctx0" brushRef="#br0" timeOffset="140124.6">31193 6062 1723 0,'14'6'657'16,"0"-1"-456"-16,9-5-129 0,0 3-45 0,7 4-24 15,-3-7-3-15,1 1-3 0,3 0 2 0,7-4 1 16,-7 3 2-16,9-3 6 0,-2 1 0 16,-6-1 0-16,8 2 1 0,-8 7 3 0,1-6 0 15,-7 5-3 1,-17 29 0 0,1 0 8-16,11-17-24 0,-7 7 14 15,-24-30 0-15,2 18-41 0,4 1 3 0,-17 4 99 16,25 15-221-16,1-19 28 0,-17 8-9 15,1-7-53-15,-4 2 111 0,4-3-61 0,0 0-49 16</inkml:trace>
  <inkml:trace contextRef="#ctx0" brushRef="#br0" timeOffset="140293.84">31948 6411 2327 0,'8'7'798'0,"-2"2"-695"0,9-4-116 16,-5-1-56-16,-5 0-36 0,13-3 36 0,-5-3-157 15,3 1-73-15,-4-9 181 0,-3 6-9 0,2-7-179 16</inkml:trace>
  <inkml:trace contextRef="#ctx0" brushRef="#br0" timeOffset="142261.71">22161 8454 1079 0,'-5'1'510'15,"-4"-5"-362"-15,-1 7-91 0,6-3-29 0,-4-3-11 0,3 1-10 16,3-1 4-16,-2 2 4 0,3-1-28 0,0 0 18 0,2-2 1 15,4 4 3-15,0 0-7 0,-1-4 37 0,2 4-1 16,3 0-4-16,-1 0 11 0,1 0-14 16,4-3-4-16,0 0 3 0,10 4-2 0,-5-1-20 15,11-3-1-15,-4 0 0 0,13 0-6 0,-12-5 2 16,11 8 0-16,0-6-8 0,-1 1 6 0,7 2 2 16,-12 2-1-16,4 0-2 0,-1-1 1 15,10 4 0-15,-9-4 0 0,-4 2 0 0,-4 2 0 0,4-2 0 16,-2 0 1-16,-1 0 0 0,-16-2-3 0,11 2-9 15,0-1-10-15,-1-1 6 0,-3 0-70 0,-6 0-37 16,-2-3-43-16,6-2 111 0,-1-4-91 0,-10 3-63 16</inkml:trace>
  <inkml:trace contextRef="#ctx0" brushRef="#br0" timeOffset="142491.68">22994 8168 1490 0,'9'12'684'16,"-4"0"-441"-16,4 3-171 0,5-2-63 0,-2 5-8 0,-1-3-1 15,0 4 0-15,-2-4 1 0,0 5 1 0,-4-3-2 16,0 1 4-16,-4 1 0 0,0-5 0 0,-1 8 3 0,-8-7 0 16,1 6 2-16,1-7 3 0,-6 0 2 0,-3 3-2 15,-1-2 1-15,-5-6 0 0,0 0-18 16,2 2 1-16,-3 1-23 0,-2-1-23 0,2-3 9 0,-7 1-192 15,-1-1 185-15,6-5-93 0,-7-1-46 0</inkml:trace>
  <inkml:trace contextRef="#ctx0" brushRef="#br0" timeOffset="144092.91">23779 7396 790 0,'0'-5'331'0,"10"1"-208"0,-11 3-54 16,0-1-11-16,0 3-26 0,12 8 23 0,-8-7 1 15,-3 0 0-15,3 3-12 0,2 3-8 0,-4 2-6 16,9-2 0-16,-5 2-7 0,-8 3-10 16,12 0-1-16,-5 6 3 0,1-4-10 0,-5 4 8 0,5 5 1 15,-7 6-5-15,-1-1 6 0,16-2-1 0,-17 10-2 16,3 6-4-16,1 3 4 0,0 3-3 0,1 2-2 16,4 0-2-16,-11 8 0 0,6-5-1 0,8-2 0 15,-7 1-1-15,-1 0 0 0,-2-1 0 0,6-3 1 16,3-2 0-16,-10 4-1 0,3-5 1 0,-5-1 0 15,7-5 0-15,-3 1 1 0,1-2 0 0,-1-6 0 0,-7-7 0 16,13 4 1-16,-12 3 0 0,4-6 0 16,2-3 1-16,0-5-1 0,1 6 0 0,5-5 0 0,1 3 1 15,-5-8 0-15,11-3-1 0,-12 1-6 16,3-2 3-16,0-1-33 0,-2-8 15 0,3 1-36 16,-4-4 12-16,3-4-105 0,4-7-54 15,1-4 141-15,8-7-99 0,-3-2-45 0</inkml:trace>
  <inkml:trace contextRef="#ctx0" brushRef="#br0" timeOffset="145226.96">23893 7276 830 0,'2'-3'348'0,"-2"2"-186"0,0-2-113 0,-5 1-18 15,16 4-3-15,-11-7 6 0,-1 2-14 0,-7 2 30 16,9-1 4-16,2-1 5 0,1-1 15 0,6 2-11 16,-8 1-2-16,8 1-2 0,-2-2 9 0,7 2-22 15,-10 2-3-15,7 0 0 0,-2-1-17 0,3-1-5 16,5 0-3-16,1 0-3 0,5 0-6 0,-3 0-2 15,4 0-2-15,3 4-6 0,12 0 3 16,-12 1 1-16,-3-1-1 0,4-2-1 0,8 1 1 16,0 1-1-16,0-3 1 0,-4-1 0 0,2-1 0 0,15-2 0 15,2 2-1-15,-1 0 1 0,-7 0-1 0,10 0 0 16,-1-4-1-16,-1 1 1 0,1 2 0 0,2 2 0 16,1-3 0-16,4-5 0 0,-6 4 0 0,-1 1 0 15,4 0 0-15,-5-1 0 0,3 0-1 0,-6-6 0 16,2 5 0-16,2 3 0 0,-1-3 1 0,1 0-1 15,1 1 0-15,-1-2 1 0,3 4 0 0,-12 1 0 16,2-4-1-16,5 0 1 0,7 1-1 0,-12-2 1 16,4 0-1-16,-5 5 0 0,3-5 0 15,2 7-3-15,0-1 2 0,-8-2-12 0,4 1-2 16,1 2 1-16,5-3-2 0,-6 0 0 0,7-1 1 16,-10-2 3-16,3 2-3 0,-6 2 12 0,-3 2 1 15,-1-1 1-15,-11 0 1 0,9 3 0 0,-12 0 0 16,1 1-1-16,1-4 1 0,1 1 0 0,-2-1 1 15,3 0 0-15,-1 3-1 0,-2-2 0 0,-1 0 2 0,-2-1-1 0,2 4-1 16,8-4 1-16,-15 3-1 0,6-3 1 0,-5 4 0 16,4-6 0-16,-7 2-1 0,3 2 0 0,2 0 2 15,-14 2-1-15,14-1-1 0,-4 0 2 16,1 1 0-16,1-2 0 0,0 1 1 0,-2-4 1 16,-9-1-1-16,9 4 1 0,-4-4 0 0,-5 3 1 15,3-2-2-15,-7 3 1 0,3 1 1 0,-3 1-3 16,12-1 2-16,-12 0-3 0,4-1 1 0,3-2-2 15,-3-1 1-15,3 1-1 0,-4 2 0 0,6-1 0 16,-5 3 0-16,0-4 0 0,-2 3 0 0,2 1 1 0,-1 3 0 16,-1-2-1-16,3-1 2 0,-3 0 0 0,1 1 0 15,1-2 0-15,-3-2 0 0,6-1 0 0,-4 2-1 16,3-1 1-16,-3 0-1 0,2 0 0 0,-1-1 0 16,0 5 0-16,-2-4 0 0,-1 3 0 0,-2 0 1 15,4-1-1-15,0-3 2 0,-4 1 0 0,1 1 1 16,-1-1 2-16,0 5 3 0,0-6 2 0,0 0 0 15,1 3 3-15,-2-1-1 0,3 1 2 16,-2 0 0-16,0-3-1 0,0 0-2 0,0 4-1 16,1-2-1-16,0 0 0 0,-1 3-1 0,0-2-3 15,2 4 0-15,-1-1 0 0,1 3-1 0,1 0 0 16,-3 2-1-16,2 1-1 0,-1 3 1 0,0-2-1 16,-1 2 2-16,-71 220-1225 31,98-206 610-31,-11-11 305 0</inkml:trace>
  <inkml:trace contextRef="#ctx0" brushRef="#br0" timeOffset="145428">27422 7714 2463 0,'7'13'30'0,"-10"3"-53"0,3 3 22 15,11 18 2-15,-7-5 1 0,-3 2 0 0,-2 3-1 16,1 6 0-16,0 0 4 0,0 2-3 16,-3-3 0-16,2 3 0 0,-1 2-1 0,2-2 1 15,-2 2 0-15,0-1-1 0,2-2 0 0,1-2 1 16,-1 4-1-16,2-3 1 0,-2-3 0 0,2-6 1 16,3 0 0-16,0-1 1 0,-5 3-1 0,8-8 1 15,-2 0 0-15,-3 0 0 0,2 0 0 0,-1-1 0 16,0 1-1-16,-2-7 1 0,-2-6 0 0,-3 7-1 15,-1-4 1-15,4-4-4 0,-3-2 2 0,-1 1-7 0,-1-3 3 16,1-5-15-16,-1 4 6 0,0-5-33 0,0 7-12 16,-5-9-10-16,1 3 0 0,1-3-80 0,1-4-41 15,-5 6-36-15,2-5 3 0,-2-1 133 0,-4-3-138 16,9-3-39-16</inkml:trace>
  <inkml:trace contextRef="#ctx0" brushRef="#br0" timeOffset="146366.03">23899 9184 1100 0,'-6'1'620'0,"11"-2"-342"0,-4 2-159 0,-4-3-91 15,2 0-32-15,7 3-2 0,-3 2 1 0,6-3-1 16,1-1-1-16,-3 1-1 0,11 1-13 0,-1-2 16 15,4 1 2-15,-3 0 2 0,4 0 1 0,-3-1 5 16,3 0 2-16,0 2 2 0,4-2 6 16,2 5 0-16,-4-2 0 0,2 1-1 0,2-1-3 15,1-2-1-15,5 1 1 0,-3 0 0 0,6 1-6 16,-5-3-1-16,3 1 0 0,7 0-2 0,7-1 0 16,-2 1 0-16,-2 0 0 0,2-1-2 0,-4 1 2 0,15-3 1 15,-7-1-1-15,1 2 1 0,-3 0-1 0,13-3 1 16,-12 3-1-16,7-1 1 0,2-2-2 0,-6 2 0 15,8 0 0-15,-7-1 0 0,8 1 0 0,-3-4 0 16,2 2 0-16,1 0-1 0,-1 3 1 0,1-3 0 16,1 0 1-16,-6 1-1 0,2-2-1 0,-3 6 0 15,1-1 1-15,-6 3 0 0,5-5 0 0,-7 3 0 16,0-2-1-16,6 1 1 0,-3-1 0 16,-10 2 1-16,3-2-1 0,3-3-1 0,5 3 1 15,2 1 0-15,-1-1 0 0,-9 1 0 0,4 4 1 16,4-8 0-16,-5 5-1 0,3 2 1 0,-5-5-1 15,3 3 1-15,2-3 1 0,-3-1-1 0,5 1 5 16,-2 3 2-16,-6 0 5 0,0-2-3 0,-1 6 5 16,-7-3-1-16,2 1 2 0,0 3-2 0,-7-5-2 15,5 0-2-15,3-4-5 0,-8 3 3 0,-3-4-3 0,-11 5-1 0,0-2 0 16,8-1 0-16,-4 3 0 0,-9 1-1 16,3-1 1-16,4-2 0 0,-3-5-2 0,4 2-5 15,-7 7-10-15,5-10-9 0,-9 0-14 0,-3 4-60 16,0-2-47-16,-4-4-77 0,7 4 152 0,-3-9-108 15,-4-4-62-15</inkml:trace>
  <inkml:trace contextRef="#ctx0" brushRef="#br0" timeOffset="147612.87">24072 8242 907 0,'-9'1'422'0,"4"-3"-285"15,-1 4-89-15,4-6-27 0,-2 4 0 0,2-2 0 16,-1 1-8-16,3-1 6 0,3-4 1 0,-1 2 7 15,1 3-2-15,-2-2 7 0,1 3 4 16,6 0 2-16,1-2 1 0,0 1 1 0,-3 2-2 16,2-2-8-16,2 1 8 0,1-2-13 0,1 4-5 15,0-3-3-15,3 1-4 0,2 1-4 0,5-3-3 16,-6 4-1-16,10 0-7 0,-3 4 2 0,3-6 0 16,3 1 0-16,8-1 0 0,-4-2-2 0,5 2 2 15,3-2 0-15,7-1 2 0,1 3 0 0,-6-2 0 0,6 5-1 0,-7-5 0 16,11 0 1-16,-6 2-1 0,-8-3 0 0,5 3-1 15,5-2-1-15,9-3 1 0,-5 0 0 16,0 3 1-16,0-1-1 0,3 4 1 0,-1-1-1 16,-8 0 1-1,0 0 1-15,24 0 2 0,-3 3-3 0,10 0 1 0,-2-4 0 0,7-2-1 16,-4 4 1-16,4-7 0 0,-39 2-1 0,21-1 0 0,-1 2 2 16,2 0-2-16,0 0 0 0,-9 1 1 15,10-4 1-15,-6 6-1 0,0-2 0 0,-1 2 0 16,4-4-1-16,-5 3 1 0,-1-2 1 0,-4 0-2 15,1 2 1-15,1-5-1 0,-7 2 1 0,1 1-1 16,-3-1 1-16,-1 3-1 0,-4-1 2 0,-4 2-1 16,-1 0 2-16,-3 0-3 0,0 0 1 15,-2-2 3-15,-9 1 0 0,-3 1 0 0,-1 2 0 16,11-5 0-16,-12 0 0 0,-3 3 1 0,5-2-2 0,-2 1-1 16,0-5 0-16,1 0 0 0,-4-4-15 0,-3 9-10 15,4-3 6-15,-7 2-61 0,-1 2-32 0,1-4-46 16,-3 3-89-16,2 1 164 0,-12 3-115 0,2-17-84 15</inkml:trace>
  <inkml:trace contextRef="#ctx0" brushRef="#br0" timeOffset="148347.87">25015 7322 900 0,'2'-7'324'0,"0"1"-224"0,1 4-70 0,-1-3-4 16,-4 5 4-16,2-1-21 0,3-3 1 0,-2 3 45 15,-1 0 6-15,1 0 16 0,-1 0-9 0,2 1 6 16,1-2 5-16,-3 11-5 0,0-3 3 0,0 0-31 16,0 2 5-16,0 3-26 0,1 3 5 0,-2 0-14 0,1 4-12 0,0 8 2 15,3-5-3-15,-3 6 1 0,2 4-12 0,-2 5 10 16,0 2 0-16,4 1 2 0,-2 2-1 0,-1-3 0 16,-1 14 0-16,1-6-2 0,1 5 4 0,3 3-3 15,-3 0 1-15,-3 8-2 0,2-4 1 0,0 3 1 16,0 0-1-16,-1 3 0 0,-2-2 0 0,0 4 0 15,-1-8 0-15,2 3 0 0,1-11 0 0,0-1 0 16,-2-2 1-16,2-9-2 0,1 9 2 16,2-11 0-16,0-4 0 0,-3 5 0 0,2-2 1 15,-1 4-1-15,3-9 1 0,-3-2 2 0,0-4-2 0,-1 8 0 16,0-15 0-16,3 3-13 0,-4-7-12 0,1 0-10 16,0-5-17-16,0-3 5 0,-2 0-90 0,2-13-36 15,5-1-56-15,3-7 153 0,-1-5-110 0,-1-3-73 16</inkml:trace>
  <inkml:trace contextRef="#ctx0" brushRef="#br0" timeOffset="148914.87">26189 7226 708 0,'-6'4'275'0,"20"-8"-184"0,-8 5-55 15,-5-1 17-15,12-4-7 0,-7 1-2 0,2 3 1 16,5 2 3-16,-16 6 5 0,-3 0 2 0,3-1-1 15,1 6 1-15,-9 8 2 0,10-3-1 0,4 4-3 16,0-5 5-16,2 13-21 0,-1 1-3 0,-2 5-3 16,7 3 1-16,6-4-14 0,-6 3-1 0,-9 0-2 15,4-3-9-15,4 11 5 0,-9 0-1 0,11-10-1 16,-9 9-6-16,2 3 3 0,2 7-2 16,-1 4 0-16,0 0 1 0,-2-7 0 0,8 10 1 15,-11 0-1-15,1-1 2 0,-1 2-2 0,0-2 1 16,-2-2 0-16,-2 0 0 0,2-4 1 0,3-14-2 15,2 10 2-15,-7-10-1 0,2 4 0 0,1-9 1 16,1-2-1-16,-10-1-1 0,19-1-5 0,-17 3-6 16,12-12-10-16,-2-2-44 0,1-5-30 0,0 0 20 0,2-11-120 15,-5 2 135-15,-9 0-86 0,10-14-25 0</inkml:trace>
  <inkml:trace contextRef="#ctx0" brushRef="#br0" timeOffset="150247.94">23843 7215 896 0,'0'1'317'0,"-1"4"-217"0,2-7-67 15,1 2-14-15,-4 1 7 0,5-1-11 0,5-4 17 0,-15 6 3 16,10-4 0-16,0-1 7 0,3 2 1 0,-4 0 3 16,-2 1-8-16,4 1 10 0,-7-1-4 0,13-1 1 15,-13 1 2-15,1 0-3 0,-5-2-2 0,4 0-2 16,1-4-4-16,0 2 2 0,6-1-14 0,-3 3-5 15,2-2 1-15,12 2-14 0,-2-4-1 0,4-2-3 16,0 3-1-16,5-18-6 0,3 16 4 0,4-8-1 16,3-2-4-16,9-4 5 0,-1 0 1 0,-5 6 0 15,11-4 0-15,7 5-1 0,-7-9 0 0,3-1 1 16,-3 3 0-16,3-4-1 0,10 0 0 16,3-4 0-16,-3 3 1 0,-4 1 0 0,12-12 1 15,-2 7-1-15,1-4 1 0,3 5 0 0,0-5 0 16,1-1 0-16,3 1 0 0,-4-1 0 0,0 7 0 15,0-3 0-15,2-2 0 0,1-2-1 0,-11 7 2 16,4 0-2-16,-6 0 1 0,0 0 0 0,-4 6 0 16,-10 2 0-16,1-3 0 0,-4 9 1 0,-6-3-1 0,-5 2 1 0,4 3-1 15,4-1 1-15,-12-1 0 0,-1 5 1 16,-1-3-2-16,0-2 0 0,-3 4 1 0,3 0-4 16,-15 7 2-16,-3 0-12 0,1 2-6 0,-8 7 4 15,-7-3-17-15,3 4-8 0,-8-1-10 0,2-5 4 16,4 8-68-16,-8-1-18 0,5-6 14 0,-1 7 59 15,-3-1-56-15,-10 6-36 0</inkml:trace>
  <inkml:trace contextRef="#ctx0" brushRef="#br0" timeOffset="151116.17">24933 7281 574 0,'0'-1'237'0,"-2"0"-164"0,2 1-48 0,-1 0 24 0,0-1-19 16,0 1-4-16,1 0-4 0,0 0 9 0,-3 0 4 15,-2 0 0-15,1 0 0 0,2 2 12 0,-1-2 2 16,1 0 2-16,0 0 13 0,0 1-5 0,2-1 12 15,0 0 5-15,0 1-5 0,1-2-13 0,-1 1-3 16,0 1-3-16,4 3-6 0,-3-2-2 0,-2-1-15 16,1 1-2-16,0-2 1 0,0 4-4 0,0-3-3 15,4-3-3-15,-6 0-5 0,2 1 0 16,3 1 1-16,-2-1-3 0,1-1 0 0,1-1 1 16,-2 3-2-16,-1 0 2 0,5 0 0 0,-3 3-2 15,0-3-1-15,0 1-2 0,2 2 0 0,-4-4-1 16,4 0 1-16,-3-1-2 0,2 2-2 0,-3 0 1 15,3 0-1-15,-2 0 0 0,2-6-1 0,-1 6 1 16,-2 0-2-16,6-5 0 0,-1 1 1 0,2-1 0 16,0 1-1-16,-3-2 0 0,1 4 0 0,3-1 0 0,-4-1-1 15,4 1 1-15,-3 0 0 0,-1-2 0 0,4 1-1 16,5-3-1-16,-1 1 0 0,3 3 0 0,-1-3-1 16,-5-3-1-16,9 3 1 0,6-6-2 0,-3 2 0 15,9 1 1-15,-2-5 0 0,2-5-1 0,8 3 2 16,333-294-17-1,-306 324 19-15,-27-7-1 16,-2-12 1-16,-13-1-1 0,13-10 1 0,-2 11-2 16,-1-7 2-16,37 1 0 0,-13-7 0 0,-5 2 0 0,-6-5 1 15,7 3-1-15,-8 6 1 0,-16-2 0 0,4 4 0 0,-2 1 0 16,-6-1-1-16,2 0 0 0,-5-1 1 0,0 5-1 16,-3 2 0-16,-4 0 0 0,-5 2-14 0,-4-7-7 15,0 6-8-15,-6 0-25 0,2 3-18 16,-12 6-22-16,5-7 0 0,-2 3-122 0,2-2 156 15,-8 7-103-15,3 0-34 0</inkml:trace>
  <inkml:trace contextRef="#ctx0" brushRef="#br0" timeOffset="151917.17">26275 7191 903 0,'-8'5'380'0,"7"-1"-269"15,-4 1-64-15,5-3-17 0,0 1-18 16,3-3-11-16,-2 0 0 0,-1-1 2 0,5-3-48 16,-2 2 47-16,-5 1-26 0,3 2 36 0,3-2 2 15,-3 1 11-15,-1 2 4 0,5-5 3 16,-7 4 4-16,8-8 6 0,-6 7 8 0,1-4-2 15,-1 2-1-15,3-6-5 0,1 3-4 0,-4 1-3 16,5 0 5-16,1 8-16 0,7-11-13 0,0-5-5 16,2 5 0-16,-210-20-6 0,247 19 1 0,-90-7-1 0,91 4-4 0,-14-3-9 15,-39-4 10-15,-28 0 5 0,172 14 3 0,44 1 0 16,-153-13 0-16,6-6 0 0,2 0 4 0,-7 1-1 16,12-1 0-16,-9 0-3 0,3 0-1 0,-5-3-1 15,7 8 0-15,-3-3 0 0,0 0-1 0,-4 4 0 16,-2 2 2-16,0-1-1 0,2 4 3 0,1 4-1 15,-15-5 0-15,5 3 2 0,-7 2 2 0,4 1 0 16,-8 1 1-16,-7 2 0 0,6-3-8 0,-8-2-7 16,2 6-14-16,-9-4-17 0,2 0-25 15,-2 4-28-15,0-4-119 0,-7 6 151 0,-2 0-89 0,-1 2-65 16</inkml:trace>
  <inkml:trace contextRef="#ctx0" brushRef="#br0" timeOffset="153117.6">24980 6707 134 0,'-8'-3'105'0,"-3"5"-37"0,0-1 19 0,1 1-10 15,2-2 0-15,1 0-21 0,0-2 18 0,4 0 1 16,-4 2 1-16,6-1 1 0,0 1 0 0,0-1-1 16,3 0 4-16,-1 1-20 0,-1 0-5 0,1 0-2 0,1 0-3 0,-1-1-8 15,-1-5-1-15,0 6 6 0,0-5-15 0,0 0 7 16,0 2 0-16,-2 4-1 0,-1-1 2 0,3 0-2 16,-1 0-3-16,-1 0-9 0,2 0 5 0,0 3-6 15,-2-1-2-15,2-2-2 0,-4 2-5 16,4-2 1-16,0 2-1 0,-3 2 0 0,5-3-3 15,-2 3-1-15,3-5-1 0,1 0 1 0,-4 1 0 16,2 0-1-16,2 1 1 0,1 0-2 0,-4-1 2 16,4 1-1-16,0 2 1 0,-1-1-1 0,10-2-3 15,-4 4 2-15,-3-6-1 0,7 1-1 0,3 0-1 0,1 0-1 16,6-1 0-16,-1 1 0 0,2 1 0 0,3-4-2 16,1 5 0-16,2 0-1 0,5-5 0 0,-3 2-1 15,3 1 0-15,-2-1-1 0,4 1 0 0,8-1 1 16,-3-4-2-16,3 6 0 0,3-2 1 0,-4 2-1 15,6-1 0-15,-2-3 0 0,1-1 1 0,-2 5-1 16,0-3 1-16,7-1 0 0,-11 4 0 16,6-6 0-16,-10 6 0 0,9 2 0 0,4-1 0 15,-16 0 0-15,0 2-1 0,-2-2 1 0,4-3-1 16,5-6 1-16,-1 3 0 0,-5 4 0 0,2 1 0 16,3-4 0-16,5 4 1 0,-1-8-1 0,2 14 1 15,-4-7-1-15,1-4 0 0,3-1 0 0,-4-1 0 16,3-2 0-16,-3 4 0 0,5-3-1 0,2-8 1 15,-3 10-1-15,-3 5 1 0,-2-4 0 0,3-4-1 16,-1 2 2-16,3-6-1 0,-5 8 0 0,-10-1 0 0,2 1-1 0,10-1 1 16,-4 1 0-16,-6-2-1 0,-1 7 0 15,1 0 1-15,1-1-1 0,-3-1 0 0,3 0 0 16,-9-5 0-16,6 2 0 0,0 5 0 0,-5-2 0 16,1-3 0-16,0 4 0 0,7-2 1 0,-4 3 0 15,-2 3 0-15,-1-3-1 0,4 0 1 0,-12 0-1 16,-1 4 0-16,10 2 1 0,-14-4-1 0,-3 0 1 15,4-3 0-15,-3 4 0 0,3-2 0 16,-1-1 0-16,3 0 1 0,-14-3 1 0,7 3-1 0,1-1 2 16,1 1-1-16,-3-1 3 0,-1 1 1 0,-1 0 0 0,-1 2 1 15,-2 0 1-15,2 0 3 0,-1-3 1 0,-4 1 0 16,-3 0 0-16,-1 0 4 0,1 0 2 0,-1-3-1 16,0 2 0-16,-1 1-5 0,-7 0-5 0,5 0-5 15,-2 0-9-15,0-4-33 0,1 3-17 0,-5 0-17 16,1 1-26-16,7-3-85 0,-2 0 41 0,-2 1 74 15,1 1-77-15,-5 5-1 0</inkml:trace>
  <inkml:trace contextRef="#ctx0" brushRef="#br0" timeOffset="153833.79">27374 7289 917 0,'0'0'357'0,"4"-4"-242"0,-4 2-100 0,10-1-13 16,-7-1 0-16,1 1-2 0,3-1 0 0,-1-1 0 0,0 1-15 16,5 1 7-16,4-6 16 0,-7 4 14 0,5-3 0 15,7 0 13-15,2 0 6 0,4-1 6 0,0-1 7 16,-1-3 2-16,-2 2 0 0,10-2-10 0,-8 0 7 16,3 1-2-16,9-7-4 0,-4-1-3 0,8 1-10 15,3-3-4-15,-1 0-4 0,0 1-4 16,2 0-10-16,1-3-4 0,-3 3-2 0,0-4-1 15,0 1-1-15,-7 5-1 0,6-3-1 0,-5 3 0 16,-2 1 1-16,-2 2-1 0,-7 1 0 0,4 5 0 0,-7 6 0 16,3-9 1-16,-7 6 2 0,-3 2-1 0,-4 2 2 0,4 0-2 15,-13 2-2-15,1-2-14 0,-4-1-13 0,5 4-13 16,-10 2 3-16,2-2-80 0,-6 0-35 0,3 2-50 16,-5 1 129-16,0 1-89 0,-4 2-46 0</inkml:trace>
  <inkml:trace contextRef="#ctx0" brushRef="#br0" timeOffset="154568.65">28376 6608 923 0,'-9'-1'361'0,"6"1"-251"16,-3 0-83-16,1-2 26 0,3 6-23 0,-4 1-11 16,-1 1-8-16,5 0 5 0,-2 3 3 0,1-8 2 15,-3 6 5-15,2-4-14 0,2 0 7 16,0 2 16-16,-1 2 11 0,0 2 3 15,2 0 0-15,1-4 0 0,-1-1-5 0,-1 7 3 16,2-5-4-16,0 2-18 0,0-5-7 0,2 3-8 0,2 0-3 16,0 7-3-16,1 1 1 0,0-4-2 0,1 2-1 15,-1 3 0-15,1-1-1 0,-3 4 0 0,-2 1 2 16,2-3 0-16,0 6 0 0,-3 5 1 0,-3 4 0 16,1-4 1-16,2 0 0 0,1-1-1 0,-3 6-1 15,1-2 0-15,0 6-2 0,0-6 2 0,1-8-2 16,0 6 0-16,-2 9 0 0,2 0 0 0,-3-3 0 15,0 0-1-15,1 3 2 0,2 2-2 16,-3 7 1-16,-1 0-1 0,3-10 1 0,1 6 0 16,5-2 0-16,-1-3 0 0,-4 4-1 0,2 6 1 15,3-10 1-15,-2 7-1 0,2 1-1 0,-5-2 1 16,2 4 0-16,2-4 0 0,-3 5 0 0,1-7 1 16,0 2-1-16,1-2 0 0,-2 0 1 0,1-2-1 15,1-2 1-15,-3 7 0 0,2-9 0 0,1 0 1 0,0-2 0 0,-1 3 0 16,0-1 0-16,-1-3 2 0,3-6 0 0,-2-4-2 15,1 7 2-15,-2-10 0 0,1 3 1 16,-2-4 0-16,2-6 0 0,-3 3 0 0,0-4-4 16,3-3-5-16,-3-1-6 0,1-1-8 0,1-5-17 15,3 1-8-15,-6 2-8 0,4-5-14 0,-2-1-42 16,0 3-26-16,1-3-36 0,-1 0 10 0</inkml:trace>
  <inkml:trace contextRef="#ctx0" brushRef="#br0" timeOffset="155219.51">27682 9129 654 0,'-7'-2'272'0,"5"3"-184"16,-3-3-58-16,-3 2-16 0,3-3-11 0,5-5-1 16,6 2 2-16,-6 2-2 0,1-2 29 0,-6 0-18 15,8-3 7-15,-4 5-6 0,-17 4 24 0,16 0 9 16,-1-4 6-16,-1 1 18 0,4 3 6 0,1-3-4 0,-7 6-3 15,4-4 11-15,6-2-47 0,-5 3 1 0,0 0 25 16,-3-3-6-16,0 3-11 0,-12 1-12 0,20-1 4 16,4 2-15-16,-2-2-1 0,-7 1-9 0,0-2 3 15,9 1-1-15,3-11-1 0,11 2 8 0,-22 7-11 16,4-11 14-16,14 1-2 0,1-3-1 0,0 0 0 16,-3 3 1-16,-3-4-3 0,1 1-1 0,6-2 1 15,3-4-3-15,6-2-1 0,-6-2 1 16,3 1 2-16,8-1-3 0,0-3 1 0,11-2 2 15,-8 0-1-15,1 1 0 0,-5-1 2 0,8-4-1 16,-5 4-4-16,-2-3 3 0,4 3-6 0,-6-3 0 16,6-2-3-16,-2 1 0 0,-6 5-2 0,6-1-2 15,-2 3 1-15,-10 5-3 0,5-5 2 0,-11 8-2 16,4-1 1-16,-2 7-16 0,1-4-5 0,-13 10-7 16,3-2 0-16,4-1-2 0,-9 3-34 0,6 3-12 15,-5 0 0-15,-6 2-88 0,2 2-51 0,-1-1 153 0,-3 7-107 16,-13-3-76-16</inkml:trace>
  <inkml:trace contextRef="#ctx0" brushRef="#br0" timeOffset="155859.63">27418 8201 886 0,'0'-1'374'0,"2"-2"-235"0,3 1-82 0,-5 2 20 0,10-4-16 0,-1-3-15 15,-1 2 1-15,3-2 5 0,1 1-2 0,2-2-13 16,0 0-1-16,10-14 5 0,5 2-2 15,6 0 4-15,-1 2-2 0,4-3-4 0,-2-7-2 16,8 1-5-16,-9 1-5 0,4 10-2 0,2-9-6 16,-6-3-6-16,-1 3 0 0,-4 2-8 0,0-2 2 15,1 3 0-15,-3 2-1 0,-10 2-4 0,2 1 3 0,5 1 0 16,-4 2-1-16,4-1 2 0,-10 3 1 0,3-2-1 16,-1 4 1-16,-6-1 0 0,-1-1-9 0,-9 9-5 15,5-3-6-15,-3 6 4 0,0-2-42 0,-3-1-17 16,0 3-25-16,1 0 7 0,2 3 52 0,-3-3-62 15,0 2-19-15</inkml:trace>
  <inkml:trace contextRef="#ctx0" brushRef="#br0" timeOffset="158486.73">23961 8161 799 0,'-2'-1'370'0,"4"-5"-269"0,-2 5-74 16,0-1-26-16,1-1-2 0,2 1-7 0,2-3-4 16,1-1-4-16,-1 4-30 0,0 0 7 0,3-1-5 15,-3-4-4-15,1 5-8 0,1-1-8 0,1-4-4 16,-2 1-5-16,-4 4-36 0,2-2 78 0,-1 4-55 15,4-2-22-15</inkml:trace>
  <inkml:trace contextRef="#ctx0" brushRef="#br0" timeOffset="158669.12">24184 8005 1051 0,'-5'-10'427'0,"8"9"-322"0,8 1-114 16,-3-6-13-16,10 3-93 0,-11-4-44 0,4 2 111 0,9 1-70 0,7-4-54 15</inkml:trace>
  <inkml:trace contextRef="#ctx0" brushRef="#br0" timeOffset="158829.6">24511 7823 721 0,'2'-2'384'0,"3"2"-274"0,-1-5-123 16,-1 0 72-16,2 3-165 0,2 1 82 0,2-4-89 15,-3-1-63-15</inkml:trace>
  <inkml:trace contextRef="#ctx0" brushRef="#br0" timeOffset="159397.81">23815 9003 281 0,'-25'-4'0'0</inkml:trace>
  <inkml:trace contextRef="#ctx0" brushRef="#br0" timeOffset="159609.59">24069 8932 855 0,'2'-3'272'0,"3"3"-242"0,4-12-109 16,-4 7 50-16,5-13 1 0,3 2-27 0,-5 7-41 15</inkml:trace>
  <inkml:trace contextRef="#ctx0" brushRef="#br0" timeOffset="159816.63">24522 8630 1490 0,'1'0'473'0,"3"-4"-344"0,0 5-137 15,2-4-33-15,-1-4-62 0,4-1 54 16,-1-1-128-16,1 3-78 0,-1 3 196 0,1-3-150 16,-5-6-55-16</inkml:trace>
  <inkml:trace contextRef="#ctx0" brushRef="#br0" timeOffset="159954.09">24800 8446 1045 0,'1'3'379'0,"-2"-3"-337"0,8-2-82 0,-4-4 1 0,-1 3-43 16,5-7-51-16,-1 3 79 0,-4-2-64 0,7-2-17 15</inkml:trace>
  <inkml:trace contextRef="#ctx0" brushRef="#br0" timeOffset="160911.5">24983 6713 530 0,'-6'3'282'0,"6"-2"-175"0,-3-1 16 16,2 1-94-16,-4-1 2 0,5 0-9 0,0 5 3 15,4-8-3-15,-5 5 2 0,-5-2-2 0,6 2-1 16,-2 0-3-16,0-1-6 0,-4 3 1 0,7-4-6 15,-3 1-3-15,-1 5-2 0,3-5 0 0,0 1-1 16,0-1 1-16,0-1-11 0,1 0-8 0,-4 6-11 16,2-2-12-16,1-1-60 0,0 1 30 0,-3 2 37 0,2 2-47 15,1 0-23-15</inkml:trace>
  <inkml:trace contextRef="#ctx0" brushRef="#br0" timeOffset="161070.57">24941 7030 981 0,'-1'1'372'0,"1"14"-284"0,2-2-87 15,-1-6 0-15,1 2 0 0,1 0 1 0,-1-2-6 16,1 1-19-16,-3-3-47 0,0-3 48 0,7-1-123 16,-5 3 118-16,4 1-61 0,1-2-29 0</inkml:trace>
  <inkml:trace contextRef="#ctx0" brushRef="#br0" timeOffset="161246.7">24932 7372 1125 0,'0'5'387'0,"5"2"-274"0,1-3-174 0,0 2-54 15,0-3 95-15,2 0 0 0,-4 0-36 0,3-6-66 16</inkml:trace>
  <inkml:trace contextRef="#ctx0" brushRef="#br0" timeOffset="161741.69">25042 8162 669 0,'2'3'251'0</inkml:trace>
  <inkml:trace contextRef="#ctx0" brushRef="#br0" timeOffset="161923.57">25164 8111 813 0,'-1'2'356'0,"15"-4"-221"0,-5 2-104 0,4-2-47 15,-3-5-80-15,0 5 33 0,1-9 55 0,0 6-51 16,8-10-41-16</inkml:trace>
  <inkml:trace contextRef="#ctx0" brushRef="#br0" timeOffset="162103.76">25456 7953 1098 0,'0'2'495'16,"3"-2"-376"-16,1 0-92 0,5-4 7 0,-4 0-47 15,3 0-27-15,6-2-179 0,4-7 104 0,2 0-39 16,-5-2-46-16,2 1 103 0,4 4-109 0,-12-5-7 15</inkml:trace>
  <inkml:trace contextRef="#ctx0" brushRef="#br0" timeOffset="162266.57">25827 7751 1195 0,'1'-2'488'15,"3"0"-349"-15,0 0-84 0,2 1-67 0,3-4-65 0,-3 1-37 16,4-1-37-16,-1 2-61 0,0-4 144 16,-3 2-118-16,-1 0-52 0</inkml:trace>
  <inkml:trace contextRef="#ctx0" brushRef="#br0" timeOffset="163101.6">25963 6834 753 0,'-2'1'399'0,"2"4"-85"0,0-2-200 0,-3 1-54 16,3-1-15-16,-2 0-1 0,-5 0-33 0,7-3 6 15,-1 2-5-15,-2 3-3 0,3-4-4 0,-3 0-2 0,2 3 0 16,1-1-7-16,2-1 6 0,-4 0-22 0,3 1-11 16,-1 0-8-16,5 1 2 0,-2 0-44 0,-3 1-12 15,4 0-15-15,-1 0-6 0,3 0-80 16,-6 7 135-16,0-4-75 0,1 0-17 0</inkml:trace>
  <inkml:trace contextRef="#ctx0" brushRef="#br0" timeOffset="163231.57">25967 7161 690 0,'2'8'308'0,"-2"0"-232"0,0 2 0 0,-2-1-7 15,3 0-42-15,-2 1-15 0,1-5-32 0,0 5-15 16,0-1-28-16,1-3 47 0,-2 2-41 0,-1 0-32 15</inkml:trace>
  <inkml:trace contextRef="#ctx0" brushRef="#br0" timeOffset="163405.47">25960 7486 964 0,'0'9'345'0,"0"-1"-252"15,-1 1-83-15,1 1-2 0,0-5-9 16,1 3 0-16,3-2-39 0,-1 8-18 0,-1-13-28 0,5 3 67 16,-5 1 0-16,-2 7-52 0,3-7-26 0</inkml:trace>
  <inkml:trace contextRef="#ctx0" brushRef="#br0" timeOffset="163970.78">26397 8208 696 0,'0'-1'352'16,"5"-3"-154"-16,-3 4-97 0,1-2-46 0,3 0-3 16,2-1 7-16,-4 2-29 0,-1-2 26 0,3 3-5 15,-1-1-3-15,1-5 1 0,1 5-10 16,-3-1-6-16,3-2 3 0,-3 2-10 0,1-1-14 0,4-6-5 16,1 3-2-16,-1 2-13 0,-2-1-13 0,7-1-16 15,-8-1-31-15,3 2 18 0,2-2-151 0,-2 7 154 16,-2-5-82-16,3 0-28 0</inkml:trace>
  <inkml:trace contextRef="#ctx0" brushRef="#br0" timeOffset="164102.78">26856 7948 971 0,'2'0'436'15,"3"-3"-253"-15,0-4-39 0,3 4-91 0,-1-3-135 16,1 0 71-16,0-3-38 0,-3-1-40 0</inkml:trace>
  <inkml:trace contextRef="#ctx0" brushRef="#br0" timeOffset="164239.46">27126 7788 1200 0,'0'-1'452'0,"-1"-4"-338"0,2 2-86 0,-2 2-76 15</inkml:trace>
  <inkml:trace contextRef="#ctx0" brushRef="#br0" timeOffset="164386.59">27514 7609 924 0,'8'-1'257'0,"5"1"-203"0,1-5-67 0,-8 4-43 16,1-8-19-16</inkml:trace>
  <inkml:trace contextRef="#ctx0" brushRef="#br0" timeOffset="164719.06">27453 6886 1071 0,'-4'1'397'0,"3"5"-267"0,0 2-89 0,1-4-32 16,0 0-11-16,1 2-79 0,-1-5-39 0,-2 7-41 15,2-5 116-15,1 5-101 0,2-6-50 0</inkml:trace>
  <inkml:trace contextRef="#ctx0" brushRef="#br0" timeOffset="164906.54">27418 7290 1065 0,'-3'9'375'0,"3"1"-262"16,0 0-157-16,3-2-81 0,1 1 109 0,0 0-73 16,-2-3-37-16</inkml:trace>
  <inkml:trace contextRef="#ctx0" brushRef="#br0" timeOffset="165061.44">27461 7607 660 0</inkml:trace>
  <inkml:trace contextRef="#ctx0" brushRef="#br0" timeOffset="165257.7">27723 7632 996 0,'9'-1'400'16,"1"1"-244"-16,3-2-57 0,-3 1-115 0,1 0-7 0,1-1-68 15,3-4-41-15,-1 2-34 0,1 3 111 0,-1-1-115 16,-2-11-5-16</inkml:trace>
  <inkml:trace contextRef="#ctx0" brushRef="#br0" timeOffset="165381.56">28284 7561 1368 0,'0'-2'7'0,"0"-6"-2"0,7 11 2 0,0-8-90 16,-7 4 8-16,2 1 77 0,4-6-41 0</inkml:trace>
  <inkml:trace contextRef="#ctx0" brushRef="#br0" timeOffset="166369.57">25070 9153 1017 0,'2'0'443'0,"-1"-1"-294"0,8-2-91 16,-3 0-50-16,-6-1 3 0,1 5-5 0,0-1-13 16,1-1 7-16,8-4 13 0,-5 0-12 0,-9 5-15 15,11-5 7-15,-3 7-11 0,4-7 2 0,-1 0 1 0,-8 4-12 16,1-1 7-16,9 2-10 0,-7-2-55 0,3-3 27 15,9-1-123-15,-9 0 135 0,2-1-78 0,3-1-37 16</inkml:trace>
  <inkml:trace contextRef="#ctx0" brushRef="#br0" timeOffset="166520.54">25545 8846 1094 0,'8'-6'320'16,"-3"2"-267"-16,1-3-91 0,4 4-135 0,2-5 97 16,-1-6-33-16,3 1 11 0</inkml:trace>
  <inkml:trace contextRef="#ctx0" brushRef="#br0" timeOffset="167993.75">24784 7846 679 0,'-1'0'257'0,"-2"1"-186"0,6-1-55 0,-6 0 6 15,-1 0-15-15,-5-2 1 0,19-4 1 16,-3 2 0-16,-9 3-1 0,12-3-1 0,-10 1-1 16,3 1-3-16,-4 2 1 0,15-2 2 0,-17 2-2 15,10-3 0-15,2 2-2 0,-15 1-2 0,14-4-4 0,-10 7-8 0,3-8 4 16,-2 5-24-16,-4 1-45 0,3-1-33 0,-2 2 78 15,2 0-66-15,8-2-41 0</inkml:trace>
  <inkml:trace contextRef="#ctx0" brushRef="#br0" timeOffset="168168.59">25056 7774 1198 0,'11'-4'511'0,"1"4"-431"16,-2-1-135-16,4-1-61 0,1-1-68 0,3 0-71 15,5-3 223-15,0 2-149 0,-6 3-53 0</inkml:trace>
  <inkml:trace contextRef="#ctx0" brushRef="#br0" timeOffset="168329.17">25693 7714 973 0,'11'-3'263'0,"3"0"-267"15,-3 2-6-15,-5-1-39 0,0 2-67 0</inkml:trace>
  <inkml:trace contextRef="#ctx0" brushRef="#br0" timeOffset="168670.55">26656 7639 1029 0,'7'2'281'0,"-1"-4"-337"0,6 5 13 16,3-3-93-16,9-3-13 0</inkml:trace>
  <inkml:trace contextRef="#ctx0" brushRef="#br0" timeOffset="169638.91">25900 8651 777 0,'4'-8'258'15,"-4"7"-197"-15,2-1-68 0,0-4-21 0,5 1-24 0,-3 3-20 16,2-5 4-16,1-1 45 0,-5 4-38 0,1-1-30 16</inkml:trace>
  <inkml:trace contextRef="#ctx0" brushRef="#br0" timeOffset="169823.05">26452 8262 940 0,'14'-10'297'0,"-3"3"-278"15</inkml:trace>
  <inkml:trace contextRef="#ctx0" brushRef="#br0" timeOffset="170347.87">26288 9113 1125 0,'1'-2'437'15,"1"0"-283"-15,1 0-72 0,3-4-32 0,-1 2-12 16,-3 0-28-16,4 5 8 0,3-6-4 0,-5-2 2 0,5 1-26 16,-3 1-14-16,-1 6-10 0,3-3-2 15,1 0-74-15,-1-7 38 0,-3 9-15 0,6-5 38 0,0 5-46 16,-2-4-15-16</inkml:trace>
  <inkml:trace contextRef="#ctx0" brushRef="#br0" timeOffset="170510.84">26727 8830 1357 0,'2'-2'602'15,"3"-7"-450"-15,5 7-176 0,2-6-7 0,6-5-126 0,-2 2 23 16,1-2-77-16,-3 2 139 0,7-3-114 0,0 0-63 16</inkml:trace>
  <inkml:trace contextRef="#ctx0" brushRef="#br0" timeOffset="170651.57">27213 8558 1116 0,'-1'-1'275'16,"11"-2"-255"-16,1-3-17 0,2-2-37 0,-13-3-47 0</inkml:trace>
  <inkml:trace contextRef="#ctx0" brushRef="#br0" timeOffset="174230.37">24412 7542 264 0,'0'-8'141'16,"-3"2"-83"-16,1 1-39 0,-2-4 23 0,3 7-13 15,-2-1-5-15,4-3 2 0,0 0 1 0,-1-1 6 16,0 1 0-16,2 1-2 0,-3 4-7 0,0 0-4 16,-2 3-3-16,3-1-4 0,-3 3-2 0,0-1-5 15,0 1-1-15,0 4-1 0,1-2-1 0,-1 5 0 16,0 0 0-16,-2 6-1 0,0-2-1 0,1 3-1 16,0 1-2-16,1-3 1 0,1-2-1 0,-3 0 0 15,5-1 2-15,2-4 0 0,2-3 0 0,-2 2 1 16,5-2 1-16,-5 1 1 0,5-2 0 0,3-2 2 0,-5-2-1 15,3-1 0-15,-1 1 3 0,0-4-1 0,0 0 2 16,0-4-2-16,0-1 1 0,2 0 0 0,-3 2-1 16,3-6 1-16,1 2-2 0,0 3 1 0,-4-6 0 15,2 4-1-15,-6-3-3 0,4-1-1 0,-2-7-1 16,-2 9 0-16,0-1-1 0,-5-1-1 0,2-1 0 16,-3 1 1-16,-2 3 1 0,-2 1 3 15,2 2-1-15,-5 5-1 0,-3 0 2 0,6 2-2 16,-4 2 1-16,0 6-1 0,3-6 0 0,-2 6 0 15,4 1 0-15,-2 0 0 0,2 2-1 0,2-3 0 16,1 5-3-16,0 3 1 0,0-1-1 0,-4-1-1 16,5-1-1-16,4-3 2 0,-6 3 0 0,8-1 2 15,-3-5 1-15,5 0 3 0,-3-1 3 0,9-2 1 16,-2-1 3-16,-2 2 3 0,7-5 1 0,-11-1 3 0,3-2 0 16,4-6-1-16,3 3-1 0,-9 3 0 0,5-6 0 15,-1-4-3-15,-2 6 1 0,5-5-4 0,-1 0 3 16,-3 2 0-16,-3 5 0 0,3-9 0 15,-2 7 3-15,-2-4 0 0,0-2 0 0,-6 9 0 0,-1-3 0 16,0 3-1-16,-2-2 0 0,-1 0-2 16,1 9-4-16,-4 2-1 0,1 0-2 0,4-5-1 15,-2 6-3-15,0 1-1 0,2 1-2 16,-2-2-1-16,-1 1-1 0,3-2-2 0,1 4 2 0,-3 1 0 0,3-3 0 16,2 6 1-16,1-7-1 0,2 4-5 0,1-2-9 0,0-1-10 15,4-3-13-15,-1 1-49 0,-1 2-27 16,1-6 79-16,0 0-61 0,3 0-19 0</inkml:trace>
  <inkml:trace contextRef="#ctx0" brushRef="#br0" timeOffset="174734.59">24591 7561 667 0,'-8'7'220'16,"-1"1"-158"-16,7 2-62 0,1 4-8 0,3-11-3 15,0 7 7-15,0-1-1 0,1-1-1 0,2 1 1 16,3-5-4-16,5-1 0 0,-3-2 1 0,-7 3 1 16,7-4 0-16,-4 4 1 0,3-4 3 0,-3 0-1 15,0 0 5-15,1-4 2 0,-1 0 1 0,1 3-1 16,3-7 1-16,-2-1 1 0,-2 3-1 0,-3-1-1 15,-3 5 0-15,7-6 0 0,-8 5 1 16,4-6 0-16,4 0 1 0,-6 2-1 0,4-2 2 16,6-3 0-16,-6 5 0 0,-9 2 2 0,4-2 0 15,-5 5 1-15,4 2-2 0,-5 0 2 0,-5 1-2 0,14 9 1 0,-3-9-3 16,-10 8 0-16,11-2-1 0,-6 0-1 0,-1 0 1 16,10 1 0-16,-15 5 0 0,0-7 2 0,3 7 2 15,11-5 0-15,-8 3 0 0,4 2 1 0,5-5 0 16,-8 0 0-16,13-5 0 0,-3-1 0 0,-2 2 0 15,3-4 2-15,0-2 1 0,-6 4 5 16,0-2 1-16,13-2 0 0,-11 1 2 0,8-6-1 16,-8 4 0-16,-2-4-1 0,8-3-2 0,9 1-2 15,-10 0-2-15,-7 1 0 0,5 4 0 0,-5-9-3 16,0 2 1-16,3 6-1 0,-11-3 1 0,-2 1-3 0,12-4 0 16,-7 5-2-16,-1-4-5 0,9 4-2 0,-2 7-5 15,-4-1-3-15,-2 4-24 0,4 0-13 0,-11 6-18 16,14-2-26-16,-14 6 62 0,-10 8-47 0,3-5-29 15</inkml:trace>
  <inkml:trace contextRef="#ctx0" brushRef="#br0" timeOffset="175333.31">24253 8675 513 0,'5'-8'213'16,"-11"6"-131"-16,0 0-46 0,5-3 21 0,-3 3 0 15,2 4-9-15,-12 1 7 0,11-5 0 0,3 2-7 16,12-3-4-16,-9 3-5 0,-5 3-7 0,-8 1-14 15,14-4 4-15,5 1-13 0,-1 2-2 0,-7 8-1 16,-9 0 1-16,5-7-1 0,5 5 0 0,8-4-1 16,-9 0-1-16,-3 3 1 0,0-7-1 0,5-1-1 15,1 2 0-15,-2 0 2 0,-2 0 0 0,2-2 1 0,-2 0 0 16,2-4 0-16,3 3-1 0,-3-2-1 0,7-8-1 16,-4 2-1-16,2-2-1 0,1-2-1 0,-4-1 0 15,9 0-2-15,-6-1 2 0,0 0-3 0,-1 2-2 16,3-5 0-16,-7 5-2 0,0 3-2 15,2 2 0-15,-4-1 1 0,-13 10-3 0,10-1 4 0,-3 0-2 16,-1 3 1-16,-3 7 3 0,1-5 1 0,1 0 2 16,8 0 1-16,-3 2 1 0,-2-1 3 0,-9 6 2 15,6-3 1-15,2 1 1 0,3 1 0 16,-3 1 2-16,-3 0 3 0,4-7 1 0,0 5 0 16,8-3-1-16,-1-3 4 0,6-2 0 0,-4-2 1 15,2-1 0-15,5 0 2 0,-7 1-1 0,0-4 3 16,5-3-2-16,0-5-3 0,-12 4 0 0,5-1 0 15,-2 0-3-15,5-4-1 0,1 0 1 0,5 0-4 16,-1 2 5-16,-11 1 4 0,3 3 0 0,1 0 0 0,-8 0 0 16,3 5-4-16,-2-4-1 0,-11 5-4 0,7 0-3 15,0 3-5-15,7-3-6 0,-7 7-4 0,2-2-13 16,0 2-13-16,6-1-14 0,-9-1-19 0,3 0-79 16,-2 8-60-16,8-1 146 0,1-1-99 0,1 4-34 15</inkml:trace>
  <inkml:trace contextRef="#ctx0" brushRef="#br0" timeOffset="175682.59">24506 8665 1290 0,'-5'5'419'0,"2"3"-307"0,-1 2-112 0,5-3-17 16,-2 2 1-16,0-3 6 0,-4 0 8 15,10-2-2-15,-2 0 0 0,-5 8 3 0,6-7-1 16,-8 2 1-16,9-1 1 0,-4-2-2 16,3 2 1-16,-4-1 2 0,4-5 3 0,2-2 3 0,-3-1 3 15,-1-5 1-15,1 2 2 0,3-1 2 0,3-4-1 16,-7 1-2-16,7-2-2 0,1-5-3 0,-4 4-2 16,2 2 0-16,-3-2-4 0,2 0-1 0,-3 0 0 15,1 1 1-15,-4 2 0 0,-1-4 1 0,0 5-1 16,0-5 1-16,-3 7 1 0,-1 4-2 0,1 1 0 15,-2 5 0-15,1-2-4 0,-1 6-2 0,-1-1-1 0,4 0-2 16,-6 5-1-16,3-4 1 0,0-1-2 0,-2 4-2 16,1 1 5-16,2 0 0 0,1-2-7 0,-3 2 3 15,6-3-60-15,0 4-27 0,1-2-33 16,3-1 92-16,-2 4-79 0,4-3-57 0</inkml:trace>
  <inkml:trace contextRef="#ctx0" brushRef="#br0" timeOffset="176293.84">25511 8661 683 0,'-9'2'435'0,"2"0"-210"0,-5 2-159 15,2 2 140-15,-2 1-188 0,4 1-10 0,0 0-5 16,-1-1 0-16,1 8-3 0,-1-3 0 0,2 1-1 15,0 2-2-15,5-1-2 0,-3 1 0 0,2-2 2 0,3-7 0 16,-1 4 3-16,0-2 2 0,3-2 3 16,-1-1 2-16,1 0 3 0,0-2 0 0,1 0 2 15,0 1 1-15,5-7-1 0,1 2-2 16,-2-4-4-16,3-2-2 0,2-2-2 0,0-3-1 0,3-1-2 16,-2 0-5-16,1-3-2 0,-1 0-1 0,1 1-1 15,-8-1-1-15,0 5 1 0,-1 0-1 16,2-4 0-16,0 4 2 0,-6 2 2 0,-4 4 2 15,3-2 2-15,2 0 3 0,-3-3 2 0,1 3 1 0,-3 8 2 0,-4 1 1 16,4-2 2-16,3-2 0 0,-5 4 2 0,-2 3-3 16,4 3 1-16,2-2 0 0,-2 0 0 0,3-2 1 15,-1 1-1-15,-2 6-2 0,3-2 2 0,0 1 1 16,0-1-2-16,0-5 1 0,0 4 1 0,3-2 1 16,-1-1 1-16,1-2 1 0,3-4 2 0,2 1 0 15,-2-2 2-15,0 0-1 0,-5-2 0 16,5-1-1-16,-2-3-2 0,-2 3 0 0,7-1-4 15,-6 2 0-15,1-2 0 0,-2 4-3 0,5-6-3 16,-8 6-2-16,4 2-11 0,-6 0-6 0,0 0-8 0,0-2-10 16,3-1-13-16,0 1-45 0,-3 2-16 0,3 4-18 15,3-5-18-15,0 4 86 0,1 3-70 0,-7-1-29 16</inkml:trace>
  <inkml:trace contextRef="#ctx0" brushRef="#br0" timeOffset="176674.72">25744 8780 1087 0,'1'2'238'0,"-6"7"0"0,-4 0-85 16,1-2-59-16,0 8-68 0,15-5-26 0,-7 4-8 15,-1-2 2-15,8-1 3 0,-1-3 2 0,4 3-2 16,-1-3 1-16,3-3 2 0,-2 4 2 0,-10-2 2 0,8-5 0 0,1-6 0 15,-5 4 2-15,6-3 3 0,-6-3 3 0,2 1 0 16,-1-3 1-16,1-2 0 0,-2-1 1 0,3 1 1 16,1-4-2-16,-4 2-1 0,1-4-2 0,2 8 0 15,-7-8-1-15,2 5 1 0,-4 2 0 16,-2 3-1-16,-1-2 1 0,0 2-2 0,-3 3 0 16,0 0-2-16,1 6 0 0,0-7-3 0,2 5-1 15,1 0-2-15,4 5 0 0,-1 1 0 0,-8 2 0 16,8-5 0-16,0 4 0 0,-9 0 0 0,10 0 0 15,-5 2 0-15,-2-4 1 0,7 1 0 0,-1-1 0 0,-1 1 0 16,2-5-1-16,3 0 0 0,-3 0-8 0,-3-4-8 16,3 1-13-16,0-5-52 0,0 2-30 0,-7 0-38 15,12-5-43-15,-3 0 121 0,0-8-101 0,10 6-56 16</inkml:trace>
  <inkml:trace contextRef="#ctx0" brushRef="#br0" timeOffset="177185.81">25537 7499 767 0,'-9'9'348'0,"-1"7"-246"0,1-2-64 16,3 4-20-16,-5-1-4 0,-1 2 6 0,4-2 5 16,-1-4 1-16,0 4 2 0,0-1 0 0,-2-1-2 15,2 1-3-15,6-5-2 0,-5 3-2 0,5-3-4 16,-1 1 0-16,4-5 0 0,0 1-1 0,5-7 0 16,-2-1 0-16,4-1-1 0,0-4-1 15,3 0-4-15,1-1 0 0,-2 0-3 0,4-6-1 0,0 0-4 16,2 3 0-16,-4-2 0 0,1 0-1 0,-3-1-1 0,5-7 2 15,-5 3-3-15,0 2-2 0,-1-1-1 0,-4-1 1 16,4 1-1-16,-3 0 1 0,-3 2 1 0,-5 11-2 16,3-2 3-16,-5 4 1 0,3-3-1 0,-1 2-1 15,-1 2 0-15,-2 6 1 0,2-4 2 0,0 4 1 16,1-7 0-16,-1 6 4 0,-1 3 2 0,-2 0 1 16,5-2 1-16,0 0 2 0,0 2-2 0,2-4 1 15,3 0 2-15,-3 0-4 0,1-5 0 16,-1 9 2-16,0-7 1 0,6-2-2 0,-3 0 1 15,2 4 1-15,-1-3 1 0,0 4-1 0,1-1 0 16,5-8 0-16,-7 5-2 0,3-7-1 0,-2 6 0 16,4-8-2-16,1-3-8 0,-9 2-8 0,7-2-10 15,0 0-9-15,-4 5-41 0,-1 5-21 0,4-9-26 16,-6 5-34-16,1 5 96 0,-1 2-74 0,-1 1-36 16</inkml:trace>
  <inkml:trace contextRef="#ctx0" brushRef="#br0" timeOffset="177586.19">25783 7720 942 0,'-8'4'503'15,"7"1"-369"-15,-5-4-115 0,-1 9 36 0,-2 4-66 0,7-1-2 16,4-2 3-16,4-1 3 0,-1-1 2 0,-5-1 3 15,6 5 0-15,-1-9-6 0,3-1 10 0,-8 0 3 16,8 0 1-16,-6-2 9 0,-2 0 2 16,-1-1 2-16,1 0 4 0,-5-2 1 0,5-1 2 15,4-5 0-15,-6 2 0 0,6-6-8 0,-1 2-3 16,7 0-2-16,-1-3-2 0,-2 0-5 0,-3-2-1 16,-4 7-1-16,1-1-1 0,1 2-1 0,-3 1 1 15,-3-4 0-15,4 5 0 0,-8 4-1 16,4-1-1-16,-1 1 0 0,-3 1-1 0,-2 2 0 0,5 1 0 15,-4 4 0-15,-2-1 0 0,6 0 0 0,-2 1 1 16,7-2 2-16,0 1 1 0,1-2 1 0,-1 0 0 16,1 3 2-16,3 2 0 0,-5-2 2 0,8-4-1 15,-8 3 1-15,6-1-1 0,-7 4 0 0,8-8-2 16,-2-2 0-16,-3-6-26 0,7 6-24 0,-8-1-29 0,4-1-36 16,1 2-50-16,8-9-72 0,-6 8 150 0,6 1-122 15,-5 1-26-15</inkml:trace>
  <inkml:trace contextRef="#ctx0" brushRef="#br0" timeOffset="178201.89">26644 7482 851 0,'0'9'444'0,"0"-2"-276"15,-8 2-123-15,12-4 52 0,-8 5-56 0,-4 7-26 0,4 1 1 16,4 1 0-16,-5-3 1 0,1-2 0 0,1 5 1 15,3-1-7-15,0-7-1 0,3-3 2 0,-4 2 0 16,-8 0 1-16,7-4 6 0,8-1 1 0,-2-3-1 16,-7 6 5-16,5-13 5 0,-1 5 0 0,7-6-1 15,4-2 0-15,-12 5-5 0,5-3-4 0,2-6-2 16,-1 7-4-16,1-7-7 0,-3 3-2 0,-3 2-2 16,4-7-2-16,8-3-1 0,-13 8-2 0,4-4-1 15,3 5 0-15,-6-1 2 0,0 0-1 16,4-3 1-16,-1 4 0 0,-5 1 2 0,4-3 0 15,-6 1 0-15,3 4-3 0,-3 1-1 0,8-2-1 16,-11 7-1-16,4 3-2 0,-1-1 0 0,0 2 0 16,-3 2 0-16,-6 7 0 0,14-4 3 0,-2-2 0 15,-5 3 1-15,0 5 3 0,2-8-1 0,3 0 2 16,1-1 0-16,-2 0 1 0,2-4 0 0,-3 4 1 0,-8-1 0 0,18-7 0 16,-8 4 0-16,-1-1 1 0,5-1 0 0,0-1 0 15,-5 0-1-15,8-2 0 0,5-3-1 0,-13-1 1 16,5 0 0-16,4-3-1 0,1-3 2 0,3-4 1 15,-5 7 1-15,-3-1 0 0,6 2 2 0,-5-3-2 16,-2-1-2-16,2 2-1 0,-5 1-6 16,-1 1-5-16,-1 2-3 0,2-11-3 0,-13 16-7 0,10-7-2 15,-6 9-1-15,-3 2-3 0,7 3-9 16,3-3-4-16,-8 3-9 0,9-2-11 0,5 2-14 16,-7 5-18-16,9-8-79 0,-4 3-49 0,-8 0 153 0,3 3-125 15,6-4-63-15</inkml:trace>
  <inkml:trace contextRef="#ctx0" brushRef="#br0" timeOffset="178526.63">26883 7577 1190 0,'0'3'399'0,"-2"-1"-315"0,3 4-70 16,-1 2 0-16,2-2-14 0,5-1 1 0,-5-5 0 15,4 6 1-15,-1-3 2 0,-3 5 2 0,3-3-1 16,1-6 0-16,0 1 3 0,-3-2 0 0,3 4 4 16,-4 2 3-16,4-13 7 0,3 3 1 0,-4 0 4 15,2-3 1-15,2-2 3 0,1 1-2 0,-3-4-2 0,0 9-4 0,7-3-6 16,-8-2-3-16,6-4-2 0,-2 6-3 0,-8 1-3 16,-1 1 0-16,-2-2 0 0,1-1-2 0,2 6-2 15,2 0-2-15,-10 3 1 0,6 0-6 16,0-2-4-16,0 2-1 0,1 3-2 0,-7 1 2 15,-5 8-4-15,0-1 1 0,8-2-5 0,-3 4-18 16,-2 1-14-16,4 1-20 0,-5 0 6 0,8-2-142 16,0-3 156-16,-5 5-108 0,3 1-43 0</inkml:trace>
  <inkml:trace contextRef="#ctx0" brushRef="#br0" timeOffset="179100.49">26890 8656 657 0,'-1'2'372'0,"-4"-1"-202"16,-2-1-111-16,2 6 96 0,1-4-99 0,1 6-12 15,3-5-14-15,-2 7-5 0,2-5 0 0,-3 5-3 0,3-4-2 16,-3 6-12-16,-1-1 1 0,0 0 1 0,2-3 0 16,2 0-1-16,0-1 0 0,0-2 0 0,1 3 2 15,0-7-1-15,5-5-1 0,0 1-1 0,1-3-1 16,3-3 0-16,-4-1-1 0,4-1-1 0,3 0-5 15,1-4-4-15,-1 5-4 0,-5-5-5 0,1 7 1 16,-1-5-8-16,-5 3-1 0,2-3 1 0,-5 6 6 16,0 1 5-16,-3 4 7 0,-3-1 0 15,0 2 10-15,-2 1 14 0,4 1 3 0,-2-2 3 0,-6 8 0 16,3 2-1-16,0-6 1 0,-2 5 4 0,0-1-13 0,1 2-2 16,3 3-3-16,-3 1-2 0,9-6-3 0,0-1-1 15,-4 1-3-15,6-4-2 0,2 2-1 0,0-2-1 16,1-3-1-16,1 1-3 0,-2-2-1 0,5-3-1 15,-2 0 0-15,7-7 1 0,-4 5 1 16,4-6 0-16,-2 2 1 0,2-2 2 0,1 0 0 16,-4-1 0-16,-1-1 2 0,-6 7-2 0,8-5-4 15,-6 2-1-15,-5 6-3 0,0-2-1 16,0 2-3-16,-2 4-7 0,-1 0 2 0,3 1-7 0,-5 2-1 16,3 6-6-16,-1-3-42 0,0 2-30 0,2-1-43 15,0 4-57-15,0-2 135 0,-5 2-106 0,5 4-71 16</inkml:trace>
  <inkml:trace contextRef="#ctx0" brushRef="#br0" timeOffset="179483.46">27189 8711 1310 0,'3'2'533'0,"-4"8"-373"0,6-2-129 0,-6-1 46 16,0 6-81-16,5 0-3 0,-4 0 1 0,0 0 1 15,4-8 5-15,0 0 0 0,-10-2 2 0,10-1 1 0,-6 0 2 16,6-2 0-16,1-1 1 0,0 0 0 16,5-1-1-16,-2-2 1 0,9 5 0 0,-7-17 1 0,2 4-1 15,-5 2 1-15,4-2 0 0,-8-2 1 0,0 2 0 0,3-5-1 16,-1 3-1-16,1 5 0 0,-3-1-1 0,2 2 0 16,-2-1-2-16,0 3 3 0,-1-1 1 15,-3 6 1-15,1-1 1 0,-1 2 3 0,-1 1-1 16,-4 4 3-16,3 0-2 0,1-1 0 0,-2 4-3 15,3 0 0-15,-3 2-1 0,4-1-4 0,0 3 1 16,0-5-2-16,0 4 0 0,5-6 0 0,-2 3 1 16,-2-1 1-16,1-7-1 0,-1 3 1 15,4-3 1-15,1-2 2 0,-2 2-1 0,1-1 0 0,0-6-1 16,4 0-1-16,0 3-3 0,1-6-3 0,-6 0-4 16,3-1-4-16,-3-1-16 0,1-1-10 0,-2 4-13 15,-3-2-15-15,-2 4-55 0,-3-9-40 0,1 3-88 16,0 3 24-16,-4-8 129 0,-2-4-124 0,2-10-66 15</inkml:trace>
  <inkml:trace contextRef="#ctx0" brushRef="#br0" timeOffset="179885.56">26986 7458 1010 0,'-1'10'394'0,"-2"-4"-291"0,-5 5-82 0,-1 3 19 0,0 2-24 16,2-1-15-16,0 0-3 0,6-7 1 0,-3 1 1 16,1 3 3-16,3-7 3 0,-2 7 2 0,5-10 0 15,-2-1 1-15,-1 4 2 0,1-4 0 0,-1 0 1 16,0-1 1-16,0 0-1 0,3-4-2 0,-5 2-1 15,2 2-5-15,0-1-32 0,1-1-24 0,1 2-31 16,1-4-43-16,-2-1 87 0,3-7-73 0,-1 6-33 16</inkml:trace>
  <inkml:trace contextRef="#ctx0" brushRef="#br0" timeOffset="186763.63">20591 468 119 0,'-6'-7'75'0,"4"10"-38"0,7-5 6 0,-8 1-27 0,-8-19-8 15,5 15-1-15,3 1 0 0,2 4-1 0,-3-2-7 16,0-4-3-16,1 1 6 0,5 0 2 0,0 5 2 16,-4 0 5-16,3-5 2 0,4 3 3 0,-1-3 14 15,-5 2-6-15,-1-4 7 0,2 11 9 16,0-6 6-16,4-8 1 0,-3 7 1 0,-2 3-1 16,-4-1-8-16,2 3 6 0,3-3-7 0,-7-2-11 15,6 4-8-15,-1 5-1 0,2-1-2 16,7-2-3-16,-5-6 0 0,1-1 1 0,2 6 1 0,-3-1 4 0,-5 2 0 15,5-3 1-15,-4-9 5 0,-1 9 2 0,3 8-4 0,4-3 5 16,-3-1-6-16,-1-1-1 0,8-6-1 16,-2 3-2-16,-2 11-5 0,4-14 1 0,-3-2 0 15,-2-4-6-15,8 8 5 0,-8-1-1 0,0-1-2 16,3-4-1-16,-2 0-2 0,1 3-2 0,0 1-1 16,0-2 0-16,1-4 0 0,-6 11-2 0,3-1 2 15,-1-1 0-15,-2 3 0 0,-1-2-2 0,1-3-4 16,0 6-3-16,1 1 2 0,-1-4-13 15,-2-3-9-15,2 2 3 0,-1 1-30 0,1 0-10 0,0 7-11 16,-1-8-15-16,-1-2 48 0,2 6-36 0,0 6-19 16</inkml:trace>
  <inkml:trace contextRef="#ctx0" brushRef="#br0" timeOffset="195712.48">10363 5947 267 0,'3'-1'121'0,"-6"0"-70"16,-1-1-27-16,-4 1 8 0,6 0-2 0,5-1-5 15,3 2-4-15,-3-3-1 0,-3-1-2 0,1 3-1 16,1-1-4-16,-2 2 0 0,0-2-2 16,-4 2 6-16,0-1-8 0,-1 1-1 0,-1 0 0 0,0 2-2 0,5-1-1 15,-5 0 0-15,1 0 1 0,2 1-3 0,-1 1 0 16,-5 3 2-16,2 1-1 0,2-3 0 0,-3 2 1 15,3 2-1-15,-2 2-1 0,-1 0 0 0,4 2 0 16,-2 2-2-16,-1 0-1 0,-2 6 0 0,-3-6 0 16,5 9-1-16,-2-3 0 0,-2 6-2 0,1-2 0 15,2 0-1-15,-1-1 0 0,-2 7-2 0,5 3 1 16,-3-1 0-16,0 0-1 0,2 12 2 0,-2 1 1 16,1-1 1-16,2 7-1 0,3-8 3 0,-2 2-1 15,2-3 1-15,3-13 0 0,0 11-1 16,0-8 1-16,-1-6-2 0,1 3 1 0,2 1-1 0,0 0 0 15,5-2 1-15,-3 1 1 0,3-6 0 0,0 6 1 16,1 0 1-16,0-1 3 0,0-2 0 0,3-11 0 16,-1 7 0-16,1-6 0 0,0 5 2 0,-2-11-1 15,3 1 1-15,-3-1 1 0,3 2 1 0,-6 1 2 16,2 2 1-16,1-11 1 0,-5 1-1 0,5 1-9 16,-4-5-7-16,1 3-27 0,0-4-12 0,1 0-17 15,2-5-32-15,-6 4 59 0,6-6-51 0,-5 4-7 16</inkml:trace>
  <inkml:trace contextRef="#ctx0" brushRef="#br0" timeOffset="197246.76">10514 5876 74 0,'3'-3'48'0,"-9"4"-24"0,6 1 6 16,-6-1-10-16,3 3-3 0,1-2-13 0,-3 0 2 15,3-2-2-15,0 0-1 0,2-7-1 0,0 0 0 16,0 6 0-16,0-6-1 0,2 1 1 0,-7 2 0 0,7 0 0 15,-1 6 4-15,-2 1 7 0,-3 6 2 0,-6-8 3 16,10 7 2-16,1-2 3 0,-3-1 0 0,2-2 2 16,-10 3-4-16,9-5-5 0,-2-1-3 0,3 2-2 15,-9-1-3-15,9 1-1 0,0 3-1 0,-4-3 0 16,4-1-1-16,5 0 2 0,-5 2 1 0,1-2 1 16,0 0 0-16,-12 4 1 0,16-5 1 0,-9 4-2 15,1-5 1-15,-2 3-2 0,-1 4-1 16,6-5 0-16,2 1-2 0,-4 0-2 0,-5 3-1 15,0-1 0-15,0 3 0 0,6-3-1 0,-2 1-1 16,-9 2 0-16,14-2 0 0,-7 3 0 0,-2-2 0 16,-1 3 0-16,1 0-1 0,-3 0 1 0,2-4-1 15,-3 5 1-15,7-1-1 0,1-1 1 0,0 3 0 16,-2 0 0-16,1-3 0 0,3-5 0 0,-6 5 0 0,4 4 1 16,-3-2-1-16,2 2 1 0,2-11-1 0,-2 9 0 15,-1 0 0-15,-3 9 2 0,7-12-1 0,-2 1 2 16,-2 8 1-16,1-7 1 0,-3 5 0 0,6-4-1 15,1-1 1-15,-2 4-1 0,-4 4 0 0,3-6-1 16,3 2-2-16,0 4 1 0,-4 3-1 0,3 3 1 16,0-1-1-16,2-4 0 0,-1 6 1 0,2-5-2 15,-3 10 1-15,3-5-1 0,-2 1 0 16,6-10 0-16,-4 6 3 0,0 0 2 0,1-10 2 0,-2 16 2 16,5-13 0-16,-1-4 4 0,-3 10 1 0,0-5-1 0,-2 2-1 15,0 2-1-15,0 2-1 0,0-8-1 0,2 3-2 16,-3 2-3-16,1 3 1 0,1-1-1 0,2-1-1 15,0-1 0-15,0 3 1 0,0 0-1 0,-3 0 1 16,3-4 1-16,-4 5-1 0,2 0 0 16,4-8 0-16,-4 6 1 0,-2-7 1 0,1 3-1 15,2-5 1-15,0-3 1 0,-2 3 1 0,4-7 1 16,-5 4 0-16,2-9 0 0,-1 12 0 16,6-11 0-16,-7 4 2 0,1-2-1 0,0 0-1 0,-2-2-1 15,3 3 0-15,-1 1 3 0,10-9-2 0,-10 5 1 16,1-2-1-16,6-3-12 0,-6 3-10 0,4-2-11 15,-4 2-13-15,-4 2-58 0,3-8 72 0,-6-2-59 16,7-1-26-16</inkml:trace>
  <inkml:trace contextRef="#ctx0" brushRef="#br0" timeOffset="197896.59">10485 5919 626 0,'3'-4'229'0,"6"0"-156"0,-12 4-52 0,9 0-11 16,-7 1-4-16,9-2-5 0,-6 0 0 0,5 0 0 16,-6 2 0-16,16 0-3 0,0-5 2 0,1-4 0 15,-4 3 0-15,10 3 4 0,-1-2 1 0,-2-1 3 0,11-3 0 16,6 3 1-16,-5 5 0 0,7-2 0 0,-3-1 0 16,-6 3-3-16,12-3 0 0,2 0-1 0,-3 3 0 15,-4-4 1-15,18-4 1 0,-6 7-2 16,14-8 2-16,-5 4 0 0,3 1-1 0,2 0 0 15,2 2 0-15,4-4-1 0,-1 1 0 16,-7 1-1-16,14-3 0 0,-9 0 0 0,4-1 0 16,-2 3-1-16,-5 1 0 0,-1 1 0 0,2 1-1 15,-3 2 1-15,-4-2-2 0,-3 0 0 0,-5 2 0 0,-10 0 0 0,12-1 0 16,0-1 0-16,-15-1 1 0,2 2 6 0,-7 0 1 16,10 1 1-16,0 1 0 0,-1-1 3 0,-6 1-1 15,2-1 2-15,-5 1 1 0,6 1-4 0,-4-2 0 16,-4 0 2-16,-6-2 0 0,-3 0-3 0,1 0-5 15,-6 2-5-15,2-2-10 0,-5 2-31 16,0-1-17-16,-5 2-25 0,5 0-29 0,-12 3 71 0,0 0-58 16,-3 0-32-16</inkml:trace>
  <inkml:trace contextRef="#ctx0" brushRef="#br0" timeOffset="198546.05">10848 7135 655 0,'10'-1'252'0,"-4"5"-168"0,9-8-58 0,-1 4-11 15,3-2-9-15,-2 2 2 0,5-4-1 0,13-1 5 16,-7-1-8-16,2 4-5 0,3 3 1 0,5-6-2 15,10-1 1-15,0 0-2 0,-2-5 2 0,4 8-6 16,4-11 4-16,-2 11 2 0,5-6 1 0,5-3 1 16,-11 5 2-16,20-3 2 0,-4 5 1 0,-5 0 2 15,11-8 1-15,-6 6-1 0,6-3 0 0,-16 4-1 16,5 5-1-16,2 1-1 0,1 1 0 0,-8-2 1 16,1 1 0-16,0-1 3 0,5-1 6 15,-6-2 5-15,2 0-2 0,-9-1 13 0,8-3 2 16,-4 3-1-16,0-2 4 0,-8 3-5 0,-8-1-7 15,2 2-3-15,-9 1 6 0,-1-1-12 0,-13-1-1 16,1 2 1-16,-7-1-3 0,3 1-4 0,-9 2-7 16,4-5 5-16,-11 3-49 0,5 0-20 0,-2 2-23 15,-4 0 3-15,-1 0 43 0,-7 4-50 0,6-4-12 0</inkml:trace>
  <inkml:trace contextRef="#ctx0" brushRef="#br0" timeOffset="199232.01">12979 6157 291 0,'-7'11'130'0,"2"-2"-75"0,-3 1-15 16,5 0-3-16,2-6-7 0,-2 0-21 0,-3 5 3 16,1 0-2-16,1-5 0 0,0 3 0 0,5 2 0 0,-5 1 2 15,7 1 2-15,-3 2 4 0,-5 2 4 0,0 2 2 16,7-2 5-16,-6 3 11 0,2 0 3 0,3 0 2 15,-7 3 1-15,10 3 2 0,-3-6 0 0,4 9-7 16,-5-4-7-16,8-2-12 0,0 1-5 0,-8 6-3 16,6-6-4-16,-2 2-4 0,9-4-3 0,-5-2 3 15,-2 5 2-15,0-1 3 0,-2-2 0 16,6-6 2-16,-2-3 0 0,0 1-6 0,-1 2-6 0,1-8-11 16,0-3-7-16,0 2-9 0,0 0-7 15,0-3-8-15,0 1-31 0,2-6-11 0,-6 2-19 16,0 1-34-16,1-5 90 0,-1-1-64 0,1-5-39 15</inkml:trace>
  <inkml:trace contextRef="#ctx0" brushRef="#br0" timeOffset="199597.06">13139 5748 713 0,'0'2'262'0,"-1"-1"-182"0,2 6-55 0,3-3-11 15,0-5-11-15,-2 4-2 0,-1 0 0 0,1 4 0 16,5-3 2-16,-4 0 3 0,-3 6 0 0,2 1 3 15,0-2 3-15,3 10 0 0,0-4 8 0,-4 3 3 16,0 1 1-16,8 1 1 0,-5-2-2 0,2 6 0 16,-2-3-3-16,6 3 2 0,-3-4-9 0,-2 2-2 15,-4 0-2-15,6 3-2 0,2-1 0 16,-1-5 4-16,-2-1 1 0,0-5 1 0,-3 10-3 16,4-6-7-16,2-1-22 0,0-4-16 0,-8 1-19 15,1 4-27-15,-3-1 53 0,3-3-49 0,6-2-28 16</inkml:trace>
  <inkml:trace contextRef="#ctx0" brushRef="#br0" timeOffset="199861.72">13142 6747 1024 0,'0'1'402'0,"-1"-4"-272"0,1 0-92 0,3-1 10 16,-2 4-21-16,-1-3-5 0,3-2-2 0,-1-1-2 15,4-4-12-15,0 5-2 0,-2 1-2 0,0-6 0 0,5-2-1 16,-1 5 1-16,-2 1-1 0,-1 2-1 0,9-6 1 0,-9-2-1 16,8 0 0-16,0 2 0 0,-8-1 0 0,3-2-2 15,3-5-4-15,-9 6-25 0,10-6-18 16,-7 4-28-16,3-4-33 0,6 0 76 0,-6 1-64 15,11-4-40-15</inkml:trace>
  <inkml:trace contextRef="#ctx0" brushRef="#br0" timeOffset="200131.46">13297 6380 816 0,'13'1'300'0,"3"0"-207"0,1-1-70 0,-6 0 8 0,8 0-6 15,10-3-7-15,1-2-4 0,-9 4-4 0,9-3-41 16,-4-1 32-16,18-2 0 0,0 3 0 0,-3-2 1 16,-15 10 1-16,10-8-2 0,3 4 2 0,-5 2 6 15,2-5-5-15,-11 2 1 16,-3 1 1-16,5-9-2 0,-4 4-3 0,-4 2-2 0,-6-3-5 15,-1 3-23-15,-3 0-13 0,-8 5-25 16,7-5-35-16,-10 0 71 0,2 3-54 0,-8-1-37 0</inkml:trace>
  <inkml:trace contextRef="#ctx0" brushRef="#br0" timeOffset="201020.81">10605 5966 677 0,'-1'0'301'0,"2"-2"-192"16,-1 2-74-16,0-3 25 0,1 3-9 0,5-2-14 15,-3 1 2-15,-2 0-14 0,3 3-34 0,-2-2 24 16,-2-2-4-16,4-1-1 0,5 3-17 0,-9 1-1 15,0 1-18-15,2-2-3 0,-1 5-44 0,0 3-23 16,4 1-25-16,-8 0-33 0,-2 0 96 16,9-3-78-16,-1 4-36 0</inkml:trace>
  <inkml:trace contextRef="#ctx0" brushRef="#br0" timeOffset="201212.84">10808 6454 500 0,'6'16'173'0,"2"-11"-134"15,-8 9-32-15,7 3-3 0,6-6 1 0,-11 4 2 16,7-1-3-16,-2 5-6 0,-4-3-4 16,0-4-8-16,6 2-28 0,-16-1-19 0,7 0-26 15,-9 2 57-15,-2-4-44 0,7-1-22 0</inkml:trace>
  <inkml:trace contextRef="#ctx0" brushRef="#br0" timeOffset="201436.74">10782 7037 1212 0,'-7'8'459'16,"7"-3"-328"-16,-1-1-101 0,3 3 9 0,2-7-25 15,-1 5-2-15,-2 2 0 0,4-3-2 0,-6 13-16 16,0-14-14-16,1 4-17 0,-2 1-19 0,2 3-56 16,1-4-24-16,3-4-22 0,-6 3-18 0,0-9 1 15,3 14 5-15,-3-4 13 0,-6-2 19 0,4 0 53 0,-7 4 14 16,3-2 7-16,2-1 42 0,-5 7-8 0,-2-9-5 16</inkml:trace>
  <inkml:trace contextRef="#ctx0" brushRef="#br0" timeOffset="202165.52">10147 6244 244 0,'-2'-4'150'0,"-2"4"-47"16,2-6-48-16,0 1 42 0,2 0-9 0,-5 4-9 15,2-1-6-15,-1 2-12 0,0-1-4 0,-1 1-3 16,0 1-5-16,-2 1-10 0,-1-2-4 0,4-4-3 15,-2 2-3-15,-17 2-5 0,9 2-2 0,3-2-2 16,-7 0-2-16,-5 1-2 0,3 5 0 0,-5 4-1 0,15-7 2 16,-9-1-1-16,-3 1 2 0,-4 3 4 0,5-6 2 15,4 1-3-15,-10-1-1 0,-2 0 3 0,-3 0-2 16,9 1 0-16,-3-1-1 0,-2 2-5 0,2-1 0 16,1 0-1-16,-2-3-3 0,-1 3 0 0,1-1-3 15,2 2-2-15,-2-3 0 0,1 1-2 0,3 0-2 16,-5 2-1-16,5 2 0 0,0-4-1 0,0 1-8 15,1-2-6-15,-1 5-5 0,2-1-6 16,-1 2-19-16,6-2-9 0,-1 2-11 0,4 0-10 0,0 0-6 16,-3 3-13-16,9-5-61 0,-1 1 100 0,5-2-45 0,-2 7-35 15</inkml:trace>
  <inkml:trace contextRef="#ctx0" brushRef="#br0" timeOffset="202651.46">10193 6927 157 0,'7'1'121'0,"-6"2"-24"0,-1-2-39 0,1 0 56 0,3 0-27 16,-4 0-13-16,-5 5 0 0,-1-3-2 0,1-2-2 15,-5-1-7-15,9 0-4 0,-11 3-17 16,0-2 3-16,-2 7 11 0,2-8 0 0,3 3 1 0,-1-3-2 0,-6 5-4 16,-5-3 0-16,9 0 5 0,-4-2 2 0,1-1-15 0,-2 1 3 15,-9 3-1-15,3-1 1 0,3-3 1 16,-10 3 0-16,3-2-7 0,-6 0-3 0,6 5 1 16,-12-5-9-16,12-2-4 0,-5 1-4 0,-4 2-7 15,9-1-4-15,-4 0-2 0,1-3-5 0,-2 0 0 16,6 3-1-16,-4 0 1 0,22-3-15 0,-9 3-10 15,0-2-10-15,10 0 3 0,-13 0-59 0,6 2-23 16,5-3 16-16,-9 6-75 0,2-4-19 16,1-4-34-16,-8 5 135 0,12-3-113 0,-1-1 8 0</inkml:trace>
  <inkml:trace contextRef="#ctx0" brushRef="#br0" timeOffset="203186.29">9222 5900 221 0,'-4'0'111'0,"-3"1"-61"0,2 4-31 0,0-5 11 16,2 2-12-16,2 1 6 0,-3 1-7 0,4-3 7 16,-8 2 4-16,4 0 8 0,-1 2 1 0,-2-1 3 15,0-4 6-15,1 5-7 0,2 0 3 0,0-1-8 16,0 0-4-16,-2-2-7 0,-2 4 0 0,7-2-2 15,-1-2-7-15,-1 4-2 0,-1-1-2 0,-2-1-2 16,6-2-1-16,0 9-4 0,2-4-3 0,-5 3 0 16,4 0-2-16,-1-3 2 0,0-1 0 0,0 4 1 15,-2-1 0-15,1-5 1 0,1-2-2 16,0 4-5-16,1-2-41 0,-1-2-39 0,8 8 68 16,-8-9-41-16,3 6-25 0</inkml:trace>
  <inkml:trace contextRef="#ctx0" brushRef="#br0" timeOffset="203617.63">9364 6101 446 0,'0'-1'149'0,"2"-4"-102"16,-2 3-35-16,-5 1-7 0,4-2-1 0,-2 3-2 15,0-5 1-15,-5 9 0 0,-1 1 6 0,4 3-9 16,-7-4 2-16,2 6 11 0,2-6-7 0,1 0 19 16,-1 0 5-16,1 0 8 0,-1 4 7 0,2-6 2 15,-1 2 3-15,-5 3-8 0,5 0 8 0,-2 3-18 16,2-5-4-16,-7 3-9 0,8-1-6 0,-4 1-2 15,8 5-4-15,1-2-3 0,-5 4-3 0,1-2-1 16,5 2-1-16,-1 2-3 0,1-1-1 16,-1 2 0-16,-3 0 1 0,2 4-1 0,1-1 0 15,0-1 1-15,1 2 1 0,0 10 0 0,0-4 1 16,2 3 0-16,0 2 0 0,2-5-1 0,1-2 2 16,0 5-1-16,2-10 1 0,4-2 0 0,-2 3 1 15,1-7 1-15,3 4 1 0,-2-3 5 0,-5 5 2 16,4-1 0-16,-3-3-15 0,-2 3-15 0,1-5-21 0,-2-5-30 15,-2 2-42-15,2-2 80 0,0-6-72 0,-1-3-25 16</inkml:trace>
  <inkml:trace contextRef="#ctx0" brushRef="#br0" timeOffset="204435.02">9120 5891 297 0,'-7'2'150'0,"-3"2"-74"0,4-1-47 0,2 1-3 0,6 2-14 16,-9 3 3-16,1-1 0 0,0-1 1 0,-12 3 1 16,12 0 3-16,-4 1 2 0,-6-1 1 0,8 5 6 15,3-4 0-15,-2-1-2 0,8 2 3 0,-8 8-5 16,9-8 0-16,-2 3 1 0,-7-1-1 0,6 3-8 0,-5 0-3 15,-4 4-1-15,2-2-3 0,4-3-1 0,1 6-3 16,-5 2-3-16,1-1-1 0,3-2-1 0,-1 10 0 16,8-5 1-16,2 3-2 0,-10 3 0 0,2 5 0 15,7-3 0-15,1 0 0 0,-2 7 0 0,0-7 0 16,-2 4 0-16,12-1 0 0,-8-1 1 16,6-3 0-16,-5 4 1 0,-6 3 0 0,6-8-1 15,-4 3 0-15,-1-1 0 0,-2-4-1 0,9 3 0 16,-12-8-1-16,11 5 0 0,9 0 0 0,-5-2 0 15,-1-5 1-15,9 0 0 0,-3-1 1 0,3 3 1 16,-5-9 0-16,2 1 0 0,-5-3 1 0,-4 5 0 16,9-5 0-16,-7 1 0 0,8 1 0 0,-3-1 0 15,2 0 0-15,2-2 1 0,-4-2 0 0,4-1 1 16,1 0 0-16,-7-3 2 0,7 0 2 0,-4-5 1 16,2 1 1-16,-3-3 2 0,7 0 1 0,-6 0-1 15,1-3 1-15,3 0-2 0,-11 0 0 0,4 1-1 0,1-2-1 16,-2-2-2-16,2-1-2 0,-8 3 2 0,2-4-1 15,-3-1-1-15,11 1-1 0,-4-1 1 16,-3-1-1-16,0 2 0 0,-6 2 0 0,11-3-1 16,-4 5 0-16,3 0 0 0,-3-5-2 0,-5 2-3 15,1 0-20-15,2 4-11 0,-2-5-14 16,2-1-18-16,-3-1 42 0,0-5-38 0,-3 10-21 16</inkml:trace>
  <inkml:trace contextRef="#ctx0" brushRef="#br0" timeOffset="204816.56">9130 5944 685 0,'7'-5'140'0,"0"-3"1"0,1-2-45 0,-1 1-53 16,1 0-7-16,6 2-22 0,-3-2 5 0,-4 5-1 0,7-4-1 15,1 5-6-15,0-3 0 0,2 6 5 16,-5-1-2-16,-2 2 5 0,7 3 2 0,-3 2 0 15,1 2 3-15,6-1 2 0,-7 7 0 0,2-2-4 16,3 1-2-16,-1 4-3 0,-5 4-3 16,4 0-1-16,-10 3-2 0,-2 7-2 0,8-8 0 15,-4 2-1-15,-8 1-7 0,3 3-9 0,1-4-10 16,-2 3 5-16,-6-2-74 0,5-5-40 0,-11 10 93 0,6-4-64 16,4-2-24-16</inkml:trace>
  <inkml:trace contextRef="#ctx0" brushRef="#br0" timeOffset="205785.61">13005 5767 417 0,'-5'-1'167'16,"0"0"-111"-16,2 0-34 0,-1 1 7 0,-1 1-4 0,1 2-2 0,0-2-5 15,-5 2-2-15,9-3 1 16,0 0-2-16,0 1-2 0,-3 5-1 0,-3 1 0 0,4-3 1 16,-1 1 1-16,-3 1-2 0,4-1-1 0,0 4 0 15,-6 0-1-15,-2 1 1 0,3-4 0 0,-4 7-1 16,6-1 1-16,2 3 2 0,-7 0 0 0,3 9-1 15,-4 1-6-15,11-3-2 0,-5 8-2 0,11-3 0 16,-19 5-1-16,5-13-1 16,5-9 0-16,-1 1 0 0,1 29 4 0,3-20-26 0,0-9-26 0,1 0-38 15,1 35 68-15,-8-1-46 0,4 0-35 0</inkml:trace>
  <inkml:trace contextRef="#ctx0" brushRef="#br0" timeOffset="206468.18">13636 6326 575 0,'14'-2'197'0,"7"1"-134"0,10-1-45 0,-3 0-7 15,-9 2-3-15,10 0-6 0,-9-1-2 0,17 2 0 16,-6-2 7-16,0-2-7 0,-5 2 1 0,1-1-1 16,4 0 0-16,3-3 1 0,2 1 1 0,-3-4-1 15,1 4 1-15,7 2-1 0,-7-4 2 0,-3 1 5 16,4-1 4-16,-17 4 10 0,13 1 2 0,-9 0 2 15,-9 0 2-15,3-3 5 0,-3 4-1 0,-1 1-2 0,-3-1-3 16,5-5-6-16,-10 4-1 0,4 0 6 0,-7-1 3 16,-1 1-5-16,0-2 1 0,-1 1 3 0,-2 0-9 15,-7 6-4-15,3-4-4 16,-1 0-9-16,-1 3-11 0,0 2-6 0,-8-3-3 0,7 3-16 16,0-2-15-16,-7 4-9 0,2-3-15 0,-3 2-21 15,5-3 62-15,-8 1-45 0,1 2-23 16</inkml:trace>
  <inkml:trace contextRef="#ctx0" brushRef="#br0" timeOffset="207167.7">10614 6037 727 0,'3'1'329'0,"3"-4"-238"16,-3 6-69-16,-1 2-18 0,3-4-9 0,0 3-12 15,3-6-14-15,-3 4 8 0,3 1 13 0,-6 7-22 16,5-10-12-16</inkml:trace>
  <inkml:trace contextRef="#ctx0" brushRef="#br0" timeOffset="208101.67">10812 5945 773 0,'-5'4'297'0,"-1"2"-211"0,-2 4-63 16,3-2 3-16,2-2-6 0,-7 4-5 0,8 4-12 15,-7 1-3-15,6 0-2 0,1 1-2 0,2 2-1 16,-3-1 1-16,4 2-1 0,-3 1 2 0,2-2 2 15,-1 0 0-15,4-5 1 0,2-1-1 0,-2-1 1 0,0 2 0 16,6-5 1-16,0 0 2 0,-8-3 3 0,5 0 2 16,-1 3-1-16,-1-4 12 0,4-1 2 0,-5-3 2 15,1-2 3-15,9-1-1 0,-1 1-2 16,5-8-1-16,-5 2 4 0,7-6-9 0,-12 10 1 16,6-8-1-16,-8-1-2 0,-4 4 1 0,7-4 0 15,-12 4-2-15,4-3 0 0,-8 5-7 0,7-7-3 16,2 10 1-16,-1-4-4 0,-7 3-3 0,6-7-2 15,-1 6 1-15,-3 2-6 0,8 3 3 0,-9 2 1 16,4 0-3-16,0 0 1 0,-7-2 1 0,-2 5-2 16,10 1 0-16,-10 6-2 0,2-2 1 0,0 3-1 15,-3-1-1-15,17-6 0 0,-10 6 1 0,9 1-1 16,-4-6 2-16,0 1 3 0,5 1 2 0,4-2 0 16,-1 1 2-16,-11 5 2 0,15-10 1 0,-8 2 1 0,5-4 2 15,5 0 1-15,-11 0 0 0,-1-1 2 0,7-6 0 16,10-2-1-16,-16 3 1 0,6 1-1 0,-1-3 0 15,-2 2 0-15,8-3 0 0,-3 2-2 16,-1 0 2-16,-9 0-2 0,5-1-1 16,-4 5 1-16,1 0-1 0,4-10 0 0,-2-2-2 15,2 0 0-15,-8 9 0 0,-1-3-2 0,0 6 0 0,2-4-3 16,-5 11-4-16,-2 1-1 0,0 2-1 16,3 2-4-16,7 4-23 0,-12-4-13 0,4 3-19 0,8-10-20 0,-8 7-29 15,1 1-41-15,4-5 98 0,-1-2-78 0,0-1-9 16</inkml:trace>
  <inkml:trace contextRef="#ctx0" brushRef="#br0" timeOffset="208503.9">11335 6105 950 0,'4'1'392'0,"-8"2"-253"0,7 1-69 0,-3 1-40 0,5-3-8 16,-3 4-15-16,0-1 7 0,11-1-3 0,-14 3-3 15,-3 1-8-15,5 0 4 0,9-9 3 0,-10 4-3 16,1 2-3-16,4-9-1 0,-5 4-2 0,2 0 0 16,3-7 0-16,1 6 1 0,-5 3-1 0,1-7 2 15,-2 5 2-15,6-2 4 0,-4-5-1 0,5 0 2 16,8 2-1-16,-14-2-2 0,2-6 1 0,6 9-1 16,-9 0-3-16,4-7-3 0,-4 10-2 0,-7-6 0 15,-2-2-5-15,9 5-2 0,-8 4-1 16,3-7 1-16,-7 9-1 0,7-2 2 0,3 4 1 15,-1-1-4-15,-2 4 4 0,-6 1 0 0,5-1 0 16,7 2 0-16,-3-4 3 0,-5 6 0 0,0-5 1 16,2-1 2-16,11 0 1 0,-5-1 2 0,2-2 2 15,0 1-1-15,-6 2 2 0,3-4 2 0,0 2-1 0,0-3 1 0,8-4 0 16,-4 2-1-16,-1-4 1 0,14-4 0 0,-8 2-1 16,4 1 0-16,-3 1 0 0,3-1-4 0,-6-1-3 15,-2-3-4-15,0 8-8 0,4-5-22 16,-4 5-14-16,0 0-15 0,-4-5-15 0,-7 14 3 15,5-8-60-15,1 10-13 0,-4-4-16 0,1 0 104 16,-5 6-66-16,4-2-32 0</inkml:trace>
  <inkml:trace contextRef="#ctx0" brushRef="#br0" timeOffset="208890.41">11778 6014 984 0,'1'6'379'16,"-1"0"-255"-16,-3 9-41 0,1-7-54 0,2 2-14 15,-2 1-12-15,2 0 4 0,4 0 1 16,-10 4-7-16,5-5 7 0,2-2-11 0,-3 3 10 16,6-7-1-16,0 4-3 0,1-5-1 0,-5 4-2 15,6-7-3-15,0 0-1 0,-1-3 1 0,8-3-2 16,-10 6 1-16,8-3 4 0,2-4 3 0,-5-2 1 15,6-1 0-15,-2 3 1 0,-1-1 0 0,-2-1 0 16,-2-1 0-16,2 2 0 0,-7 1 0 0,4 1 1 0,-6-2-2 16,2 1 1-16,1-5-2 0,-4 9 1 0,-1-4-1 15,-1 0 0-15,0 1-2 0,3 2 0 0,-2 1 0 16,-5 3-2-16,-2 1 0 0,4-1-1 0,-8 5-2 16,16 1-1-16,-8-6 0 0,-1 3 0 15,2-2-1-15,1 1 2 0,-5 4-1 0,2-3 2 0,6 3 0 16,-4 3 0-16,-10 5 2 0,-1-5-2 0,17-3-13 15,-13 1-9-15,12-1 6 0,-1-5-37 16,6 3-53-16,3-5-34 0,1-2-45 0,4 2 119 0,-13 4-113 16,14-3-101-16</inkml:trace>
  <inkml:trace contextRef="#ctx0" brushRef="#br0" timeOffset="209284">12169 6015 794 0,'-3'9'335'16,"1"2"-201"-16,1-1-94 0,0-4-30 0,1 2-7 15,0 1-1-15,2-10 0 0,-3 7 1 0,4-2-1 16,-2 0 0-16,2-1-2 0,-1 3 1 0,5-10-1 15,-1 4 9-15,1 0 12 0,-2-1 3 0,1-3-2 0,-2-3 7 16,11 4 4-16,-4-7-1 0,-7 8 2 0,6-6-8 16,-1 4-10-16,-1-5 0 0,-4 3 1 0,5-1-7 15,-9 1-2-15,10-5-3 0,-4 6-2 16,-2-3-1-16,6 0 0 0,-5 0-3 0,4-2 0 16,-4 3 0-16,-7 1 1 0,-4 5 1 15,7-5 1-15,-2 1 0 0,-11 4-3 0,13-1-3 0,-6 2 1 16,7 2-3-16,-2 4 0 0,-2-3 0 0,-2 3 0 15,8-1-3-15,4-2-1 0,-13 1-2 0,-5-1-6 0,11 3-3 16,-4-6-9-16,7 2-33 0,-10 3-16 0,3 1-26 0,-4-1-29 16,11-2-49-16,1 1 118 0,-5-4-90 15,1 5-41-15</inkml:trace>
  <inkml:trace contextRef="#ctx0" brushRef="#br0" timeOffset="209625.55">12478 5958 1085 0,'-1'9'387'0,"-1"-4"-297"16,4 0-73-16,0 2-3 0,3-2-7 0,0-2-2 16,0 5 1-16,2-4-2 0,-3-1 0 0,0-2 0 15,5-1 1-15,-1 1 0 0,-1-1 0 0,3 0-1 16,-2-1-1-16,5-5 0 0,-4 2 0 0,2 2 1 15,0-7 0-15,-2 2 3 0,1 2 0 0,-1-3 12 16,-2 3 3-16,-4 0-1 0,6-3 2 16,-4 2 0-16,1 1 1 0,1 0-4 0,-4-2 8 0,1 0-18 15,0 2-1-15,2-4-1 0,-5 5 0 16,2-2-3-16,-4-1-1 0,0 0-1 0,1-2-4 16,-1 1 1-16,-3 5 0 0,-2-1-2 0,3-1 0 15,0 3-1-15,-4 1-3 0,3 0-4 0,-1 2-5 16,1-1-5-16,-3 0-21 0,4 0-12 0,-2 0-12 0,0 0 6 0,4 0-39 15,-2 1-26-15,-2 0 76 0,5 1-53 0,-1-1-3 16</inkml:trace>
  <inkml:trace contextRef="#ctx0" brushRef="#br0" timeOffset="209905.81">12735 5870 1193 0,'3'1'536'16,"-2"5"-398"-16,-1 3-112 0,-4 0-1 0,4 1-13 16,3-3-4-16,-4 4-2 0,1-2-2 0,0-3 0 15,0 1-1-15,7-5 3 0,-6 6-2 0,2-6 1 16,1-1-1-16,3-1 1 0,1 0 0 0,-4 3 1 16,-4-1 0-16,4-4 3 0,4-5 0 0,-7 3 2 15,-2-2 1-15,3-2 0 0,2 0 1 0,-3 0-1 16,-2 6 0-16,8-6-4 0,-6 5 2 0,6-5-14 15,-4 4-7-15,5 2-9 0,-13-4-9 16,4 3-8-16,2-3-34 0,-2 5-12 0,-4-5-19 16,1 1-3-16,-6 1-58 0,-6 5-36 0,12 7 124 15,-8-8-82-15,-5 10-6 0</inkml:trace>
  <inkml:trace contextRef="#ctx0" brushRef="#br0" timeOffset="210537.84">10293 6509 779 0,'4'0'302'16,"-3"-5"-198"-16,5 4-69 0,8-4 6 0,-4 8-7 16,-5-5 0-16,2-2-4 0,-3 3-2 0,0 1-2 15,3 2-13-15,0 1 6 0,-6-1 4 16,0 0 2-16,1 0 2 0,-2 3 1 0,5 2 0 0,-3 4 1 16,5-4 0-16,-6 2 1 0,-1 2-7 0,-3 0-2 0,-2-1-1 15,16-4-8-15,-20 4 0 0,12-7-2 0,3 1-1 16,6-1-2-16,-11-1 1 0,7 3 0 0,2-4 1 15,-5-1 1-15,9-1-2 0,-7-1-1 0,0-3 1 16,6 3 0-16,-9 1 1 0,5-14-1 0,-5 7 0 16,-2 2-1-16,2-2-2 0,-1 0 1 0,-1-3-3 15,-5 0-2-15,6 2-2 0,-3 5-3 16,0-1-3-16,0-2 0 0,0 1-1 0,-1 5-1 16,-5 2-1-16,6 5 0 0,-4-6 0 0,-7 8 1 0,0 0 1 15,2 1-1-15,5-2-1 0,-3-1 0 0,-7 0 2 0,7 1 2 16,5 9 1-16,-2-5 0 0,-2 3 2 0,6-5 0 15,-9 4 3-15,10 1 1 0,1 4 0 16,-3-6-8-16,2-9-16 0,3 1 10 0,-1 1-94 16,0-1-40-16,-1 4-58 0,8-7 141 0,3-3-119 15,-5 2-80-15</inkml:trace>
  <inkml:trace contextRef="#ctx0" brushRef="#br0" timeOffset="211004.6">10967 6581 1232 0,'0'-2'393'0,"-11"3"-309"0,8 3-72 0,-1 0-4 15,1-1-9-15,0 1-1 0,11 3-1 0,-6-1 1 16,-3-4 1-16,8 2 0 0,-2-4 0 0,-1 4 0 16,-2-2-1-16,-3 1-1 0,0-2 0 15,1 5-1-15,1 1-1 0,-3-2 4 16,2-2 4-16,1 2 11 0,2-4 3 0,0 3-2 0,-2-3 5 0,5-4 9 16,0 1-7-16,3-4-1 0,2-2-5 0,-3 1-8 0,3 1-3 15,1-3 4-15,2 2-9 0,-4-3-10 16,2-7 4-16,-3 9-1 0,1-10-2 0,-1 2 1 15,-3-1 0-15,2 0-2 0,-3 3 6 0,-3 5 1 16,-1 2 2-16,-1 1-1 0,2 6 0 0,0-3-2 16,-6 6-1-16,4-1 0 0,-4 2-3 0,4-1 1 15,-1 1-2-15,-6 3 1 0,3 5 1 16,-1-3 0-16,3-4 1 0,1-1 1 0,-1 5 2 16,-1 4 0-16,1 1 2 0,-3 1 0 0,4-3 1 0,1 1 0 15,0-4 2-15,1-2 0 0,2 0-6 0,1 0-10 16,-1 1-12-16,1 0-47 0,1 0-25 0,4-8-32 15,-2 5-52-15,4-20 114 0,-3 17-92 0,1-8-51 16</inkml:trace>
  <inkml:trace contextRef="#ctx0" brushRef="#br0" timeOffset="211333.61">11355 6512 1478 0,'-12'6'560'0,"14"-4"-425"0,-5 2-112 0,-2 5-3 0,13 0-11 0,0-1-9 15,-5 0 0-15,11-2-1 0,-10 5-7 0,7-5-6 16,-7 0-3-16,1-2-4 0,-1 0-4 0,9-2-1 16,-12-2 1-16,11-2 0 0,-5 2 9 0,5 0 6 15,-4 2 3-15,6-9 8 0,-7 3 16 0,-2-4 3 16,6 2 3-16,-6-2 1 0,0 3 4 15,-4-1-1-15,2-3 0 0,-2 6-4 0,4-6-8 16,-5 5-2-16,1-2-1 0,-1-4-1 0,0-2-4 16,0 0-1-16,0 1 0 0,-4 6-1 0,-6-1-3 15,7 0-2-15,-4-1-4 0,-4 7-1 0,5 0-4 0,-3 0-2 16,5 1-7-16,-3 0-25 0,-1 7-16 0,2-3-16 16,6-1-20-16,-4 2-71 0,-3 4-45 0,5 2 135 15,-2 0-96-15,5 0-17 0</inkml:trace>
  <inkml:trace contextRef="#ctx0" brushRef="#br0" timeOffset="211756.86">11743 6458 543 0,'2'7'543'0,"-1"-6"-108"0,5 7-240 16,-2-1-125-16,-3 0-48 0,-1 1-18 0,7-3-3 16,-3 2-1-16,2 0-2 0,-1 4 0 0,-5-4 0 0,7-2 0 0,-5 1-2 15,8-3 0-15,-9 5 4 0,2-6 0 0,-2 6 8 16,7-8 6-16,2 2 3 0,-5 0 7 16,1 1 2-16,1 0 1 0,1-1 3 0,2-2-2 15,2-9-7-15,-9 9-5 0,0-1 0 0,7-4-5 16,1-3 1-16,-5-1 0 0,1 0-6 0,0-3 6 15,-3 7 1-15,1-5 2 0,-8 0-4 0,0 3 2 16,3-3-1-16,-4 2-1 0,-2 3-1 0,1 4-2 16,-4-2-1-16,11-3 0 0,-4 4-5 0,-9-3-2 0,7 5 0 15,-4 0-3-15,2 0-2 0,8 0 0 0,-7 0-2 16,-1 6-1-16,8-2 2 0,-2 5 1 0,-9 1 0 16,12-6 0-16,-9 5 1 0,6-4 0 0,-1 0 1 15,-6 2-6-15,13-2-21 0,-3-2-11 0,5 2-13 16,-4 0 3-16,4-3-75 0,-3-1-24 0,8 3-29 15,-3-4-30-15,1-1 132 0,7-2-95 16,-6-3-23-16</inkml:trace>
  <inkml:trace contextRef="#ctx0" brushRef="#br0" timeOffset="212088.63">12169 6408 1198 0,'-2'10'408'0,"1"-4"-280"16,-1 6-94-16,0 0-16 0,-1-1-7 0,2 1-6 16,1-3-3-16,0 2 1 0,0-3 16 0,0 4-16 15,4-9 0-15,-2 5 0 0,3-4-1 0,0-1 1 16,1 3 1-16,0-6 2 0,3 0 4 0,-1 1-2 16,-3-3 1-16,2-3 22 0,-1 2-7 0,8-3 13 15,1-4-2-15,-1 3-1 0,-2-2-4 16,6 1 5-16,-7 0-2 0,-3-1-21 0,-8-1 11 15,15-2-14-15,-11 1 1 0,-5 2 0 0,2-1-1 0,-11 0 1 16,10 0 1-16,8 4-1 0,-15 1-3 0,4-1 1 16,-5-2-2-16,7 2-1 0,-4-1 0 0,1 6-5 15,1 1-3-15,3-3-2 0,-1 4 0 0,-7-1-10 16,8 5-5-16,-6 1-7 0,-5-2-25 0,10-1-7 16,-9 4-16-16,0 0-20 0,10-1-73 0,0 3-35 15,-7-3 132-15,7 4-91 0,8-6-19 0</inkml:trace>
  <inkml:trace contextRef="#ctx0" brushRef="#br0" timeOffset="212368.54">12595 6395 1308 0,'-4'9'517'16,"4"0"-381"-16,4-2-121 0,-8 3 22 0,8-1-25 15,-2-2 6-15,0 0-12 0,5-2-2 0,-1 0-60 16,1 2 62-16,-3-1-1 0,5-4-19 16,0 2 17-16,-2-3-7 0,5-4 10 0,-5 0 0 15,2 1 9-15,1-5 12 0,-6-2 7 0,3-1 5 16,-2 3 3-16,-3 1 4 0,-1-3-1 0,-2 0 2 16,-2 2-1-16,2-4-22 0,1 3-9 0,-6 0-12 15,0 2 5-15,-1-3-37 0,2 7-13 0,1-3 8 0,-3 1-41 0,-3 4-10 16,1 0-14-16,3 0-63 0,-4 2 12 0,2 0-114 15,-4 1 189-15,2 2-125 0,0 1-25 0</inkml:trace>
  <inkml:trace contextRef="#ctx0" brushRef="#br0" timeOffset="-196077.22">15851 10253 410 0,'4'-5'179'0,"3"4"-84"15,2 0-38-15,-4 0 0 0,4 1-18 0,-1-2 12 0,-5 2-27 16,9-4 10-16,-2 3-4 0,-6-1 1 0,6-1 1 16,0 3-18-16,-4-1-1 0,3 1-1 0,3-1-1 15,-7-2 2-15,1 2 0 0,4 1-5 0,-2-2-2 16,-2 2 8-16,3-5 0 0,0 3 0 0,1 0-1 16,2 0-2-16,1-2-2 0,-5 3 1 0,0-4 0 15,3 1-3-15,3-1 0 0,-1-2-1 16,1-2-1-16,-2 0 1 0,-3 5 1 0,6-4-3 15,-6-3 4-15,4 3-1 0,-8 2 0 0,5-1 0 0,1-2 1 16,-3 1-1-16,0 0 3 0,3 3-2 0,-2 0 3 0,-3-2-2 16,-7 1 2-16,1 1 1 0,4-3 0 0,-2 1 0 15,-2-6-2-15,3-2 1 0,0 8-1 16,-2-8 0-16,4 3-2 0,-6 2 1 0,-2 6-2 16,0-2 0-16,-2 0 0 0,5-5-1 0,-4-3-1 15,-2 6-2-15,4-3 2 0,2-10-2 0,-3 5-1 16,4-3 1-16,-1 3-1 0,-2 2 1 0,-5 0-2 15,7-1 1-15,-1 5 0 0,-2 2 0 16,3-5 0-16,-11 6 0 0,8 0 1 0,-2 0-2 0,6-2 1 16,-6-2 0-16,-1 2 0 0,-2-4-1 0,-9 10-1 15,12-7 0-15,-13 2 0 0,6-2 0 0,-9 4 0 16,10-3 0-16,-1 5-1 0,-4-1 1 0,7-6-1 16,-4 5 1-16,2-3-1 0,1 4 0 0,1-2 0 15,-7 3 0-15,6 2 0 0,2-5 0 0,-1 4 1 16,-1-2-1-16,-2 5-1 0,-1-5 2 0,3 2-1 0,0-3 0 15,-1 3-1-15,-1 2-1 0,0-2 0 0,3 1-1 16,-1 1 1-16,1 2-1 0,2 0 0 16,-2 3 1-16,0-4-1 0,-2 2 0 0,-1 0 2 15,1-2-1-15,9 1 2 0,-1-3-2 0,-9 5 0 16,9-2 1-16,-6-1 0 0,7 0 1 0,2 1-1 16,-20-3 0-16,7 4-1 0,0 1 2 15,1-3-1-15,2 4-1 0,13-1 0 0,-14-2-1 16,18 5 1-16,-11 0-2 0,-1-1 1 0,5-2-1 0,-8 0-1 0,7 5 1 15,-15-2 0-15,5-2-1 0,8 1 0 0,6-4 1 16,-8 3 0-16,-1 3-1 0,0-1 2 0,4 4 0 16,4-5 1-16,-2 3 2 0,0 3-2 0,-10 0 1 15,8 2 1-15,6-8-1 0,-9 2 1 0,0-2 0 16,1 3-2-16,-4 0 0 0,10-1 0 0,-10 4 0 16,8-4 0-16,-3 1-1 0,-3-1-1 0,7 2 0 15,-6 2 0-15,-2-2-1 0,4-3 1 0,3 3 1 16,-2 1 0-16,0-1 0 0,3 3 2 15,-6-2 0-15,8-1 2 0,-4 5 1 0,-2-3 1 0,10-3-1 16,0 2 0-16,-2 0 1 0,-6 1 0 0,6 1-1 16,0-8 1-16,-2 8 0 0,6-6 2 0,-7 4 0 15,0-2 2-15,6-1 3 0,3 3 0 0,-6-6 2 16,6 4 1-16,-8 2 1 0,11-1 1 0,-6 0 0 16,6-2-1-16,-10 0 0 0,2-2-1 0,5 1 2 15,-2-1-3-15,3-2-1 0,-12 4 1 0,2-5 0 16,5 0-1-16,1 4 0 0,-3-5 0 0,-2 1-3 15,2-2 2-15,-1 1-1 0,8-1 0 0,-6 2 1 16,1-1 1-16,-9-1-1 0,8 3-4 16,-3-3-8-16,0 2-37 0,1-2-25 0,-6 2-35 15,2-3-52-15,8 0 104 0,3 1-88 0,-6-1-54 16</inkml:trace>
  <inkml:trace contextRef="#ctx0" brushRef="#br0" timeOffset="-195443.72">16108 9902 719 0,'-5'0'255'0,"14"1"-174"0,-9-1-27 16,9 1 3-16,4-3 12 0,-5 4-30 0,1 2 17 0,3-1-5 15,-2-1 20-15,-2 3-36 0,-4 1 0 0,5-3 8 16,2 2-5-16,-3 0-9 0,0 3 8 0,6-8-11 16,-9 5-1-16,8-5 1 0,0 0-5 0,-2-2-1 0,-3 3 3 15,-2-4-4 1,-3 1-1-16,1 1-2 0,9-4 0 0,-7 2-1 0,6 1-2 0,-1-3 1 16,0 0-3-16,1-5 3 0,-2 0-1 0,-2 6 1 15,2-10 1-15,-1 4-2 0,-4-4 0 16,3-1 0-16,-6 3 1 0,2 0-5 0,2 0-2 15,-7 3-1-15,1 1-2 0,-3 3-3 0,-1 1-1 16,3-6-4-16,-7 6-1 0,8 0-3 0,-10 4 0 16,6-3-1-16,0 0-2 0,-1 3-2 0,1 0-2 15,2 5 0-15,-4 4-1 0,1 0 5 0,4 0 1 16,-3 3-3-16,6 1 5 0,-1-3 6 0,2 4 2 16,1-3 1-16,7-5 0 0,-3 2 2 0,1-1-1 0,-1 6 1 0,3-3 4 15,0-2-3-15,2-1-1 0,-4 3 1 16,5-5 2-16,-2 5 0 0,5-7 1 0,-1-1 2 15,3-4 0-15,-3-3 1 0,-1 2 1 0,-3-3 0 16,6 4-1-16,-1-6 1 0,-3-3-1 0,-1 4-1 16,-11-6 2-16,7 3 0 0,5-3 1 0,-15-1 0 15,3-2-2-15,-3 2 0 0,1-4 1 0,4 7-2 16,-2 1-2-16,-8 1-2 0,3 1 1 0,-3-2-6 16,-2 5-1-16,0 1 1 0,-5 4-7 0,14 4 2 15,-10-4 1-15,4 2 0 0,5 5-2 0,-5 3 6 0,3 3 0 16,1 2 0-16,1-3 2 0,1-3 0 0,8 4 1 15,-2 1 1-15,7-4 0 0,-4 7 2 0,12-6-2 16,-2-1 2-16,0 4 0 0,7-8-1 0,6 3 0 16,-1 0 0-16,15-9-53 0,0-8-37 0,2 2-51 15,1 1 19-15,11-13 67 0,-7 9-86 0,-3-13-52 16</inkml:trace>
  <inkml:trace contextRef="#ctx0" brushRef="#br0" timeOffset="-193907.15">15732 13378 644 0,'-7'-4'254'0,"9"3"-166"0,0 1-48 0,1-2-8 15,0 1-4-15,1-1 6 0,-4-2 29 0,-5 5 5 16,8-1-1-16,-3 0 0 0,-2 4-2 0,0-4-5 16,-5 1-5-16,2 3 11 0,4-3-32 0,6-1-4 15,-4 3 0-15,9-4-7 0,-8-1-2 16,6 2-2-16,3-1 2 0,-3 2-11 0,4 4-3 16,-9-3-1-16,8 3-4 0,-1-1 0 0,4-2-1 15,-1 1 0-15,-2-3-3 0,4 0-1 16,2-1 4-16,-2-1 1 0,1-2-2 0,1 3 1 0,0 1 1 15,3 0 0-15,0-1 0 0,2-2 1 0,-3 0 1 16,1-1-1-16,1-4 1 0,-7 2 1 0,16-4 0 16,-15 3 0-16,0 0 0 0,-5-1 0 0,9-1 0 15,-4 3 1-15,-4-2 0 0,7 0-2 0,-22-1 0 16,22 0 1-16,-5-2-2 0,0-2 0 0,-7 4-2 16,5-5 1-16,-2-1-1 0,-2 3 0 0,4-3 0 0,-11 9 0 15,2-6 2-15,5 1 0 0,-6 0 1 0,0 1 0 16,1 2 1-16,-3 0-1 0,1-4 1 15,2 0 0-15,1 0-1 0,-3 1 1 0,-3 1 0 0,1 0 0 16,-2-4-1-16,4-2 0 0,-3 3 0 16,-1 0 0-16,1 5 0 0,-2-4 1 0,3-2-1 15,0 4 0-15,3-2 1 0,-4 2 1 16,3 2-1-16,-8-4 0 0,4-1-2 0,4 7 1 16,-5 0 0-16,2-6-1 0,-7 8 0 0,5-4 0 0,-7 5-2 0,5 0 1 15,-3-5-1-15,-3-3 1 0,0 7-1 0,1 3 0 16,3-7-1-16,-4 1 1 0,3 0 0 0,10-2 0 15,-12 6-1-15,9-4 0 0,-1 0 0 0,-8-1 0 16,-3 6 0-16,14-5-2 0,-14 6 2 0,0 1-2 16,6-3 1-16,-9 3 0 0,9-1-1 0,1 2 0 15,-1-6 0-15,-4 5 1 0,4 0-2 0,-3 0 1 16,0 4-1-16,-1-2 0 0,-2 1-1 0,2-2 1 16,0 8 0-16,5-8-1 0,-8 8 1 15,4-7-2-15,2 1 3 0,2 1-2 0,3-4 2 0,-6 1 0 16,5 2-1-16,-3 0 1 0,6-3 0 0,-3 8 0 15,-4-4 1-15,3 5-2 0,-3-1 1 0,8-4 0 16,-6 0-1-16,2 1 2 0,-1-2-2 0,-5 3 0 16,6-2 1-16,2 5 1 0,-3-4-2 0,4 1 1 15,-6 2 0-15,10-1 0 0,-8 3 0 0,5-6 1 16,-5 2 0-16,0 1 0 0,-2-1-1 0,-4 2 2 16,12-2-2-16,-10 1 0 0,3-1 0 0,4 0 0 15,0-4 0-15,5 2 0 0,-2 2 1 0,-11-2-2 16,0 2 2-16,13 1 0 0,-5 2 0 0,-2 1 0 15,-6 2 0-15,10-4 0 0,0-1-1 16,5 6 0-16,-7-6 0 0,-1 3-1 0,0-1 0 16,6-3 0-16,-1 3 0 0,-4 2-1 0,5-5 0 15,-1 3 3-15,-3-3 0 16,2-1-2-16,-2 6 0 0,5-3 1 0,-5 8-3 0,4-6-1 16,-4 1 3-16,1 4-1 0,7-5 0 0,1-1 0 0,-2 0 1 0,0-2 1 15,2 0 3-15,-5 1 2 0,1-2-1 0,0 1 1 16,0 6-1-16,5-2 3 0,-4 2-2 0,8-7-1 15,1-2 0-15,-1 9 0 0,6-9 0 0,-13 3 0 16,12-5 1-16,-10 1 0 0,-5 2-1 0,-1-4 2 16,5 5 0-16,-5-5 1 0,10 1 0 0,-3 0 0 15,-4-1 0-15,10 0-1 0,4-1 1 0,-1-1-1 16,-10-1-5-16,7-2-6 0,-2 4-27 16,5-6-21-16,-8 1-59 0,3-4-2 0,1 0-59 15,-1 1 111-15,4-2-94 0,-1-2-24 0</inkml:trace>
  <inkml:trace contextRef="#ctx0" brushRef="#br0" timeOffset="-193225.99">16266 12994 496 0,'-3'0'241'0,"2"1"-136"0,3-1 6 0,-5 1-20 16,3 3-11-16,3-4-28 0,-4 0 18 0,2 5-1 15,1-4 1-15,-2 5 7 0,-1 0-11 0,4-1-2 16,-2 2-3-16,1 1-8 0,-2 1-5 0,0-5 1 0,2 2-10 0,1 0-12 16,2-1-5-16,-5 1-2 0,3-2-1 0,-1-1-8 15,8 1-1-15,2 0-5 0,-3 1 4 16,1-3 2-16,6-2 0 0,0 0-1 0,3 0-2 15,-3-3 4-15,2-4-1 0,0-1 0 0,0 0 0 16,3 0-2-16,2-4 0 0,-2-3-1 0,5 3 1 16,-8 1-3-16,2-1 3 0,3 1-1 0,-22-1 2 15,21-4 2-15,-10 8-1 0,-1-6 1 0,-8 3 1 16,-3-2 1-16,3 0-1 0,0 0-1 0,-3 3-2 16,-6 4-3-16,-14 0-1 0,8 3-3 0,6-4 0 0,0 3-4 15,0 4-3-15,-4 1 0 0,-1 1-5 0,-3-2 0 16,7 1 2-16,-10 5-1 0,4-1-1 0,1 1 5 15,-5 0-1-15,11 2-1 0,1 0 6 0,2 3 0 16,1-6-1-16,5 6 1 0,0 0 1 0,2-1 0 16,-1-1 0-16,11-1 2 0,-5 0-1 0,1-1 0 15,3-1 0-15,4 5 1 0,-5-8-1 16,1 4 0-16,6-7 0 0,2 1-1 0,3 0 1 0,-3 1 0 16,3-6 0-16,-2-5 0 0,9 4 1 15,-9 1 0-15,2 0 0 0,-2-6 1 0,-5 5 0 16,8-6 1-16,-8 1 1 0,-2 3 2 0,-3 1-2 15,1-5 1-15,-6 4 1 0,2 1 3 0,-5-6 1 16,2 5-2-16,-8-6 0 0,-2 3-2 0,0 3-1 16,1-5-2-16,-8 9-3 0,4-5-3 0,-6 8-3 15,3 4-1-15,0 0-2 0,-1 3 1 0,2-3-1 0,0 6 0 0,2-2 3 16,-1 4 0-16,2-4 1 0,3 3 1 16,1 0 1-16,4 2 1 0,9-2 1 0,-3 1 2 15,4-2 1-15,8-2-1 0,1 2 2 0,5-3-1 16,6 2 0-16,3-9 0 0,-5 4 0 0,8-3-4 15,4-4-11-15,-6-2-16 0,4-3-23 0,8-3-119 16,-4-1 137-16,4-1-96 0,1 1-57 0</inkml:trace>
  <inkml:trace contextRef="#ctx0" brushRef="#br0" timeOffset="-191624.16">15873 16753 789 0,'-1'-2'294'0,"-1"2"-176"0,-3-4-87 16,5 2 25-16,-1 1-1 0,2-1-29 0,-1 0 0 15,-2 8-7-15,0-1 1 0,2-9-1 0,3 8 22 16,-1 3-5-16,5-7 10 0,-6 5-3 0,6 1 2 16,0-3 5-16,6-3-7 0,1 3-15 0,-1-2-5 15,-1-2-4-15,-11-8-8 0,14 5-1 0,2 1-2 16,-4-4-9-16,13 2 7 0,-3 7 1 0,2-2 0 16,-1 2 0-16,-2-9-2 0,2 3 1 0,-4-1 1 15,3 3-1-15,-8-4 1 0,2-2 0 16,7-2 1-16,-6 6 0 0,-6-5 3 0,3-5 1 15,3 6 1-15,-5-5 2 0,-1-1 0 0,5-1-2 16,-9 2 3-16,2 2 0 0,3-4-6 0,-1 2-4 16,-1-3 3-16,-4-7-9 0,-1 5-1 0,-2-3-2 15,0-1-4-15,3-6-3 0,-5 6 1 0,-2 2 2 0,0 1-7 0,-2-2 6 16,2-2 0-16,0 3 0 0,-1 5-1 0,-5-3 5 16,1 0 1-16,-3 0 1 0,0 1 2 0,2 1 1 15,-2 2 3-15,-3-2 0 0,5 3 1 0,-3-3-1 16,1 5 0-16,1 3 1 0,-4 1-1 0,2-6 1 15,-3 0 0-15,1 4 1 0,-13-4-1 0,8 6 0 16,7-4 0-16,-8-4 0 0,15 4 0 16,-5 1-2-16,-13 3 0 0,19 1 0 0,-9-1 1 15,7-2 0-15,-6 4 1 0,-8 1-1 0,1-1-1 16,-2 1 1-16,12-3 1 0,-2 7-1 0,-5 0 0 16,-1-1-1-16,0-1 0 0,-1 2 0 0,1-1 4 0,-2 3-1 15,-1-2-1-15,-1 0 1 0,10 0-1 0,-9 2 1 16,2 2-1-16,1-2 1 0,-1-1-3 0,0 3-1 15,-1 3 1-15,3 0-1 0,-2-2 1 0,-1 3-1 16,3-2 0-16,3 1 0 0,-3 0 0 0,4-3-1 16,-3 0 1-16,7 1 0 0,-12 3-1 0,11 1 0 15,-5 1 0-15,-6-1 0 0,3-3 0 0,1 4 0 16,7-6-1-16,-10 6 2 0,12-4-2 0,-10-4 1 16,9 0 1-16,4 1-2 0,3 5 0 15,-2 0 0-15,-4-2 1 0,8-3-1 0,-9 8 1 16,7-3 1-16,-6-1-2 0,-3 1 3 0,2-2 0 15,-2 2 0-15,-1 1 0 0,-7 0 1 0,3 0-2 16,5 0 1-16,-1 3 0 0,4-8-2 0,-3 5 1 16,1-3-1-16,-3 4-1 0,7-1 0 0,2-1 0 0,1-1 0 0,-2 1 0 15,-4 3 0-15,5 0 0 0,0-2-1 16,1-1 1-16,0 6 0 0,-2-2-1 0,-1 0 0 16,5-2 0-16,8 4 0 0,-13-2 1 0,7 0-1 15,0 4 1-15,4-4-1 0,7 0 0 0,-3 2 1 16,-4-2 0-16,-7 3-1 0,13-2 0 0,-14 0 0 15,10-1 1-15,-2 0 0 0,-9 5 0 0,14 1 0 16,-2-3 1-16,-3-3 0 0,7 1 0 0,1-1 0 16,0-2-1-16,-2-3 1 0,-4-2 0 0,4 2 0 15,-4 0 0-15,5-3 0 0,-4 4-222 0,3-5 221 0,-2 4 2 16,-1 0 0-16,1 0-33 0,-3-7 33 0,4 2 0 16,-2 1 0-16,-1 1 266 0,1-4-265 0,-3 4-4 15,2-8-9-15,-5 4 52 0,3 0-89 0,0 0-24 16,0-5 10-16,-1 3-214 0,-3 3 222 0,-1-3-124 15,4 2-72-15</inkml:trace>
  <inkml:trace contextRef="#ctx0" brushRef="#br0" timeOffset="-191006.17">16308 16422 481 0,'-2'0'482'0,"0"4"-29"0,1-2-278 16,2-2-74-16,-1 1-70 0,2 0 2 0,-2 2 5 15,6-1 12-15,-2 3-1 0,3 0 0 16,-1 2-24-16,4 2 14 0,-1-4-7 0,1 3-6 15,1 0-6-15,4 2-9 0,-4-1-1 0,0-3-1 0,2-2-5 0,2-1 3 16,-2 3 0-16,-1 1 2 0,-1-2-2 0,1-3 2 16,4-1-1-16,-2-1 1 0,1 2 0 0,-3 0 2 15,8-4 1-15,-1-7-1 0,2 3 1 0,-16-2 0 16,4 3 1-16,5-4 0 0,-8-1 1 0,-1-1-1 16,-5 0-4-16,-5 2 3 0,11-7-9 0,-3 4-3 15,2-7 0-15,-6 6-3 0,2 0-3 0,6-2-3 16,-5 4 1-16,-2 2-3 0,3 1 6 15,-5 2 0-15,0 3 1 0,2-1-1 0,-9 4 1 16,2 4 0-16,7-4 2 0,-6 5-1 0,-1 3 2 0,4-2 1 16,4 5 0-16,-3 0 1 0,2-1 1 0,1 2 4 15,1 2 0-15,2-2 0 0,1 1 1 0,10 1 1 16,-14 1 1-16,11 0 0 0,-4 0 1 0,5 2-2 16,-4-2-1-16,10-3 3 0,-1-3-3 0,0-4-1 15,-1 2 2-15,7-5 0 0,3-2 1 0,1-4 0 16,-4-1-1-16,1-7 1 0,-1 3 0 0,-2 1 0 15,-5-3-1-15,-2-11-1 0,9 13 0 0,-13-9 2 16,-1 6-5-16,1-4 0 0,2 0 2 0,1 0-1 16,-2-2 1-16,-4 12-2 0,0-11 0 0,-3 3-2 15,-3 7-2-15,7 3 0 0,-10 2 0 16,-6 2 0-16,3 2-1 0,14 6 2 0,-7 0 1 16,7 1 0-16,-10 4 1 0,7-2 1 0,7 2-1 15,7 2 3-15,-2-6-2 0,2-2-4 0,5 2 0 16,15-5 1-16,13-3-33 0,-6 0-28 0,-1 0 21 0,21-9-119 0,16-11-122 15,-10 5 210-15,-5-1-150 0,9-10-71 0</inkml:trace>
  <inkml:trace contextRef="#ctx0" brushRef="#br0" timeOffset="-182401.4">437 3627 398 0,'-6'-2'210'16,"-3"-3"-102"-16,10 5-66 0,0-5 43 0,-6 5-52 15,0 5-1-15,3-6-1 0,2 1-4 0,0 4-8 16,0 3-4-16,-3 2-2 0,3-2 0 0,-3 11 1 15,3-4 2-15,-1 5 2 0,1 3 1 0,0 1 4 16,2 5-1-16,0-6 0 0,-2 0-1 0,5 4-6 16,-5-1-2-16,5 1-2 0,0-1 0 0,-3 3-4 0,1-1-1 15,-1 2 1-15,2 1 4 0,1-9 0 0,-5 4 3 16,2-3-1-16,1-3-6 0,-5-1-7 0,6-8-13 16,1 2-16-16,0-4-58 0,-5 0-26 0,3-6-35 15,-1 1 93-15,7-13-78 0,0-5-31 16</inkml:trace>
  <inkml:trace contextRef="#ctx0" brushRef="#br0" timeOffset="-181817.91">436 3636 965 0,'2'-6'404'0,"2"-1"-260"0,3 0-78 0,1 3-11 15,4-3-33-15,1 2 13 0,1 0-3 0,-4-3-4 0,1 0-21 16,5 6 1-16,4-1-3 0,-7-1-1 0,2 4-1 16,-3 0-2-16,2 4 0 0,-3 7 1 0,1-3-2 15,-5 2 1-15,-7 7-1 0,6-2-1 0,-6 5-3 16,-1 2 0-16,-7 4 0 0,-1 1-1 0,-5 5 2 16,-1-1 0-16,-4 0 1 0,0 4 1 0,-2-3 3 15,-4 3 0-15,4-2 1 0,0-4-1 16,3-8 1-16,2 5 0 0,-2-8 1 0,5-2 0 15,4-4 6-15,2-1 1 0,0-6 0 0,2-3-1 0,6 0-2 16,-9-2-1-16,14 2 0 0,-4-2-1 0,-4-2-7 0,4-5-2 16,7 1 0-16,-2 1-1 0,7-2 1 0,9-3 1 15,-15-4-1-15,21 0 1 0,-5-1 1 16,3-1 1-16,-1-1 0 0,-5-3 0 0,-1 6 1 16,-1-1 0-16,1 0 0 0,-3 8 1 0,-1-1-1 15,0 5 1-15,-2-1 0 0,-5 5 2 0,7 2 0 16,-9 2 1-16,2 4 0 0,-8-3 0 0,3 9 0 15,-3-4-2-15,-6 8 1 0,0 9-3 16,-8-7 0-16,5 0 1 0,-3 9-2 0,2-2 1 0,-3 2 0 16,1-3 0-16,-1 3 1 0,7-13 0 0,-4 6-1 15,-2 3 0-15,2-7 0 0,-1 0 1 0,5-6-1 16,-3-1-1-16,1-1 1 0,0 1 1 0,5-3-1 16,0-5 2-16,5 1 0 0,0 0-1 0,5-2 1 15,-3 3 1-15,7-4-1 0,-1-2 1 0,4 0 0 16,1 0-1-16,2-2 1 0,2 0 1 0,-3 1-1 0,3-5 1 15,-1-8-1-15,0 6 0 0,3 1 1 16,-6-4 0-16,1 0 0 0,-2 0 1 0,5 2-1 16,-2-2-17-16,-5 2-14 0,3-4-14 0,-3 0-18 15,1-1-71-15,6-2-50 0,-5-5 121 16,-4-6-90-16,3 1-22 0</inkml:trace>
  <inkml:trace contextRef="#ctx0" brushRef="#br0" timeOffset="-181384.04">777 3572 1023 0,'1'-5'480'0,"3"-4"-290"0,-6 6-128 16,9-5 90-16,-3 3-116 0,-1-1-12 0,6-6 0 15,8 4-2-15,1-3-2 0,-9 2-8 16,8-4-5-16,-4 3-1 0,-4-3-2 0,14 0-1 15,0 3-1-15,-22 0 1 0,15 0 0 0,1 5-1 0,-5-5-1 16,2 8-1-16,4-3 0 0,-11 1 0 0,-5 2-1 16,5 1-1-16,-7-2 0 0,1 4-2 0,-1 4 2 15,-2-5-2-15,0 3-1 0,-6 4 0 0,-1-1-1 16,2 3 1-16,0 0 0 0,3-2 2 0,-6 4-2 16,1 0 3-16,-4-4 2 0,5 5 0 0,10 1 0 15,-8-1 0-15,6-1 0 0,-7 0 0 0,6-1 0 16,-2 1 0-16,8 3-1 0,1-7 0 0,-11 0 1 15,2 0-1-15,3 2 0 0,0 2 1 0,7-5 0 16,-2 2 1-16,-2 0 0 0,2-3 1 16,8 3 0-16,-5-5 3 0,-2-1 1 0,4-5 0 15,-2 5 1-15,1-5 1 0,0 1 0 0,2 0 1 16,-1-1-1-16,7-4 0 0,-3-1-1 0,2 3 0 16,1-2 0-16,-1-3-1 0,1-3 0 0,2 0 0 15,-1 3-16-15,0-7-34 0,3 3-17 0,-4 2-21 0,3 0-24 0,-4-3-26 16,5 3-29-16,-6-3 84 0,-2 8-62 0,-2 2 6 15</inkml:trace>
  <inkml:trace contextRef="#ctx0" brushRef="#br0" timeOffset="-181134.03">776 3993 1124 0,'-5'11'428'0,"-3"3"-302"0,-1-4-83 0,6 1 7 0,0-3-6 15,7-3-10-15,-2 3-1 0,10-5-4 0,-1-3-4 16,8-6-10-16,2-5 0 0,7 4-3 0,5-13 0 16,3 2-2-16,6-6-2 0,-2-2-2 0,10 0 1 15,-7 1-1-15,12-1-1 0,-14-4 1 0,5 7 0 16,0-1 0-16,-6 0-4 0,-6-1-5 0,0 3-12 16,-10-1-10-16,-5 4-29 0,8 1-11 0,-12-1-14 15,1 11-15-15,-6-6-15 0,6 4-17 0,-5 7-94 16,-4-1 148-16,-1-2-61 0,-4 0-51 15</inkml:trace>
  <inkml:trace contextRef="#ctx0" brushRef="#br0" timeOffset="-180934.89">1200 3845 1475 0,'12'12'555'0,"-3"-3"-419"16,11 2-108-16,-4 9-10 0,5-1-2 0,0 7-1 16,-4-4-2-16,6-5 0 0,0 5-4 0,-2-3-63 15,1 1-52-15,3-5-74 0,-4 0 137 0,-5-3-101 16,8-8-73-16</inkml:trace>
  <inkml:trace contextRef="#ctx0" brushRef="#br0" timeOffset="-169976.72">1607 3221 683 0,'0'-3'282'0,"-2"5"-171"15,1-7-63-15,-1 1 17 0,0 8-13 0,1-3-5 16,-2-3-2-16,0 6-3 0,4 0-13 0,1-7-11 15,2 6-9-15,0-3-5 0,4-2-6 0,-1-3-3 16,0 4-1-16,9-7 0 0,3-1 0 16,0 5 3-16,-6-4 2 0,8 4-2 0,-3-4 4 0,10-1 2 15,-18 3 2-15,7-2 4 0,-8 0 0 0,1-3 1 16,10 0-1-16,-5 0-6 0,-2 4-6 0,-11 1-7 16,13-6-11-16,-4 5-31 0,2-5-14 0,-4 11-14 15,-8-6-6-15,-1 1-3 0,3 4-10 0,-5 2 5 16,1 2 10-16,-13 8 28 0,11-2 14 0,-8-4 16 15,1 7 10-15,0 2 27 0,-8 3 26 0,9-6 10 16,0 2 8-16,1-1 7 0,-14 6 8 0,9-2 14 16,-2-1 2-16,2 2-16 0,1-3-5 0,3 4-7 15,-4-2-3-15,3 1-8 0,7-4-8 16,0 5-17-16,3-5-5 0,-2 2-5 0,2 3-5 16,0-3-1-16,5 1-5 0,7 3 0 0,4-5-1 15,-7 2 0-15,1-4 0 0,6 7-1 0,6-9 1 16,-7 5 0-16,-8-5 0 0,1 0 1 0,4-1 2 15,3-4 0-15,-1 1 2 0,-5-4 2 0,-1 1-1 0,6-5 2 0,-1-2-2 16,8 0 1-16,-18 3-2 0,9-4-1 0,-1-2-3 16,3-7-3-16,-5-1-4 0,0 2-7 15,-2-1-4-15,-1-6-2 0,2-2-1 0,-3-1-10 16,-2-2-3-16,3-7 0 0,-4 0-1 0,1-7 3 16,-1 3 3-16,-2-6 1 0,0-2 3 0,0 2 10 0,0 1 6 15,-7 7 6-15,7-3 4 0,-5 14 23 16,2-10 7-16,1 13 8 0,-2 4 5 0,-1 8 10 15,1-4 2-15,1 4 0 0,1-2-2 0,2 3-16 16,-2 10-7-16,2-2-8 0,0 0-7 0,4-6-11 0,-1 10-3 16,-1 10-1-16,0-1-1 0,3-1-1 0,1 3 1 15,3 0 1-15,0 8 0 0,2 3 1 0,1 9 0 16,5-7 0-16,2 13-1 0,3 0-1 0,0 9 2 16,-3-2-2-16,1 9 2 0,7-8 0 0,-1-2 1 15,-5 6 0-15,-1-11 2 0,5 3 0 0,1-9 0 16,-3-3 0-16,3-4-5 0,-10 1-5 0,3-5-12 15,-4-7-13-15,2 3-20 0,-6 0-27 0,-3-4-118 16,-2-1 146-16,1 0-84 0,0-7-64 16</inkml:trace>
  <inkml:trace contextRef="#ctx0" brushRef="#br0" timeOffset="-169777.81">2233 3268 1567 0,'19'-7'587'0,"-5"-5"-452"15,3-4-113-15,5-1-7 0,-8 6-10 0,7-5-6 16,-3-4 1-16,5 2 0 0,-2-2 2 0,10-2-67 16,-6 3-56-16,4-2-94 0,0-5 165 0,-5 8-113 15,-1 3-85-15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5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1 285 4498,'0'0'2801,"98"-142"-2721,-57 117 32,6 0 0,-5 8-96,0-4-16,-10 9-32,-4-1-528,-14 5-848,-9-5-337,-5 5-1329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1056,'0'0'3605,"0"5"-3504,2 133 431,6-1 0,32 163 0,-40-300-525,0 0 0,0 1 0,0-1 1,0 0-1,0 1 0,0-1 1,0 0-1,0 1 0,0-1 1,0 0-1,0 0 0,0 1 0,0-1 1,0 0-1,0 1 0,1-1 1,-1 0-1,0 0 0,0 1 0,0-1 1,1 0-1,-1 0 0,0 1 1,0-1-1,0 0 0,1 0 0,-1 0 1,0 1-1,0-1 0,1 0 1,-1 0-1,0 0 0,1 0 1,-1 0-1,0 0 0,0 0 0,1 1 1,0-1-1,8-11 328,9-23 260,-17 31-542,18-40 286,59-147-198,-69 163-232,-2 0 0,0 0 0,-2 0-1,-1-1 1,0-38 0,-4-3 507,-25 71-875,22 0 377,0 0 0,-1 0 0,1 0 0,0 0 0,0 0-1,1 1 1,-1 0 0,0-1 0,1 1 0,-1 0-1,1 0 1,0 0 0,-3 6 0,-6 7-259,-66 90-2447,36-45 400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5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0 490 2369,'0'0'2652,"8"-1"-2062,8-2-384,-1-1 1,0-1-1,0 0 1,0-1-1,18-10 1,37-15 5,-25 14-127,-1-3 0,60-35 0,79-63 165,-104 65-206,91-71-3,-136 93-47,-29 30-617,-11 10-2153,-25 20 1346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6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1569,'0'0'1312,"7"19"-984,46 119 193,-3 40 392,-31-100-711,-13-52-522,-1 0 0,-1 0-1,1 53 1,-5-76-1819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6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0 139 4898,'0'0'323,"0"11"37,2 36 176,-2-44-476,1-1-1,0 1 0,0 0 0,0 0 0,0 0 1,0 0-1,0-1 0,1 1 0,0-1 0,-1 1 1,1-1-1,0 0 0,0 1 0,0-1 0,4 3 1,34 20 279,-36-23-292,12 5 56,0 0-1,1-1 0,0 0 0,1-2 0,-1 0 1,27 3-1,111-2 342,-154-5-443,6 0-6,0-1 0,1 0 0,-1 0 0,0-1 0,0 0 0,-1 0 0,1 0 0,0-1 0,-1 0 0,0-1 0,1 0 0,-1 1 0,-1-2 0,1 1 1,7-8-1,6-8-373,-1 0 1,27-40 0,-31 41 9,28-46-1220,-4-15-672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7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5 336 5074,'0'0'3847,"-1"-8"-3494,-2-26-31,3 33-305,0-1 0,0 0 0,0 0 0,1 0 0,-1 0 0,0 0 0,1 0 0,-1 1 0,1-1 0,0 0 0,0 0 0,0 1 0,0-1 0,0 1 0,0-1 0,0 1 0,0-1-1,0 1 1,1-1 0,-1 1 0,1 0 0,-1 0 0,1 0 0,-1 0 0,1 0 0,0 0 0,0 0 0,-1 1 0,3-2 0,12-7 16,87-53-24,2 4 0,133-52 0,-234 108-80,0 1-1,1-1 1,-1 1 0,0 0 0,0 0 0,1 0 0,-1 0 0,6 1-1,-9 0-216,-8 3-1240,-13 7 1294,0 2 1,0 1-1,1 0 1,-30 28-1,9-4 200,-35 44 0,62-65 28,2 0 1,-1 0-1,2 1 0,0 1 0,1-1 0,1 1 0,1 1 0,0 0 0,-6 34 0,5-4 84,2 1-1,2 86 1,4-126-46,0-5 2,-1 1-1,1 0 1,0-1 0,0 1 0,1-1 0,0 1 0,0-1-1,0 1 1,1-1 0,-1 0 0,1 1 0,1-1 0,-1 0 0,1 0-1,4 6 1,-2-5-2,0-1 0,0 0-1,0 0 1,1-1 0,-1 1-1,1-1 1,0 0 0,0-1 0,1 0-1,-1 0 1,1 0 0,7 2-1,1-2 103,1 0 0,0-1-1,0-1 1,19-1 0,-28-1-112,0 1 0,0-2 0,1 1 0,-1-1 1,-1 0-1,1 0 0,0-1 0,0 0 0,-1 0 0,0-1 0,0 0 1,8-6-1,2-3-170,0 0 0,-2-1 0,17-20 0,-24 26-238,-1-1 1,0 0 0,-1 0 0,0-1 0,0 0 0,-1 1-1,4-13 1,3-24-3328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7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0 281 5907,'0'0'1619,"9"-3"-1309,7-4-214,-1-1 1,0 0 0,0-1 0,-1-1 0,-1 0-1,25-24 1,40-54-348,-32 32-338,-31 33 251,-4 0 204,-10 21 172,2 7-503,45 242 158,-22-126 403,20 242 0,-45-167-24,-1-194-147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7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1585,'0'0'1291,"8"37"-227,6 20-695,33 148 722,106 723 1363,-151-878-2339,-3-40-429,1 0 1,1-1-1,0 1 0,2 9 0,-6-24-1364,-8-19-1523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8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5 130 512,'0'0'4797,"32"-21"-4341,96-66-146,-92 66-214,-35 20-105,0 1 1,1 0-1,-1 0 1,1 0-1,-1 0 1,0 1-1,1-1 1,-1 0-1,0 0 1,1 1-1,-1-1 1,0 1-1,1-1 1,-1 1-1,0 0 1,0 0-1,0-1 1,0 1-1,1 0 1,-1 0-1,1 1 1,-1 1-1,0 0 0,1 0 0,-1 0 0,-1 0 0,1 0 0,0 0-1,-1 1 1,1 2 0,-1-4 6,4 47-35,-4 89 1,-1-129 27,-1 0 0,0 0 0,0 0 1,-1-1-1,0 1 0,0 0 0,-1-1 0,0 0 0,0 0 0,-1 0 1,0-1-1,-1 1 0,-11 11 0,1-3-284,0 0 0,-2-2 0,0 0-1,-30 18 1,13-15-896,6-7-730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6:08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0 145 576,'0'0'3140,"44"-20"-2654,136-63-134,-164 76-276,0 0-1,33-9 1,-20 4-25,-28 12-69,-1 1 1,0-1 0,1 0 0,-1 0 0,0 0-1,0 0 1,1 0 0,-1 0 0,0 0 0,0 1-1,1-1 1,-1 0 0,0 0 0,0 0 0,1 1-1,-1-1 1,0 0 0,0 0 0,0 1 0,0-1-1,1 0 1,-1 0 0,0 1 0,0-1 0,0 0-1,0 1 1,0-1 0,0 0 0,0 0 0,0 1-1,0-1 1,0 0 0,0 1 0,0-1 0,0 0-1,0 1 1,0-1 0,0 0 0,0 0 0,0 1-1,0 19-40,0-17 3,-1 4 46,1-1 1,-1 0 0,0 1-1,-1-1 1,0 0 0,0 0 0,0 0-1,0 0 1,-1 0 0,0-1-1,-4 7 1,-8 8 7,-26 29 0,7-8 9,1 1-20,-31 57-1,51-76 12,2 0 0,0 1 1,1 0-1,-10 40 0,18-47 55,0-1 1,0 0-1,2 24 0,0-25 145,0-14-191,0-1 0,0 0 0,0 0 0,0 1 0,0-1-1,0 0 1,0 0 0,0 1 0,0-1 0,0 0 0,1 0 0,-1 0 0,0 1 0,0-1 0,0 0 0,0 0 0,0 1 0,0-1-1,1 0 1,-1 0 0,0 0 0,0 0 0,0 1 0,0-1 0,1 0 0,-1 0 0,0 0 0,0 0 0,1 0 0,-1 0-1,0 1 1,0-1 0,1 0 0,-1 0 0,0 0 0,0 0 0,0 0 0,1 0 0,-1 0 0,0 0 0,0 0 0,1 0-1,-1 0 1,0 0 0,0 0 0,1 0 0,-1 0 0,0-1 0,0 1 0,1 0 0,4 0 74,8 0 0,0 0 0,0 0 1,0-2-1,0 1 1,0-2-1,-1 1 1,1-2-1,-1 0 0,13-6 1,36-21-3,-37 18-104,0 0-1,0 2 1,1 1-1,0 1 1,32-7-1,-56 16-10,-1-1 0,1 1 0,0 0 0,-1 0 1,1 0-1,0 0 0,-1 0 0,1 0 0,0 0 0,-1 0 0,1 0 0,0 0 0,-1 0 0,1 1 0,0-1 0,-1 0 0,1 0 0,0 1 1,-1-1-1,1 0 0,-1 1 0,1-1 0,-1 0 0,1 1 0,-1-1 0,1 1 0,-1-1 0,1 1 0,-1 0 0,1 0 0,0 1 17,-1-1 1,0 1-1,0-1 0,1 1 0,-1 0 0,0-1 0,0 1 0,-1-1 0,1 1 0,0 0 0,-1-1 0,0 3 0,-2 5 32,0 0 0,-1-1 0,0 0 0,-6 8 0,-26 37 58,9-13-30,1 1 0,-29 60 0,51-79 305,4-21-300,0 0-1,0-1 0,0 1 0,0-1 0,1 1 1,-1-1-1,0 1 0,0-1 0,1 1 1,-1-1-1,0 1 0,1-1 0,-1 1 0,0-1 1,1 1-1,-1-1 0,1 0 0,-1 1 1,1-1-1,-1 0 0,1 1 0,0-1 0,2 1 52,0-1 1,0 1-1,0-1 0,0 0 0,0 0 0,0 0 0,0 0 0,0-1 0,0 1 0,0-1 0,3-1 1,17-5 272,0-2 1,-1 0 0,0-2 0,38-24 0,9-5-9,151-62 355,-206 92-634,-24 8-7604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8T10:21:59.6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14105 6989 745 0,'-9'-8'319'0,"-1"-7"-188"0,3 9-45 15,4-5-20-15,2 6-17 0,-2-6-18 0,2 4 8 16,2 1 2-16,3-5 36 0,9 7-49 16,2-3-1-16,-3 5 1 0,7 1 0 0,0-2-8 0,13-1-3 15,-3 7-7-15,3 1 0 0,-11-1-3 0,6 3-3 16,3 2-2-16,-7 4 0 0,-1 1 1 0,-8 9-1 16,6-4 0-16,-4 5-2 0,-3-5 0 0,-10 10-1 15,11-1-3-15,-14-8-6 0,0 9-4 0,-6-6-3 16,2 3-4-16,-11 1-11 0,2 5-4 0,-5-8-3 15,-5 9 0-15,-7 2 1 0,2-4 1 0,1-2 5 0,-11 2 2 16,-1 7 13-16,0-7 5 0,4-5 3 16,0 1 5-16,3-4 8 0,0-2 7 0,9-2 5 15,-4 0 9-15,10-12 3 0,0-1 3 0,2 6 4 16,4-6 6-16,1 0 0 0,5 0-5 0,3-10-1 16,3 6-3-16,0 0-2 0,6-2-1 15,3-2-3-15,9-6-7 0,5-1-2 0,9-1 0 16,-7-1-3-16,17-2-3 0,-6-4 0 0,13-4-2 15,4-4 0-15,1-1 0 0,2-1-2 0,-12 1-12 0,12 5-21 0,5-14-30 16,2 5-35-16,-15 6 69 0,2 1-55 0,5 1-29 16</inkml:trace>
  <inkml:trace contextRef="#ctx0" brushRef="#br0" timeOffset="668.29">15042 6731 1511 0,'4'-5'591'0,"4"-1"-424"0,4 2-147 0,-3-4-18 16,2 1-1-16,12-4-1 0,-10 2-9 0,0 2 3 15,3 1-54-15,13-13 20 0,-12 8-11 0,9-1-25 16,-7 0-2-16,-6-2-8 0,13 0 9 16,-10-4-4-16,4-1 8 0,-13 14 28 0,-4-4 12 15,6-5 26-15,-9 11-8 0,4 0 21 0,-8 6 2 16,0 5 1-16,0 0 18 0,-1 0-20 0,-6 6-2 16,3 4 3-16,2 7 6 0,-10 2-5 0,5 2 1 15,-4-6 0-15,3 12-3 0,-2 1 6 0,8-1-1 16,-8 2 0-16,10-1-4 0,0-4-5 0,-1 5 1 15,4-3 0-15,1-5-2 0,-1-1 0 0,4-6 0 0,13-8-2 0,-10-1 1 16,9 5 1-16,-3-14 0 0,4 0-1 0,-1 1 1 16,9-8 2-16,-7-6 0 0,-2 4-1 0,2-5 2 15,2-12 0-15,4 4 0 0,-1-8 0 0,-1-1 1 16,0-1-1-16,3-3 0 0,-1-2 1 0,0 0 0 16,0 1 0-16,-1 1 1 0,-4-4 1 0,-1 4-2 15,0 5 1-15,-2-3 0 0,1 7 0 16,-2-2-1-16,-8 3 0 0,2 8 0 0,-8 3-1 15,-1 4-1-15,1-4-1 0,-5 17-2 0,-5-2-1 16,2 5-1-16,-4-4-2 0,7 7 1 0,1 2-1 0,5 1 0 16,-4 1 1-16,-2-2 1 0,2 0 1 0,-7 4-1 15,14 1 1-15,-7 2 0 0,3-4-1 0,2-3 0 16,-2 1 1-16,11-3 0 0,-4 2 0 0,5-7 2 16,-3 1 0-16,2-6 0 0,3 0 2 0,-12 1 0 15,9-4-1-15,-3-7-2 0,1-1-1 0,3-7 0 16,-3 0 0-16,3 0-3 0,-1-1 0 0,3-1 0 15,-7 2 1-15,6-7 1 0,3-1 0 0,-5 9 1 16,-1-4 0-16,1-6 0 0,2-1 1 16,5-8 0-16,0 3-1 0,-6 9 4 0,3-2 2 15,-2-6 1-15,0 14 5 0,-1 1-2 0,-3 8 3 16,-3 2 2-16,2 2 1 0</inkml:trace>
  <inkml:trace contextRef="#ctx0" brushRef="#br0" timeOffset="737.63">16044 6596 1195 0,'-1'28'649'0,"6"-25"-415"0,1 15-170 0,8 2-52 16,-8-2-17-16,1 5 25 0,-5 22-48 0,8-12 23 0,-9 5-77 0,23 7 70 15,-13 2-25-15,-6-5-130 0,13-6 137 0,-5 1-68 16,9 3-60-16</inkml:trace>
  <inkml:trace contextRef="#ctx0" brushRef="#br0" timeOffset="1283.33">16857 6104 2309 0,'-9'-19'-15'0,"8"8"4"0,6 8 4 0,1 4 2 0,-1 0 1 15,1 5 0-15,6-2-12 0,-1 4 9 0,-4 4 0 16,-5 2 1-16,0-2-1 0,-5 4 0 16,-3 2 1-16,-1-4-1 0,-9 12 3 0,-7-1 2 15,5-3 1-15,-2 7 1 0,-5 2 0 0,7-5 0 0,0 6 1 16,1-3 0-16,0 1-1 0,-1-9 0 0,0 6 0 15,9-7-1-15,-6-3 1 0,8 1-7 0,-5-8-1 16,1 1 2-16,17-1-4 0,10-4-5 0,-1-3 5 16,-7 2 1-16,14-7 0 0,-6-1 7 0,14 1 2 15,-5-7-2-15,7-6 6 0,-9 6 6 0,5 1-4 16,3-2 0-16,-8 4 0 0,2 3 0 0,-2-1 0 16,-11 4 1-16,-3 10-3 0,3-4 0 0,-7 2 0 15,-2 4 0-15,-4 2 0 0,-4 0-1 16,-7 9 0-16,2 1 1 0,-2-4-1 0,-6 5 0 15,0 0 0-15,-1 2 0 0,5-2-3 0,3-5 0 16,0 0 0-16,7-3 0 0,5-1-6 0,8-4-1 16,-5 0 2-16,15-13-4 0,-3 6 1 0,12-2 0 15,-2-3-2-15,9-6-22 0,-1-5-19 0,12-4-35 16,5 1-49-16,10-8 98 0,-3-1-75 0,-8-1-36 0</inkml:trace>
  <inkml:trace contextRef="#ctx0" brushRef="#br0" timeOffset="2433.9">16462 5998 607 0,'-4'-5'241'0,"-6"5"-157"0,8 3-53 15,2-2 8-15,-5-5-5 0,1 3-2 0,2-1-3 16,-1 2-1-16,-1 0 0 0,3-1-7 0,0-1 4 16,-5 2 2-16,4 0 6 0,0 1 0 0,3-1 0 0,-5-1 2 15,0 3 0-15,1 0 0 0,0 2 9 0,2-3 0 16,1-2-5-16,-1 3 1 0,1 1 2 0,0 4 0 15,4-7-2-15,2 3 2 0,-3 1-17 0,3 3-3 16,1-2 1-16,2-1-7 0,2 3-7 0,1-5-2 16,-4 7 0-16,14-7-7 0,-6-1 3 0,0 1 0 15,3-2-5-15,-1 4 4 0,2-4 1 0,-1 0 0 16,-11 1-21-16,7 1-16 0,-3 5-24 0,5-7-91 16,-5 0 43-16,0-3 59 0,-4 3-97 15,4-3-39-15</inkml:trace>
  <inkml:trace contextRef="#ctx0" brushRef="#br0" timeOffset="3833.45">15882 6145 1021 0,'0'2'276'0,"3"13"-225"0,-3-12-48 16,0 2-4-16,-1 9-6 0,6 5 3 15,1-5-2-15,-4 7 1 0,5-2-5 0,-1 2 7 0,5 16 0 16,-1 10-1-16,1-6 3 0,-1 6 1 0,-4 11 5 16,5-3-4-16,-3 8 3 0,4 3-73 0,-1-5-58 15,0 0 104-15,-6 2-67 0,4-5-58 0</inkml:trace>
  <inkml:trace contextRef="#ctx0" brushRef="#br0" timeOffset="4372.18">18312 5618 1078 0,'-11'26'365'0,"3"-8"-282"0,-7 12-79 0,2-4-12 16,0 3-3-16,-4 3 2 0,-3 3 6 0,2 3 0 15,2-8 1-15,2 0-42 0,-14 9-2 16,14-1-22-16,-8-4-87 0,4-3 117 0,7-2-77 0,-9 1-61 16</inkml:trace>
  <inkml:trace contextRef="#ctx0" brushRef="#br0" timeOffset="4555.58">18244 5892 935 0,'19'0'348'0,"2"5"-293"0,-1-1 0 0,0 1-13 16,-1 4-26-16,-1-7-5 0,1 0-62 0,-3 0-24 16,-1 1 23-16,4-4 32 0,-11 2-49 0,1-6-34 15</inkml:trace>
  <inkml:trace contextRef="#ctx0" brushRef="#br0" timeOffset="4868.16">18578 5698 1019 0,'-14'17'428'0,"1"-1"-266"15,0-1-58-15,-8 17-77 0,-2-6-6 16,1 1-7-16,0 2 2 0,-1-2 2 0,1 3-26 15,8-13-18-15,5 0-26 0,-5-5 43 0,7 3-59 0,-9-1 10 16,5-5-7-16,0 1-6 0,1-5 0 0,3-1 8 16,-2-3 17-16,2-4-24 0,-1 1 62 0,8-5 14 15,-1 2 12-15,1-2 0 0,0 1 11 0,9-3 2 16,-2 2 5-16,9-4 13 0,1-1-26 0,5 4-3 16,-1-2 1-16,10-5-1 0,-3 3-12 0,1 2 1 15,5-2-8-15,10-3 6 0,-5 3-1 0,-5-4 0 16,5 4-6-16,6 1 6 0,4-4 1 0,-6 3-23 15,-4 4 12-15,-1 0-65 0,5-1-38 16,-9 4-52-16,4 1 114 0,-16-1-94 0,6 3-68 16</inkml:trace>
  <inkml:trace contextRef="#ctx0" brushRef="#br0" timeOffset="5085.31">18085 6332 1385 0,'8'1'680'15,"2"-1"-443"-15,-4-1-175 0,2 1-54 0,15-5-8 16,-2-1-16-16,15-10 8 0,-2 4-2 0,1 0 5 16,12-5 0-16,10-2 3 0,3 1-3 0,-8 2-76 15,12-9-34-15,-3 9 102 16,-3-4 1-16,0-1-72 0,0-2-59 0</inkml:trace>
  <inkml:trace contextRef="#ctx0" brushRef="#br0" timeOffset="5791.18">19242 5320 1136 0,'-3'9'443'0,"3"7"-313"0,2 0-112 0,2 11-13 15,1-1 1-15,2 4 4 0,0 2-2 0,-2-1-2 0,3 5-19 0,0 2 16 16,-2 1 2-16,1-8-5 0,-3-2-2 0,3 2-14 16,-3-3-9-16,-3-7-7 0,1 3 1 0,1-6-14 15,0-4-1-15,-3-3 1 0,0-4-10 16,-6-1-11-16,5 0-9 0,-3-5-14 0,-2-1 4 16,-2-2-31-16,0-8-7 0,-1 6-6 0,4-10-4 15,0 4 22-15,-2-13 11 0,2 8 0 0,5-7 52 16,0-2 28-16,0 1 10 0,0-3-2 0,5-2 53 15,-2-2 10-15,-1 6 3 0,3-2 31 0,0 1-4 16,2-1 10-16,-1 2 10 0,-1 6 14 0,2 0-12 0,1 1-1 16,6 0 16-16,-3 0-14 0,0 5 0 0,7-1-7 15,0 0-7-15,2 1 3 0,-5 4-25 0,4 4-7 16,-5 2 6-16,0 2-11 0,3-1-20 0,0 6-6 16,-5 1 6-16,4 1-22 0,-8 4-3 0,-2 2 0 15,6-2-15-15,-15 9-2 0,0-1 6 16,-6 6-1-16,-2 4-12 0,-10 3 8 0,10-3 1 15,-3-1-3-15,-6-5 3 0,0 1 0 0,5 2 4 16,-7-7 1-16,9-6 3 0,-1 0 1 0,-5-1 0 16,8-3 0-16,-1 1 2 0,2 1 2 0,5-7 0 15,-6 1 1-15,9-4 2 0,-2-1 0 0,3-1-2 16,1-1 0-16,2-5-2 0,-1-11-3 0,4 9 0 16,-2-1-2-16,11-12-3 0,-1 2 0 0,3-2-1 15,7-3 0-15,-10-3 0 0,13 5-1 0,-4-7 1 0,-13 6-1 16,13-6 0-16,0 0 0 0,-5 2 1 0,7 1-1 15,4 1 0-15,-11 0 1 0,11 2 0 0,3-1-1 16,-10 14 1-16,5-7-1 0,-6 3-1 16,2 3-33-16,-7 0-17 0,6 2-22 0,1 3-21 15,-3-3 4-15,-5 4-100 0,-4 11-44 0,0-5 188 16,-9 12 0-16,5-4-128 0,-8 5-47 0</inkml:trace>
  <inkml:trace contextRef="#ctx0" brushRef="#br0" timeOffset="6221.63">19597 5561 1383 0,'13'-24'483'0,"1"-2"-332"0,-2 0-113 0,3-1-27 15,-4 5-5-15,4-3-5 0,8-1 3 16,-3-5-1-16,-3 9-1 0,6-1-5 0,-5 6 2 0,9-6 1 15,-2 4-2-15,1 0 2 0,-14 6-2 0,0 7-1 16,7-3 1-16,-7 5 0 0,3-7 4 0,2 9 2 16,-12 1 2-16,12 0 1 0,-8 7 3 0,9-2 0 15,-4-5 2-15,-9 13-2 0,10 1-5 0,-12-1-1 16,7 5 0-16,1-2-4 0,-8 4 0 0,-3-1 0 16,4 2-3-16,-2 0 2 0,-4-1-1 0,-6 5 0 15,0-3-1-15,8 2 1 0,2-2-1 0,-11 6 1 16,1 0-256-16,1-4 256 0,2 3-1 0,2 0-67 15,-15 4-5-15,3-1 73 0,-5-1 1 0,11-5 0 16,-7 2 293-16,3-1-292 0,-4-3 1 16,9-3 68-16,4-1 5 0,1-5-74 0,-5 2 1 15,8-3-5-15,4-3-32 0,4-1 36 0,4 0 1 16,-1-2-1-16,6-1 0 0,-10-3 0 0,-3 0 0 0,0 0 3 16,22-3-5-16,3-6 0 0,0 4-5 0,-5-1 3 0,3-4-14 15,13-13-10-15,-3 2-15 0,0 1 8 0,1-1-145 16,4-13 142-16,-4-1-67 0,7-6-34 0</inkml:trace>
  <inkml:trace contextRef="#ctx0" brushRef="#br0" timeOffset="6987.76">20672 4873 1660 0,'11'-7'568'16,"0"-2"-457"-16,9-1-97 0,-2 5-18 0,5-5-3 15,0 1 3-15,2 2 4 0,-5-4 0 0,1 5-8 16,1-4-8-16,0 3-9 0,3-3-7 0,-3 3-12 16,1-1-1-16,-9 2 1 0,2 4 1 15,-6-1 11-15,2 1 12 0,-3 0 9 0,-10 2 7 16,-9 3 10-16,3-1 4 0,-14 9-9 0,4-1-2 15,-10 2-3-15,-8 8-8 0,6-1 0 0,-6 5-1 16,2-1 1-16,1 6-3 0,3-2 9 0,1-1 2 16,0 2 0-16,9-4 12 0,-7 4 1 0,8-6 3 15,8-6 0-15,5-4 6 0,-1 0 0 0,4-4 2 0,1-3 1 16,5 3-7-16,3-4 1 0,-1 3-1 0,4 1 1 16,0-7-5-16,10-1 4 0,5-6-7 0,-2 4 1 15,-1-1-2-15,9-5-2 0,0-5-2 0,3 7 0 16,-12 5 1-16,4 0-4 0,2-2 3 0,-15 8 0 15,4-7 1-15,-8 6-1 0,-2 1 1 0,1 0 0 16,1 0-3-16,-11 7 0 0,2-1 0 0,-9 1-6 16,-2 5-1-16,2-3 0 0,-14 6-1 0,6-1 0 15,-2 3 0-15,-5-6 3 0,8 2-3 0,2-4 8 0,-1 2 0 16,5-2-1-16,1-2 1 0,1 0 0 0,1-2 2 16,7-3 0-16,0 1 1 0,4-3-2 0,2-1 0 15,2-3 0-15,4-2 1 0,-1 1-2 16,4-5 0-16,-3 1-1 0,12-7 0 0,0 1-1 15,3-4 2-15,-7 5 0 0,6-10 1 0,0 0-1 16,1 0 3-16,-8 2-1 0,5-12 0 16,-1 4 2-16,-5-5-1 0,2 1 0 0,3-4-1 0,1-5 0 15,2-7 1-15,-1 0-1 0,-3 10-1 0,-4-3 1 16,5 0-1-16,-5 5 0 0,-4 5 3 0,1 4-2 16,0-1 2-16,-4 4-1 0,-6 6 3 0,9-5 1 15,-5 6 0-15,-10 1 6 0,9-1-1 0,-10 11 1 16,4-7 1-16,-1 4 1 0,5-4-3 0,-15 10 4 15,8 1 1-15,13 1-15 0,-17 2 0 0,6-4 1 0,-1 14-3 16,-1 0-1-16,0 0-1 0,6-2-3 16,-6 5 1-16,1 3 0 0,0 4 6 0,7 2 0 15,-3-3-3-15,2 2 2 0,0 7 0 0,-4 0 0 16,1 0 0-16,-9 3 1 0,5 1-2 0,-4 3 1 16,8-1 1-16,-3 0-1 0,-8 1 1 0,7 0-1 15,11-11-15-15,-2 3-12 0,6 0-12 16,-8-5 5-16,-11 0-69 0,6 2-21 0,5-9 13 0,-5 3-63 0,-8 4-17 15,2-3-30-15,-11-5 130 0,5-1-107 0,-1-2 19 16</inkml:trace>
  <inkml:trace contextRef="#ctx0" brushRef="#br0" timeOffset="7837.17">20971 5586 1431 0,'9'8'532'0,"-11"7"-342"15,-1 4-100-15,6-2-64 0,-15 6-21 0,14-5-2 16,-5 5-4-16,7-1 0 0,-8 4 0 0,8-10 1 15,-2 3-5-15,0 0 3 0,6-1 3 16,-8-2-1-16,3-2 1 0,-6-3 6 0,8-3 3 16,-4 0 2-16,-1-3 1 0,6 0 7 0,4-7 2 15,-2-3 0-15,9-3 7 0,0 0-13 0,-5-1-3 16,8-3 4-16,-2-3-6 0,-5-2-6 0,1 1-5 16,3 2 0-16,3-6-4 0,-2 4 5 0,-3-2 1 0,-2 1-5 0,1 2 4 15,4-2-1-15,-2 4 2 0,-4 2 0 0,-3 2 0 16,3 0 0-16,-4 8 1 0,1-2 0 15,-7 3 4-15,-2 4 0 0,1 2-1 0,-3 1 0 16,5 0 1-16,-4 5 2 0,-1-1-3 0,2 1 1 16,4 1-2-16,4-3-1 0,-4 3 1 0,6-3 1 15,-2 2 0-15,9-5-1 0,1 0 1 0,4-1 0 16,-5-3 0-16,7-2 0 0,1 0 0 0,3-3-3 16,-1 0-4-16,-7 0 2 0,9-11-27 0,6 4-20 15,4-3-27-15,-11 2-129 0,8-2 157 0,-5-5-91 0,22-11-79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26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2545,'0'0'4386,"27"-18"-4898,-17 15 512,0 3 0,1-10-704,-1-5-241,0-13-335,-6-18-1698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27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945 139 2017,'0'0'3674,"4"2"-3541,-1 8-88,0 0 1,-1-1-1,0 1 0,1 14 1,0 1 44,12 68 117,22 175-107,-29 99-48,-9-252-64,-6 70-206,4-155 177,-2-1 0,-1 0 1,-1 0-1,-13 33 1,16-51 43,0 0 1,-1-1 0,-1 1-1,0-1 1,0-1 0,-1 1-1,-14 15 1,15-19 0,0-1-1,0-1 1,0 1-1,-1-1 1,0 0-1,0 0 1,0-1-1,0 0 1,0 0-1,-1-1 1,1 0-1,-14 2 0,-10-1 23,1 0 0,-1-2-1,0-2 1,-34-4 0,48 2 36,-1-1 1,1-1-1,1 0 1,-29-14-1,-65-40 398,65 33-416,22 14-6,0-1 0,1-2 0,1 0 0,1-1 0,0-1 1,1-1-1,0-1 0,2 0 0,0-1 0,2-1 0,0-1 0,1 0 0,-11-25 0,10 15-71,1-1-1,2 0 1,1-1 0,2 0-1,1 0 1,2-1-1,1 0 1,0-55-1,4 32-83,-1 29 27,1 0-1,2-1 1,1 1 0,2 0-1,9-40 1,1 28 3,3 1 1,1 0-1,1 2 1,3 0-1,1 1 1,1 1-1,3 1 0,0 2 1,2 0-1,66-55 1,-82 77-28,1 1 1,1 1-1,0 0 1,0 1-1,1 0 1,0 2-1,23-8 1,-14 8-15,0 2 0,0 0 0,0 1 0,35 1 0,-45 2 108,-1 0 0,1 1 0,0 1-1,23 5 1,-32-5 21,0 0-1,0 1 1,0 0 0,0 0-1,0 0 1,-1 1-1,1 0 1,-1 0-1,0 0 1,0 1 0,-1 0-1,7 8 1,84 112 191,-92-120-143,0 0 0,0 1 1,-1-1-1,0 0 0,0 1 0,0-1 0,-1 1 0,1 0 1,-1 9-1,0 56 863,-2-40-886,1-28-110,0 1 1,-1-1-1,1 0 0,-1 0 1,0 0-1,0 0 0,0 0 1,0 0-1,-1 0 0,1 0 1,-1 0-1,0 0 0,0-1 0,0 1 1,0-1-1,0 0 0,-1 1 1,1-1-1,-1 0 0,1 0 1,-5 2-1,-19 12-2514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30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1038 208,'0'0'4616,"0"-1"-4375,-1 1 1,1-1 0,0 0 0,0 1 0,0-1-1,0 0 1,0 1 0,0-1 0,0 0 0,0 1-1,0-1 1,1 0 0,-1 1 0,0-1 0,0 1-1,0-1 1,1 0 0,-1 1 0,0-1 0,1 1 0,0-1-1,8-8-255,1 1 0,1 0 0,-1 1 0,1 1 0,1-1 0,12-4 0,18-10 19,690-371 29,-533 300-92,375-119-1,217 18-488,-477 134 430,-308 61-2577,-15 5 676,-20 14 372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30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3874,'0'0'1307,"10"0"-1376,-2-1 124,1 1 1,-1 1-1,1-1 1,-1 2-1,1-1 1,-1 1-1,0 0 1,0 1 0,0 0-1,11 6 1,-1 2 45,-1 1-1,0 0 1,-1 1 0,-1 1 0,0 1 0,-1 0 0,-1 1 0,0 1 0,-1 0-1,-1 0 1,0 1 0,-2 1 0,0 0 0,-1 0 0,8 29 0,-13-30 2,-1 1 1,-1 0-1,-2 25 1,1-12 229,-1-25-322,0 1 1,-1-1 0,1 0-1,-1 0 1,-1 0-1,1-1 1,-1 1 0,-6 9-1,-18 24-3933,20-35 568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31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5042,'0'0'2188,"12"12"-2215,-3-4 81,0 1 0,-1 1 0,0 0 0,0 0 0,-1 0-1,-1 1 1,0 0 0,0 0 0,-1 1 0,6 19 0,93 498 1275,-92-454-1274,9 68-20,49 243 18,-67-378 77,1 5-576,-3-32-94,-1-16-64,-16-443-6107,14 457 6390,-31-438 3024,33 446-2609,0 1 0,1-1 0,0 1 0,1-1 1,1 1-1,0 0 0,0-1 0,1 1 0,1 1 0,0-1 0,0 1 1,2 0-1,-1 0 0,1 0 0,1 1 0,-1 0 0,2 1 0,-1 0 1,2 0-1,12-10 0,-18 16-64,0 0 1,0 1 0,0-1-1,1 1 1,-1 0-1,1 0 1,-1 0 0,1 0-1,0 1 1,0 0-1,0 0 1,0 0-1,0 1 1,0 0 0,0 0-1,0 0 1,0 0-1,-1 1 1,1 0 0,0 0-1,5 1 1,-3 1-10,1 1-1,-1-1 1,0 1 0,-1 0 0,1 1 0,-1 0 0,1 0 0,-1 0-1,-1 1 1,1 0 0,8 13 0,-6-8 18,0 2 1,-1-1-1,-1 1 1,0 0-1,0 1 1,-2-1-1,0 1 0,0 0 1,-1 0-1,-1 0 1,1 19-1,-3-22-20,0 0 0,0 0 0,-1-1 0,0 1 0,-1 0 0,-1-1 0,0 1 0,0-1 0,-1 0 0,0 0 0,0 0-1,-1 0 1,-1-1 0,0 0 0,-9 12 0,-12 7 87,-1-2-1,-44 32 0,34-28-69,35-28-154,-10 12-3312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32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3682,'0'0'2801,"0"31"-2764,1 220 121,5-160 402,27 133 0,37 86 361,-61-270-924,-2-13 23,31 115 115,-30-117-116,1-1 0,1 0 1,20 35-1,-19-47-473,-3-13-651,-7-1 842,0 0 1,1-1 0,-1 1-1,0 0 1,0 0-1,-1-1 1,1 1 0,0 0-1,0-3 1,8-41-2134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3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21 3249,'0'0'1863,"-18"0"-777,7 1-1037,0 0 1,0 1-1,1 0 1,-1 1-1,1 0 1,0 0-1,-17 9 1,-1 2-80,-36 25 0,56-34 16,-1 0 0,2 1 0,-1 0 0,1 0-1,-1 1 1,2 0 0,-1 0 0,1 1 0,0 0 0,1 0 0,0 0 0,0 0 0,0 1 0,1 0 0,1 0 0,0 0 0,0 0 0,0 1 0,1-1 0,1 1 0,0 0 0,0 17 0,1-9-32,-1-7 7,1 0 1,1 1-1,2 12 1,-2-20 23,-1-1 0,2 1 1,-1-1-1,0 1 0,1-1 1,0 0-1,-1 1 0,1-1 1,0 0-1,1 0 0,-1 0 1,1-1-1,4 5 0,4 1-21,0-1 0,0 0 0,1-1 0,0 0-1,0 0 1,1-2 0,0 1 0,-1-2 0,2 0 0,-1 0 0,0-1-1,0-1 1,1 0 0,-1-1 0,0 0 0,1-1 0,16-4-1,-23 3 6,-1 0 0,0-1-1,0 0 1,0 0-1,0 0 1,0-1-1,-1 0 1,1 0 0,-1-1-1,0 1 1,-1-1-1,1 0 1,-1 0 0,7-11-1,1-3-96,0 0 1,-2-1-1,10-26 1,-15 32 96,-1 0 1,0-1 0,-1 1 0,-1-1-1,1-19 1,-4-77 68,0 47-6,0 52-25,0-4 459,4 23-62,13 53 259,2-1-1,28 59 1,-34-89-631,1-1 1,2 0-1,0-1 1,2-1-1,27 32 1,-41-55-184,-3-2 49,0 0 0,1 0 0,-1-1 1,1 1-1,0-1 0,-1 1 1,1 0-1,0-1 0,-1 1 0,1-1 1,0 1-1,-1-1 0,1 0 1,0 1-1,0-1 0,0 0 0,-1 1 1,3-1-1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33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389 1 3394,'0'0'4303,"-2"0"-4180,-4 2-103,0 1 0,0-1 0,1 1 1,-1 0-1,1 1 0,0-1 1,0 1-1,0 0 0,0 1 1,-6 7-1,-7 4 29,-5 4 8,0 0 1,2 1-1,-35 44 1,49-55-64,0 1 0,1-1 0,1 1 0,-1 0 0,2 0 0,-1 0 0,2 1 0,0-1 0,0 1 0,1 0 0,0 0 0,0 18 0,2-16-105,2 23-503,-1-35 571,0 0-1,0 0 1,-1-1 0,1 1 0,0 0 0,0-1 0,1 1-1,-1 0 1,0-1 0,1 0 0,-1 1 0,0-1 0,1 0-1,0 0 1,-1 1 0,1-1 0,3 1 0,25 10-410,-19-8 346,-1 0-1,0 0 1,16 10-1,-24-12 100,0-1 0,0 0 0,0 1 0,0 0 0,0-1 0,0 1 0,-1 0 0,1 0 0,-1 0 0,1 0 0,-1 0 0,0 1 0,0-1 0,0 0 0,0 0 0,0 1 0,0-1 0,-1 1 0,1-1 0,-1 1 0,0 3 0,1-2-3,-2 0 1,1 1 0,0-1 0,-1 0 0,0 1-1,0-1 1,0 0 0,0 0 0,-1 0 0,0 0-1,0 0 1,0 0 0,0 0 0,0 0-1,-1-1 1,0 1 0,0-1 0,0 0 0,0 0-1,0 0 1,0 0 0,-8 4 0,-107 71 49,61-43-38,55-33-197,-1 0-1,0-1 1,0 1 0,0 0 0,0-1 0,0 0 0,0 0-1,0 0 1,0 0 0,0 0 0,-1-1 0,-5 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34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4514,'0'0'2529,"4"15"-2563,22 96 501,30 115 261,-6-76-584,-51-220-707,3 24 149,-2-225-1482,0 262 1891,1 0 1,0 0-1,1 0 1,0 1-1,0-1 1,1 1-1,0-1 1,1 1-1,0 0 1,0 0-1,0 0 1,9-9-1,-10 12 14,1 0 0,0 0 0,0 1 0,0 0 0,1 0 1,0 0-1,-1 0 0,1 1 0,1 0 0,-1 0 0,0 0 0,1 1 0,-1-1 0,1 1 0,0 1 0,0-1 0,0 1 0,0 0 0,6 0 0,-7 0 24,0 1 1,0 0-1,0 0 0,0 0 0,0 1 0,0-1 0,0 1 0,0 1 1,-1-1-1,1 1 0,0-1 0,-1 1 0,1 1 0,-1-1 0,0 1 1,1-1-1,-1 1 0,0 1 0,-1-1 0,1 0 0,-1 1 0,1 0 1,-1 0-1,0 0 0,4 8 0,9 13 111,-2 2 0,0 0 0,-2 1 0,-1 0 0,-1 1 0,-1 0 0,-2 0 0,5 44 1,-13-93-237,1 0 1,0 0 0,1 0 0,1 0 0,2 0-1,-1 1 1,2-1 0,1 1 0,0 0 0,11-22-1,-9 28-7,0 1-1,1 0 1,0 0-1,0 0 1,13-10-1,-17 17 90,-1 1-1,1 0 1,0 0 0,0 1-1,0-1 1,1 1 0,-1 0-1,1 1 1,0 0 0,0-1-1,0 2 1,0-1 0,0 1-1,12-2 1,-17 3-6,-1 1 0,1-1 0,0 0 1,0 0-1,0 0 0,0 1 0,0-1 0,0 0 0,0 1 0,-1-1 0,1 1 1,0-1-1,0 1 0,-1-1 0,1 1 0,0 0 0,0-1 0,-1 1 0,1 0 1,-1 0-1,1-1 0,-1 1 0,1 0 0,-1 0 0,1 0 0,-1-1 0,0 1 0,0 0 1,1 0-1,-1 2 0,3 32-254,-3-27 266,1 150-1135,-1-111-155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08:27:35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0 3602,'0'0'2049,"-14"1"-1951,-45 6-74,53-5 33,-1 1-1,1-1 1,-1 1-1,1 1 1,0-1 0,0 1-1,0 0 1,1 0-1,-1 1 1,1 0-1,0 0 1,1 0-1,-1 1 1,1-1-1,-5 9 1,4-7-25,-5 7-22,1 0 0,0 1 0,2 0 0,-1 0 0,2 1 0,0 0 0,1 0 0,-5 26 0,5-10-56,2 0 0,1 0 0,4 50 0,-1-76 22,0 1 0,0-1 0,0 1 0,1-1 0,0 0 0,1 0 0,-1 0 0,1 0 0,1 0 0,-1 0 0,1-1-1,-1 0 1,2 0 0,-1 0 0,0 0 0,1 0 0,9 6 0,-9-7 1,0-1-1,0 0 1,0 0 0,0 0-1,1-1 1,-1 0 0,1 0-1,-1 0 1,1 0 0,0-1 0,0 0-1,0 0 1,-1-1 0,1 0-1,0 0 1,0 0 0,0 0-1,0-1 1,0 0 0,7-3-1,-8 2 16,0-1 0,0 0-1,-1 0 1,1 0 0,-1-1 0,0 1-1,0-1 1,0 0 0,0 0-1,-1-1 1,1 1 0,-1-1 0,-1 1-1,5-9 1,2-7-126,0 0 0,8-27 1,-6 8-340,-2 0 0,-1-1 1,-3 0-1,2-45 1,-5-24 3240,2 123-2629,6 19 380,2-1 0,1 0 0,2 0 0,0-2-1,35 50 1,-43-72-509,0 0 1,0-1-1,13 10 0,16 17-3025,-34-27-835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DE153-2129-4931-80B1-0230E6D6B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52DF3D-2B5C-4331-88B3-566E98A6B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6E70C-20B5-49D1-939B-3A459ACE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15BF8-43A3-44CE-B1FD-472C4EC3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F2918-71CF-4138-8C79-8DF370E8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1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0AB80-C068-4869-81AC-CC9E7FA8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8D2664-817E-4D65-912C-3441B36A4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6FE22-D031-459B-ADD2-9B04B988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614D-D588-44BB-9231-51DE5B25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8963E-34D6-4DE2-854F-E139D18C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77B20-4603-4E7C-B08D-4F18D080C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2F3F3-ADA4-46C0-BFB1-844299172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8798D-8814-4BE2-BCD0-E542CAC9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1B5A5-8EC3-4638-9BFB-B4861662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63B0F-EFCF-4C04-9899-37E1EF88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CA8C6751-8DF7-4F08-AE00-E43DF9FB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6616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B91AF-37BF-437B-9BF2-55735C29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838C1-DC7F-4BAF-B8A6-C23ECF65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76339-6CF0-419A-818A-3D1E087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A931F-159E-43D4-9F2F-0D703893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BD6E9-B54F-4110-83A3-25541927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7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DA6D7-F615-43A1-A46D-3B92F4D5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CCC89-6ABF-4940-8A33-9F111DEDB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0141A-E930-4FE6-80DF-EB7FAACD4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6E050-0F36-4989-87D1-FC9B5510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B9B19-1BD3-4261-B7E7-37B5E8EA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6ED4A-617F-4977-8546-FF18AFA9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B5B3D-9562-430F-B5A0-2CE4001D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D1410-B380-4B16-8EC4-9940F572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11E4C-D214-4762-83CA-17542B377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94CA8-4B13-4AD9-80CE-F17EE205C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702D4-BC1D-4F85-A8E1-B48B9A941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95437E-1392-4627-9AB2-AA3DFC14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D0D075-18AC-487D-8B1D-63505373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37B677-C183-418A-B96B-894659DE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6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B8E48-1BDD-4460-9FC2-0A691535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1BD9E5-4938-482D-AE44-1063356E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4AB273-55A6-40E2-8FB2-DE9C2C51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B6E2E-57CB-4C0A-86E6-F1D0A6EA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8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EA4F4A-44F4-48D9-94E9-C77F8416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F4829C-1130-4C0F-A6A1-94F0FCFD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2F0AA-3F04-426D-8A5E-2480276A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6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CF161-6A34-4151-B270-B633B58C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4D26F-90DF-4D69-A791-B16023A5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BCBC8-CE3F-498F-A5C9-931A3D77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9175C-F8F7-4C56-967B-08234DE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45D8B-C5C5-4D14-A751-3B0CC317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BEC7D-8170-45FF-92AA-007261FD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6B66C-F21A-41E5-AD28-55BF0FCD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F82DD7-6466-4B46-8DFC-38C2BE4B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B8234-67FB-4FCA-A5EE-5EF26341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9178B-70AB-4E94-B70D-F7DF435E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FA82-5166-4BC5-A8E9-A1525DE7F4D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59B84-CC78-43D1-A661-DBC4BF24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E4C04-2143-4145-9773-CEDEAC9F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EF781-B05D-4D2B-934C-C2F0B4C9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E63E3-205B-4EF0-B223-C4573A2F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68A42-4553-40EE-B0D0-67300863D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9FA82-5166-4BC5-A8E9-A1525DE7F4D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45521-30E3-494C-B539-2F54B1460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2940B-47BA-4E1E-82A4-465081EF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42FE-338D-4EE3-B8F3-081A816C6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47.png"/><Relationship Id="rId21" Type="http://schemas.openxmlformats.org/officeDocument/2006/relationships/image" Target="../media/image38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51.png"/><Relationship Id="rId50" Type="http://schemas.openxmlformats.org/officeDocument/2006/relationships/customXml" Target="../ink/ink43.xml"/><Relationship Id="rId55" Type="http://schemas.openxmlformats.org/officeDocument/2006/relationships/image" Target="../media/image55.png"/><Relationship Id="rId7" Type="http://schemas.openxmlformats.org/officeDocument/2006/relationships/image" Target="../media/image31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42.png"/><Relationship Id="rId11" Type="http://schemas.openxmlformats.org/officeDocument/2006/relationships/image" Target="../media/image33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46.png"/><Relationship Id="rId40" Type="http://schemas.openxmlformats.org/officeDocument/2006/relationships/customXml" Target="../ink/ink38.xml"/><Relationship Id="rId45" Type="http://schemas.openxmlformats.org/officeDocument/2006/relationships/image" Target="../media/image50.png"/><Relationship Id="rId53" Type="http://schemas.openxmlformats.org/officeDocument/2006/relationships/image" Target="../media/image54.png"/><Relationship Id="rId58" Type="http://schemas.openxmlformats.org/officeDocument/2006/relationships/customXml" Target="../ink/ink47.xml"/><Relationship Id="rId5" Type="http://schemas.openxmlformats.org/officeDocument/2006/relationships/image" Target="../media/image29.png"/><Relationship Id="rId61" Type="http://schemas.openxmlformats.org/officeDocument/2006/relationships/image" Target="../media/image58.png"/><Relationship Id="rId19" Type="http://schemas.openxmlformats.org/officeDocument/2006/relationships/image" Target="../media/image37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41.png"/><Relationship Id="rId30" Type="http://schemas.openxmlformats.org/officeDocument/2006/relationships/customXml" Target="../ink/ink33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8" Type="http://schemas.openxmlformats.org/officeDocument/2006/relationships/customXml" Target="../ink/ink22.xml"/><Relationship Id="rId51" Type="http://schemas.openxmlformats.org/officeDocument/2006/relationships/image" Target="../media/image53.png"/><Relationship Id="rId3" Type="http://schemas.openxmlformats.org/officeDocument/2006/relationships/image" Target="../media/image27.png"/><Relationship Id="rId12" Type="http://schemas.openxmlformats.org/officeDocument/2006/relationships/customXml" Target="../ink/ink24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57.png"/><Relationship Id="rId20" Type="http://schemas.openxmlformats.org/officeDocument/2006/relationships/customXml" Target="../ink/ink28.xml"/><Relationship Id="rId41" Type="http://schemas.openxmlformats.org/officeDocument/2006/relationships/image" Target="../media/image48.png"/><Relationship Id="rId54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52.png"/><Relationship Id="rId57" Type="http://schemas.openxmlformats.org/officeDocument/2006/relationships/image" Target="../media/image56.png"/><Relationship Id="rId10" Type="http://schemas.openxmlformats.org/officeDocument/2006/relationships/customXml" Target="../ink/ink23.xml"/><Relationship Id="rId31" Type="http://schemas.openxmlformats.org/officeDocument/2006/relationships/image" Target="../media/image43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4" Type="http://schemas.openxmlformats.org/officeDocument/2006/relationships/customXml" Target="../ink/ink20.xm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7.xm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9" Type="http://schemas.openxmlformats.org/officeDocument/2006/relationships/customXml" Target="../ink/ink70.xml"/><Relationship Id="rId21" Type="http://schemas.openxmlformats.org/officeDocument/2006/relationships/customXml" Target="../ink/ink61.xml"/><Relationship Id="rId34" Type="http://schemas.openxmlformats.org/officeDocument/2006/relationships/image" Target="../media/image78.png"/><Relationship Id="rId42" Type="http://schemas.openxmlformats.org/officeDocument/2006/relationships/image" Target="../media/image82.png"/><Relationship Id="rId7" Type="http://schemas.openxmlformats.org/officeDocument/2006/relationships/customXml" Target="../ink/ink54.xml"/><Relationship Id="rId2" Type="http://schemas.openxmlformats.org/officeDocument/2006/relationships/image" Target="../media/image63.emf"/><Relationship Id="rId16" Type="http://schemas.openxmlformats.org/officeDocument/2006/relationships/image" Target="../media/image69.png"/><Relationship Id="rId29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56.xml"/><Relationship Id="rId24" Type="http://schemas.openxmlformats.org/officeDocument/2006/relationships/image" Target="../media/image73.png"/><Relationship Id="rId32" Type="http://schemas.openxmlformats.org/officeDocument/2006/relationships/image" Target="../media/image77.png"/><Relationship Id="rId37" Type="http://schemas.openxmlformats.org/officeDocument/2006/relationships/customXml" Target="../ink/ink69.xml"/><Relationship Id="rId40" Type="http://schemas.openxmlformats.org/officeDocument/2006/relationships/image" Target="../media/image81.png"/><Relationship Id="rId45" Type="http://schemas.openxmlformats.org/officeDocument/2006/relationships/customXml" Target="../ink/ink73.xml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75.png"/><Relationship Id="rId36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customXml" Target="../ink/ink60.xml"/><Relationship Id="rId31" Type="http://schemas.openxmlformats.org/officeDocument/2006/relationships/customXml" Target="../ink/ink66.xml"/><Relationship Id="rId44" Type="http://schemas.openxmlformats.org/officeDocument/2006/relationships/image" Target="../media/image83.png"/><Relationship Id="rId4" Type="http://schemas.openxmlformats.org/officeDocument/2006/relationships/image" Target="../media/image390.png"/><Relationship Id="rId9" Type="http://schemas.openxmlformats.org/officeDocument/2006/relationships/customXml" Target="../ink/ink55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64.xml"/><Relationship Id="rId30" Type="http://schemas.openxmlformats.org/officeDocument/2006/relationships/image" Target="../media/image76.png"/><Relationship Id="rId35" Type="http://schemas.openxmlformats.org/officeDocument/2006/relationships/customXml" Target="../ink/ink68.xml"/><Relationship Id="rId43" Type="http://schemas.openxmlformats.org/officeDocument/2006/relationships/customXml" Target="../ink/ink72.xml"/><Relationship Id="rId8" Type="http://schemas.openxmlformats.org/officeDocument/2006/relationships/image" Target="../media/image65.png"/><Relationship Id="rId3" Type="http://schemas.openxmlformats.org/officeDocument/2006/relationships/customXml" Target="../ink/ink52.xml"/><Relationship Id="rId12" Type="http://schemas.openxmlformats.org/officeDocument/2006/relationships/image" Target="../media/image67.png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38" Type="http://schemas.openxmlformats.org/officeDocument/2006/relationships/image" Target="../media/image80.png"/><Relationship Id="rId46" Type="http://schemas.openxmlformats.org/officeDocument/2006/relationships/image" Target="../media/image84.png"/><Relationship Id="rId20" Type="http://schemas.openxmlformats.org/officeDocument/2006/relationships/image" Target="../media/image71.png"/><Relationship Id="rId41" Type="http://schemas.openxmlformats.org/officeDocument/2006/relationships/customXml" Target="../ink/ink71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9.xml"/><Relationship Id="rId18" Type="http://schemas.openxmlformats.org/officeDocument/2006/relationships/image" Target="../media/image92.png"/><Relationship Id="rId26" Type="http://schemas.openxmlformats.org/officeDocument/2006/relationships/image" Target="../media/image96.png"/><Relationship Id="rId39" Type="http://schemas.openxmlformats.org/officeDocument/2006/relationships/customXml" Target="../ink/ink92.xml"/><Relationship Id="rId21" Type="http://schemas.openxmlformats.org/officeDocument/2006/relationships/customXml" Target="../ink/ink83.xml"/><Relationship Id="rId34" Type="http://schemas.openxmlformats.org/officeDocument/2006/relationships/image" Target="../media/image100.png"/><Relationship Id="rId42" Type="http://schemas.openxmlformats.org/officeDocument/2006/relationships/image" Target="../media/image104.png"/><Relationship Id="rId47" Type="http://schemas.openxmlformats.org/officeDocument/2006/relationships/customXml" Target="../ink/ink96.xml"/><Relationship Id="rId50" Type="http://schemas.openxmlformats.org/officeDocument/2006/relationships/image" Target="../media/image108.png"/><Relationship Id="rId55" Type="http://schemas.openxmlformats.org/officeDocument/2006/relationships/customXml" Target="../ink/ink100.xml"/><Relationship Id="rId63" Type="http://schemas.openxmlformats.org/officeDocument/2006/relationships/customXml" Target="../ink/ink104.xml"/><Relationship Id="rId7" Type="http://schemas.openxmlformats.org/officeDocument/2006/relationships/customXml" Target="../ink/ink76.xml"/><Relationship Id="rId2" Type="http://schemas.openxmlformats.org/officeDocument/2006/relationships/image" Target="../media/image85.emf"/><Relationship Id="rId16" Type="http://schemas.openxmlformats.org/officeDocument/2006/relationships/image" Target="../media/image91.png"/><Relationship Id="rId29" Type="http://schemas.openxmlformats.org/officeDocument/2006/relationships/customXml" Target="../ink/ink87.xml"/><Relationship Id="rId11" Type="http://schemas.openxmlformats.org/officeDocument/2006/relationships/customXml" Target="../ink/ink78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91.xml"/><Relationship Id="rId40" Type="http://schemas.openxmlformats.org/officeDocument/2006/relationships/image" Target="../media/image103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112.png"/><Relationship Id="rId5" Type="http://schemas.openxmlformats.org/officeDocument/2006/relationships/customXml" Target="../ink/ink75.xml"/><Relationship Id="rId61" Type="http://schemas.openxmlformats.org/officeDocument/2006/relationships/customXml" Target="../ink/ink103.xml"/><Relationship Id="rId19" Type="http://schemas.openxmlformats.org/officeDocument/2006/relationships/customXml" Target="../ink/ink82.xml"/><Relationship Id="rId14" Type="http://schemas.openxmlformats.org/officeDocument/2006/relationships/image" Target="../media/image90.png"/><Relationship Id="rId22" Type="http://schemas.openxmlformats.org/officeDocument/2006/relationships/image" Target="../media/image94.png"/><Relationship Id="rId27" Type="http://schemas.openxmlformats.org/officeDocument/2006/relationships/customXml" Target="../ink/ink86.xml"/><Relationship Id="rId30" Type="http://schemas.openxmlformats.org/officeDocument/2006/relationships/image" Target="../media/image98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107.png"/><Relationship Id="rId56" Type="http://schemas.openxmlformats.org/officeDocument/2006/relationships/image" Target="../media/image111.png"/><Relationship Id="rId64" Type="http://schemas.openxmlformats.org/officeDocument/2006/relationships/image" Target="../media/image115.png"/><Relationship Id="rId8" Type="http://schemas.openxmlformats.org/officeDocument/2006/relationships/image" Target="../media/image87.png"/><Relationship Id="rId51" Type="http://schemas.openxmlformats.org/officeDocument/2006/relationships/customXml" Target="../ink/ink98.xml"/><Relationship Id="rId3" Type="http://schemas.openxmlformats.org/officeDocument/2006/relationships/customXml" Target="../ink/ink74.xml"/><Relationship Id="rId12" Type="http://schemas.openxmlformats.org/officeDocument/2006/relationships/image" Target="../media/image89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102.png"/><Relationship Id="rId46" Type="http://schemas.openxmlformats.org/officeDocument/2006/relationships/image" Target="../media/image106.png"/><Relationship Id="rId59" Type="http://schemas.openxmlformats.org/officeDocument/2006/relationships/customXml" Target="../ink/ink102.xml"/><Relationship Id="rId20" Type="http://schemas.openxmlformats.org/officeDocument/2006/relationships/image" Target="../media/image93.png"/><Relationship Id="rId41" Type="http://schemas.openxmlformats.org/officeDocument/2006/relationships/customXml" Target="../ink/ink93.xml"/><Relationship Id="rId54" Type="http://schemas.openxmlformats.org/officeDocument/2006/relationships/image" Target="../media/image110.png"/><Relationship Id="rId6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97.png"/><Relationship Id="rId36" Type="http://schemas.openxmlformats.org/officeDocument/2006/relationships/image" Target="../media/image101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88.png"/><Relationship Id="rId31" Type="http://schemas.openxmlformats.org/officeDocument/2006/relationships/customXml" Target="../ink/ink88.xml"/><Relationship Id="rId44" Type="http://schemas.openxmlformats.org/officeDocument/2006/relationships/image" Target="../media/image105.png"/><Relationship Id="rId52" Type="http://schemas.openxmlformats.org/officeDocument/2006/relationships/image" Target="../media/image109.png"/><Relationship Id="rId60" Type="http://schemas.openxmlformats.org/officeDocument/2006/relationships/image" Target="../media/image113.png"/><Relationship Id="rId4" Type="http://schemas.openxmlformats.org/officeDocument/2006/relationships/image" Target="../media/image410.png"/><Relationship Id="rId9" Type="http://schemas.openxmlformats.org/officeDocument/2006/relationships/customXml" Target="../ink/ink7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customXml" Target="../ink/ink110.xml"/><Relationship Id="rId18" Type="http://schemas.openxmlformats.org/officeDocument/2006/relationships/image" Target="../media/image121.png"/><Relationship Id="rId3" Type="http://schemas.openxmlformats.org/officeDocument/2006/relationships/customXml" Target="../ink/ink105.xml"/><Relationship Id="rId21" Type="http://schemas.openxmlformats.org/officeDocument/2006/relationships/customXml" Target="../ink/ink114.xml"/><Relationship Id="rId7" Type="http://schemas.openxmlformats.org/officeDocument/2006/relationships/customXml" Target="../ink/ink107.xml"/><Relationship Id="rId12" Type="http://schemas.openxmlformats.org/officeDocument/2006/relationships/image" Target="../media/image118.png"/><Relationship Id="rId17" Type="http://schemas.openxmlformats.org/officeDocument/2006/relationships/customXml" Target="../ink/ink112.xml"/><Relationship Id="rId2" Type="http://schemas.openxmlformats.org/officeDocument/2006/relationships/image" Target="../media/image116.png"/><Relationship Id="rId16" Type="http://schemas.openxmlformats.org/officeDocument/2006/relationships/image" Target="../media/image120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customXml" Target="../ink/ink109.xml"/><Relationship Id="rId5" Type="http://schemas.openxmlformats.org/officeDocument/2006/relationships/customXml" Target="../ink/ink106.xml"/><Relationship Id="rId15" Type="http://schemas.openxmlformats.org/officeDocument/2006/relationships/customXml" Target="../ink/ink111.xml"/><Relationship Id="rId10" Type="http://schemas.openxmlformats.org/officeDocument/2006/relationships/image" Target="../media/image117.png"/><Relationship Id="rId19" Type="http://schemas.openxmlformats.org/officeDocument/2006/relationships/customXml" Target="../ink/ink113.xml"/><Relationship Id="rId4" Type="http://schemas.openxmlformats.org/officeDocument/2006/relationships/image" Target="../media/image430.png"/><Relationship Id="rId9" Type="http://schemas.openxmlformats.org/officeDocument/2006/relationships/customXml" Target="../ink/ink108.xml"/><Relationship Id="rId14" Type="http://schemas.openxmlformats.org/officeDocument/2006/relationships/image" Target="../media/image119.png"/><Relationship Id="rId22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9E156-D877-4A57-B6CD-043879BFF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A22A0A-5BF5-438A-98AB-EFEBB400E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7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A53C0-D97D-4BA1-9721-797210BD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1.9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C51F59-7B15-4611-9A83-C37E9A797D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6385" y="3150235"/>
            <a:ext cx="1459230" cy="5575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A94E1FA-EF67-409A-BBC1-CE4AA3742569}"/>
                  </a:ext>
                </a:extLst>
              </p14:cNvPr>
              <p14:cNvContentPartPr/>
              <p14:nvPr/>
            </p14:nvContentPartPr>
            <p14:xfrm>
              <a:off x="5007240" y="1665000"/>
              <a:ext cx="2836440" cy="1083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A94E1FA-EF67-409A-BBC1-CE4AA3742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7880" y="1655640"/>
                <a:ext cx="2855160" cy="11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40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EDDD9E-4DD2-4D2A-83AF-D2F7668C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1AA4C-5537-4372-88F0-398C9A2633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4178" y="1845426"/>
            <a:ext cx="6520590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D2FCD18-7778-4B2E-9FA2-20664964E8C9}"/>
                  </a:ext>
                </a:extLst>
              </p14:cNvPr>
              <p14:cNvContentPartPr/>
              <p14:nvPr/>
            </p14:nvContentPartPr>
            <p14:xfrm>
              <a:off x="2145600" y="1525680"/>
              <a:ext cx="8154720" cy="4950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D2FCD18-7778-4B2E-9FA2-20664964E8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6240" y="1516320"/>
                <a:ext cx="8173440" cy="49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465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D3C16-822B-466C-AE3C-D37CD45F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1.11</a:t>
            </a:r>
            <a:endParaRPr lang="ko-KR" altLang="en-US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6975B009-9947-48C3-9607-D99A11F69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979889"/>
              </p:ext>
            </p:extLst>
          </p:nvPr>
        </p:nvGraphicFramePr>
        <p:xfrm>
          <a:off x="3066415" y="1402397"/>
          <a:ext cx="6059170" cy="405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701974C-1E16-4A68-9373-0439270B5A7F}"/>
                  </a:ext>
                </a:extLst>
              </p14:cNvPr>
              <p14:cNvContentPartPr/>
              <p14:nvPr/>
            </p14:nvContentPartPr>
            <p14:xfrm>
              <a:off x="4082040" y="5130720"/>
              <a:ext cx="5679360" cy="451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701974C-1E16-4A68-9373-0439270B5A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2680" y="5121360"/>
                <a:ext cx="569808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6153994-6588-45CF-B71E-B442FB78E270}"/>
                  </a:ext>
                </a:extLst>
              </p14:cNvPr>
              <p14:cNvContentPartPr/>
              <p14:nvPr/>
            </p14:nvContentPartPr>
            <p14:xfrm>
              <a:off x="1463400" y="1499400"/>
              <a:ext cx="1866240" cy="25545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6153994-6588-45CF-B71E-B442FB78E2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4040" y="1490040"/>
                <a:ext cx="1884960" cy="25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29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6B99C1-B0CB-43CD-B4B0-19BFA0B4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1.12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BDE7B865-2D49-4A94-9550-F19683B65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216899"/>
              </p:ext>
            </p:extLst>
          </p:nvPr>
        </p:nvGraphicFramePr>
        <p:xfrm>
          <a:off x="838200" y="1845426"/>
          <a:ext cx="10512547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2F396C5-0E58-4AE4-B6B3-34D944DB2B2F}"/>
                  </a:ext>
                </a:extLst>
              </p14:cNvPr>
              <p14:cNvContentPartPr/>
              <p14:nvPr/>
            </p14:nvContentPartPr>
            <p14:xfrm>
              <a:off x="455040" y="1620720"/>
              <a:ext cx="11737800" cy="5167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2F396C5-0E58-4AE4-B6B3-34D944DB2B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680" y="1611360"/>
                <a:ext cx="11756520" cy="51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03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5CB0DC-267A-447D-8B94-C0CF82B8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34965-7BF9-4B54-A8FA-276093E5DD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1706" y="1845426"/>
            <a:ext cx="5945534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5B7A0B3-F7FC-407B-9945-66EC40F68049}"/>
                  </a:ext>
                </a:extLst>
              </p14:cNvPr>
              <p14:cNvContentPartPr/>
              <p14:nvPr/>
            </p14:nvContentPartPr>
            <p14:xfrm>
              <a:off x="1612080" y="2107080"/>
              <a:ext cx="1699200" cy="3119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5B7A0B3-F7FC-407B-9945-66EC40F680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720" y="2097720"/>
                <a:ext cx="1717920" cy="31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50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2B0DE9-66E3-484E-BDE6-F0CFCC3B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8340D7-07CC-4CC2-9EF1-BF1148EF0F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3794" y="1845426"/>
            <a:ext cx="7461359" cy="4450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92A3549-DC13-4254-B455-D07D79554585}"/>
                  </a:ext>
                </a:extLst>
              </p14:cNvPr>
              <p14:cNvContentPartPr/>
              <p14:nvPr/>
            </p14:nvContentPartPr>
            <p14:xfrm>
              <a:off x="6024240" y="1043280"/>
              <a:ext cx="1859760" cy="526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92A3549-DC13-4254-B455-D07D795545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4880" y="1033920"/>
                <a:ext cx="187848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74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156098-1D36-45BF-82B0-815822DC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D4DCD4D-562B-4932-9248-088F1543D517}"/>
                  </a:ext>
                </a:extLst>
              </p14:cNvPr>
              <p14:cNvContentPartPr/>
              <p14:nvPr/>
            </p14:nvContentPartPr>
            <p14:xfrm>
              <a:off x="6024240" y="1043280"/>
              <a:ext cx="1859760" cy="526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D4DCD4D-562B-4932-9248-088F1543D5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4880" y="1033920"/>
                <a:ext cx="1878480" cy="5450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6" descr="임상약리학flipflop">
            <a:extLst>
              <a:ext uri="{FF2B5EF4-FFF2-40B4-BE49-F238E27FC236}">
                <a16:creationId xmlns:a16="http://schemas.microsoft.com/office/drawing/2014/main" id="{3F7998FE-76B7-4850-91FA-6184DA3DE800}"/>
              </a:ext>
            </a:extLst>
          </p:cNvPr>
          <p:cNvPicPr/>
          <p:nvPr/>
        </p:nvPicPr>
        <p:blipFill>
          <a:blip r:embed="rId5">
            <a:lum bright="-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8500" y="1690688"/>
            <a:ext cx="5887604" cy="4394498"/>
          </a:xfrm>
          <a:prstGeom prst="roundRect">
            <a:avLst>
              <a:gd name="adj" fmla="val 10101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50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A196E9-07C5-494B-965C-B92D164C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F35D8E-8416-4949-8AA9-38F527F39F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1588" y="1860416"/>
            <a:ext cx="9128824" cy="4450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FEC547E-F7AA-4CEB-AC43-549A700CFC1C}"/>
                  </a:ext>
                </a:extLst>
              </p14:cNvPr>
              <p14:cNvContentPartPr/>
              <p14:nvPr/>
            </p14:nvContentPartPr>
            <p14:xfrm>
              <a:off x="926280" y="133560"/>
              <a:ext cx="9947880" cy="6277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FEC547E-F7AA-4CEB-AC43-549A700CFC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920" y="124200"/>
                <a:ext cx="9966600" cy="62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91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AB733C-9FC2-4223-B0A8-1106FD0A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1341A-657C-4C43-8CF8-D3202A90F3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8416" y="1845426"/>
            <a:ext cx="7092115" cy="4450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1CD2F1D-8B4B-478A-BB91-30B7990C4FC4}"/>
                  </a:ext>
                </a:extLst>
              </p14:cNvPr>
              <p14:cNvContentPartPr/>
              <p14:nvPr/>
            </p14:nvContentPartPr>
            <p14:xfrm>
              <a:off x="1957320" y="2474280"/>
              <a:ext cx="4158720" cy="4184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1CD2F1D-8B4B-478A-BB91-30B7990C4F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7960" y="2464920"/>
                <a:ext cx="4177440" cy="42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29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B21F-CF15-4C46-AB68-3808AAC1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0B58498-EAC5-4E1A-B240-0F78307DDD3A}"/>
                  </a:ext>
                </a:extLst>
              </p14:cNvPr>
              <p14:cNvContentPartPr/>
              <p14:nvPr/>
            </p14:nvContentPartPr>
            <p14:xfrm>
              <a:off x="1369242" y="2891405"/>
              <a:ext cx="3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0B58498-EAC5-4E1A-B240-0F78307DD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0602" y="28827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147EE58B-CEB7-4F69-A030-F3528EE7642A}"/>
              </a:ext>
            </a:extLst>
          </p:cNvPr>
          <p:cNvGrpSpPr/>
          <p:nvPr/>
        </p:nvGrpSpPr>
        <p:grpSpPr>
          <a:xfrm>
            <a:off x="1960362" y="2680805"/>
            <a:ext cx="3076920" cy="1037880"/>
            <a:chOff x="1960362" y="2680805"/>
            <a:chExt cx="3076920" cy="10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9DA822D-A2C1-4904-A616-B4B3C94AE5AF}"/>
                    </a:ext>
                  </a:extLst>
                </p14:cNvPr>
                <p14:cNvContentPartPr/>
                <p14:nvPr/>
              </p14:nvContentPartPr>
              <p14:xfrm>
                <a:off x="3605562" y="2999765"/>
                <a:ext cx="360" cy="183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9DA822D-A2C1-4904-A616-B4B3C94AE5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6922" y="2991125"/>
                  <a:ext cx="18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7ED3DCD-22A1-4D4E-B440-B59651A3171A}"/>
                    </a:ext>
                  </a:extLst>
                </p14:cNvPr>
                <p14:cNvContentPartPr/>
                <p14:nvPr/>
              </p14:nvContentPartPr>
              <p14:xfrm>
                <a:off x="1960362" y="3153485"/>
                <a:ext cx="552600" cy="5292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7ED3DCD-22A1-4D4E-B440-B59651A317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1362" y="3144845"/>
                  <a:ext cx="57024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E2CBBBC-6C63-468A-AB56-DCAA3EA8218F}"/>
                    </a:ext>
                  </a:extLst>
                </p14:cNvPr>
                <p14:cNvContentPartPr/>
                <p14:nvPr/>
              </p14:nvContentPartPr>
              <p14:xfrm>
                <a:off x="2360322" y="3007325"/>
                <a:ext cx="690120" cy="4762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E2CBBBC-6C63-468A-AB56-DCAA3EA821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51682" y="2998685"/>
                  <a:ext cx="7077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B31BB83-442A-49BC-905D-464C21365276}"/>
                    </a:ext>
                  </a:extLst>
                </p14:cNvPr>
                <p14:cNvContentPartPr/>
                <p14:nvPr/>
              </p14:nvContentPartPr>
              <p14:xfrm>
                <a:off x="2775402" y="3515645"/>
                <a:ext cx="527760" cy="2030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B31BB83-442A-49BC-905D-464C213652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6762" y="3506645"/>
                  <a:ext cx="545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757C7AE-A799-4224-9DDD-19D893AA03C4}"/>
                    </a:ext>
                  </a:extLst>
                </p14:cNvPr>
                <p14:cNvContentPartPr/>
                <p14:nvPr/>
              </p14:nvContentPartPr>
              <p14:xfrm>
                <a:off x="3511962" y="3036125"/>
                <a:ext cx="114120" cy="4057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757C7AE-A799-4224-9DDD-19D893AA03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02962" y="3027125"/>
                  <a:ext cx="1317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1A42C27-6E64-4454-AEC0-3A66E7889B97}"/>
                    </a:ext>
                  </a:extLst>
                </p14:cNvPr>
                <p14:cNvContentPartPr/>
                <p14:nvPr/>
              </p14:nvContentPartPr>
              <p14:xfrm>
                <a:off x="3794922" y="3331325"/>
                <a:ext cx="3600" cy="424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1A42C27-6E64-4454-AEC0-3A66E7889B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85922" y="3322685"/>
                  <a:ext cx="21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A8DA8AA-7B0D-4D85-956B-2C00171A8C8E}"/>
                    </a:ext>
                  </a:extLst>
                </p14:cNvPr>
                <p14:cNvContentPartPr/>
                <p14:nvPr/>
              </p14:nvContentPartPr>
              <p14:xfrm>
                <a:off x="3982122" y="2901845"/>
                <a:ext cx="54000" cy="4262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A8DA8AA-7B0D-4D85-956B-2C00171A8C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73482" y="2893205"/>
                  <a:ext cx="716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7A25EB6-9979-4429-89E1-A637B1221399}"/>
                    </a:ext>
                  </a:extLst>
                </p14:cNvPr>
                <p14:cNvContentPartPr/>
                <p14:nvPr/>
              </p14:nvContentPartPr>
              <p14:xfrm>
                <a:off x="4299282" y="2716805"/>
                <a:ext cx="252720" cy="5184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7A25EB6-9979-4429-89E1-A637B12213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90282" y="2707805"/>
                  <a:ext cx="27036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A59B7F9-55A2-4E0E-BDFA-BC483019E36A}"/>
                    </a:ext>
                  </a:extLst>
                </p14:cNvPr>
                <p14:cNvContentPartPr/>
                <p14:nvPr/>
              </p14:nvContentPartPr>
              <p14:xfrm>
                <a:off x="4680882" y="2680805"/>
                <a:ext cx="169200" cy="229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A59B7F9-55A2-4E0E-BDFA-BC483019E3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72242" y="2671805"/>
                  <a:ext cx="186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7522F3F-0A1C-448B-9608-4784F05EC7AE}"/>
                    </a:ext>
                  </a:extLst>
                </p14:cNvPr>
                <p14:cNvContentPartPr/>
                <p14:nvPr/>
              </p14:nvContentPartPr>
              <p14:xfrm>
                <a:off x="4692042" y="2996885"/>
                <a:ext cx="345240" cy="2671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7522F3F-0A1C-448B-9608-4784F05EC7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83042" y="2988245"/>
                  <a:ext cx="36288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3EEC07-03D7-4F04-A4A3-6F8530AD34B8}"/>
              </a:ext>
            </a:extLst>
          </p:cNvPr>
          <p:cNvGrpSpPr/>
          <p:nvPr/>
        </p:nvGrpSpPr>
        <p:grpSpPr>
          <a:xfrm>
            <a:off x="5605722" y="2145845"/>
            <a:ext cx="2846160" cy="916200"/>
            <a:chOff x="5605722" y="2145845"/>
            <a:chExt cx="2846160" cy="91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8675F19-B28A-48DC-86AD-D2D8DEA762E3}"/>
                    </a:ext>
                  </a:extLst>
                </p14:cNvPr>
                <p14:cNvContentPartPr/>
                <p14:nvPr/>
              </p14:nvContentPartPr>
              <p14:xfrm>
                <a:off x="5605722" y="2618165"/>
                <a:ext cx="159480" cy="2505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8675F19-B28A-48DC-86AD-D2D8DEA762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97082" y="2609525"/>
                  <a:ext cx="177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A52C15C-ABC4-4EA3-A627-6D51E56ADA8B}"/>
                    </a:ext>
                  </a:extLst>
                </p14:cNvPr>
                <p14:cNvContentPartPr/>
                <p14:nvPr/>
              </p14:nvContentPartPr>
              <p14:xfrm>
                <a:off x="5977602" y="2459045"/>
                <a:ext cx="227880" cy="5551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A52C15C-ABC4-4EA3-A627-6D51E56ADA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68602" y="2450405"/>
                  <a:ext cx="2455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DA9AA42-723A-4CCA-BB45-857855181449}"/>
                    </a:ext>
                  </a:extLst>
                </p14:cNvPr>
                <p14:cNvContentPartPr/>
                <p14:nvPr/>
              </p14:nvContentPartPr>
              <p14:xfrm>
                <a:off x="6297282" y="2382365"/>
                <a:ext cx="283320" cy="4222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DA9AA42-723A-4CCA-BB45-8578551814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8282" y="2373365"/>
                  <a:ext cx="300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0202CFB-F464-4028-9DFA-A296BE6DC47C}"/>
                    </a:ext>
                  </a:extLst>
                </p14:cNvPr>
                <p14:cNvContentPartPr/>
                <p14:nvPr/>
              </p14:nvContentPartPr>
              <p14:xfrm>
                <a:off x="6484842" y="2531405"/>
                <a:ext cx="315000" cy="108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0202CFB-F464-4028-9DFA-A296BE6DC4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75842" y="2522765"/>
                  <a:ext cx="332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E015C99-60EA-4228-8CB9-E533B72B9AB6}"/>
                    </a:ext>
                  </a:extLst>
                </p14:cNvPr>
                <p14:cNvContentPartPr/>
                <p14:nvPr/>
              </p14:nvContentPartPr>
              <p14:xfrm>
                <a:off x="6732522" y="2344565"/>
                <a:ext cx="149400" cy="3542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E015C99-60EA-4228-8CB9-E533B72B9A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23522" y="2335925"/>
                  <a:ext cx="1670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B2711A6-1BE6-4E85-BAA9-1A13A526BC4C}"/>
                    </a:ext>
                  </a:extLst>
                </p14:cNvPr>
                <p14:cNvContentPartPr/>
                <p14:nvPr/>
              </p14:nvContentPartPr>
              <p14:xfrm>
                <a:off x="6749082" y="2572085"/>
                <a:ext cx="301680" cy="968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B2711A6-1BE6-4E85-BAA9-1A13A526BC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40442" y="2563445"/>
                  <a:ext cx="319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CF88D94-5928-4B18-AD4E-00376B2A54D9}"/>
                    </a:ext>
                  </a:extLst>
                </p14:cNvPr>
                <p14:cNvContentPartPr/>
                <p14:nvPr/>
              </p14:nvContentPartPr>
              <p14:xfrm>
                <a:off x="6444522" y="2862965"/>
                <a:ext cx="549360" cy="1990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CF88D94-5928-4B18-AD4E-00376B2A54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35882" y="2853965"/>
                  <a:ext cx="567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4B95B29-B0FE-4322-938B-41FF8866119A}"/>
                    </a:ext>
                  </a:extLst>
                </p14:cNvPr>
                <p14:cNvContentPartPr/>
                <p14:nvPr/>
              </p14:nvContentPartPr>
              <p14:xfrm>
                <a:off x="7083882" y="2195525"/>
                <a:ext cx="668160" cy="8604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4B95B29-B0FE-4322-938B-41FF886611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75242" y="2186525"/>
                  <a:ext cx="68580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E0367A7-8E62-4626-A82A-BA5A700C975D}"/>
                    </a:ext>
                  </a:extLst>
                </p14:cNvPr>
                <p14:cNvContentPartPr/>
                <p14:nvPr/>
              </p14:nvContentPartPr>
              <p14:xfrm>
                <a:off x="7741602" y="2145845"/>
                <a:ext cx="387360" cy="254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E0367A7-8E62-4626-A82A-BA5A700C97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32962" y="2136845"/>
                  <a:ext cx="405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D5AE0C6-A9D9-4DA8-98D3-88B954CCA11B}"/>
                    </a:ext>
                  </a:extLst>
                </p14:cNvPr>
                <p14:cNvContentPartPr/>
                <p14:nvPr/>
              </p14:nvContentPartPr>
              <p14:xfrm>
                <a:off x="7887402" y="2311445"/>
                <a:ext cx="564480" cy="4406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D5AE0C6-A9D9-4DA8-98D3-88B954CCA1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78402" y="2302805"/>
                  <a:ext cx="582120" cy="45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D2C849-4A39-4E4D-B45B-A954B2C2E1E1}"/>
              </a:ext>
            </a:extLst>
          </p:cNvPr>
          <p:cNvGrpSpPr/>
          <p:nvPr/>
        </p:nvGrpSpPr>
        <p:grpSpPr>
          <a:xfrm>
            <a:off x="4146282" y="3746765"/>
            <a:ext cx="2315520" cy="1049040"/>
            <a:chOff x="4146282" y="3746765"/>
            <a:chExt cx="2315520" cy="10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5A4517A-04E1-4456-9696-D67932AA88A9}"/>
                    </a:ext>
                  </a:extLst>
                </p14:cNvPr>
                <p14:cNvContentPartPr/>
                <p14:nvPr/>
              </p14:nvContentPartPr>
              <p14:xfrm>
                <a:off x="4303602" y="4025765"/>
                <a:ext cx="284760" cy="1299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5A4517A-04E1-4456-9696-D67932AA88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94962" y="4016765"/>
                  <a:ext cx="302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6E3132F-D222-4975-8758-D675962F3433}"/>
                    </a:ext>
                  </a:extLst>
                </p14:cNvPr>
                <p14:cNvContentPartPr/>
                <p14:nvPr/>
              </p14:nvContentPartPr>
              <p14:xfrm>
                <a:off x="4146282" y="4168685"/>
                <a:ext cx="538560" cy="2973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6E3132F-D222-4975-8758-D675962F34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37642" y="4160045"/>
                  <a:ext cx="556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0AA4BD2-2F47-4B92-8265-2E8C8944D1E0}"/>
                    </a:ext>
                  </a:extLst>
                </p14:cNvPr>
                <p14:cNvContentPartPr/>
                <p14:nvPr/>
              </p14:nvContentPartPr>
              <p14:xfrm>
                <a:off x="4693842" y="3746765"/>
                <a:ext cx="453960" cy="9997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0AA4BD2-2F47-4B92-8265-2E8C8944D1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4842" y="3737765"/>
                  <a:ext cx="471600" cy="10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71A1A35-531F-433E-82AA-9A6CD57EE87B}"/>
                    </a:ext>
                  </a:extLst>
                </p14:cNvPr>
                <p14:cNvContentPartPr/>
                <p14:nvPr/>
              </p14:nvContentPartPr>
              <p14:xfrm>
                <a:off x="4981482" y="4423565"/>
                <a:ext cx="318240" cy="92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71A1A35-531F-433E-82AA-9A6CD57EE8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72842" y="4414565"/>
                  <a:ext cx="335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C972A5F-1356-442C-8E01-98B263BD9C55}"/>
                    </a:ext>
                  </a:extLst>
                </p14:cNvPr>
                <p14:cNvContentPartPr/>
                <p14:nvPr/>
              </p14:nvContentPartPr>
              <p14:xfrm>
                <a:off x="5060322" y="4534805"/>
                <a:ext cx="363600" cy="261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C972A5F-1356-442C-8E01-98B263BD9C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51322" y="4526165"/>
                  <a:ext cx="381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69E5674-B155-4EA2-8DA1-09B0439EE7AD}"/>
                    </a:ext>
                  </a:extLst>
                </p14:cNvPr>
                <p14:cNvContentPartPr/>
                <p14:nvPr/>
              </p14:nvContentPartPr>
              <p14:xfrm>
                <a:off x="5229162" y="4626965"/>
                <a:ext cx="399240" cy="788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69E5674-B155-4EA2-8DA1-09B0439EE7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20522" y="4617965"/>
                  <a:ext cx="41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6D7C790-7400-4BDF-A7B6-FE1C50274CB7}"/>
                    </a:ext>
                  </a:extLst>
                </p14:cNvPr>
                <p14:cNvContentPartPr/>
                <p14:nvPr/>
              </p14:nvContentPartPr>
              <p14:xfrm>
                <a:off x="5411682" y="3812645"/>
                <a:ext cx="395640" cy="3070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6D7C790-7400-4BDF-A7B6-FE1C50274C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03042" y="3803645"/>
                  <a:ext cx="4132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BD2928B-E007-46BC-B85E-9E5354B61931}"/>
                    </a:ext>
                  </a:extLst>
                </p14:cNvPr>
                <p14:cNvContentPartPr/>
                <p14:nvPr/>
              </p14:nvContentPartPr>
              <p14:xfrm>
                <a:off x="5428602" y="3956645"/>
                <a:ext cx="673200" cy="3211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BD2928B-E007-46BC-B85E-9E5354B619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19602" y="3947645"/>
                  <a:ext cx="690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7E52CD2-929A-40FE-9194-B7E92C5CC78F}"/>
                    </a:ext>
                  </a:extLst>
                </p14:cNvPr>
                <p14:cNvContentPartPr/>
                <p14:nvPr/>
              </p14:nvContentPartPr>
              <p14:xfrm>
                <a:off x="5761602" y="4245005"/>
                <a:ext cx="700200" cy="1728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7E52CD2-929A-40FE-9194-B7E92C5CC7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2602" y="4236365"/>
                  <a:ext cx="717840" cy="19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783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D8D1E7-C5E9-4279-9C04-E989A73C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</a:t>
            </a:r>
          </a:p>
        </p:txBody>
      </p:sp>
      <p:pic>
        <p:nvPicPr>
          <p:cNvPr id="3" name="Picture 4" descr="임상약리학p32">
            <a:extLst>
              <a:ext uri="{FF2B5EF4-FFF2-40B4-BE49-F238E27FC236}">
                <a16:creationId xmlns:a16="http://schemas.microsoft.com/office/drawing/2014/main" id="{576C3B84-4143-4E09-8779-34C7879D49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4523" y="1845426"/>
            <a:ext cx="8079900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3979702-E6CD-4F01-A1FF-C82BF9800037}"/>
                  </a:ext>
                </a:extLst>
              </p14:cNvPr>
              <p14:cNvContentPartPr/>
              <p14:nvPr/>
            </p14:nvContentPartPr>
            <p14:xfrm>
              <a:off x="1857240" y="1365840"/>
              <a:ext cx="9951120" cy="4763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3979702-E6CD-4F01-A1FF-C82BF98000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7880" y="1356480"/>
                <a:ext cx="9969840" cy="47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273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67408A-C6C2-427E-97F7-161365AA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D0A23F-7EAD-4634-BBDE-160165B28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112616"/>
            <a:ext cx="10512547" cy="3915922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CC46979-C0EF-49B4-B60D-478585117345}"/>
                  </a:ext>
                </a:extLst>
              </p14:cNvPr>
              <p14:cNvContentPartPr/>
              <p14:nvPr/>
            </p14:nvContentPartPr>
            <p14:xfrm>
              <a:off x="2994480" y="723960"/>
              <a:ext cx="7977240" cy="19375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CC46979-C0EF-49B4-B60D-4785851173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5120" y="714600"/>
                <a:ext cx="7995960" cy="19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46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5253EF-99CF-4C7D-86B0-96D030C0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90D5B-D9A0-4C46-BCFC-0F34039708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0978" y="557189"/>
            <a:ext cx="4675351" cy="55768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40C2D8C-4F29-4C91-9276-E9DB19530EC5}"/>
                  </a:ext>
                </a:extLst>
              </p14:cNvPr>
              <p14:cNvContentPartPr/>
              <p14:nvPr/>
            </p14:nvContentPartPr>
            <p14:xfrm>
              <a:off x="3312360" y="3892320"/>
              <a:ext cx="1923120" cy="1129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40C2D8C-4F29-4C91-9276-E9DB19530E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3000" y="3882960"/>
                <a:ext cx="1941840" cy="11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93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6FD075-6EDE-4224-A3A2-E3F3D2F2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3E1BAD-949B-4082-89B6-885C46DD78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5696" y="1845426"/>
            <a:ext cx="7497554" cy="4450303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905328D-5862-4F25-AABE-D1A4E05BABB3}"/>
                  </a:ext>
                </a:extLst>
              </p14:cNvPr>
              <p14:cNvContentPartPr/>
              <p14:nvPr/>
            </p14:nvContentPartPr>
            <p14:xfrm>
              <a:off x="177323" y="1070515"/>
              <a:ext cx="8229960" cy="5602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905328D-5862-4F25-AABE-D1A4E05BAB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963" y="1061155"/>
                <a:ext cx="8248680" cy="56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19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2588CF-8FF4-4121-AA16-B7D50232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D47A5-FBA7-4302-9003-C41C706D3B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5855" y="1845426"/>
            <a:ext cx="6937237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4D2E852-1E8E-44B7-864B-BDA73F6446EC}"/>
                  </a:ext>
                </a:extLst>
              </p14:cNvPr>
              <p14:cNvContentPartPr/>
              <p14:nvPr/>
            </p14:nvContentPartPr>
            <p14:xfrm>
              <a:off x="5451840" y="1098000"/>
              <a:ext cx="3432240" cy="618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4D2E852-1E8E-44B7-864B-BDA73F644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480" y="1088640"/>
                <a:ext cx="345096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290661B-9CAB-4D5A-BA73-107524A917F8}"/>
                  </a:ext>
                </a:extLst>
              </p14:cNvPr>
              <p14:cNvContentPartPr/>
              <p14:nvPr/>
            </p14:nvContentPartPr>
            <p14:xfrm>
              <a:off x="2089639" y="3211629"/>
              <a:ext cx="1440" cy="57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290661B-9CAB-4D5A-BA73-107524A917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0999" y="3202989"/>
                <a:ext cx="1908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245C5687-B5CC-4783-B904-6F075B73328D}"/>
              </a:ext>
            </a:extLst>
          </p:cNvPr>
          <p:cNvGrpSpPr/>
          <p:nvPr/>
        </p:nvGrpSpPr>
        <p:grpSpPr>
          <a:xfrm>
            <a:off x="288559" y="3810309"/>
            <a:ext cx="2703600" cy="1407240"/>
            <a:chOff x="288559" y="3810309"/>
            <a:chExt cx="2703600" cy="14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C7B5F6D-7E7C-49CD-8737-E20AEF58EE26}"/>
                    </a:ext>
                  </a:extLst>
                </p14:cNvPr>
                <p14:cNvContentPartPr/>
                <p14:nvPr/>
              </p14:nvContentPartPr>
              <p14:xfrm>
                <a:off x="2449639" y="3889509"/>
                <a:ext cx="449640" cy="6721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C7B5F6D-7E7C-49CD-8737-E20AEF58EE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40999" y="3880869"/>
                  <a:ext cx="46728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5F396C5-8FFA-4D5E-9051-F0EAC7D61987}"/>
                    </a:ext>
                  </a:extLst>
                </p14:cNvPr>
                <p14:cNvContentPartPr/>
                <p14:nvPr/>
              </p14:nvContentPartPr>
              <p14:xfrm>
                <a:off x="2503639" y="4192629"/>
                <a:ext cx="2880" cy="9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5F396C5-8FFA-4D5E-9051-F0EAC7D619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94999" y="4183629"/>
                  <a:ext cx="2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8265783-74F8-4DE3-A9A7-0741AD19B230}"/>
                    </a:ext>
                  </a:extLst>
                </p14:cNvPr>
                <p14:cNvContentPartPr/>
                <p14:nvPr/>
              </p14:nvContentPartPr>
              <p14:xfrm>
                <a:off x="2672119" y="3810309"/>
                <a:ext cx="320040" cy="259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8265783-74F8-4DE3-A9A7-0741AD19B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63479" y="3801309"/>
                  <a:ext cx="337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848146E-71ED-471C-966E-72BD30669993}"/>
                    </a:ext>
                  </a:extLst>
                </p14:cNvPr>
                <p14:cNvContentPartPr/>
                <p14:nvPr/>
              </p14:nvContentPartPr>
              <p14:xfrm>
                <a:off x="1889479" y="4172109"/>
                <a:ext cx="590040" cy="3117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848146E-71ED-471C-966E-72BD306699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80479" y="4163469"/>
                  <a:ext cx="6076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40811F0-E49E-4B6A-A945-8A90921C0C42}"/>
                    </a:ext>
                  </a:extLst>
                </p14:cNvPr>
                <p14:cNvContentPartPr/>
                <p14:nvPr/>
              </p14:nvContentPartPr>
              <p14:xfrm>
                <a:off x="1912879" y="4317549"/>
                <a:ext cx="171000" cy="147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40811F0-E49E-4B6A-A945-8A90921C0C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04239" y="4308549"/>
                  <a:ext cx="188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DD3F0E9-8788-4FD2-BD89-527D0E888BF8}"/>
                    </a:ext>
                  </a:extLst>
                </p14:cNvPr>
                <p14:cNvContentPartPr/>
                <p14:nvPr/>
              </p14:nvContentPartPr>
              <p14:xfrm>
                <a:off x="288559" y="4690149"/>
                <a:ext cx="128160" cy="3895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DD3F0E9-8788-4FD2-BD89-527D0E888BF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9559" y="4681509"/>
                  <a:ext cx="1458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5343AEF-0835-4F01-A6E9-7C1AE344C668}"/>
                    </a:ext>
                  </a:extLst>
                </p14:cNvPr>
                <p14:cNvContentPartPr/>
                <p14:nvPr/>
              </p14:nvContentPartPr>
              <p14:xfrm>
                <a:off x="296119" y="4575669"/>
                <a:ext cx="144000" cy="2404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5343AEF-0835-4F01-A6E9-7C1AE344C66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7479" y="4567029"/>
                  <a:ext cx="161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FD41DE3-FA95-4140-A2C6-28372A4640DD}"/>
                    </a:ext>
                  </a:extLst>
                </p14:cNvPr>
                <p14:cNvContentPartPr/>
                <p14:nvPr/>
              </p14:nvContentPartPr>
              <p14:xfrm>
                <a:off x="431119" y="4307469"/>
                <a:ext cx="80280" cy="4179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FD41DE3-FA95-4140-A2C6-28372A4640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2119" y="4298829"/>
                  <a:ext cx="979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870FB6D-9766-42E7-A7F6-5092F3CB9CA0}"/>
                    </a:ext>
                  </a:extLst>
                </p14:cNvPr>
                <p14:cNvContentPartPr/>
                <p14:nvPr/>
              </p14:nvContentPartPr>
              <p14:xfrm>
                <a:off x="532639" y="4448949"/>
                <a:ext cx="164160" cy="2012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870FB6D-9766-42E7-A7F6-5092F3CB9C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3639" y="4440309"/>
                  <a:ext cx="181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C25B9EE-008A-49C4-8CE7-04CC6028B5C8}"/>
                    </a:ext>
                  </a:extLst>
                </p14:cNvPr>
                <p14:cNvContentPartPr/>
                <p14:nvPr/>
              </p14:nvContentPartPr>
              <p14:xfrm>
                <a:off x="706519" y="4410429"/>
                <a:ext cx="100440" cy="1911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C25B9EE-008A-49C4-8CE7-04CC6028B5C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7519" y="4401429"/>
                  <a:ext cx="118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6EBC387-DB86-4178-B30B-7A089A36339E}"/>
                    </a:ext>
                  </a:extLst>
                </p14:cNvPr>
                <p14:cNvContentPartPr/>
                <p14:nvPr/>
              </p14:nvContentPartPr>
              <p14:xfrm>
                <a:off x="819199" y="4332309"/>
                <a:ext cx="249840" cy="1609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6EBC387-DB86-4178-B30B-7A089A3633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0559" y="4323309"/>
                  <a:ext cx="267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C1CFE0C-4B4E-4946-8045-2A7C0FAF6E63}"/>
                    </a:ext>
                  </a:extLst>
                </p14:cNvPr>
                <p14:cNvContentPartPr/>
                <p14:nvPr/>
              </p14:nvContentPartPr>
              <p14:xfrm>
                <a:off x="1075879" y="4285509"/>
                <a:ext cx="171360" cy="1551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C1CFE0C-4B4E-4946-8045-2A7C0FAF6E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67239" y="4276509"/>
                  <a:ext cx="18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A03234D-F351-4058-82C1-C413510AE0E1}"/>
                    </a:ext>
                  </a:extLst>
                </p14:cNvPr>
                <p14:cNvContentPartPr/>
                <p14:nvPr/>
              </p14:nvContentPartPr>
              <p14:xfrm>
                <a:off x="1180999" y="3899589"/>
                <a:ext cx="186840" cy="3852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A03234D-F351-4058-82C1-C413510AE0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1999" y="3890589"/>
                  <a:ext cx="2044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27DDF2B-F35D-456E-9F20-E746CD20DBD0}"/>
                    </a:ext>
                  </a:extLst>
                </p14:cNvPr>
                <p14:cNvContentPartPr/>
                <p14:nvPr/>
              </p14:nvContentPartPr>
              <p14:xfrm>
                <a:off x="1295839" y="3955749"/>
                <a:ext cx="455040" cy="3078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27DDF2B-F35D-456E-9F20-E746CD20DB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87199" y="3947109"/>
                  <a:ext cx="472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E586F21-EC70-4FAA-836D-AF56FC63B0AB}"/>
                    </a:ext>
                  </a:extLst>
                </p14:cNvPr>
                <p14:cNvContentPartPr/>
                <p14:nvPr/>
              </p14:nvContentPartPr>
              <p14:xfrm>
                <a:off x="1728199" y="3865389"/>
                <a:ext cx="173160" cy="4687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E586F21-EC70-4FAA-836D-AF56FC63B0A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19559" y="3856389"/>
                  <a:ext cx="1908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18A8830-73BB-4400-9E0C-A6EDA7EB00DC}"/>
                    </a:ext>
                  </a:extLst>
                </p14:cNvPr>
                <p14:cNvContentPartPr/>
                <p14:nvPr/>
              </p14:nvContentPartPr>
              <p14:xfrm>
                <a:off x="872119" y="4727949"/>
                <a:ext cx="595800" cy="4896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18A8830-73BB-4400-9E0C-A6EDA7EB00D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3479" y="4718949"/>
                  <a:ext cx="6134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F07BB59-2B41-4FE7-8DD5-CF3CF1DF1744}"/>
                    </a:ext>
                  </a:extLst>
                </p14:cNvPr>
                <p14:cNvContentPartPr/>
                <p14:nvPr/>
              </p14:nvContentPartPr>
              <p14:xfrm>
                <a:off x="1515799" y="4623909"/>
                <a:ext cx="186120" cy="1602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F07BB59-2B41-4FE7-8DD5-CF3CF1DF174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07159" y="4614909"/>
                  <a:ext cx="203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1A64F00-B64E-49D3-83A8-E6137E94ABE3}"/>
                    </a:ext>
                  </a:extLst>
                </p14:cNvPr>
                <p14:cNvContentPartPr/>
                <p14:nvPr/>
              </p14:nvContentPartPr>
              <p14:xfrm>
                <a:off x="1696519" y="3865029"/>
                <a:ext cx="114480" cy="568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1A64F00-B64E-49D3-83A8-E6137E94AB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87879" y="3856389"/>
                  <a:ext cx="132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F4DD59B-5D46-4A4A-B679-F15CE7011845}"/>
                    </a:ext>
                  </a:extLst>
                </p14:cNvPr>
                <p14:cNvContentPartPr/>
                <p14:nvPr/>
              </p14:nvContentPartPr>
              <p14:xfrm>
                <a:off x="973999" y="3934869"/>
                <a:ext cx="188280" cy="2869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F4DD59B-5D46-4A4A-B679-F15CE701184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5359" y="3926229"/>
                  <a:ext cx="205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C7EA5C5-09D6-45CB-8D76-B130549E0F9D}"/>
                    </a:ext>
                  </a:extLst>
                </p14:cNvPr>
                <p14:cNvContentPartPr/>
                <p14:nvPr/>
              </p14:nvContentPartPr>
              <p14:xfrm>
                <a:off x="997399" y="3940989"/>
                <a:ext cx="86400" cy="2257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C7EA5C5-09D6-45CB-8D76-B130549E0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8399" y="3931989"/>
                  <a:ext cx="104040" cy="24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2656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041C2B-B2D0-48BC-9CD7-260C4DE6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3C7B0F-B372-420E-BDD5-07C3E24EB9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729" y="1845426"/>
            <a:ext cx="10247489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C3931C0-C5D3-47DB-B24E-622A9F1573EC}"/>
                  </a:ext>
                </a:extLst>
              </p14:cNvPr>
              <p14:cNvContentPartPr/>
              <p14:nvPr/>
            </p14:nvContentPartPr>
            <p14:xfrm>
              <a:off x="5468400" y="1009080"/>
              <a:ext cx="3860280" cy="7412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C3931C0-C5D3-47DB-B24E-622A9F1573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9040" y="999720"/>
                <a:ext cx="3879000" cy="75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08554E-26AB-4BC8-89DF-79EC55A46961}"/>
              </a:ext>
            </a:extLst>
          </p:cNvPr>
          <p:cNvGrpSpPr/>
          <p:nvPr/>
        </p:nvGrpSpPr>
        <p:grpSpPr>
          <a:xfrm>
            <a:off x="4849722" y="6006125"/>
            <a:ext cx="2951640" cy="722520"/>
            <a:chOff x="4849722" y="6006125"/>
            <a:chExt cx="2951640" cy="72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C8D08A6-CE8E-41C9-A203-72DCAEE5F0BD}"/>
                    </a:ext>
                  </a:extLst>
                </p14:cNvPr>
                <p14:cNvContentPartPr/>
                <p14:nvPr/>
              </p14:nvContentPartPr>
              <p14:xfrm>
                <a:off x="7159122" y="6006125"/>
                <a:ext cx="642240" cy="5011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C8D08A6-CE8E-41C9-A203-72DCAEE5F0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50122" y="5997485"/>
                  <a:ext cx="6598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0F8243C-437B-473C-B08A-6A78B1002AAB}"/>
                    </a:ext>
                  </a:extLst>
                </p14:cNvPr>
                <p14:cNvContentPartPr/>
                <p14:nvPr/>
              </p14:nvContentPartPr>
              <p14:xfrm>
                <a:off x="6002802" y="6286925"/>
                <a:ext cx="1187280" cy="3902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0F8243C-437B-473C-B08A-6A78B1002A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93802" y="6277925"/>
                  <a:ext cx="12049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BEAD756-4564-4987-8DCB-A12AB0554714}"/>
                    </a:ext>
                  </a:extLst>
                </p14:cNvPr>
                <p14:cNvContentPartPr/>
                <p14:nvPr/>
              </p14:nvContentPartPr>
              <p14:xfrm>
                <a:off x="6236802" y="6226445"/>
                <a:ext cx="300240" cy="684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BEAD756-4564-4987-8DCB-A12AB05547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28162" y="6217805"/>
                  <a:ext cx="317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072C9C0-3060-43B2-BD27-38663A97AFC2}"/>
                    </a:ext>
                  </a:extLst>
                </p14:cNvPr>
                <p14:cNvContentPartPr/>
                <p14:nvPr/>
              </p14:nvContentPartPr>
              <p14:xfrm>
                <a:off x="4849722" y="6407525"/>
                <a:ext cx="180000" cy="2912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072C9C0-3060-43B2-BD27-38663A97AFC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40722" y="6398525"/>
                  <a:ext cx="1976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450ED5D-A917-48F8-8DA7-32E47140BBFC}"/>
                    </a:ext>
                  </a:extLst>
                </p14:cNvPr>
                <p14:cNvContentPartPr/>
                <p14:nvPr/>
              </p14:nvContentPartPr>
              <p14:xfrm>
                <a:off x="5053482" y="6321485"/>
                <a:ext cx="62280" cy="3942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450ED5D-A917-48F8-8DA7-32E47140BB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44842" y="6312845"/>
                  <a:ext cx="799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8F9078C-C9E4-4B23-B526-D9B5E967417C}"/>
                    </a:ext>
                  </a:extLst>
                </p14:cNvPr>
                <p14:cNvContentPartPr/>
                <p14:nvPr/>
              </p14:nvContentPartPr>
              <p14:xfrm>
                <a:off x="5133762" y="6356045"/>
                <a:ext cx="126000" cy="1029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8F9078C-C9E4-4B23-B526-D9B5E96741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5122" y="6347405"/>
                  <a:ext cx="143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872B09B-6A28-4541-80E8-D13CC8B45DE8}"/>
                    </a:ext>
                  </a:extLst>
                </p14:cNvPr>
                <p14:cNvContentPartPr/>
                <p14:nvPr/>
              </p14:nvContentPartPr>
              <p14:xfrm>
                <a:off x="5264442" y="6255245"/>
                <a:ext cx="79200" cy="2124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872B09B-6A28-4541-80E8-D13CC8B45DE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55802" y="6246605"/>
                  <a:ext cx="96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CF0DA59-39F6-440E-AB8C-D7110A43C6B8}"/>
                    </a:ext>
                  </a:extLst>
                </p14:cNvPr>
                <p14:cNvContentPartPr/>
                <p14:nvPr/>
              </p14:nvContentPartPr>
              <p14:xfrm>
                <a:off x="5199282" y="6399965"/>
                <a:ext cx="306360" cy="1764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CF0DA59-39F6-440E-AB8C-D7110A43C6B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90282" y="6390965"/>
                  <a:ext cx="324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FABCB1A-E016-4A80-B293-61ED9D676FC2}"/>
                    </a:ext>
                  </a:extLst>
                </p14:cNvPr>
                <p14:cNvContentPartPr/>
                <p14:nvPr/>
              </p14:nvContentPartPr>
              <p14:xfrm>
                <a:off x="5358042" y="6518765"/>
                <a:ext cx="54000" cy="2066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FABCB1A-E016-4A80-B293-61ED9D676F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49402" y="6510125"/>
                  <a:ext cx="71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A6949AC-D4AD-42A7-9B17-78766987BC20}"/>
                    </a:ext>
                  </a:extLst>
                </p14:cNvPr>
                <p14:cNvContentPartPr/>
                <p14:nvPr/>
              </p14:nvContentPartPr>
              <p14:xfrm>
                <a:off x="5284602" y="6615245"/>
                <a:ext cx="237960" cy="1134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A6949AC-D4AD-42A7-9B17-78766987BC2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75602" y="6606605"/>
                  <a:ext cx="255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11418AC-B43B-46D8-966D-EF5C00A3A8F6}"/>
                    </a:ext>
                  </a:extLst>
                </p14:cNvPr>
                <p14:cNvContentPartPr/>
                <p14:nvPr/>
              </p14:nvContentPartPr>
              <p14:xfrm>
                <a:off x="5500602" y="6232565"/>
                <a:ext cx="217800" cy="2955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11418AC-B43B-46D8-966D-EF5C00A3A8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91962" y="6223925"/>
                  <a:ext cx="235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324D224-87A0-49F4-B094-D5AC4319DDB6}"/>
                    </a:ext>
                  </a:extLst>
                </p14:cNvPr>
                <p14:cNvContentPartPr/>
                <p14:nvPr/>
              </p14:nvContentPartPr>
              <p14:xfrm>
                <a:off x="5671242" y="6238685"/>
                <a:ext cx="147600" cy="3362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324D224-87A0-49F4-B094-D5AC4319DDB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62242" y="6229685"/>
                  <a:ext cx="165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F9F30CC-8B8A-44D9-AC14-3B5CB6CE9864}"/>
                    </a:ext>
                  </a:extLst>
                </p14:cNvPr>
                <p14:cNvContentPartPr/>
                <p14:nvPr/>
              </p14:nvContentPartPr>
              <p14:xfrm>
                <a:off x="5870322" y="6091085"/>
                <a:ext cx="82440" cy="4809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F9F30CC-8B8A-44D9-AC14-3B5CB6CE98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61682" y="6082085"/>
                  <a:ext cx="1000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AD619BC-6F0D-4695-ADAA-CA6FA5561F60}"/>
                    </a:ext>
                  </a:extLst>
                </p14:cNvPr>
                <p14:cNvContentPartPr/>
                <p14:nvPr/>
              </p14:nvContentPartPr>
              <p14:xfrm>
                <a:off x="6004242" y="6011165"/>
                <a:ext cx="87120" cy="1720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AD619BC-6F0D-4695-ADAA-CA6FA5561F6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95602" y="6002165"/>
                  <a:ext cx="104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98E16B1-F494-4973-9234-6C4599E66F5F}"/>
                    </a:ext>
                  </a:extLst>
                </p14:cNvPr>
                <p14:cNvContentPartPr/>
                <p14:nvPr/>
              </p14:nvContentPartPr>
              <p14:xfrm>
                <a:off x="5995962" y="6112685"/>
                <a:ext cx="286920" cy="3070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98E16B1-F494-4973-9234-6C4599E66F5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86962" y="6103685"/>
                  <a:ext cx="30456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D412B25-D9E6-41A8-8537-848DE1A1C8C3}"/>
                  </a:ext>
                </a:extLst>
              </p14:cNvPr>
              <p14:cNvContentPartPr/>
              <p14:nvPr/>
            </p14:nvContentPartPr>
            <p14:xfrm>
              <a:off x="664399" y="5584749"/>
              <a:ext cx="29880" cy="435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D412B25-D9E6-41A8-8537-848DE1A1C8C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5759" y="5575749"/>
                <a:ext cx="4752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58314492-8304-49E3-90B2-054045AD20B6}"/>
              </a:ext>
            </a:extLst>
          </p:cNvPr>
          <p:cNvGrpSpPr/>
          <p:nvPr/>
        </p:nvGrpSpPr>
        <p:grpSpPr>
          <a:xfrm>
            <a:off x="778879" y="3279309"/>
            <a:ext cx="3073320" cy="1209240"/>
            <a:chOff x="778879" y="3279309"/>
            <a:chExt cx="3073320" cy="12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D3F1905-FBEE-4D2E-B1C1-1D6F81CEB714}"/>
                    </a:ext>
                  </a:extLst>
                </p14:cNvPr>
                <p14:cNvContentPartPr/>
                <p14:nvPr/>
              </p14:nvContentPartPr>
              <p14:xfrm>
                <a:off x="778879" y="3916149"/>
                <a:ext cx="369000" cy="5724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D3F1905-FBEE-4D2E-B1C1-1D6F81CEB7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9879" y="3907149"/>
                  <a:ext cx="3866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18EB03E-8793-44F0-AF24-8E17CB1E905A}"/>
                    </a:ext>
                  </a:extLst>
                </p14:cNvPr>
                <p14:cNvContentPartPr/>
                <p14:nvPr/>
              </p14:nvContentPartPr>
              <p14:xfrm>
                <a:off x="1185319" y="3843429"/>
                <a:ext cx="990000" cy="3740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18EB03E-8793-44F0-AF24-8E17CB1E905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76319" y="3834429"/>
                  <a:ext cx="10076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A5C6CCA-76DA-4A4A-AD97-5CD2447F8ED0}"/>
                    </a:ext>
                  </a:extLst>
                </p14:cNvPr>
                <p14:cNvContentPartPr/>
                <p14:nvPr/>
              </p14:nvContentPartPr>
              <p14:xfrm>
                <a:off x="2026999" y="3755589"/>
                <a:ext cx="119880" cy="1998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A5C6CCA-76DA-4A4A-AD97-5CD2447F8ED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18359" y="3746589"/>
                  <a:ext cx="137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3CA9F0B-22D4-49A0-8499-C94322A02857}"/>
                    </a:ext>
                  </a:extLst>
                </p14:cNvPr>
                <p14:cNvContentPartPr/>
                <p14:nvPr/>
              </p14:nvContentPartPr>
              <p14:xfrm>
                <a:off x="2440999" y="3654069"/>
                <a:ext cx="227520" cy="4680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3CA9F0B-22D4-49A0-8499-C94322A0285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32359" y="3645069"/>
                  <a:ext cx="2451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51B7512-BE44-4FE9-896E-797090CA9581}"/>
                    </a:ext>
                  </a:extLst>
                </p14:cNvPr>
                <p14:cNvContentPartPr/>
                <p14:nvPr/>
              </p14:nvContentPartPr>
              <p14:xfrm>
                <a:off x="2721439" y="3334389"/>
                <a:ext cx="93600" cy="4539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51B7512-BE44-4FE9-896E-797090CA958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12439" y="3325749"/>
                  <a:ext cx="1112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232B949-3C7B-4EB1-86B4-092530352557}"/>
                    </a:ext>
                  </a:extLst>
                </p14:cNvPr>
                <p14:cNvContentPartPr/>
                <p14:nvPr/>
              </p14:nvContentPartPr>
              <p14:xfrm>
                <a:off x="2830519" y="3579189"/>
                <a:ext cx="234720" cy="1756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232B949-3C7B-4EB1-86B4-092530352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21519" y="3570549"/>
                  <a:ext cx="252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5AF4D94-145D-46A1-9E43-AF7FBE33D497}"/>
                    </a:ext>
                  </a:extLst>
                </p14:cNvPr>
                <p14:cNvContentPartPr/>
                <p14:nvPr/>
              </p14:nvContentPartPr>
              <p14:xfrm>
                <a:off x="3056959" y="3415029"/>
                <a:ext cx="140400" cy="2656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5AF4D94-145D-46A1-9E43-AF7FBE33D4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47959" y="3406389"/>
                  <a:ext cx="158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609D5A7A-9024-4586-8DEB-27E9B6F56844}"/>
                    </a:ext>
                  </a:extLst>
                </p14:cNvPr>
                <p14:cNvContentPartPr/>
                <p14:nvPr/>
              </p14:nvContentPartPr>
              <p14:xfrm>
                <a:off x="3290239" y="3390909"/>
                <a:ext cx="264600" cy="2073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609D5A7A-9024-4586-8DEB-27E9B6F5684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81239" y="3381909"/>
                  <a:ext cx="282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5FA6EB0-4B5C-41E0-AAA9-07D8D29BC8D1}"/>
                    </a:ext>
                  </a:extLst>
                </p14:cNvPr>
                <p14:cNvContentPartPr/>
                <p14:nvPr/>
              </p14:nvContentPartPr>
              <p14:xfrm>
                <a:off x="3662119" y="3279309"/>
                <a:ext cx="190080" cy="2048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5FA6EB0-4B5C-41E0-AAA9-07D8D29BC8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53119" y="3270309"/>
                  <a:ext cx="207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C1878B-19E6-4E6E-87AB-8E4A6EB7F603}"/>
              </a:ext>
            </a:extLst>
          </p:cNvPr>
          <p:cNvGrpSpPr/>
          <p:nvPr/>
        </p:nvGrpSpPr>
        <p:grpSpPr>
          <a:xfrm>
            <a:off x="4189159" y="2466429"/>
            <a:ext cx="2154600" cy="842040"/>
            <a:chOff x="4189159" y="2466429"/>
            <a:chExt cx="2154600" cy="84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D3A7660-0BD0-4ACC-96A7-F206608E9B60}"/>
                    </a:ext>
                  </a:extLst>
                </p14:cNvPr>
                <p14:cNvContentPartPr/>
                <p14:nvPr/>
              </p14:nvContentPartPr>
              <p14:xfrm>
                <a:off x="4189159" y="2790429"/>
                <a:ext cx="293040" cy="5180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D3A7660-0BD0-4ACC-96A7-F206608E9B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80159" y="2781789"/>
                  <a:ext cx="3106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BADA314-77F1-4AB1-AE51-6FCA8E810825}"/>
                    </a:ext>
                  </a:extLst>
                </p14:cNvPr>
                <p14:cNvContentPartPr/>
                <p14:nvPr/>
              </p14:nvContentPartPr>
              <p14:xfrm>
                <a:off x="4502719" y="2788989"/>
                <a:ext cx="561960" cy="3985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BADA314-77F1-4AB1-AE51-6FCA8E8108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94079" y="2780349"/>
                  <a:ext cx="5796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BF40BAB-447B-4141-A57F-9010E9DD334E}"/>
                    </a:ext>
                  </a:extLst>
                </p14:cNvPr>
                <p14:cNvContentPartPr/>
                <p14:nvPr/>
              </p14:nvContentPartPr>
              <p14:xfrm>
                <a:off x="5020039" y="2878989"/>
                <a:ext cx="152640" cy="3477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BF40BAB-447B-4141-A57F-9010E9DD33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11399" y="2869989"/>
                  <a:ext cx="1702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2FA5ADD-F033-4782-B26E-18A729C390CF}"/>
                    </a:ext>
                  </a:extLst>
                </p14:cNvPr>
                <p14:cNvContentPartPr/>
                <p14:nvPr/>
              </p14:nvContentPartPr>
              <p14:xfrm>
                <a:off x="5395159" y="2589189"/>
                <a:ext cx="621720" cy="2880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2FA5ADD-F033-4782-B26E-18A729C390C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86519" y="2580549"/>
                  <a:ext cx="639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FE9925D-8600-4957-AB8B-00E333D61B22}"/>
                    </a:ext>
                  </a:extLst>
                </p14:cNvPr>
                <p14:cNvContentPartPr/>
                <p14:nvPr/>
              </p14:nvContentPartPr>
              <p14:xfrm>
                <a:off x="6059719" y="2466429"/>
                <a:ext cx="284040" cy="2718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FE9925D-8600-4957-AB8B-00E333D61B2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50719" y="2457789"/>
                  <a:ext cx="301680" cy="28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3117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7F68D5-5877-4236-9773-28F191D6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3377D5-7F2B-4CA6-967F-1E0361A2DB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4626" y="1845426"/>
            <a:ext cx="6899695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F13A594-AA12-4F58-B1E6-120725F599E4}"/>
                  </a:ext>
                </a:extLst>
              </p14:cNvPr>
              <p14:cNvContentPartPr/>
              <p14:nvPr/>
            </p14:nvContentPartPr>
            <p14:xfrm>
              <a:off x="1541160" y="598320"/>
              <a:ext cx="5546160" cy="2642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F13A594-AA12-4F58-B1E6-120725F59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00" y="588960"/>
                <a:ext cx="5564880" cy="266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BA90EFDD-1132-4560-A6BD-45207032F8BE}"/>
              </a:ext>
            </a:extLst>
          </p:cNvPr>
          <p:cNvGrpSpPr/>
          <p:nvPr/>
        </p:nvGrpSpPr>
        <p:grpSpPr>
          <a:xfrm>
            <a:off x="1428342" y="2628443"/>
            <a:ext cx="6805080" cy="3782160"/>
            <a:chOff x="1428342" y="2628443"/>
            <a:chExt cx="6805080" cy="37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A6162E5-0D74-4A3C-BE42-452D604E96ED}"/>
                    </a:ext>
                  </a:extLst>
                </p14:cNvPr>
                <p14:cNvContentPartPr/>
                <p14:nvPr/>
              </p14:nvContentPartPr>
              <p14:xfrm>
                <a:off x="2958342" y="2628443"/>
                <a:ext cx="5275080" cy="37821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A6162E5-0D74-4A3C-BE42-452D604E96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49342" y="2619443"/>
                  <a:ext cx="5292720" cy="37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C5DB037-2899-4F22-8273-DAACC09B8515}"/>
                    </a:ext>
                  </a:extLst>
                </p14:cNvPr>
                <p14:cNvContentPartPr/>
                <p14:nvPr/>
              </p14:nvContentPartPr>
              <p14:xfrm>
                <a:off x="1428342" y="4227923"/>
                <a:ext cx="1558440" cy="10540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C5DB037-2899-4F22-8273-DAACC09B85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9342" y="4219283"/>
                  <a:ext cx="1576080" cy="10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69DDBA6-F6AF-448F-AA73-9841BB4559A1}"/>
                  </a:ext>
                </a:extLst>
              </p14:cNvPr>
              <p14:cNvContentPartPr/>
              <p14:nvPr/>
            </p14:nvContentPartPr>
            <p14:xfrm>
              <a:off x="1372159" y="1568589"/>
              <a:ext cx="5400" cy="158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69DDBA6-F6AF-448F-AA73-9841BB4559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3519" y="1559589"/>
                <a:ext cx="2304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4E04C2-F14E-4030-81A8-7A0163F6CA3C}"/>
              </a:ext>
            </a:extLst>
          </p:cNvPr>
          <p:cNvGrpSpPr/>
          <p:nvPr/>
        </p:nvGrpSpPr>
        <p:grpSpPr>
          <a:xfrm>
            <a:off x="7901479" y="4608069"/>
            <a:ext cx="1281960" cy="637560"/>
            <a:chOff x="7901479" y="4608069"/>
            <a:chExt cx="1281960" cy="6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4BDA39C-F19D-4807-9D4F-BECE2AF7ACF7}"/>
                    </a:ext>
                  </a:extLst>
                </p14:cNvPr>
                <p14:cNvContentPartPr/>
                <p14:nvPr/>
              </p14:nvContentPartPr>
              <p14:xfrm>
                <a:off x="7901479" y="4608069"/>
                <a:ext cx="477000" cy="311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4BDA39C-F19D-4807-9D4F-BECE2AF7AC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92479" y="4599429"/>
                  <a:ext cx="494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D580EAB-E086-4A5B-ACB2-D76F3D680019}"/>
                    </a:ext>
                  </a:extLst>
                </p14:cNvPr>
                <p14:cNvContentPartPr/>
                <p14:nvPr/>
              </p14:nvContentPartPr>
              <p14:xfrm>
                <a:off x="8193799" y="4892469"/>
                <a:ext cx="185760" cy="1591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D580EAB-E086-4A5B-ACB2-D76F3D6800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84799" y="4883829"/>
                  <a:ext cx="203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E95241C-8373-4CDC-B953-408357DF227B}"/>
                    </a:ext>
                  </a:extLst>
                </p14:cNvPr>
                <p14:cNvContentPartPr/>
                <p14:nvPr/>
              </p14:nvContentPartPr>
              <p14:xfrm>
                <a:off x="8411239" y="4920189"/>
                <a:ext cx="95040" cy="1530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E95241C-8373-4CDC-B953-408357DF227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02599" y="4911189"/>
                  <a:ext cx="112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BC18ABB-95A9-454A-92BD-496784CC4093}"/>
                    </a:ext>
                  </a:extLst>
                </p14:cNvPr>
                <p14:cNvContentPartPr/>
                <p14:nvPr/>
              </p14:nvContentPartPr>
              <p14:xfrm>
                <a:off x="8708239" y="4868349"/>
                <a:ext cx="138240" cy="377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BC18ABB-95A9-454A-92BD-496784CC409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99599" y="4859349"/>
                  <a:ext cx="1558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438C704-B95D-44CE-AAA3-B1CF207E7332}"/>
                    </a:ext>
                  </a:extLst>
                </p14:cNvPr>
                <p14:cNvContentPartPr/>
                <p14:nvPr/>
              </p14:nvContentPartPr>
              <p14:xfrm>
                <a:off x="8927479" y="5050509"/>
                <a:ext cx="255960" cy="1796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438C704-B95D-44CE-AAA3-B1CF207E73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18479" y="5041869"/>
                  <a:ext cx="273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C0ACAE0-A12A-41F9-8BC4-B9361F96ABE1}"/>
                    </a:ext>
                  </a:extLst>
                </p14:cNvPr>
                <p14:cNvContentPartPr/>
                <p14:nvPr/>
              </p14:nvContentPartPr>
              <p14:xfrm>
                <a:off x="8293159" y="4890309"/>
                <a:ext cx="198000" cy="2689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C0ACAE0-A12A-41F9-8BC4-B9361F96AB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84519" y="4881309"/>
                  <a:ext cx="215640" cy="28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609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124CB8-8609-419C-88A4-4AE90A38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D3489-50F3-4C32-BB0C-A2E6E5C2E4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6685" y="1845426"/>
            <a:ext cx="7295577" cy="4450303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B0A3736-E6FB-4713-A45C-9F786EF13700}"/>
                  </a:ext>
                </a:extLst>
              </p14:cNvPr>
              <p14:cNvContentPartPr/>
              <p14:nvPr/>
            </p14:nvContentPartPr>
            <p14:xfrm>
              <a:off x="6199200" y="600840"/>
              <a:ext cx="4333320" cy="9154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B0A3736-E6FB-4713-A45C-9F786EF137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9840" y="591480"/>
                <a:ext cx="4352040" cy="9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89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10966C-A73F-425A-916D-F17CE67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5435A3-E69C-49F3-8525-8559D8D7AA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5754" y="1845426"/>
            <a:ext cx="6717439" cy="4450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D04BD51-7AFA-4BD0-A60A-47F260388807}"/>
                  </a:ext>
                </a:extLst>
              </p14:cNvPr>
              <p14:cNvContentPartPr/>
              <p14:nvPr/>
            </p14:nvContentPartPr>
            <p14:xfrm>
              <a:off x="3563280" y="1629360"/>
              <a:ext cx="2738160" cy="1716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D04BD51-7AFA-4BD0-A60A-47F2603888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920" y="1620000"/>
                <a:ext cx="2756880" cy="17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98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28B1A7-62DA-4743-87D8-82920312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1.4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B986FC8-9540-426B-B12D-6BCDDE85EA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1455" y="1845426"/>
            <a:ext cx="6246036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7248CE8-2CBB-4B44-86C5-EC112C00E117}"/>
                  </a:ext>
                </a:extLst>
              </p14:cNvPr>
              <p14:cNvContentPartPr/>
              <p14:nvPr/>
            </p14:nvContentPartPr>
            <p14:xfrm>
              <a:off x="2628000" y="908640"/>
              <a:ext cx="3690360" cy="42062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7248CE8-2CBB-4B44-86C5-EC112C00E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8640" y="899280"/>
                <a:ext cx="3709080" cy="42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372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B7EE25-4D68-4A45-B9CE-1339D9CF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1.5</a:t>
            </a:r>
          </a:p>
        </p:txBody>
      </p:sp>
      <p:pic>
        <p:nvPicPr>
          <p:cNvPr id="3" name="Picture 4" descr="F1677-003-006">
            <a:extLst>
              <a:ext uri="{FF2B5EF4-FFF2-40B4-BE49-F238E27FC236}">
                <a16:creationId xmlns:a16="http://schemas.microsoft.com/office/drawing/2014/main" id="{58A35F1D-9627-4247-B3D0-9A078B1E7E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5484" y="1845426"/>
            <a:ext cx="5297979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9663EF0-5F62-4DAD-A2FA-4E97B18AB22A}"/>
                  </a:ext>
                </a:extLst>
              </p14:cNvPr>
              <p14:cNvContentPartPr/>
              <p14:nvPr/>
            </p14:nvContentPartPr>
            <p14:xfrm>
              <a:off x="5434920" y="1492920"/>
              <a:ext cx="3336840" cy="2669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9663EF0-5F62-4DAD-A2FA-4E97B18AB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5560" y="1483560"/>
                <a:ext cx="3355560" cy="26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5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B7C5EC-0754-4D97-A98C-B31C0E34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1.6</a:t>
            </a:r>
          </a:p>
        </p:txBody>
      </p:sp>
      <p:pic>
        <p:nvPicPr>
          <p:cNvPr id="3" name="Picture 4" descr="F1677-003-007">
            <a:extLst>
              <a:ext uri="{FF2B5EF4-FFF2-40B4-BE49-F238E27FC236}">
                <a16:creationId xmlns:a16="http://schemas.microsoft.com/office/drawing/2014/main" id="{E62438DB-18CA-4AAC-9B31-974F7AFC03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7202" y="1845426"/>
            <a:ext cx="4294542" cy="445030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BD2BC3B-E0FD-4B29-8B89-A591DBB5928D}"/>
                  </a:ext>
                </a:extLst>
              </p14:cNvPr>
              <p14:cNvContentPartPr/>
              <p14:nvPr/>
            </p14:nvContentPartPr>
            <p14:xfrm>
              <a:off x="5118120" y="815760"/>
              <a:ext cx="2142360" cy="757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BD2BC3B-E0FD-4B29-8B89-A591DBB59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8760" y="806400"/>
                <a:ext cx="2161080" cy="7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0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8F3735-AD74-485D-B3E8-658A0ACC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66A2D3-1F1A-46BA-95CC-31EEB0C534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3032" y="1690688"/>
            <a:ext cx="6742883" cy="4982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165DD2D-4751-4551-9C5E-9F4042F86995}"/>
                  </a:ext>
                </a:extLst>
              </p14:cNvPr>
              <p14:cNvContentPartPr/>
              <p14:nvPr/>
            </p14:nvContentPartPr>
            <p14:xfrm>
              <a:off x="410400" y="376560"/>
              <a:ext cx="10477440" cy="6279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165DD2D-4751-4551-9C5E-9F4042F869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040" y="367200"/>
                <a:ext cx="1049616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25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957C1-EC5E-4DE1-983D-7DF280F9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668DC0-83D0-4926-8557-0CF12B2C1A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4292" y="1845426"/>
            <a:ext cx="6380362" cy="4450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5FC2440-F95D-4E0B-AC37-04E79D92BB87}"/>
                  </a:ext>
                </a:extLst>
              </p14:cNvPr>
              <p14:cNvContentPartPr/>
              <p14:nvPr/>
            </p14:nvContentPartPr>
            <p14:xfrm>
              <a:off x="133200" y="50760"/>
              <a:ext cx="11412720" cy="59889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5FC2440-F95D-4E0B-AC37-04E79D92BB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40" y="41400"/>
                <a:ext cx="11431440" cy="60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26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75</Words>
  <Application>Microsoft Office PowerPoint</Application>
  <PresentationFormat>와이드스크린</PresentationFormat>
  <Paragraphs>27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그림 1.1</vt:lpstr>
      <vt:lpstr>그림 1.2</vt:lpstr>
      <vt:lpstr>그림 1.3</vt:lpstr>
      <vt:lpstr>그림 1.4</vt:lpstr>
      <vt:lpstr>그림 1.5</vt:lpstr>
      <vt:lpstr>그림 1.6</vt:lpstr>
      <vt:lpstr>그림 1.7</vt:lpstr>
      <vt:lpstr>그림 1.8</vt:lpstr>
      <vt:lpstr>그림 1.9</vt:lpstr>
      <vt:lpstr>그림 1.10</vt:lpstr>
      <vt:lpstr>그림 1.11</vt:lpstr>
      <vt:lpstr>그림 1.12</vt:lpstr>
      <vt:lpstr>그림 1.13</vt:lpstr>
      <vt:lpstr>그림 1.14</vt:lpstr>
      <vt:lpstr>그림 1.15</vt:lpstr>
      <vt:lpstr>그림 1.16</vt:lpstr>
      <vt:lpstr>그림 1.17</vt:lpstr>
      <vt:lpstr>PowerPoint 프레젠테이션</vt:lpstr>
      <vt:lpstr>그림 4.1</vt:lpstr>
      <vt:lpstr>그림 4.2</vt:lpstr>
      <vt:lpstr>그림 4.3</vt:lpstr>
      <vt:lpstr>그림 4.4</vt:lpstr>
      <vt:lpstr>그림 4.5</vt:lpstr>
      <vt:lpstr>그림 4.6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King Yim</dc:creator>
  <cp:lastModifiedBy>King Yim</cp:lastModifiedBy>
  <cp:revision>11</cp:revision>
  <dcterms:created xsi:type="dcterms:W3CDTF">2021-03-08T02:52:41Z</dcterms:created>
  <dcterms:modified xsi:type="dcterms:W3CDTF">2021-03-15T08:29:07Z</dcterms:modified>
</cp:coreProperties>
</file>