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</p:sldIdLst>
  <p:sldSz cx="37296725" cy="15552738"/>
  <p:notesSz cx="6858000" cy="9144000"/>
  <p:embeddedFontLst>
    <p:embeddedFont>
      <p:font typeface="KoPub돋움체 Medium" pitchFamily="2" charset="-127"/>
      <p:regular r:id="rId3"/>
    </p:embeddedFont>
    <p:embeddedFont>
      <p:font typeface="NanumBarunGothic" panose="020B0603020101020101" pitchFamily="34" charset="-127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>
        <p:scale>
          <a:sx n="134" d="100"/>
          <a:sy n="134" d="100"/>
        </p:scale>
        <p:origin x="-19848" y="144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1BDFD70-F1F4-7D48-AB32-CBD1C31F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12911"/>
            <a:ext cx="22313900" cy="152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18411" y="6882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257331"/>
            <a:ext cx="5978239" cy="901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(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가톨릭계량약리학연구소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Pharmacometrics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2014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개소하였습니다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계량약리학 연구 방법론 개선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선진 계량약리학 기법 도입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친화적 계량약리학 소프트웨어 개발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 과정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제약사 인력 교육 프로그램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또한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</a:pPr>
            <a:r>
              <a:rPr lang="ko-KR" altLang="en-US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홈페이지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www.pipet.or.kr</a:t>
            </a:r>
            <a:endParaRPr lang="en-US" altLang="ko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/>
            <a:r>
              <a:rPr lang="en-US" altLang="ko-KR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LMS      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www.pipetlms.or.kr</a:t>
            </a:r>
            <a:endParaRPr lang="en-US" altLang="ko-Kore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271215"/>
            <a:ext cx="5978239" cy="905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신약개발을 위한 실전 약동학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</a:t>
            </a:r>
            <a:b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기본원리와 </a:t>
            </a: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자료해석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atinLnBrk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Phamacokinetics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for Pharmaceutical Scientists I</a:t>
            </a:r>
            <a:b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(Principles and Data Analysis)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시판허가 이후의 관리에 이르기까지 모든 단계에서 쓰이는 가장 기본적이고 필수적인 지식이며 도구입니다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저자들은 지난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20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여년간 대학과 기업의 연구원들을 대상으로 약동학을 가르치며 겪은 학습자들의 질문과 반응들을 토대로 꼭 필요한 내용들을 이해하기 쉽게 설명하고자 영상 제작과 함께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교재를 만들게 되었습니다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책이라면 흔히 떠올리는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맥락을 알 수 없는 미분방정식들로 가득 찬 책이 아니라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학위과정 중에 약동학을 공부할 기회가 없었던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바이오 연구자 분들도 정독하면 이해할 수 있는 책이 될 수 있도록 꼭 필요한만큼의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수식들만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넣었습니다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대신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파라미터들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각자의 의미와 해석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자칫하면 오해하거나 혼동하기 쉬워서 주의할 측면 등을 독자들을 위해 드러내고자 하였습니다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B8733-CF20-C948-9B08-09DAD0550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0" y="10852564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53C9A-A03A-7444-98F5-845CFDF214B5}"/>
              </a:ext>
            </a:extLst>
          </p:cNvPr>
          <p:cNvSpPr/>
          <p:nvPr/>
        </p:nvSpPr>
        <p:spPr>
          <a:xfrm>
            <a:off x="2388313" y="10769437"/>
            <a:ext cx="46276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계량약리학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워크샵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–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초급과정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혼합효과모델링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기법을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가르치는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PK/PD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워크샵을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십여 년간 개최한 교육의 경험을 바탕으로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국내에서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입문자들이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보다 쉽게 이해하고 따라갈 수 있도록 워크샵의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basic-1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내용을 고스란히 담았습니다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20,000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66670-F7D5-7747-B711-FC1622580C96}"/>
              </a:ext>
            </a:extLst>
          </p:cNvPr>
          <p:cNvSpPr txBox="1"/>
          <p:nvPr/>
        </p:nvSpPr>
        <p:spPr>
          <a:xfrm>
            <a:off x="28663295" y="583324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chemeClr val="bg1"/>
                </a:solidFill>
              </a:rPr>
              <a:t>Ver 1.0.2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301</Words>
  <Application>Microsoft Macintosh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Medium</vt:lpstr>
      <vt:lpstr>NanumBarunGothic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Sungpil Han</cp:lastModifiedBy>
  <cp:revision>29</cp:revision>
  <dcterms:created xsi:type="dcterms:W3CDTF">2020-07-30T16:23:12Z</dcterms:created>
  <dcterms:modified xsi:type="dcterms:W3CDTF">2022-08-12T02:07:37Z</dcterms:modified>
</cp:coreProperties>
</file>