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A80EA-66D3-A949-8DE2-858DC4F4D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2FE7E5-71A9-BA42-A115-9AFB353E0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83E5B-32C3-2F4D-A9B2-E0A575F1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2B83-D9D2-904C-BF5A-FC609B074104}" type="datetimeFigureOut">
              <a:rPr kumimoji="1" lang="ko-Kore-KR" altLang="en-US" smtClean="0"/>
              <a:t>2021. 6. 17.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C7B99-9FDF-B54D-A923-9571892F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60C07-BE87-7048-B191-CBB6EA77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676-EC76-1240-916C-A86C074941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251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71E71-FFC6-9647-90E4-6E608C81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73B97D-CB36-E049-925E-587A77277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2C8BE-5E22-E842-954C-7115A87E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2B83-D9D2-904C-BF5A-FC609B074104}" type="datetimeFigureOut">
              <a:rPr kumimoji="1" lang="ko-Kore-KR" altLang="en-US" smtClean="0"/>
              <a:t>2021. 6. 17.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CEA0F-A256-7C4E-A9DD-D4E9FBED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0DBD3-7767-1649-98E7-214DB0FB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676-EC76-1240-916C-A86C074941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943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D61F8E-1763-694F-90D1-73B8A191F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E1A305-7B5A-FF4D-A466-5CA86F566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83908-A47C-E74F-ACAD-D7969A5C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2B83-D9D2-904C-BF5A-FC609B074104}" type="datetimeFigureOut">
              <a:rPr kumimoji="1" lang="ko-Kore-KR" altLang="en-US" smtClean="0"/>
              <a:t>2021. 6. 17.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C37D5-4C4D-CB4E-A2E7-2E6BA57F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17595-976D-9244-8CE1-4372C77D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676-EC76-1240-916C-A86C074941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696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BED75-2283-164E-A064-D7097F23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B5B33-1B5D-C145-8818-26836508D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11965-7D51-F540-8EE8-3D9CBD56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2B83-D9D2-904C-BF5A-FC609B074104}" type="datetimeFigureOut">
              <a:rPr kumimoji="1" lang="ko-Kore-KR" altLang="en-US" smtClean="0"/>
              <a:t>2021. 6. 17.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4A9EB-8B83-BE43-915B-2D0C15D5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84F03-1F5C-1247-AA0C-F201A29B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676-EC76-1240-916C-A86C074941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270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6A8B5-9319-9942-B028-69B17C3A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D10DE-C5B3-8740-84B3-4C6031365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B6BCE-D498-9B47-8191-95F0EB823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2B83-D9D2-904C-BF5A-FC609B074104}" type="datetimeFigureOut">
              <a:rPr kumimoji="1" lang="ko-Kore-KR" altLang="en-US" smtClean="0"/>
              <a:t>2021. 6. 17.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DAEEA-CA21-184D-AC9D-622A31E5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30801-2123-5140-A42E-07A4BF82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676-EC76-1240-916C-A86C074941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90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767D8-D657-CD40-A7E8-C7804A10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7320A-A86A-2C45-8B3E-08FEFCED0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DDEA87-F62A-C646-8BE3-C2DAA5947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17191F-05D1-9B45-9D85-4D9109A5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2B83-D9D2-904C-BF5A-FC609B074104}" type="datetimeFigureOut">
              <a:rPr kumimoji="1" lang="ko-Kore-KR" altLang="en-US" smtClean="0"/>
              <a:t>2021. 6. 17.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76A98-F54E-CD4C-ABD6-3E337FFB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1CF88C-28EA-1B44-88F5-8DDD6297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676-EC76-1240-916C-A86C074941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933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E5073-C343-3844-ABAA-51F0E6B2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A2952-1E45-E94C-94F1-03FF8B6D1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E110C9-1F10-4A4B-9C4C-F540FEADD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3E5738-4102-6240-8A6A-C232EC098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6E7849-1772-2C4E-AEBD-DF9CEB6C4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B96A87-260C-9947-8006-FC14AAD4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2B83-D9D2-904C-BF5A-FC609B074104}" type="datetimeFigureOut">
              <a:rPr kumimoji="1" lang="ko-Kore-KR" altLang="en-US" smtClean="0"/>
              <a:t>2021. 6. 17.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93E6DE-A7B6-784A-8856-F7B8881D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1E907E-0AD1-A048-935D-A5CD6A6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676-EC76-1240-916C-A86C074941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091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153A8-0E2E-4D4E-82EB-0CFACA0A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5714D5-EF11-694C-8F62-450CA5F5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2B83-D9D2-904C-BF5A-FC609B074104}" type="datetimeFigureOut">
              <a:rPr kumimoji="1" lang="ko-Kore-KR" altLang="en-US" smtClean="0"/>
              <a:t>2021. 6. 17.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8C70-69A3-FD40-8F1C-C61B6C2C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58D733-A858-8440-8EC3-07DCC3F1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676-EC76-1240-916C-A86C074941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846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21F66D-DC1E-644C-9EB5-E87332CD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2B83-D9D2-904C-BF5A-FC609B074104}" type="datetimeFigureOut">
              <a:rPr kumimoji="1" lang="ko-Kore-KR" altLang="en-US" smtClean="0"/>
              <a:t>2021. 6. 17.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B3C84A-296B-844B-AFFD-EE5B53CB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0B5CCA-4F3B-8848-B4F8-E64A3DB4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676-EC76-1240-916C-A86C074941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240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76ABC-CFDD-674B-A238-731CD2A6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4D40D-0258-5246-A3AF-88C281CEF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BC1F4D-8D00-A040-8413-E782F6DCD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091594-8AEE-2D49-BAED-D93085E1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2B83-D9D2-904C-BF5A-FC609B074104}" type="datetimeFigureOut">
              <a:rPr kumimoji="1" lang="ko-Kore-KR" altLang="en-US" smtClean="0"/>
              <a:t>2021. 6. 17.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B6F8AA-EAEA-BC4E-BEB5-546637C2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9701A3-BE38-C144-B8D5-F6A7CB83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676-EC76-1240-916C-A86C074941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815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0C220-9D2C-EE46-A117-D3E5AE1F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F21B59-CDA3-664D-9EE9-66A4E2DA5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B574C5-EFB4-4047-B745-3105405C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478A2-2C4F-C141-855F-5ABC2ECA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2B83-D9D2-904C-BF5A-FC609B074104}" type="datetimeFigureOut">
              <a:rPr kumimoji="1" lang="ko-Kore-KR" altLang="en-US" smtClean="0"/>
              <a:t>2021. 6. 17.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9A3A5E-9EEE-5449-94C0-6635A438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659186-370C-8C40-A116-3CD2C5AC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676-EC76-1240-916C-A86C074941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232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DB5797-E88A-A04D-99F6-25897C1D0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79A359-E932-074C-BBCF-75A98F30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537DB-8988-5F4E-A8B3-81413CDC5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72B83-D9D2-904C-BF5A-FC609B074104}" type="datetimeFigureOut">
              <a:rPr kumimoji="1" lang="ko-Kore-KR" altLang="en-US" smtClean="0"/>
              <a:t>2021. 6. 17.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ABE35-CD3C-E24D-A0F1-4D7BC52B1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5E690-5404-7745-B1E0-F06A3B48A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30676-EC76-1240-916C-A86C074941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297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76E1135-0D52-2C4A-93EE-275CCE203724}"/>
              </a:ext>
            </a:extLst>
          </p:cNvPr>
          <p:cNvGrpSpPr/>
          <p:nvPr/>
        </p:nvGrpSpPr>
        <p:grpSpPr>
          <a:xfrm>
            <a:off x="2838160" y="2524723"/>
            <a:ext cx="7569122" cy="2775808"/>
            <a:chOff x="2838160" y="2524723"/>
            <a:chExt cx="7569122" cy="277580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5817265-9F1E-5C45-9722-DCD03BDEB5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609"/>
            <a:stretch/>
          </p:blipFill>
          <p:spPr>
            <a:xfrm>
              <a:off x="7191632" y="2660650"/>
              <a:ext cx="3215650" cy="23685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A1E45A5-0D18-1949-B3B9-F2096D772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160" y="2524723"/>
              <a:ext cx="4324417" cy="2775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540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Sungpil Han</dc:creator>
  <cp:lastModifiedBy>Sungpil Han</cp:lastModifiedBy>
  <cp:revision>1</cp:revision>
  <dcterms:created xsi:type="dcterms:W3CDTF">2021-06-16T15:48:31Z</dcterms:created>
  <dcterms:modified xsi:type="dcterms:W3CDTF">2021-06-16T15:50:23Z</dcterms:modified>
</cp:coreProperties>
</file>