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plo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plot!$B$1</c:f>
              <c:strCache>
                <c:ptCount val="1"/>
                <c:pt idx="0">
                  <c:v>CP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plot!$A$2:$A$242</c:f>
              <c:numCache>
                <c:formatCode>General</c:formatCode>
                <c:ptCount val="2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</c:numCache>
            </c:numRef>
          </c:xVal>
          <c:yVal>
            <c:numRef>
              <c:f>plot!$B$2:$B$242</c:f>
              <c:numCache>
                <c:formatCode>General</c:formatCode>
                <c:ptCount val="241"/>
                <c:pt idx="0">
                  <c:v>0</c:v>
                </c:pt>
                <c:pt idx="1">
                  <c:v>441.41908416836998</c:v>
                </c:pt>
                <c:pt idx="2">
                  <c:v>780.02111609888505</c:v>
                </c:pt>
                <c:pt idx="3">
                  <c:v>1034.61788766425</c:v>
                </c:pt>
                <c:pt idx="4">
                  <c:v>1220.8764962126099</c:v>
                </c:pt>
                <c:pt idx="5">
                  <c:v>1351.82213450636</c:v>
                </c:pt>
                <c:pt idx="6">
                  <c:v>1438.2624524801399</c:v>
                </c:pt>
                <c:pt idx="7">
                  <c:v>1489.14549401465</c:v>
                </c:pt>
                <c:pt idx="8">
                  <c:v>1511.8615964396199</c:v>
                </c:pt>
                <c:pt idx="9">
                  <c:v>1512.4976618329999</c:v>
                </c:pt>
                <c:pt idx="10">
                  <c:v>1496.0514014083701</c:v>
                </c:pt>
                <c:pt idx="11">
                  <c:v>1466.61155104831</c:v>
                </c:pt>
                <c:pt idx="12">
                  <c:v>1427.50949120222</c:v>
                </c:pt>
                <c:pt idx="13">
                  <c:v>1381.4466041532501</c:v>
                </c:pt>
                <c:pt idx="14">
                  <c:v>1330.60124685509</c:v>
                </c:pt>
                <c:pt idx="15">
                  <c:v>1276.7184493048601</c:v>
                </c:pt>
                <c:pt idx="16">
                  <c:v>1221.1850933854</c:v>
                </c:pt>
                <c:pt idx="17">
                  <c:v>1165.09282172864</c:v>
                </c:pt>
                <c:pt idx="18">
                  <c:v>1109.2906266167099</c:v>
                </c:pt>
                <c:pt idx="19">
                  <c:v>1054.42878798877</c:v>
                </c:pt>
                <c:pt idx="20">
                  <c:v>1000.9954382341</c:v>
                </c:pt>
                <c:pt idx="21">
                  <c:v>949.34706577378995</c:v>
                </c:pt>
                <c:pt idx="22">
                  <c:v>899.73378687894296</c:v>
                </c:pt>
                <c:pt idx="23">
                  <c:v>852.32033588568299</c:v>
                </c:pt>
                <c:pt idx="24">
                  <c:v>807.20341245830605</c:v>
                </c:pt>
                <c:pt idx="25">
                  <c:v>764.42599721928798</c:v>
                </c:pt>
                <c:pt idx="26">
                  <c:v>723.98911917760302</c:v>
                </c:pt>
                <c:pt idx="27">
                  <c:v>685.86151325503704</c:v>
                </c:pt>
                <c:pt idx="28">
                  <c:v>649.98750434845999</c:v>
                </c:pt>
                <c:pt idx="29">
                  <c:v>616.293408155669</c:v>
                </c:pt>
                <c:pt idx="30">
                  <c:v>584.69273918496401</c:v>
                </c:pt>
                <c:pt idx="31">
                  <c:v>555.09036500397997</c:v>
                </c:pt>
                <c:pt idx="32">
                  <c:v>527.38584131441598</c:v>
                </c:pt>
                <c:pt idx="33">
                  <c:v>501.47605464115202</c:v>
                </c:pt>
                <c:pt idx="34">
                  <c:v>477.25728149843798</c:v>
                </c:pt>
                <c:pt idx="35">
                  <c:v>454.62680118097802</c:v>
                </c:pt>
                <c:pt idx="36">
                  <c:v>433.48409510951802</c:v>
                </c:pt>
                <c:pt idx="37">
                  <c:v>413.73175507963998</c:v>
                </c:pt>
                <c:pt idx="38">
                  <c:v>395.27614223302402</c:v>
                </c:pt>
                <c:pt idx="39">
                  <c:v>378.027821110194</c:v>
                </c:pt>
                <c:pt idx="40">
                  <c:v>361.90184869707502</c:v>
                </c:pt>
                <c:pt idx="41">
                  <c:v>346.81793391858298</c:v>
                </c:pt>
                <c:pt idx="42">
                  <c:v>332.70048081834199</c:v>
                </c:pt>
                <c:pt idx="43">
                  <c:v>319.47856742422499</c:v>
                </c:pt>
                <c:pt idx="44">
                  <c:v>307.08586167521401</c:v>
                </c:pt>
                <c:pt idx="45">
                  <c:v>295.46048286770002</c:v>
                </c:pt>
                <c:pt idx="46">
                  <c:v>284.54484155023601</c:v>
                </c:pt>
                <c:pt idx="47">
                  <c:v>274.28545314611102</c:v>
                </c:pt>
                <c:pt idx="48">
                  <c:v>264.63273005888198</c:v>
                </c:pt>
                <c:pt idx="49">
                  <c:v>255.54077720181499</c:v>
                </c:pt>
                <c:pt idx="50">
                  <c:v>246.96717141374</c:v>
                </c:pt>
                <c:pt idx="51">
                  <c:v>238.872750746305</c:v>
                </c:pt>
                <c:pt idx="52">
                  <c:v>231.22140345136799</c:v>
                </c:pt>
                <c:pt idx="53">
                  <c:v>223.97985948043799</c:v>
                </c:pt>
                <c:pt idx="54">
                  <c:v>217.11749488882501</c:v>
                </c:pt>
                <c:pt idx="55">
                  <c:v>210.60614176581899</c:v>
                </c:pt>
                <c:pt idx="56">
                  <c:v>204.419904808909</c:v>
                </c:pt>
                <c:pt idx="57">
                  <c:v>198.534993714042</c:v>
                </c:pt>
                <c:pt idx="58">
                  <c:v>192.929558372174</c:v>
                </c:pt>
                <c:pt idx="59">
                  <c:v>187.583539460461</c:v>
                </c:pt>
                <c:pt idx="60">
                  <c:v>182.47852644685599</c:v>
                </c:pt>
                <c:pt idx="61">
                  <c:v>177.597623798169</c:v>
                </c:pt>
                <c:pt idx="62">
                  <c:v>172.92532936425999</c:v>
                </c:pt>
                <c:pt idx="63">
                  <c:v>168.447420002999</c:v>
                </c:pt>
                <c:pt idx="64">
                  <c:v>164.150844310059</c:v>
                </c:pt>
                <c:pt idx="65">
                  <c:v>160.023626762812</c:v>
                </c:pt>
                <c:pt idx="66">
                  <c:v>156.054775454702</c:v>
                </c:pt>
                <c:pt idx="67">
                  <c:v>152.23419999721901</c:v>
                </c:pt>
                <c:pt idx="68">
                  <c:v>148.55263480158601</c:v>
                </c:pt>
                <c:pt idx="69">
                  <c:v>145.001567742421</c:v>
                </c:pt>
                <c:pt idx="70">
                  <c:v>141.57317626259101</c:v>
                </c:pt>
                <c:pt idx="71">
                  <c:v>138.26026801481899</c:v>
                </c:pt>
                <c:pt idx="72">
                  <c:v>135.05622559011701</c:v>
                </c:pt>
                <c:pt idx="73">
                  <c:v>131.95495789282899</c:v>
                </c:pt>
                <c:pt idx="74">
                  <c:v>128.95085342136301</c:v>
                </c:pt>
                <c:pt idx="75">
                  <c:v>126.038739239957</c:v>
                </c:pt>
                <c:pt idx="76">
                  <c:v>123.213842909699</c:v>
                </c:pt>
                <c:pt idx="77">
                  <c:v>120.471757115163</c:v>
                </c:pt>
                <c:pt idx="78">
                  <c:v>117.808408373652</c:v>
                </c:pt>
                <c:pt idx="79">
                  <c:v>115.22002811480699</c:v>
                </c:pt>
                <c:pt idx="80">
                  <c:v>112.703125654053</c:v>
                </c:pt>
                <c:pt idx="81">
                  <c:v>110.254464860421</c:v>
                </c:pt>
                <c:pt idx="82">
                  <c:v>107.871041467445</c:v>
                </c:pt>
                <c:pt idx="83">
                  <c:v>105.55006345295099</c:v>
                </c:pt>
                <c:pt idx="84">
                  <c:v>103.288932881736</c:v>
                </c:pt>
                <c:pt idx="85">
                  <c:v>101.08522887689099</c:v>
                </c:pt>
                <c:pt idx="86">
                  <c:v>98.936692803904805</c:v>
                </c:pt>
                <c:pt idx="87">
                  <c:v>96.841214592910106</c:v>
                </c:pt>
                <c:pt idx="88">
                  <c:v>94.796819768303195</c:v>
                </c:pt>
                <c:pt idx="89">
                  <c:v>92.801658586574902</c:v>
                </c:pt>
                <c:pt idx="90">
                  <c:v>90.853995151282305</c:v>
                </c:pt>
                <c:pt idx="91">
                  <c:v>88.952198224409699</c:v>
                </c:pt>
                <c:pt idx="92">
                  <c:v>87.094732720669995</c:v>
                </c:pt>
                <c:pt idx="93">
                  <c:v>85.280151548160902</c:v>
                </c:pt>
                <c:pt idx="94">
                  <c:v>83.507088699393904</c:v>
                </c:pt>
                <c:pt idx="95">
                  <c:v>81.774252862822394</c:v>
                </c:pt>
                <c:pt idx="96">
                  <c:v>80.080421210369806</c:v>
                </c:pt>
                <c:pt idx="97">
                  <c:v>78.424434214797003</c:v>
                </c:pt>
                <c:pt idx="98">
                  <c:v>76.805190851949703</c:v>
                </c:pt>
                <c:pt idx="99">
                  <c:v>75.221643852978502</c:v>
                </c:pt>
                <c:pt idx="100">
                  <c:v>73.672795816732901</c:v>
                </c:pt>
                <c:pt idx="101">
                  <c:v>72.157695605167703</c:v>
                </c:pt>
                <c:pt idx="102">
                  <c:v>70.675434702683702</c:v>
                </c:pt>
                <c:pt idx="103">
                  <c:v>69.225144312256802</c:v>
                </c:pt>
                <c:pt idx="104">
                  <c:v>67.805992479834998</c:v>
                </c:pt>
                <c:pt idx="105">
                  <c:v>66.417181671106604</c:v>
                </c:pt>
                <c:pt idx="106">
                  <c:v>65.057946183199803</c:v>
                </c:pt>
                <c:pt idx="107">
                  <c:v>63.727550169926502</c:v>
                </c:pt>
                <c:pt idx="108">
                  <c:v>62.425285621852403</c:v>
                </c:pt>
                <c:pt idx="109">
                  <c:v>61.150470715464699</c:v>
                </c:pt>
                <c:pt idx="110">
                  <c:v>59.902447941098004</c:v>
                </c:pt>
                <c:pt idx="111">
                  <c:v>58.680582763817299</c:v>
                </c:pt>
                <c:pt idx="112">
                  <c:v>57.484262206329603</c:v>
                </c:pt>
                <c:pt idx="113">
                  <c:v>56.3128935619361</c:v>
                </c:pt>
                <c:pt idx="114">
                  <c:v>55.165903374867</c:v>
                </c:pt>
                <c:pt idx="115">
                  <c:v>54.042736150417298</c:v>
                </c:pt>
                <c:pt idx="116">
                  <c:v>52.942853530714103</c:v>
                </c:pt>
                <c:pt idx="117">
                  <c:v>51.8657333577994</c:v>
                </c:pt>
                <c:pt idx="118">
                  <c:v>50.810868842177896</c:v>
                </c:pt>
                <c:pt idx="119">
                  <c:v>49.777767797149401</c:v>
                </c:pt>
                <c:pt idx="120">
                  <c:v>48.7659519316502</c:v>
                </c:pt>
                <c:pt idx="121">
                  <c:v>47.774956196369097</c:v>
                </c:pt>
                <c:pt idx="122">
                  <c:v>46.8043281783808</c:v>
                </c:pt>
                <c:pt idx="123">
                  <c:v>45.853627499427503</c:v>
                </c:pt>
                <c:pt idx="124">
                  <c:v>44.9224254564528</c:v>
                </c:pt>
                <c:pt idx="125">
                  <c:v>44.010304256880197</c:v>
                </c:pt>
                <c:pt idx="126">
                  <c:v>43.116856887261697</c:v>
                </c:pt>
                <c:pt idx="127">
                  <c:v>42.241686372764697</c:v>
                </c:pt>
                <c:pt idx="128">
                  <c:v>41.384405708324998</c:v>
                </c:pt>
                <c:pt idx="129">
                  <c:v>40.544637166397898</c:v>
                </c:pt>
                <c:pt idx="130">
                  <c:v>39.722012282147901</c:v>
                </c:pt>
                <c:pt idx="131">
                  <c:v>38.916171199747197</c:v>
                </c:pt>
                <c:pt idx="132">
                  <c:v>38.126762705977903</c:v>
                </c:pt>
                <c:pt idx="133">
                  <c:v>37.3534436065815</c:v>
                </c:pt>
                <c:pt idx="134">
                  <c:v>36.595878801339502</c:v>
                </c:pt>
                <c:pt idx="135">
                  <c:v>35.853740683901599</c:v>
                </c:pt>
                <c:pt idx="136">
                  <c:v>35.126709255327498</c:v>
                </c:pt>
                <c:pt idx="137">
                  <c:v>34.414471540789798</c:v>
                </c:pt>
                <c:pt idx="138">
                  <c:v>33.716721737400398</c:v>
                </c:pt>
                <c:pt idx="139">
                  <c:v>33.033160643193597</c:v>
                </c:pt>
                <c:pt idx="140">
                  <c:v>32.363495836923001</c:v>
                </c:pt>
                <c:pt idx="141">
                  <c:v>31.707441114434001</c:v>
                </c:pt>
                <c:pt idx="142">
                  <c:v>31.064716698421002</c:v>
                </c:pt>
                <c:pt idx="143">
                  <c:v>30.435049588845899</c:v>
                </c:pt>
                <c:pt idx="144">
                  <c:v>29.818170098156401</c:v>
                </c:pt>
                <c:pt idx="145">
                  <c:v>29.213817042273998</c:v>
                </c:pt>
                <c:pt idx="146">
                  <c:v>28.6217347476504</c:v>
                </c:pt>
                <c:pt idx="147">
                  <c:v>28.041670205298601</c:v>
                </c:pt>
                <c:pt idx="148">
                  <c:v>27.4733786974267</c:v>
                </c:pt>
                <c:pt idx="149">
                  <c:v>26.9166205819987</c:v>
                </c:pt>
                <c:pt idx="150">
                  <c:v>26.371158340434501</c:v>
                </c:pt>
                <c:pt idx="151">
                  <c:v>25.8367627135076</c:v>
                </c:pt>
                <c:pt idx="152">
                  <c:v>25.313207491336001</c:v>
                </c:pt>
                <c:pt idx="153">
                  <c:v>24.8002719044675</c:v>
                </c:pt>
                <c:pt idx="154">
                  <c:v>24.297739652231002</c:v>
                </c:pt>
                <c:pt idx="155">
                  <c:v>23.8053997999884</c:v>
                </c:pt>
                <c:pt idx="156">
                  <c:v>23.323042741359298</c:v>
                </c:pt>
                <c:pt idx="157">
                  <c:v>22.8504666727261</c:v>
                </c:pt>
                <c:pt idx="158">
                  <c:v>22.387472027863499</c:v>
                </c:pt>
                <c:pt idx="159">
                  <c:v>21.9338645421808</c:v>
                </c:pt>
                <c:pt idx="160">
                  <c:v>21.489452736810598</c:v>
                </c:pt>
                <c:pt idx="161">
                  <c:v>21.054050336928</c:v>
                </c:pt>
                <c:pt idx="162">
                  <c:v>20.627473607027301</c:v>
                </c:pt>
                <c:pt idx="163">
                  <c:v>20.209543916839898</c:v>
                </c:pt>
                <c:pt idx="164">
                  <c:v>19.80008493587</c:v>
                </c:pt>
                <c:pt idx="165">
                  <c:v>19.398925358045599</c:v>
                </c:pt>
                <c:pt idx="166">
                  <c:v>19.005895932982199</c:v>
                </c:pt>
                <c:pt idx="167">
                  <c:v>18.6208323586077</c:v>
                </c:pt>
                <c:pt idx="168">
                  <c:v>18.2435721974507</c:v>
                </c:pt>
                <c:pt idx="169">
                  <c:v>17.873957815293601</c:v>
                </c:pt>
                <c:pt idx="170">
                  <c:v>17.511833354110699</c:v>
                </c:pt>
                <c:pt idx="171">
                  <c:v>17.157047540007301</c:v>
                </c:pt>
                <c:pt idx="172">
                  <c:v>16.809450828651499</c:v>
                </c:pt>
                <c:pt idx="173">
                  <c:v>16.468898039898601</c:v>
                </c:pt>
                <c:pt idx="174">
                  <c:v>16.1352456742088</c:v>
                </c:pt>
                <c:pt idx="175">
                  <c:v>15.8083543976899</c:v>
                </c:pt>
                <c:pt idx="176">
                  <c:v>15.488086506582601</c:v>
                </c:pt>
                <c:pt idx="177">
                  <c:v>15.1743082735063</c:v>
                </c:pt>
                <c:pt idx="178">
                  <c:v>14.866887549820699</c:v>
                </c:pt>
                <c:pt idx="179">
                  <c:v>14.565695984239699</c:v>
                </c:pt>
                <c:pt idx="180">
                  <c:v>14.2706067626777</c:v>
                </c:pt>
                <c:pt idx="181">
                  <c:v>13.98149668786</c:v>
                </c:pt>
                <c:pt idx="182">
                  <c:v>13.6982440584143</c:v>
                </c:pt>
                <c:pt idx="183">
                  <c:v>13.420730625602801</c:v>
                </c:pt>
                <c:pt idx="184">
                  <c:v>13.148839586442501</c:v>
                </c:pt>
                <c:pt idx="185">
                  <c:v>12.882457441519801</c:v>
                </c:pt>
                <c:pt idx="186">
                  <c:v>12.621472091995001</c:v>
                </c:pt>
                <c:pt idx="187">
                  <c:v>12.365774592597299</c:v>
                </c:pt>
                <c:pt idx="188">
                  <c:v>12.115257357347099</c:v>
                </c:pt>
                <c:pt idx="189">
                  <c:v>11.8698158107398</c:v>
                </c:pt>
                <c:pt idx="190">
                  <c:v>11.629346697846501</c:v>
                </c:pt>
                <c:pt idx="191">
                  <c:v>11.393749637495</c:v>
                </c:pt>
                <c:pt idx="192">
                  <c:v>11.1629255256288</c:v>
                </c:pt>
                <c:pt idx="193">
                  <c:v>10.936778007315899</c:v>
                </c:pt>
                <c:pt idx="194">
                  <c:v>10.7152119663702</c:v>
                </c:pt>
                <c:pt idx="195">
                  <c:v>10.4981349106192</c:v>
                </c:pt>
                <c:pt idx="196">
                  <c:v>10.285455546288301</c:v>
                </c:pt>
                <c:pt idx="197">
                  <c:v>10.0770850895157</c:v>
                </c:pt>
                <c:pt idx="198">
                  <c:v>9.8729359186823693</c:v>
                </c:pt>
                <c:pt idx="199">
                  <c:v>9.6729228079409708</c:v>
                </c:pt>
                <c:pt idx="200">
                  <c:v>9.4769616566816808</c:v>
                </c:pt>
                <c:pt idx="201">
                  <c:v>9.2849706556077702</c:v>
                </c:pt>
                <c:pt idx="202">
                  <c:v>9.0968690834994206</c:v>
                </c:pt>
                <c:pt idx="203">
                  <c:v>8.9125784101165699</c:v>
                </c:pt>
                <c:pt idx="204">
                  <c:v>8.7320211576173001</c:v>
                </c:pt>
                <c:pt idx="205">
                  <c:v>8.5551219430308301</c:v>
                </c:pt>
                <c:pt idx="206">
                  <c:v>8.3818064013556004</c:v>
                </c:pt>
                <c:pt idx="207">
                  <c:v>8.2120021704956496</c:v>
                </c:pt>
                <c:pt idx="208">
                  <c:v>8.0456378730219207</c:v>
                </c:pt>
                <c:pt idx="209">
                  <c:v>7.8826440464574796</c:v>
                </c:pt>
                <c:pt idx="210">
                  <c:v>7.7229521807495596</c:v>
                </c:pt>
                <c:pt idx="211">
                  <c:v>7.5664954879488304</c:v>
                </c:pt>
                <c:pt idx="212">
                  <c:v>7.4132084226593999</c:v>
                </c:pt>
                <c:pt idx="213">
                  <c:v>7.2630267778985198</c:v>
                </c:pt>
                <c:pt idx="214">
                  <c:v>7.1158876941489604</c:v>
                </c:pt>
                <c:pt idx="215">
                  <c:v>6.9717294139670702</c:v>
                </c:pt>
                <c:pt idx="216">
                  <c:v>6.8304916983551696</c:v>
                </c:pt>
                <c:pt idx="217">
                  <c:v>6.6921151918781199</c:v>
                </c:pt>
                <c:pt idx="218">
                  <c:v>6.5565421083606701</c:v>
                </c:pt>
                <c:pt idx="219">
                  <c:v>6.4237154785508803</c:v>
                </c:pt>
                <c:pt idx="220">
                  <c:v>6.2935797463460501</c:v>
                </c:pt>
                <c:pt idx="221">
                  <c:v>6.16608039491976</c:v>
                </c:pt>
                <c:pt idx="222">
                  <c:v>6.0411640205257298</c:v>
                </c:pt>
                <c:pt idx="223">
                  <c:v>5.9187782908968698</c:v>
                </c:pt>
                <c:pt idx="224">
                  <c:v>5.7988719341416601</c:v>
                </c:pt>
                <c:pt idx="225">
                  <c:v>5.6813947272250998</c:v>
                </c:pt>
                <c:pt idx="226">
                  <c:v>5.5662974547284803</c:v>
                </c:pt>
                <c:pt idx="227">
                  <c:v>5.4535318984439796</c:v>
                </c:pt>
                <c:pt idx="228">
                  <c:v>5.3430508265346699</c:v>
                </c:pt>
                <c:pt idx="229">
                  <c:v>5.23480795473073</c:v>
                </c:pt>
                <c:pt idx="230">
                  <c:v>5.1287579365773004</c:v>
                </c:pt>
                <c:pt idx="231">
                  <c:v>5.0248563532319803</c:v>
                </c:pt>
                <c:pt idx="232">
                  <c:v>4.92305967695488</c:v>
                </c:pt>
                <c:pt idx="233">
                  <c:v>4.8233252619673497</c:v>
                </c:pt>
                <c:pt idx="234">
                  <c:v>4.7256113348481001</c:v>
                </c:pt>
                <c:pt idx="235">
                  <c:v>4.6298769601831404</c:v>
                </c:pt>
                <c:pt idx="236">
                  <c:v>4.5360820319956598</c:v>
                </c:pt>
                <c:pt idx="237">
                  <c:v>4.4441872647049703</c:v>
                </c:pt>
                <c:pt idx="238">
                  <c:v>4.3541541608094096</c:v>
                </c:pt>
                <c:pt idx="239">
                  <c:v>4.2659450028508896</c:v>
                </c:pt>
                <c:pt idx="240">
                  <c:v>4.1795228449027801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90-47A7-BDBF-23EC3E42CF57}"/>
            </c:ext>
          </c:extLst>
        </c:ser>
        <c:ser>
          <c:idx val="1"/>
          <c:order val="1"/>
          <c:tx>
            <c:strRef>
              <c:f>plot!$C$1</c:f>
              <c:strCache>
                <c:ptCount val="1"/>
                <c:pt idx="0">
                  <c:v>CP</c:v>
                </c:pt>
              </c:strCache>
            </c:strRef>
          </c:tx>
          <c:spPr>
            <a:ln w="3810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plot!$A$2:$A$242</c:f>
              <c:numCache>
                <c:formatCode>General</c:formatCode>
                <c:ptCount val="2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</c:numCache>
            </c:numRef>
          </c:xVal>
          <c:yVal>
            <c:numRef>
              <c:f>plot!$C$2:$C$242</c:f>
              <c:numCache>
                <c:formatCode>General</c:formatCode>
                <c:ptCount val="241"/>
                <c:pt idx="0">
                  <c:v>0</c:v>
                </c:pt>
                <c:pt idx="1">
                  <c:v>186.506736925924</c:v>
                </c:pt>
                <c:pt idx="2">
                  <c:v>347.95197474628702</c:v>
                </c:pt>
                <c:pt idx="3">
                  <c:v>487.007368595873</c:v>
                </c:pt>
                <c:pt idx="4">
                  <c:v>606.07911523773896</c:v>
                </c:pt>
                <c:pt idx="5">
                  <c:v>707.33361078707901</c:v>
                </c:pt>
                <c:pt idx="6">
                  <c:v>792.72070458938504</c:v>
                </c:pt>
                <c:pt idx="7">
                  <c:v>863.99474444056295</c:v>
                </c:pt>
                <c:pt idx="8">
                  <c:v>922.73353691513398</c:v>
                </c:pt>
                <c:pt idx="9">
                  <c:v>970.35552067786102</c:v>
                </c:pt>
                <c:pt idx="10">
                  <c:v>1008.13532351964</c:v>
                </c:pt>
                <c:pt idx="11">
                  <c:v>1037.21777007996</c:v>
                </c:pt>
                <c:pt idx="12">
                  <c:v>1058.6305821881199</c:v>
                </c:pt>
                <c:pt idx="13">
                  <c:v>1073.29583695376</c:v>
                </c:pt>
                <c:pt idx="14">
                  <c:v>1082.0403250531299</c:v>
                </c:pt>
                <c:pt idx="15">
                  <c:v>1085.6049146942401</c:v>
                </c:pt>
                <c:pt idx="16">
                  <c:v>1084.6530201876899</c:v>
                </c:pt>
                <c:pt idx="17">
                  <c:v>1079.7782317538799</c:v>
                </c:pt>
                <c:pt idx="18">
                  <c:v>1071.5112317404801</c:v>
                </c:pt>
                <c:pt idx="19">
                  <c:v>1060.3260321595999</c:v>
                </c:pt>
                <c:pt idx="20">
                  <c:v>1046.6456110961301</c:v>
                </c:pt>
                <c:pt idx="21">
                  <c:v>1030.8469928634499</c:v>
                </c:pt>
                <c:pt idx="22">
                  <c:v>1013.26585457069</c:v>
                </c:pt>
                <c:pt idx="23">
                  <c:v>994.20066781647699</c:v>
                </c:pt>
                <c:pt idx="24">
                  <c:v>973.91645180170201</c:v>
                </c:pt>
                <c:pt idx="25">
                  <c:v>952.64815140704798</c:v>
                </c:pt>
                <c:pt idx="26">
                  <c:v>930.60368878726297</c:v>
                </c:pt>
                <c:pt idx="27">
                  <c:v>907.96671940012902</c:v>
                </c:pt>
                <c:pt idx="28">
                  <c:v>884.89911654751097</c:v>
                </c:pt>
                <c:pt idx="29">
                  <c:v>861.54321143032701</c:v>
                </c:pt>
                <c:pt idx="30">
                  <c:v>838.02382156185797</c:v>
                </c:pt>
                <c:pt idx="31">
                  <c:v>814.45006103887795</c:v>
                </c:pt>
                <c:pt idx="32">
                  <c:v>790.91699763085398</c:v>
                </c:pt>
                <c:pt idx="33">
                  <c:v>767.50712422478705</c:v>
                </c:pt>
                <c:pt idx="34">
                  <c:v>744.29169887460603</c:v>
                </c:pt>
                <c:pt idx="35">
                  <c:v>721.33194356038302</c:v>
                </c:pt>
                <c:pt idx="36">
                  <c:v>698.680128722071</c:v>
                </c:pt>
                <c:pt idx="37">
                  <c:v>676.38054740030304</c:v>
                </c:pt>
                <c:pt idx="38">
                  <c:v>654.47039081368803</c:v>
                </c:pt>
                <c:pt idx="39">
                  <c:v>632.98053950453004</c:v>
                </c:pt>
                <c:pt idx="40">
                  <c:v>611.93627025123703</c:v>
                </c:pt>
                <c:pt idx="41">
                  <c:v>591.35789599048803</c:v>
                </c:pt>
                <c:pt idx="42">
                  <c:v>571.26133729463697</c:v>
                </c:pt>
                <c:pt idx="43">
                  <c:v>551.65863746030402</c:v>
                </c:pt>
                <c:pt idx="44">
                  <c:v>532.558420577172</c:v>
                </c:pt>
                <c:pt idx="45">
                  <c:v>513.96631324791497</c:v>
                </c:pt>
                <c:pt idx="46">
                  <c:v>495.88530995535501</c:v>
                </c:pt>
                <c:pt idx="47">
                  <c:v>478.31610393169302</c:v>
                </c:pt>
                <c:pt idx="48">
                  <c:v>461.257392068147</c:v>
                </c:pt>
                <c:pt idx="49">
                  <c:v>444.70613554041302</c:v>
                </c:pt>
                <c:pt idx="50">
                  <c:v>428.65779668154897</c:v>
                </c:pt>
                <c:pt idx="51">
                  <c:v>413.10655736509801</c:v>
                </c:pt>
                <c:pt idx="52">
                  <c:v>398.04550275217701</c:v>
                </c:pt>
                <c:pt idx="53">
                  <c:v>383.46679277561799</c:v>
                </c:pt>
                <c:pt idx="54">
                  <c:v>369.36181086325399</c:v>
                </c:pt>
                <c:pt idx="55">
                  <c:v>355.72130062771799</c:v>
                </c:pt>
                <c:pt idx="56">
                  <c:v>342.53548022413702</c:v>
                </c:pt>
                <c:pt idx="57">
                  <c:v>329.79414861571502</c:v>
                </c:pt>
                <c:pt idx="58">
                  <c:v>317.48678088391199</c:v>
                </c:pt>
                <c:pt idx="59">
                  <c:v>305.60260627560598</c:v>
                </c:pt>
                <c:pt idx="60">
                  <c:v>294.13068176274697</c:v>
                </c:pt>
                <c:pt idx="61">
                  <c:v>283.05995739317501</c:v>
                </c:pt>
                <c:pt idx="62">
                  <c:v>272.37932831829698</c:v>
                </c:pt>
                <c:pt idx="63">
                  <c:v>262.077684716573</c:v>
                </c:pt>
                <c:pt idx="64">
                  <c:v>252.14395551356</c:v>
                </c:pt>
                <c:pt idx="65">
                  <c:v>242.567141815675</c:v>
                </c:pt>
                <c:pt idx="66">
                  <c:v>233.33634980120499</c:v>
                </c:pt>
                <c:pt idx="67">
                  <c:v>224.44081899686799</c:v>
                </c:pt>
                <c:pt idx="68">
                  <c:v>215.86994248974401</c:v>
                </c:pt>
                <c:pt idx="69">
                  <c:v>207.61328764917599</c:v>
                </c:pt>
                <c:pt idx="70">
                  <c:v>199.66061342999399</c:v>
                </c:pt>
                <c:pt idx="71">
                  <c:v>192.001881024867</c:v>
                </c:pt>
                <c:pt idx="72">
                  <c:v>184.627267661834</c:v>
                </c:pt>
                <c:pt idx="73">
                  <c:v>177.52717265950099</c:v>
                </c:pt>
                <c:pt idx="74">
                  <c:v>170.69222527147599</c:v>
                </c:pt>
                <c:pt idx="75">
                  <c:v>164.11329054659601</c:v>
                </c:pt>
                <c:pt idx="76">
                  <c:v>157.78147072156801</c:v>
                </c:pt>
                <c:pt idx="77">
                  <c:v>151.68810840095301</c:v>
                </c:pt>
                <c:pt idx="78">
                  <c:v>145.82478826187</c:v>
                </c:pt>
                <c:pt idx="79">
                  <c:v>140.183334929577</c:v>
                </c:pt>
                <c:pt idx="80">
                  <c:v>134.75581424817699</c:v>
                </c:pt>
                <c:pt idx="81">
                  <c:v>129.534529544554</c:v>
                </c:pt>
                <c:pt idx="82">
                  <c:v>124.512020144842</c:v>
                </c:pt>
                <c:pt idx="83">
                  <c:v>119.681059042703</c:v>
                </c:pt>
                <c:pt idx="84">
                  <c:v>115.034647932806</c:v>
                </c:pt>
                <c:pt idx="85">
                  <c:v>110.566014192417</c:v>
                </c:pt>
                <c:pt idx="86">
                  <c:v>106.26860724394299</c:v>
                </c:pt>
                <c:pt idx="87">
                  <c:v>102.136092570635</c:v>
                </c:pt>
                <c:pt idx="88">
                  <c:v>98.162348722398093</c:v>
                </c:pt>
                <c:pt idx="89">
                  <c:v>94.341460935613995</c:v>
                </c:pt>
                <c:pt idx="90">
                  <c:v>90.667716835496904</c:v>
                </c:pt>
                <c:pt idx="91">
                  <c:v>87.135601789533197</c:v>
                </c:pt>
                <c:pt idx="92">
                  <c:v>83.739792601329199</c:v>
                </c:pt>
                <c:pt idx="93">
                  <c:v>80.475152932940404</c:v>
                </c:pt>
                <c:pt idx="94">
                  <c:v>77.336728486327402</c:v>
                </c:pt>
                <c:pt idx="95">
                  <c:v>74.319740764621898</c:v>
                </c:pt>
                <c:pt idx="96">
                  <c:v>71.419582449047496</c:v>
                </c:pt>
                <c:pt idx="97">
                  <c:v>68.631812610380706</c:v>
                </c:pt>
                <c:pt idx="98">
                  <c:v>65.952150692966796</c:v>
                </c:pt>
                <c:pt idx="99">
                  <c:v>63.376471999708599</c:v>
                </c:pt>
                <c:pt idx="100">
                  <c:v>60.900803065866498</c:v>
                </c:pt>
                <c:pt idx="101">
                  <c:v>58.521315960761697</c:v>
                </c:pt>
                <c:pt idx="102">
                  <c:v>56.234323978822502</c:v>
                </c:pt>
                <c:pt idx="103">
                  <c:v>54.036277258054099</c:v>
                </c:pt>
                <c:pt idx="104">
                  <c:v>51.923757465658802</c:v>
                </c:pt>
                <c:pt idx="105">
                  <c:v>49.893473805868602</c:v>
                </c:pt>
                <c:pt idx="106">
                  <c:v>47.942258469884798</c:v>
                </c:pt>
                <c:pt idx="107">
                  <c:v>46.067062760469902</c:v>
                </c:pt>
                <c:pt idx="108">
                  <c:v>44.2649523058355</c:v>
                </c:pt>
                <c:pt idx="109">
                  <c:v>42.533103459346499</c:v>
                </c:pt>
                <c:pt idx="110">
                  <c:v>40.868799221707597</c:v>
                </c:pt>
                <c:pt idx="111">
                  <c:v>39.269425779282102</c:v>
                </c:pt>
                <c:pt idx="112">
                  <c:v>37.732468237499504</c:v>
                </c:pt>
                <c:pt idx="113">
                  <c:v>36.255507428703602</c:v>
                </c:pt>
                <c:pt idx="114">
                  <c:v>34.836216298840803</c:v>
                </c:pt>
                <c:pt idx="115">
                  <c:v>33.4723568593922</c:v>
                </c:pt>
                <c:pt idx="116">
                  <c:v>32.1617764118349</c:v>
                </c:pt>
                <c:pt idx="117">
                  <c:v>30.902404762947999</c:v>
                </c:pt>
                <c:pt idx="118">
                  <c:v>29.692251096822002</c:v>
                </c:pt>
                <c:pt idx="119">
                  <c:v>28.529401030334199</c:v>
                </c:pt>
                <c:pt idx="120">
                  <c:v>27.412013771141702</c:v>
                </c:pt>
                <c:pt idx="121">
                  <c:v>26.338319372344898</c:v>
                </c:pt>
                <c:pt idx="122">
                  <c:v>25.3066160814485</c:v>
                </c:pt>
                <c:pt idx="123">
                  <c:v>24.315267699880899</c:v>
                </c:pt>
                <c:pt idx="124">
                  <c:v>23.3627014380791</c:v>
                </c:pt>
                <c:pt idx="125">
                  <c:v>22.447404970014901</c:v>
                </c:pt>
                <c:pt idx="126">
                  <c:v>21.5679247661764</c:v>
                </c:pt>
                <c:pt idx="127">
                  <c:v>20.7228632564535</c:v>
                </c:pt>
                <c:pt idx="128">
                  <c:v>19.910877308075499</c:v>
                </c:pt>
                <c:pt idx="129">
                  <c:v>19.1306755572651</c:v>
                </c:pt>
                <c:pt idx="130">
                  <c:v>18.381017027668701</c:v>
                </c:pt>
                <c:pt idx="131">
                  <c:v>17.660708620341399</c:v>
                </c:pt>
                <c:pt idx="132">
                  <c:v>16.9686038634038</c:v>
                </c:pt>
                <c:pt idx="133">
                  <c:v>16.303600551498899</c:v>
                </c:pt>
                <c:pt idx="134">
                  <c:v>15.6646396169536</c:v>
                </c:pt>
                <c:pt idx="135">
                  <c:v>15.050702909050999</c:v>
                </c:pt>
                <c:pt idx="136">
                  <c:v>14.4608121815159</c:v>
                </c:pt>
                <c:pt idx="137">
                  <c:v>13.894026998526</c:v>
                </c:pt>
                <c:pt idx="138">
                  <c:v>13.349443831954201</c:v>
                </c:pt>
                <c:pt idx="139">
                  <c:v>12.826194086247799</c:v>
                </c:pt>
                <c:pt idx="140">
                  <c:v>12.323443298627</c:v>
                </c:pt>
                <c:pt idx="141">
                  <c:v>11.8403892730898</c:v>
                </c:pt>
                <c:pt idx="142">
                  <c:v>11.376261375293801</c:v>
                </c:pt>
                <c:pt idx="143">
                  <c:v>10.9303187722902</c:v>
                </c:pt>
                <c:pt idx="144">
                  <c:v>10.5018498113101</c:v>
                </c:pt>
                <c:pt idx="145">
                  <c:v>10.090170359948701</c:v>
                </c:pt>
                <c:pt idx="146">
                  <c:v>9.69462326260164</c:v>
                </c:pt>
                <c:pt idx="147">
                  <c:v>9.3145767715843402</c:v>
                </c:pt>
                <c:pt idx="148">
                  <c:v>8.9494240824142395</c:v>
                </c:pt>
                <c:pt idx="149">
                  <c:v>8.5985818418835294</c:v>
                </c:pt>
                <c:pt idx="150">
                  <c:v>8.2614896737062402</c:v>
                </c:pt>
                <c:pt idx="151">
                  <c:v>7.9376090939484598</c:v>
                </c:pt>
                <c:pt idx="152">
                  <c:v>7.6264226198848597</c:v>
                </c:pt>
                <c:pt idx="153">
                  <c:v>7.3274331916083799</c:v>
                </c:pt>
                <c:pt idx="154">
                  <c:v>7.0401627093748402</c:v>
                </c:pt>
                <c:pt idx="155">
                  <c:v>6.7641522370364999</c:v>
                </c:pt>
                <c:pt idx="156">
                  <c:v>6.4989606321961597</c:v>
                </c:pt>
                <c:pt idx="157">
                  <c:v>6.2441640627525601</c:v>
                </c:pt>
                <c:pt idx="158">
                  <c:v>5.9993552141211</c:v>
                </c:pt>
                <c:pt idx="159">
                  <c:v>5.76414277620768</c:v>
                </c:pt>
                <c:pt idx="160">
                  <c:v>5.5381507110072903</c:v>
                </c:pt>
                <c:pt idx="161">
                  <c:v>5.3210176987375197</c:v>
                </c:pt>
                <c:pt idx="162">
                  <c:v>5.1123966107254404</c:v>
                </c:pt>
                <c:pt idx="163">
                  <c:v>4.9119538515587999</c:v>
                </c:pt>
                <c:pt idx="164">
                  <c:v>4.7193689429095196</c:v>
                </c:pt>
                <c:pt idx="165">
                  <c:v>4.5343339048245603</c:v>
                </c:pt>
                <c:pt idx="166">
                  <c:v>4.3565528665564797</c:v>
                </c:pt>
                <c:pt idx="167">
                  <c:v>4.1857415115439602</c:v>
                </c:pt>
                <c:pt idx="168">
                  <c:v>4.0216266579071496</c:v>
                </c:pt>
                <c:pt idx="169">
                  <c:v>3.8639458586266699</c:v>
                </c:pt>
                <c:pt idx="170">
                  <c:v>3.7124469042143899</c:v>
                </c:pt>
                <c:pt idx="171">
                  <c:v>3.56688750625977</c:v>
                </c:pt>
                <c:pt idx="172">
                  <c:v>3.42703483011634</c:v>
                </c:pt>
                <c:pt idx="173">
                  <c:v>3.2926651993485998</c:v>
                </c:pt>
                <c:pt idx="174">
                  <c:v>3.1635636676689001</c:v>
                </c:pt>
                <c:pt idx="175">
                  <c:v>3.0395237424250001</c:v>
                </c:pt>
                <c:pt idx="176">
                  <c:v>2.9203469998807301</c:v>
                </c:pt>
                <c:pt idx="177">
                  <c:v>2.8058427911232</c:v>
                </c:pt>
                <c:pt idx="178">
                  <c:v>2.69582796039714</c:v>
                </c:pt>
                <c:pt idx="179">
                  <c:v>2.59012650119677</c:v>
                </c:pt>
                <c:pt idx="180">
                  <c:v>2.4885693317730202</c:v>
                </c:pt>
                <c:pt idx="181">
                  <c:v>2.3909939709638599</c:v>
                </c:pt>
                <c:pt idx="182">
                  <c:v>2.2972443303355901</c:v>
                </c:pt>
                <c:pt idx="183">
                  <c:v>2.2071704154366798</c:v>
                </c:pt>
                <c:pt idx="184">
                  <c:v>2.1206281333046402</c:v>
                </c:pt>
                <c:pt idx="185">
                  <c:v>2.0374790171593902</c:v>
                </c:pt>
                <c:pt idx="186">
                  <c:v>1.9575900481937401</c:v>
                </c:pt>
                <c:pt idx="187">
                  <c:v>1.88083340181457</c:v>
                </c:pt>
                <c:pt idx="188">
                  <c:v>1.8070862827218299</c:v>
                </c:pt>
                <c:pt idx="189">
                  <c:v>1.7362306909532601</c:v>
                </c:pt>
                <c:pt idx="190">
                  <c:v>1.6681532693282499</c:v>
                </c:pt>
                <c:pt idx="191">
                  <c:v>1.6027450877012199</c:v>
                </c:pt>
                <c:pt idx="192">
                  <c:v>1.53990150188856</c:v>
                </c:pt>
                <c:pt idx="193">
                  <c:v>1.47952195468593</c:v>
                </c:pt>
                <c:pt idx="194">
                  <c:v>1.4215098454358099</c:v>
                </c:pt>
                <c:pt idx="195">
                  <c:v>1.3657723465037801</c:v>
                </c:pt>
                <c:pt idx="196">
                  <c:v>1.3122202826764</c:v>
                </c:pt>
                <c:pt idx="197">
                  <c:v>1.26076796192229</c:v>
                </c:pt>
                <c:pt idx="198">
                  <c:v>1.2113330638438</c:v>
                </c:pt>
                <c:pt idx="199">
                  <c:v>1.16383648366155</c:v>
                </c:pt>
                <c:pt idx="200">
                  <c:v>1.1182022289829201</c:v>
                </c:pt>
                <c:pt idx="201">
                  <c:v>1.0743572777904999</c:v>
                </c:pt>
                <c:pt idx="202">
                  <c:v>1.0322314744753101</c:v>
                </c:pt>
                <c:pt idx="203">
                  <c:v>0.99175741829905295</c:v>
                </c:pt>
                <c:pt idx="204">
                  <c:v>0.95287033906237395</c:v>
                </c:pt>
                <c:pt idx="205">
                  <c:v>0.91550802296648004</c:v>
                </c:pt>
                <c:pt idx="206">
                  <c:v>0.87961067408804505</c:v>
                </c:pt>
                <c:pt idx="207">
                  <c:v>0.84512085789805103</c:v>
                </c:pt>
                <c:pt idx="208">
                  <c:v>0.81198340106739697</c:v>
                </c:pt>
                <c:pt idx="209">
                  <c:v>0.78014525053751205</c:v>
                </c:pt>
                <c:pt idx="210">
                  <c:v>0.74955547342151096</c:v>
                </c:pt>
                <c:pt idx="211">
                  <c:v>0.72016512544856004</c:v>
                </c:pt>
                <c:pt idx="212">
                  <c:v>0.69192717441981799</c:v>
                </c:pt>
                <c:pt idx="213">
                  <c:v>0.66479643864163895</c:v>
                </c:pt>
                <c:pt idx="214">
                  <c:v>0.63872950275350004</c:v>
                </c:pt>
                <c:pt idx="215">
                  <c:v>0.61368465566981001</c:v>
                </c:pt>
                <c:pt idx="216">
                  <c:v>0.58962182432314203</c:v>
                </c:pt>
                <c:pt idx="217">
                  <c:v>0.56650249986960999</c:v>
                </c:pt>
                <c:pt idx="218">
                  <c:v>0.54428969342817701</c:v>
                </c:pt>
                <c:pt idx="219">
                  <c:v>0.52294785342876204</c:v>
                </c:pt>
                <c:pt idx="220">
                  <c:v>0.50244283272608703</c:v>
                </c:pt>
                <c:pt idx="221">
                  <c:v>0.482741828801524</c:v>
                </c:pt>
                <c:pt idx="222">
                  <c:v>0.46381329882080502</c:v>
                </c:pt>
                <c:pt idx="223">
                  <c:v>0.44562696147786601</c:v>
                </c:pt>
                <c:pt idx="224">
                  <c:v>0.42815371759221099</c:v>
                </c:pt>
                <c:pt idx="225">
                  <c:v>0.41136560474960499</c:v>
                </c:pt>
                <c:pt idx="226">
                  <c:v>0.39523576084494499</c:v>
                </c:pt>
                <c:pt idx="227">
                  <c:v>0.37973837324877102</c:v>
                </c:pt>
                <c:pt idx="228">
                  <c:v>0.364848645063863</c:v>
                </c:pt>
                <c:pt idx="229">
                  <c:v>0.35054274816687803</c:v>
                </c:pt>
                <c:pt idx="230">
                  <c:v>0.33679779208851401</c:v>
                </c:pt>
                <c:pt idx="231">
                  <c:v>0.32359178065432498</c:v>
                </c:pt>
                <c:pt idx="232">
                  <c:v>0.31090358325067502</c:v>
                </c:pt>
                <c:pt idx="233">
                  <c:v>0.29871289482132402</c:v>
                </c:pt>
                <c:pt idx="234">
                  <c:v>0.28700020930417902</c:v>
                </c:pt>
                <c:pt idx="235">
                  <c:v>0.27574678320182999</c:v>
                </c:pt>
                <c:pt idx="236">
                  <c:v>0.264934608855868</c:v>
                </c:pt>
                <c:pt idx="237">
                  <c:v>0.25454638581458799</c:v>
                </c:pt>
                <c:pt idx="238">
                  <c:v>0.244565488916268</c:v>
                </c:pt>
                <c:pt idx="239">
                  <c:v>0.23497594951995099</c:v>
                </c:pt>
                <c:pt idx="240">
                  <c:v>0.22576241883932699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90-47A7-BDBF-23EC3E42C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4432799"/>
        <c:axId val="1414431967"/>
      </c:scatterChart>
      <c:valAx>
        <c:axId val="1414432799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ore-KR"/>
          </a:p>
        </c:txPr>
        <c:crossAx val="1414431967"/>
        <c:crosses val="autoZero"/>
        <c:crossBetween val="midCat"/>
      </c:valAx>
      <c:valAx>
        <c:axId val="141443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ore-KR"/>
          </a:p>
        </c:txPr>
        <c:crossAx val="1414432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1FDB7-AC22-4E6B-B6EA-DFE417F4E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D738B8-F2A4-4626-AD48-86D5B0FC2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2A629-FD44-42C8-AC06-77C6B974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D528C-59A2-4A78-9F1B-0D24CE4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865E5-FECF-4354-9D2A-44A3D8D5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1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2217-B28C-4E2D-8D6C-3C1AED6A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80F56-EC35-4D66-9B47-A2AE5A5B4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D8F26-B25D-4685-8E93-CD742B95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7D7B9-D81C-4E81-8731-6DA3167C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00FD5-648E-4349-B4B2-2BCD00F9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13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97DB7E-15F6-4F1C-A3FC-AB2D1B799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00672-66D1-4995-A9A0-9584029B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88989-100A-48FF-83C4-FBE9D183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50C51-40BB-4AD8-B97F-5D6AC87A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3C4C9-46B1-44DA-A06C-1F945D69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4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A9BFE-2DA9-4192-ABB7-88909D33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FA9EF-ADEC-4192-B2EE-5FB486AB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8955D-8F5C-4B8E-B32C-609359F5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A151F-B8EB-49D7-B807-167AB67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D74B7-ED3B-4997-8D60-C95A0E47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6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4233B-3541-4682-BF3E-DB15DD7C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3BCCC-7F57-45C7-9E5B-3F0DBC35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6E3C4-F9B7-4D03-A5C5-B4051F24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D1D09-3710-44ED-979F-A1B61A69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92454-7880-4474-8CD7-2AD891A9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3668C-1C07-47B5-8247-5465ABFE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AAFD4-5048-44EB-BE8D-D0AE8E8FB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082EC-EB07-4F47-991B-0EDBFC10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85DD6-7965-4DDC-A42F-1654E9BE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7DF2A-6923-4530-987B-43433DB1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C2784-4DD4-4AB0-B0D7-8A96B3CD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4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9D8EB-6CA6-48E1-AB49-8265DADE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47659-897B-4122-8B68-15086D44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2C472-C514-4E5D-8DAC-7589CC2C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9E6682-9599-47E2-91B2-C9358B0C2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11ADEB-4F81-4D13-A54E-5D5E9C2B1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B874E-971D-48D3-BF58-2B60254A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1B73EF-DE3F-40ED-8B39-347C82EB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1E8C89-90FC-4FC8-90D9-E6CD24C9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CB665-C4C6-4F65-8EA4-94A52D73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5234B2-8C49-49D1-99D1-084C5642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843511-0904-4763-8A76-FDC98CE5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A85EB-C4BE-437F-AD67-4751A849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A02C8E-69DD-4554-8582-8F1452D7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57D4D-647E-4995-80BB-E676ABD8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28F23-A1E2-470F-8E24-41734354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8C47C-C33C-4578-948C-42E9D0E0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5DA40-985F-477E-B119-8BB5D6EC2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27A3C-C301-4795-8C21-B3CF3D7D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79052-F375-4F46-A177-854964BB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97F5E-D3D5-4303-ACAB-06D0F5E1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F80D4-0F44-4336-9CAD-4E1D1D56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56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B8E58-DDDA-4CA0-9980-AD468AAE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BD1699-4450-43CA-BF45-79C15ECF8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2EA8B-EB63-4929-8824-1D7D90E68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9DE39-5A6E-4425-83FA-3DA67B12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21AA2-4193-47E8-A90D-F80BC3B9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E90D-8D4C-4607-985D-3A102F72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C83F4-0BC1-48A2-AD63-703B2255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4E6BA-199F-443E-B5F0-FF2B2D4E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6EC0C-ED53-4205-947A-1FF8B6919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69B2-7F57-4989-AAB3-919B56AC4164}" type="datetimeFigureOut">
              <a:rPr lang="ko-KR" altLang="en-US" smtClean="0"/>
              <a:t>2021. 9. 9.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052F6-6629-4D17-B390-3241CD347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133BF-6694-4F95-8138-84BDEBDFE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768D-52BB-41BC-A3B1-8F02D910C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5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5F0605A-8C66-435D-8007-E5CAEEB64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76300"/>
              </p:ext>
            </p:extLst>
          </p:nvPr>
        </p:nvGraphicFramePr>
        <p:xfrm>
          <a:off x="1614487" y="552450"/>
          <a:ext cx="8963025" cy="575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964D20-B88A-43F5-B405-680339B16FEE}"/>
              </a:ext>
            </a:extLst>
          </p:cNvPr>
          <p:cNvSpPr txBox="1"/>
          <p:nvPr/>
        </p:nvSpPr>
        <p:spPr>
          <a:xfrm>
            <a:off x="2258008" y="6305550"/>
            <a:ext cx="810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Time after dose 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3CF18-94FE-4388-83D9-E493F1111B2C}"/>
              </a:ext>
            </a:extLst>
          </p:cNvPr>
          <p:cNvSpPr txBox="1"/>
          <p:nvPr/>
        </p:nvSpPr>
        <p:spPr>
          <a:xfrm rot="16200000">
            <a:off x="-646822" y="3156275"/>
            <a:ext cx="415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Plasma concentration (ng/mL)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CCD62-CDAC-47CE-8FB0-103881697245}"/>
              </a:ext>
            </a:extLst>
          </p:cNvPr>
          <p:cNvSpPr txBox="1"/>
          <p:nvPr/>
        </p:nvSpPr>
        <p:spPr>
          <a:xfrm>
            <a:off x="3996611" y="741077"/>
            <a:ext cx="209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Drug A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84181-6BF9-4F06-AF21-883A1FF18491}"/>
              </a:ext>
            </a:extLst>
          </p:cNvPr>
          <p:cNvSpPr txBox="1"/>
          <p:nvPr/>
        </p:nvSpPr>
        <p:spPr>
          <a:xfrm>
            <a:off x="3996611" y="2697502"/>
            <a:ext cx="209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Drug B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ED796A-19DE-48CF-BF65-269013289F6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789853" y="1002687"/>
            <a:ext cx="1206758" cy="49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A61DC7-D288-44EC-B8CD-67D637E1781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489649" y="2959112"/>
            <a:ext cx="506962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8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한승훈</dc:creator>
  <cp:lastModifiedBy>Sungpil Han</cp:lastModifiedBy>
  <cp:revision>1</cp:revision>
  <dcterms:created xsi:type="dcterms:W3CDTF">2021-09-09T03:38:49Z</dcterms:created>
  <dcterms:modified xsi:type="dcterms:W3CDTF">2021-09-09T13:50:48Z</dcterms:modified>
</cp:coreProperties>
</file>