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30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8376-5A06-4902-AD31-BDA666A79930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1FE33B-CBCD-49D2-BB77-589B073006CD}"/>
              </a:ext>
            </a:extLst>
          </p:cNvPr>
          <p:cNvSpPr/>
          <p:nvPr/>
        </p:nvSpPr>
        <p:spPr>
          <a:xfrm>
            <a:off x="0" y="1595335"/>
            <a:ext cx="12192000" cy="3848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65ED42-1047-4B0F-93CD-63A94B0DF4DE}"/>
              </a:ext>
            </a:extLst>
          </p:cNvPr>
          <p:cNvSpPr/>
          <p:nvPr/>
        </p:nvSpPr>
        <p:spPr>
          <a:xfrm>
            <a:off x="858982" y="2882529"/>
            <a:ext cx="10821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elvetica Neue"/>
              </a:rPr>
              <a:t>신약개발을 위한 실전 </a:t>
            </a:r>
            <a:r>
              <a:rPr lang="ko-KR" altLang="en-US" sz="6600" b="1" dirty="0" err="1">
                <a:solidFill>
                  <a:schemeClr val="bg1"/>
                </a:solidFill>
                <a:latin typeface="Helvetica Neue"/>
              </a:rPr>
              <a:t>약동학</a:t>
            </a:r>
            <a:r>
              <a:rPr lang="ko-KR" altLang="en-US" sz="6600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Helvetica Neue"/>
              </a:rPr>
              <a:t>II</a:t>
            </a:r>
            <a:endParaRPr lang="ko-KR" altLang="en-US" sz="66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2" name="Picture 2" descr="Tree, Plant, Vegetation, Nature, Silhouette, Ecology">
            <a:extLst>
              <a:ext uri="{FF2B5EF4-FFF2-40B4-BE49-F238E27FC236}">
                <a16:creationId xmlns:a16="http://schemas.microsoft.com/office/drawing/2014/main" id="{23BAF679-0E73-44F7-9B52-F1C9FE4A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56" y="5887562"/>
            <a:ext cx="9923288" cy="76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5C0-5682-4FDC-AA68-6DEE7DA7C26C}"/>
              </a:ext>
            </a:extLst>
          </p:cNvPr>
          <p:cNvSpPr/>
          <p:nvPr/>
        </p:nvSpPr>
        <p:spPr>
          <a:xfrm>
            <a:off x="3881635" y="4216000"/>
            <a:ext cx="9932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elvetica Neue"/>
              </a:rPr>
              <a:t>ADME</a:t>
            </a:r>
            <a:r>
              <a:rPr lang="ko-KR" altLang="en-US" sz="4000" dirty="0">
                <a:solidFill>
                  <a:schemeClr val="bg1"/>
                </a:solidFill>
                <a:latin typeface="Helvetica Neue"/>
              </a:rPr>
              <a:t>의 기초 자료</a:t>
            </a:r>
            <a:endParaRPr lang="ko-KR" altLang="en-US" sz="40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F91300-33C7-4CA7-A1EA-38D031010B82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_kopub">
      <a:majorFont>
        <a:latin typeface="Segoe UI"/>
        <a:ea typeface="KoPub돋움체_Pro Medium"/>
        <a:cs typeface=""/>
      </a:majorFont>
      <a:minorFont>
        <a:latin typeface="Segoe UI"/>
        <a:ea typeface="KoPub돋움체_Pro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</Words>
  <Application>Microsoft Macintosh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Sungpil Han</cp:lastModifiedBy>
  <cp:revision>10</cp:revision>
  <dcterms:created xsi:type="dcterms:W3CDTF">2020-06-17T09:06:13Z</dcterms:created>
  <dcterms:modified xsi:type="dcterms:W3CDTF">2022-06-03T01:06:26Z</dcterms:modified>
</cp:coreProperties>
</file>