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1491"/>
  </p:normalViewPr>
  <p:slideViewPr>
    <p:cSldViewPr snapToGrid="0">
      <p:cViewPr>
        <p:scale>
          <a:sx n="270" d="100"/>
          <a:sy n="270" d="100"/>
        </p:scale>
        <p:origin x="-6776" y="-3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1763B-A18B-8A75-0958-72D6599F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AE115-ABFD-05A8-CDDE-857C7FF5A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6CBC0-25FB-52E2-9354-79C5B22F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36E01-686C-2DFF-2609-FBE65BDC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5829C-5C13-4D20-C68B-67DE55F9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67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377B9-7670-F221-70D2-F1081EE3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9589E-55C5-D86F-D2DF-B9ABD560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3AC99-0B3B-17B1-3086-083639A4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D246E-7433-26A3-2ACF-13EBA80F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A7F74-6904-37A0-5986-AFAFE2BA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9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CBC07-BEF4-9603-6415-6C803BD52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566D3-84E5-29C6-C162-2AC80121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27EE0-9D27-61A5-2656-5078C7CF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FFB8A-8E45-6BB9-A37E-3F7FDB6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E675F-F63A-2BE8-D3E7-F88CA40E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0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04E2-AA3D-6762-6F2D-53A137C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6CB25-9328-8E20-2643-8D0B598B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6EF93-B776-E04E-802B-AF137193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0913F-7DF4-623D-2EDC-82ED1570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0D46E-3EC2-29CB-F0A4-F61B3638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8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BCA8C-5C03-6F72-8599-032AF3C6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10F53-28B0-18BC-21DE-BB36C09F4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E8589-8254-DF44-CAC8-C2CA3685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A39DE-9530-7754-84B9-0486F848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70D83-03F1-7C8E-FF70-FE2566FE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24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612D1-1EBF-A3B7-F821-F419830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3F697-435F-77D2-71AD-869FC89A9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37999-099E-4C5F-9A3C-6DB5FD6B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43279-9766-41D6-0F11-D1FB241C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2EB15-7627-2057-BB76-71CE25BC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53BF3-4FA6-3C33-5C0B-CB89290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3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F561F-3835-FDB9-AE7E-942972C6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2010B-D010-344A-2B11-83882309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2B15B-9936-1182-C501-6512D9066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A6C52-EAC9-10AE-5668-4D9C74008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E110F7-1980-17B3-3CA4-811ED4620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65F72-271D-5713-F4F1-0E06BC20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FBD08C-BF03-80BB-2FF6-C85D6C15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8470D-BDB2-EB83-E7D6-4583D48D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7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5DFA2-9E49-E5BC-57DD-E769619E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DAE83B-1281-A854-F233-F5032045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09DF2-E0FC-0E4A-9982-399F432A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72896-D218-E409-6AC5-BBC17ED3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CCB55-4818-0A51-8768-247E4D38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C2C8C-732B-5407-C03F-DAA1E06F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49AF0-0E26-3B57-D579-01208897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27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B83F9-6F8F-FEDD-D612-EF85E60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52B3B-F949-075F-DB11-A358A002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70EC3-ABF9-8EFF-98D2-90956BF08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58424-C88D-0FDE-2E6B-B6EF8F5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9F35F-012D-12F1-6F74-5E21F36A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6CA6D-1CC6-032D-0ED3-66D90F84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D688E-464D-375A-B04F-3EAA1034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61D31B-458F-060F-7D74-FC563AD41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EBB56-F89B-2D20-84C3-89451306B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FADF0-424E-B945-FE93-D5106CE8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30E673-A16A-6C22-584B-D95632AE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98002-5770-41AB-6F9E-4AB2478A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71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C5F801-B031-3993-D35F-1D7FE05F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DA5CA-19C2-B2F6-5512-3567604E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3B724-1CBD-0F4D-B56E-4D5E3895F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685F-1011-D640-B677-2DDDA4ECA040}" type="datetimeFigureOut">
              <a:rPr kumimoji="1" lang="ko-Kore-KR" altLang="en-US" smtClean="0"/>
              <a:t>2023. 10. 17.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69585-CD21-AF47-AC63-A1127251B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6E778-F75C-A342-9EBF-23F05C40C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BAE4-2216-F642-B4EE-C4AA0973E4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29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3620CC-5F01-0F05-D554-69D62144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40"/>
            <a:ext cx="12042592" cy="42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7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F7B7A1-978C-72F1-C69A-1554A709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7" y="905740"/>
            <a:ext cx="7236982" cy="53980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F3F919-C9C7-3DBF-1A4E-32508276AB6D}"/>
              </a:ext>
            </a:extLst>
          </p:cNvPr>
          <p:cNvSpPr/>
          <p:nvPr/>
        </p:nvSpPr>
        <p:spPr>
          <a:xfrm>
            <a:off x="1429407" y="1408386"/>
            <a:ext cx="7483365" cy="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8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54F0E7-E761-AE49-D397-B39B0F549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7" t="4553"/>
          <a:stretch/>
        </p:blipFill>
        <p:spPr>
          <a:xfrm>
            <a:off x="4845376" y="3044858"/>
            <a:ext cx="2736523" cy="16795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EAB44C-BDEB-AE1A-3A29-2E8B2A7CEC9F}"/>
              </a:ext>
            </a:extLst>
          </p:cNvPr>
          <p:cNvSpPr/>
          <p:nvPr/>
        </p:nvSpPr>
        <p:spPr>
          <a:xfrm>
            <a:off x="6058294" y="2865749"/>
            <a:ext cx="2004766" cy="17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CYP3A4 induction</a:t>
            </a:r>
            <a:endParaRPr kumimoji="1" lang="ko-Kore-KR" altLang="en-US" sz="10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320FDF-390F-F342-5566-A8248CE01B7A}"/>
              </a:ext>
            </a:extLst>
          </p:cNvPr>
          <p:cNvSpPr/>
          <p:nvPr/>
        </p:nvSpPr>
        <p:spPr>
          <a:xfrm>
            <a:off x="4364215" y="4408604"/>
            <a:ext cx="862948" cy="17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Humanized</a:t>
            </a:r>
            <a:endParaRPr kumimoji="1" lang="ko-Kore-KR" alt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E8433-E322-CB02-0F9F-BB64613AF6EC}"/>
              </a:ext>
            </a:extLst>
          </p:cNvPr>
          <p:cNvSpPr/>
          <p:nvPr/>
        </p:nvSpPr>
        <p:spPr>
          <a:xfrm>
            <a:off x="4364215" y="3429000"/>
            <a:ext cx="862948" cy="17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kumimoji="1" lang="ko-Kore-KR" alt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9C417-7B16-92E8-0D5E-7437D4AB8F6C}"/>
              </a:ext>
            </a:extLst>
          </p:cNvPr>
          <p:cNvSpPr/>
          <p:nvPr/>
        </p:nvSpPr>
        <p:spPr>
          <a:xfrm>
            <a:off x="7006860" y="3086493"/>
            <a:ext cx="694836" cy="17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RIF</a:t>
            </a:r>
            <a:br>
              <a:rPr kumimoji="1" lang="en-US" altLang="ko-Kore-KR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human-specific</a:t>
            </a:r>
            <a:endParaRPr kumimoji="1" lang="ko-Kore-KR" altLang="en-US" sz="9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953B6D-BCFF-8F0D-38DF-227F7CDAFF87}"/>
              </a:ext>
            </a:extLst>
          </p:cNvPr>
          <p:cNvSpPr/>
          <p:nvPr/>
        </p:nvSpPr>
        <p:spPr>
          <a:xfrm>
            <a:off x="6472671" y="3086493"/>
            <a:ext cx="578578" cy="17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PCN</a:t>
            </a:r>
            <a:br>
              <a:rPr kumimoji="1" lang="en-US" altLang="ko-Kore-KR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rodent-specific</a:t>
            </a:r>
            <a:endParaRPr kumimoji="1" lang="ko-Kore-KR" altLang="en-US" sz="9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Macintosh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Kelly</dc:creator>
  <cp:lastModifiedBy>Lee Kelly</cp:lastModifiedBy>
  <cp:revision>1</cp:revision>
  <dcterms:created xsi:type="dcterms:W3CDTF">2023-10-17T06:37:08Z</dcterms:created>
  <dcterms:modified xsi:type="dcterms:W3CDTF">2023-10-17T08:03:22Z</dcterms:modified>
</cp:coreProperties>
</file>