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6EDC-1440-F249-CFE6-02DE64CB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C1BFD-F3F7-04CC-BB08-9FF5D5ED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07C9-B6D0-0BC8-B371-AB794731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A222F-DFAE-E683-C448-3EFD93E5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F709B-BF85-6183-71B3-6BEED309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6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FDA1-6A49-3554-4306-71246A13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1B208-88F3-E986-5E39-1FAF2774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87ABB-118C-2A35-709D-72DFC6DF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25C05-30E2-5B4F-BB16-8FA3E93A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33590-7BE4-C799-74B2-FAA1A0B5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8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7EF6B-16C3-7597-5871-6079C12C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DFA06-DEEE-FDCA-5BA8-4651B747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F9766-DA12-1238-93E3-F127F32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E22F0-F3D8-58FA-5665-D8B134F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18A85-67B2-CBAD-B49B-BCDDF77B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20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3254-7F33-316B-1790-DA79288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A96ED-1994-8000-B99A-516CD3BE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75BBE-C347-1EF2-3BD6-9086BD4D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86DD1-0102-0642-E1CF-915C9286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CD58A-A37D-BCD1-4521-A9EB8FBD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164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AD5F-F2E0-FE28-2C18-B2ACAD51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C4EF5-410F-EE28-E213-17749D11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F31AC-0206-4A8F-25D7-3AD53502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6E113-1AD6-62E8-7FF8-9B5F0DF9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20CBC-E460-7A0E-6018-6388B7D5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06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4008-F85F-9DDA-C221-495C9AD3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CE654-ABAB-F169-56DA-49A84D934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7613A-913F-7AFB-0759-1CF7FD24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2ED2B-D7E4-0080-F074-6420D41C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22993-F50F-4654-6A02-3784352F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AA6DC-6A9D-766C-1ABA-2A2767E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30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67A7-5A96-4A22-0987-49733877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A9835-72B7-262A-8505-F92F2C0F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1578B-B377-CFD9-DF49-27BBC17C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CA2106-8669-43B2-11C5-CC72168E6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98A09A-D364-BCDB-EAFD-4C7DA9EA1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9878B-DFD9-5E37-B6B5-E52FEC8D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61F161-2D65-A622-80C4-5FE24CE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5457C-9685-E304-0C2D-DBBE1EDB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62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22DC-7F81-541A-8CF5-49619303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216D1F-9AB7-1BE5-C6B5-2771D644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A32BF8-8647-8711-7249-CE0A404D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37C8D-33FA-DF80-8BF3-65DF206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86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9ED10-FC86-D76E-C1AA-9BF2EED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A775CE-F0AC-7F79-386A-23D720D3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89AF7-FDF4-EDBB-BD52-BCACA0D4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858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BE760-6D40-E9F5-6CCB-7A39C29D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CC205-639D-D223-7270-1DECA0CF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096F4-62C5-262F-CABC-19C5B07DB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9F2CE-229A-CE04-C428-FD20E4D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38202-495F-FB90-E155-5D18CE98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E338F-586A-3436-988F-E99BA9C4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381D-36CC-F3BF-1CD3-4A085523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F1039-DCA8-DFCB-F277-1ACD0EE43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637F-2FC7-C8A5-0432-8EDB8044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DDA22-DF08-C2B9-5C08-45DEB71B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D2CE7-2CC2-C70C-EF92-97B3CBC6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F1254-2338-EFAB-775F-6273E84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9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7127C-DCA0-3149-1FBD-9C337F18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B3DBD-A510-D7F2-E441-125CBF8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936A0-8A63-7D92-BD15-A22AE8C4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8140-7469-BC47-8224-370445AF9624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FC5BC-1E7F-D9AC-1B28-00E786BF4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71ED3-0F95-BFDA-3E27-557EBB00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5A2F-9EA2-564A-B884-7049160EF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3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E7A6965-A2BF-210A-AA93-F5C7EB9037AC}"/>
              </a:ext>
            </a:extLst>
          </p:cNvPr>
          <p:cNvGrpSpPr/>
          <p:nvPr/>
        </p:nvGrpSpPr>
        <p:grpSpPr>
          <a:xfrm>
            <a:off x="3638550" y="114300"/>
            <a:ext cx="5355359" cy="6686555"/>
            <a:chOff x="3638550" y="114300"/>
            <a:chExt cx="5355359" cy="66865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1CF3CD-3D8F-ECE8-22CC-2241398D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550" y="114300"/>
              <a:ext cx="5334000" cy="33147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329DDD-658A-4F96-2337-9623A1A33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7137" y="3686180"/>
              <a:ext cx="5226772" cy="3114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5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</dc:creator>
  <cp:lastModifiedBy>Sungpil Han</cp:lastModifiedBy>
  <cp:revision>1</cp:revision>
  <dcterms:created xsi:type="dcterms:W3CDTF">2022-07-22T00:41:48Z</dcterms:created>
  <dcterms:modified xsi:type="dcterms:W3CDTF">2022-07-22T05:55:44Z</dcterms:modified>
</cp:coreProperties>
</file>