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Maqueta de Aplicación – Gestión Documental con Fotografías y Documentos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Proyecto del grupo “Estrategia”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Propósito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Facilita la organización de archivos fotográficos y documentos.</a:t>
            </a:r>
          </a:p>
          <a:p>
            <a:r>
              <a:t>- Permite subir, categorizar y consultar archivos desde el celular.</a:t>
            </a:r>
          </a:p>
          <a:p>
            <a:r>
              <a:t>- Mejora la gestión documental dentro de una empresa o institución.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Funciones Básicas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Pantalla de Inicio/Login: Acceso de usuarios registrados.</a:t>
            </a:r>
          </a:p>
          <a:p>
            <a:r>
              <a:t>- Galería de Fotos: Visualización por categorías.</a:t>
            </a:r>
          </a:p>
          <a:p>
            <a:r>
              <a:t>- Subida de Documentos: Carga de archivos PDF, DOCX, TXT.</a:t>
            </a:r>
          </a:p>
          <a:p>
            <a:r>
              <a:t>- Subida de Fotografías: Título, descripción y categoría.</a:t>
            </a:r>
          </a:p>
          <a:p>
            <a:r>
              <a:t>- Categorías: Eventos, Retratos, Oficiales.</a:t>
            </a:r>
          </a:p>
        </p:txBody>
      </p:sp>
      <p:sp>
        <p:nvSpPr>
          <p:cNvPr id="4" name="Oval 3"/>
          <p:cNvSpPr/>
          <p:nvPr/>
        </p:nvSpPr>
        <p:spPr>
          <a:xfrm>
            <a:off x="182880" y="2286000"/>
            <a:ext cx="548640" cy="548640"/>
          </a:xfrm>
          <a:prstGeom prst="ellipse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Login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7280" y="2286000"/>
            <a:ext cx="548640" cy="548640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Galería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2011680" y="2286000"/>
            <a:ext cx="548640" cy="548640"/>
          </a:xfrm>
          <a:prstGeom prst="triangl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Docs</a:t>
            </a:r>
          </a:p>
        </p:txBody>
      </p:sp>
      <p:sp>
        <p:nvSpPr>
          <p:cNvPr id="7" name="5-Point Star 6"/>
          <p:cNvSpPr/>
          <p:nvPr/>
        </p:nvSpPr>
        <p:spPr>
          <a:xfrm>
            <a:off x="2926080" y="2286000"/>
            <a:ext cx="548640" cy="548640"/>
          </a:xfrm>
          <a:prstGeom prst="star5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Fotos</a:t>
            </a:r>
          </a:p>
        </p:txBody>
      </p:sp>
      <p:sp>
        <p:nvSpPr>
          <p:cNvPr id="8" name="Hexagon 7"/>
          <p:cNvSpPr/>
          <p:nvPr/>
        </p:nvSpPr>
        <p:spPr>
          <a:xfrm>
            <a:off x="3840480" y="2286000"/>
            <a:ext cx="548640" cy="548640"/>
          </a:xfrm>
          <a:prstGeom prst="hexagon">
            <a:avLst/>
          </a:prstGeom>
          <a:solidFill>
            <a:srgbClr val="8064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Categorías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Maqueta Visual de la Aplicación</a:t>
            </a:r>
          </a:p>
        </p:txBody>
      </p:sp>
      <p:pic>
        <p:nvPicPr>
          <p:cNvPr id="3" name="Picture 2" descr="Maqueta_Basica_App_Ges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72009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Beneficios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Gestión práctica de archivos sin complicaciones.</a:t>
            </a:r>
          </a:p>
          <a:p>
            <a:r>
              <a:t>- Acceso rápido desde el celular.</a:t>
            </a:r>
          </a:p>
          <a:p>
            <a:r>
              <a:t>- Ahorro de tiempo y mayor organización.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Solución sencilla, funcional y aplicable en muchos contextos.</a:t>
            </a:r>
          </a:p>
          <a:p>
            <a:r>
              <a:t>- Se adapta a entornos educativos, administrativos o empresariales.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