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3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681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2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5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65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6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2D97-647C-4847-8486-3D264636F9C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95F7C-56B6-4C5A-968C-8858A91EE70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5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Maqueta reto 4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45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94" y="365124"/>
            <a:ext cx="10884175" cy="6119361"/>
          </a:xfrm>
        </p:spPr>
      </p:pic>
    </p:spTree>
    <p:extLst>
      <p:ext uri="{BB962C8B-B14F-4D97-AF65-F5344CB8AC3E}">
        <p14:creationId xmlns:p14="http://schemas.microsoft.com/office/powerpoint/2010/main" val="42477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3685"/>
            <a:ext cx="10630989" cy="5977012"/>
          </a:xfrm>
        </p:spPr>
      </p:pic>
    </p:spTree>
    <p:extLst>
      <p:ext uri="{BB962C8B-B14F-4D97-AF65-F5344CB8AC3E}">
        <p14:creationId xmlns:p14="http://schemas.microsoft.com/office/powerpoint/2010/main" val="81870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767"/>
            <a:ext cx="10515599" cy="5848419"/>
          </a:xfrm>
        </p:spPr>
      </p:pic>
    </p:spTree>
    <p:extLst>
      <p:ext uri="{BB962C8B-B14F-4D97-AF65-F5344CB8AC3E}">
        <p14:creationId xmlns:p14="http://schemas.microsoft.com/office/powerpoint/2010/main" val="4064117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45180" cy="5928769"/>
          </a:xfrm>
        </p:spPr>
      </p:pic>
    </p:spTree>
    <p:extLst>
      <p:ext uri="{BB962C8B-B14F-4D97-AF65-F5344CB8AC3E}">
        <p14:creationId xmlns:p14="http://schemas.microsoft.com/office/powerpoint/2010/main" val="408979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0515600" cy="5912139"/>
          </a:xfrm>
        </p:spPr>
      </p:pic>
    </p:spTree>
    <p:extLst>
      <p:ext uri="{BB962C8B-B14F-4D97-AF65-F5344CB8AC3E}">
        <p14:creationId xmlns:p14="http://schemas.microsoft.com/office/powerpoint/2010/main" val="322063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5" y="365125"/>
            <a:ext cx="10605825" cy="5962865"/>
          </a:xfrm>
        </p:spPr>
      </p:pic>
    </p:spTree>
    <p:extLst>
      <p:ext uri="{BB962C8B-B14F-4D97-AF65-F5344CB8AC3E}">
        <p14:creationId xmlns:p14="http://schemas.microsoft.com/office/powerpoint/2010/main" val="2817349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9625" y="195308"/>
            <a:ext cx="10515600" cy="1325563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25" y="195308"/>
            <a:ext cx="10594793" cy="5956663"/>
          </a:xfrm>
        </p:spPr>
      </p:pic>
    </p:spTree>
    <p:extLst>
      <p:ext uri="{BB962C8B-B14F-4D97-AF65-F5344CB8AC3E}">
        <p14:creationId xmlns:p14="http://schemas.microsoft.com/office/powerpoint/2010/main" val="192038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4" y="365125"/>
            <a:ext cx="10880611" cy="6117357"/>
          </a:xfrm>
        </p:spPr>
      </p:pic>
    </p:spTree>
    <p:extLst>
      <p:ext uri="{BB962C8B-B14F-4D97-AF65-F5344CB8AC3E}">
        <p14:creationId xmlns:p14="http://schemas.microsoft.com/office/powerpoint/2010/main" val="348698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69" y="227722"/>
            <a:ext cx="10674531" cy="6001493"/>
          </a:xfrm>
        </p:spPr>
      </p:pic>
    </p:spTree>
    <p:extLst>
      <p:ext uri="{BB962C8B-B14F-4D97-AF65-F5344CB8AC3E}">
        <p14:creationId xmlns:p14="http://schemas.microsoft.com/office/powerpoint/2010/main" val="2270023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</Words>
  <Application>Microsoft Office PowerPoint</Application>
  <PresentationFormat>Panorámica</PresentationFormat>
  <Paragraphs>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Maqueta reto 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Maqueta reto 4</dc:title>
  <dc:creator>Usuario</dc:creator>
  <cp:lastModifiedBy>Usuario</cp:lastModifiedBy>
  <cp:revision>2</cp:revision>
  <dcterms:created xsi:type="dcterms:W3CDTF">2025-03-22T18:14:37Z</dcterms:created>
  <dcterms:modified xsi:type="dcterms:W3CDTF">2025-03-22T18:16:48Z</dcterms:modified>
</cp:coreProperties>
</file>