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0" r:id="rId3"/>
  </p:sldMasterIdLst>
  <p:sldIdLst>
    <p:sldId id="256" r:id="rId4"/>
    <p:sldId id="258" r:id="rId5"/>
    <p:sldId id="267" r:id="rId6"/>
    <p:sldId id="270" r:id="rId7"/>
    <p:sldId id="269" r:id="rId8"/>
    <p:sldId id="257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68" autoAdjust="0"/>
  </p:normalViewPr>
  <p:slideViewPr>
    <p:cSldViewPr snapToGrid="0">
      <p:cViewPr>
        <p:scale>
          <a:sx n="55" d="100"/>
          <a:sy n="55" d="100"/>
        </p:scale>
        <p:origin x="60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377A-F3B8-9166-8AE5-10D54D845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99DD1-95DC-1B85-9F5B-BCB065471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71864-24C2-AAEF-0684-92631796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9206-2A64-4B44-AF10-EAE58EECEDB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9A344-B3D3-0766-63FD-EA7A0D2F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9247B-0671-7298-D808-B8BDF810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177-F843-41F6-ADCD-61242F892326}" type="slidenum">
              <a:rPr lang="en-US" smtClean="0"/>
              <a:t>‹Nº›</a:t>
            </a:fld>
            <a:endParaRPr lang="en-US"/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C7F04D7C-9017-5A55-A18B-47A3F38228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42" y="388052"/>
            <a:ext cx="1384372" cy="119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4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0065-C5CA-8761-C156-8F512047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7F8B08-1929-BDEB-7AA5-0496FD355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6255-AAF7-5453-E29C-E0F4E5F03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12D0B-C59D-DD44-AC50-341F0D30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9206-2A64-4B44-AF10-EAE58EECEDB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4D91B-2F88-07D8-226F-94F98976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15233-6A63-92D8-9FD3-B5015A85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177-F843-41F6-ADCD-61242F8923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0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A59E-54EC-7C8B-BFF2-CDA7F806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6E4D5-EBF9-5752-AA65-7ACDEA59F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F52E9-A229-0C7B-6AA3-DCAC24E2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9206-2A64-4B44-AF10-EAE58EECEDB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973EE-B60C-C5DA-40BB-E58A55A6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98866-4DD2-CE19-0469-234D1D74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177-F843-41F6-ADCD-61242F8923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7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DB408-C3B5-3672-393F-9E94476EF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FABCD-8443-4AB6-6399-AAFDEE458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9C39F-2823-9B77-4C3A-D1C35184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9206-2A64-4B44-AF10-EAE58EECEDB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51BFC-6444-C569-95F9-26D76CA2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74C1-F5FE-CB3F-B25B-DB1B6391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177-F843-41F6-ADCD-61242F8923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47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4E616-D73A-640E-1341-2743F8D8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4912BD-B491-B88F-B1CF-DB0FDE68C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615052-65F5-D50F-D926-A6757251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1FE7-0A22-499B-856F-920113E668A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B58F78-E17F-E983-05D8-226A817C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6B27D9-3940-4152-3488-6FCAD4EB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D558-5843-4F25-80C4-7879919B3B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47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07391-E779-C545-87AA-C0DC5EB4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0D1DDE-6C52-87F8-5A89-EE5E4A01F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B358E9-14FE-F56D-F7CF-315568C7E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1FE7-0A22-499B-856F-920113E668A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E76C4A-B85F-865B-9C7B-1CD90A3E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3B7A35-06AF-89B1-B40E-878C660D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D558-5843-4F25-80C4-7879919B3B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46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3B942-1E57-1806-4748-D53059D3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CF2D99-2F7B-31E4-E565-B4981428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6BCE80-7FB4-A72C-B60D-C166E273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1FE7-0A22-499B-856F-920113E668A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D9B275-A0C4-5DBE-75A8-30A33CC8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5816B-6822-5351-41D0-2CE22ACD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D558-5843-4F25-80C4-7879919B3B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75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2807E-5CAF-387F-4123-1C5615E3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9EE643-C7EC-13D3-C600-1B9B75BCF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2365FD-1785-A761-C3F1-C67112CB5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DE1AA7-D29C-597F-63CA-964BFE9C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1FE7-0A22-499B-856F-920113E668A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06CD8C-97D6-6576-4A71-6A1F0196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78B80D-9066-9D0A-631D-A267ED2B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D558-5843-4F25-80C4-7879919B3B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44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4774B-557C-ADB5-FED4-267F241B8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1266DD-D511-EF24-7030-E6277F790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3B555D-EA9D-B036-5817-30115D104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C87EAE-D7ED-7AE7-C86A-73F67FB7A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0F4E97-2CCB-F241-C550-652C7418E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9F6DDD-3272-39C5-0226-80AFB03F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1FE7-0A22-499B-856F-920113E668A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88F69-63A8-0BF6-638B-1CB27587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B53453-C1FE-67B4-66E8-2A620A1B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D558-5843-4F25-80C4-7879919B3B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6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54AE1-F254-179A-C729-A389350E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CA4935-DE39-87AA-9A39-7DA80E3A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1FE7-0A22-499B-856F-920113E668A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7BF6E3-3E67-919F-A5FF-9AFEBBB0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947DBA-4BED-0BEA-EB75-D2A627F3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D558-5843-4F25-80C4-7879919B3B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18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9B5660-A2CC-723A-3135-2C117105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1FE7-0A22-499B-856F-920113E668A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FF611F-932C-C62C-E3DC-4726C224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E20276-5723-2F55-F606-AA77F6DB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D558-5843-4F25-80C4-7879919B3B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0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377A-F3B8-9166-8AE5-10D54D845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99DD1-95DC-1B85-9F5B-BCB065471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71864-24C2-AAEF-0684-92631796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9206-2A64-4B44-AF10-EAE58EECEDB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9A344-B3D3-0766-63FD-EA7A0D2F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9247B-0671-7298-D808-B8BDF810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177-F843-41F6-ADCD-61242F8923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569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F4D1A-D634-D96D-563F-5634D36F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8E986C-4DEA-5C0C-91AE-BE544188B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ECBCC8-244C-C75A-500B-CE977A61C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B02F1A-9958-6E88-6794-FAA3FC07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1FE7-0A22-499B-856F-920113E668A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94D23C-071A-1C37-802C-FA0356E4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32EC86-EBB2-B841-7304-B914BC39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D558-5843-4F25-80C4-7879919B3B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03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D1C33-D3BB-635E-BB3E-F88542E7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E01FAC-D553-2A28-8C64-108C717C5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83C7BA-78FE-FE52-0D75-5088367E7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CF18B6-0CAA-219B-7E2E-41E766CC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1FE7-0A22-499B-856F-920113E668A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DC4CF2-040D-906B-8A38-2DF3E8D1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F9F786-B419-C691-9B56-0B5EABCC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D558-5843-4F25-80C4-7879919B3B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97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C81AF-6A4A-0BBB-225B-F1358EB9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7FCCED-4281-E1E3-08FA-ABB1E23E3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B0BA1D-25C3-82A1-FD59-121D8341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1FE7-0A22-499B-856F-920113E668A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EA73E6-DEA2-B7E2-D315-B0D8C48F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17070A-E6AE-4AE7-C916-3ADCA354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D558-5843-4F25-80C4-7879919B3B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179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A51615-9130-3EAB-6212-2CA878EF7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D2F272-D0E8-9788-AF98-80CAA95CC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4354B9-52E2-CB36-5C44-AFB4A260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1FE7-0A22-499B-856F-920113E668A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2A66F6-6D80-C49B-889B-D5C0E40A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F09622-46D4-25B4-30E8-406FAF4A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D558-5843-4F25-80C4-7879919B3B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131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C0737-6FBB-C949-4CAF-96B90C8B7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B09F50-4B90-B159-5CAE-10C425934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B6A30E-0CBD-07B5-A7DB-8F415F1C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EAFE-8CA4-450E-9ECA-36222FD1B84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B87761-6DEF-4454-9CCA-D460634D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3C4D55-6EA2-0DE2-CCB9-4395FC16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3D60-2F3E-410B-BD30-4A80029422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226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75921-095C-B797-EDAA-711DF211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BF8BDC-A5F9-1366-7B2C-C95A5CFCD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E5DD34-D880-1BCE-89DA-D7ECFEE6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EAFE-8CA4-450E-9ECA-36222FD1B84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FAAB50-8357-67DC-2A97-0C07D4CE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72584E-FD13-97BB-A29B-75269536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3D60-2F3E-410B-BD30-4A80029422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680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611AD-8B7B-CF55-C80F-6BF9915A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F47B75-F6DF-93F8-1FD0-BBAB5B7C6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D726F2-960D-9A14-FF43-9EBE623A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EAFE-8CA4-450E-9ECA-36222FD1B84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295BB1-543D-A537-9CD5-900878F4E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B52B80-4B17-B8BC-7E88-0ECEF34A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3D60-2F3E-410B-BD30-4A80029422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4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93FC1-5F38-D2A3-7223-63D5A7ED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668B3F-59CF-E4E2-5690-0F5A58C84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F77A31-3C18-D299-3627-C6575D001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54B633-FB71-F252-E29D-72B6E9E2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EAFE-8CA4-450E-9ECA-36222FD1B84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9C595F-7D71-7575-7D1F-B11023B1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5D64C9-C09E-C114-2249-66CB6F64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3D60-2F3E-410B-BD30-4A80029422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864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3D7A8-3C18-9F7B-21DF-CD431452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045208-4409-FAEE-FD91-F3AF8765A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70A7B4-BF13-717D-3777-464951CD5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5384F9-8459-D254-6AF1-C0B176788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51E80D-9C4B-CAA5-AD05-050C30A6F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07D376-56AF-C2BD-E322-3C48C350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EAFE-8CA4-450E-9ECA-36222FD1B84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BF72BF-D208-03DA-E007-35D1E7CB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D86D295-A0F1-8EFF-FE4B-0710BD20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3D60-2F3E-410B-BD30-4A80029422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701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0BAFC-2780-1B0A-06B2-FB951878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F059F2-0186-1F78-B1EF-745019EB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EAFE-8CA4-450E-9ECA-36222FD1B84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B6A8CBB-FF43-17E1-C963-0A278D73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301254-EF2F-A431-98FC-73733722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3D60-2F3E-410B-BD30-4A80029422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0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B6B9-2465-3705-602E-04EC5F74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80EDA-0571-86D8-4039-5B310502E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BE756-93E0-4BB4-7271-C028471F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9206-2A64-4B44-AF10-EAE58EECEDB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A791-02DE-1D73-2D6E-67E2CBD3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394D9-F0E3-9E49-8196-EB484BDD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177-F843-41F6-ADCD-61242F8923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931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F81F95-3378-B6FA-3FB4-284A5F54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EAFE-8CA4-450E-9ECA-36222FD1B84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64997D-1E7E-AE52-44DE-C10D61CC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528088-7060-7079-1236-6BA2F0D8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3D60-2F3E-410B-BD30-4A80029422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001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49158-3588-B5A6-5BE7-CB00190A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918C3-4E7A-C945-B482-6CD92BD17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D6201D-57B3-E522-2B9D-8AA272127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F8074D-377C-7CA1-4D55-DA2B6A51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EAFE-8CA4-450E-9ECA-36222FD1B84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23F496-1CC8-BD29-2A02-399FD66D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D1C33E-86D2-6DA1-6F14-0CF8521C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3D60-2F3E-410B-BD30-4A80029422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989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1B97C-9936-4AF0-F2E6-544B463C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348237-7B48-BA78-756F-6E2567EFB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1FFAE1-7F94-9671-95C4-CE86B9B7C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1EAF8C-6D00-C584-FF8A-A7D78838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EAFE-8CA4-450E-9ECA-36222FD1B84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B1E433-FB24-BC2E-3036-D58B557B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F0B616-53C9-C6F7-AA46-DC0974CC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3D60-2F3E-410B-BD30-4A80029422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475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3872C-583A-CD5A-1043-0B4378D4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865F54-26F8-04EF-01B3-A200B24D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AED8EE-1F35-7E31-854E-1A74A91D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EAFE-8CA4-450E-9ECA-36222FD1B84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35AA44-9D98-EE7F-8068-BEE8B1FF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9DE713-C728-A43D-7F7A-26C933C8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3D60-2F3E-410B-BD30-4A80029422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500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9C80DF-F012-FAEC-886C-852CBFDB5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EED975-4423-25E3-6EB9-B5E491507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5B3368-DB5E-6DD3-2F1B-78094E0B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EAFE-8CA4-450E-9ECA-36222FD1B84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48027-6BA6-49EE-EB92-4C4B0D1D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B9E12C-54CD-C52F-CC20-506C8015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3D60-2F3E-410B-BD30-4A80029422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9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34ED-5BAE-BF3C-7D4D-792CDDD8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53AD9-FE26-6604-1B50-C3E6209AE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1C151-27EB-E201-E91F-8751406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9206-2A64-4B44-AF10-EAE58EECEDB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F4543-55BA-6026-788A-7641C4E9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927B1-B06E-6B10-39D9-4D5C8400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177-F843-41F6-ADCD-61242F8923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8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D2C0-1E2D-5E47-5119-86B1AE35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89AC-58B0-75BB-3278-9B9867089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025F3-9C6F-95A5-5DE9-D33033268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E519B-80B2-88CB-EDA3-910068EB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9206-2A64-4B44-AF10-EAE58EECEDB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F16CA-2094-8616-08E6-1D676118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ED2BB-DAFF-F053-939D-5586B50A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177-F843-41F6-ADCD-61242F8923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3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3A32-D9DB-36E9-2BD7-0C02BD5E4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75266-A051-E5B0-B87D-1EAB0E42F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9FF29-4A1F-F992-EDFC-EB2E7D6B5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9554A-4F08-2781-EE4B-F813D2596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E9ECC-6818-B1E1-E706-DC66483EA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E17D6-7E50-0702-FB87-00D8D918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9206-2A64-4B44-AF10-EAE58EECEDB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5373D-A784-C91A-8E6D-3BA7AA8E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10362-5D41-D74E-9CA9-2DDB51EB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177-F843-41F6-ADCD-61242F8923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7CA8-62D3-3B2D-8334-D8456BBF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C7FC0B-D849-3EE0-6D33-BCFF4FC3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9206-2A64-4B44-AF10-EAE58EECEDB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E1DC6-6F94-E10E-5C4B-B0B1CA42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F855F-B27B-A67E-E44D-F9FBE4F0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177-F843-41F6-ADCD-61242F8923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6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93197-CA22-FE54-0FE9-3B24F1F8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9206-2A64-4B44-AF10-EAE58EECEDB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0A69E-AD96-551D-E3E0-135D7F15A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C5223-E940-FBA6-A086-25BBE85B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177-F843-41F6-ADCD-61242F8923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9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466B-AFA3-984A-8739-4998C127C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7AB9F-7C21-0FA4-2D9A-53D26E39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198F3-7CEA-D73B-95DD-A024BF62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EC688-F42B-B1BE-4D79-32B52ED0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9206-2A64-4B44-AF10-EAE58EECEDB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BB024-753F-51C1-74AB-CA97E9A9E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B000F-46A1-1BC5-25DA-8382F7B1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0177-F843-41F6-ADCD-61242F8923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8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DA80D-647A-C969-EC4E-D8D78B138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3E4B0-6BFE-0728-4A3C-67595F218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14955-294B-4B86-8FE5-A797ADC4A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FE9206-2A64-4B44-AF10-EAE58EECEDB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ACED2-4CC4-B637-AADD-AA84AE146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8DBB-1803-0C00-EB34-BD7D44B09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E40177-F843-41F6-ADCD-61242F892326}" type="slidenum">
              <a:rPr lang="en-US" smtClean="0"/>
              <a:t>‹Nº›</a:t>
            </a:fld>
            <a:endParaRPr lang="en-US"/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C7F04D7C-9017-5A55-A18B-47A3F382282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42" y="388052"/>
            <a:ext cx="1384372" cy="119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1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AF381F-70B4-E30A-447E-986F20108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B2070D-8CFA-96BB-7778-0323A43C8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975A69-C668-5B66-C8E1-91D720EA8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C91FE7-0A22-499B-856F-920113E668A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0E4F36-8149-55D2-9C74-237FF308B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A02429-F2EE-7B92-82CB-4842815CD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C8D558-5843-4F25-80C4-7879919B3B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6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910844-9EF3-A510-5724-BC974C1C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B616A4-E22F-6E58-B484-E47537CF8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6543CA-EC25-45D5-1A59-3A41024C2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E3EAFE-8CA4-450E-9ECA-36222FD1B84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870A3-F856-9628-FB9A-E2C3732AF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53620C-09D3-6AA3-ACF9-5DF6CB4B8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573D60-2F3E-410B-BD30-4A80029422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4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7B31-9196-B639-BE0C-42A3003AD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7563"/>
            <a:ext cx="9144000" cy="125507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Ejercicio Sistema de Notas</a:t>
            </a:r>
            <a:b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Octubre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3, 2024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62814-7CDA-35E2-6CDD-99B86DB4C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9920" y="2843204"/>
            <a:ext cx="9144000" cy="2610394"/>
          </a:xfrm>
        </p:spPr>
        <p:txBody>
          <a:bodyPr/>
          <a:lstStyle/>
          <a:p>
            <a:pPr algn="l"/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Objetivos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Utilizar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SCRUM </a:t>
            </a:r>
            <a:r>
              <a:rPr lang="en-US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como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marco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para la gestion del Proyecto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Utilizar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Git y GitHub para control de versiones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s-E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Extender la funcionalidad de Estudiantes a un sistema de notas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23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diagram of a company&#10;&#10;Description automatically generated">
            <a:extLst>
              <a:ext uri="{FF2B5EF4-FFF2-40B4-BE49-F238E27FC236}">
                <a16:creationId xmlns:a16="http://schemas.microsoft.com/office/drawing/2014/main" id="{A8B8DA35-02A3-D61C-EACA-2AF706B47DC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" t="21458" r="11252"/>
          <a:stretch/>
        </p:blipFill>
        <p:spPr>
          <a:xfrm>
            <a:off x="746898" y="2270922"/>
            <a:ext cx="5559304" cy="3827855"/>
          </a:xfr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7716EF95-6663-9CF2-552D-91EEDADB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767" y="-10818"/>
            <a:ext cx="11321944" cy="154008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Uso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de SCRUM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como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marco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de gestion</a:t>
            </a:r>
            <a:b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Valores</a:t>
            </a:r>
            <a:endParaRPr lang="en-US" sz="3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718C66-C517-17A3-F82A-CA6476023CE9}"/>
              </a:ext>
            </a:extLst>
          </p:cNvPr>
          <p:cNvSpPr txBox="1"/>
          <p:nvPr/>
        </p:nvSpPr>
        <p:spPr>
          <a:xfrm>
            <a:off x="6411290" y="2396757"/>
            <a:ext cx="4071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Tuvimos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retos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grandes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que resolver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A87CD06-BD7D-3B35-BA87-9016C2CDBBAB}"/>
              </a:ext>
            </a:extLst>
          </p:cNvPr>
          <p:cNvSpPr txBox="1"/>
          <p:nvPr/>
        </p:nvSpPr>
        <p:spPr>
          <a:xfrm>
            <a:off x="6431344" y="3069698"/>
            <a:ext cx="575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Tenemos que trabajar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más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este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valor para </a:t>
            </a:r>
          </a:p>
          <a:p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utilizar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mejor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el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tiempo y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los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recursos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559AA06-752D-BC4E-BE82-8FA94549FE47}"/>
              </a:ext>
            </a:extLst>
          </p:cNvPr>
          <p:cNvSpPr txBox="1"/>
          <p:nvPr/>
        </p:nvSpPr>
        <p:spPr>
          <a:xfrm>
            <a:off x="6457238" y="3910859"/>
            <a:ext cx="5428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z="2000" dirty="0" err="1"/>
              <a:t>Equipo</a:t>
            </a:r>
            <a:r>
              <a:rPr lang="en-US" sz="2000" dirty="0"/>
              <a:t> </a:t>
            </a:r>
            <a:r>
              <a:rPr lang="en-US" sz="2000" dirty="0" err="1"/>
              <a:t>comprometido</a:t>
            </a:r>
            <a:r>
              <a:rPr lang="en-US" sz="2000" dirty="0"/>
              <a:t> con </a:t>
            </a:r>
            <a:r>
              <a:rPr lang="en-US" sz="2000" dirty="0" err="1"/>
              <a:t>el</a:t>
            </a:r>
            <a:r>
              <a:rPr lang="en-US" sz="2000" dirty="0"/>
              <a:t> ejercicio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9B5E649-258B-D107-070C-DF407551B36C}"/>
              </a:ext>
            </a:extLst>
          </p:cNvPr>
          <p:cNvSpPr txBox="1"/>
          <p:nvPr/>
        </p:nvSpPr>
        <p:spPr>
          <a:xfrm>
            <a:off x="6457238" y="4581748"/>
            <a:ext cx="4987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Gran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respeto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entre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los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miembros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del 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equipo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F6340D-EF11-42F0-6D1F-1A9F155E0CA1}"/>
              </a:ext>
            </a:extLst>
          </p:cNvPr>
          <p:cNvSpPr txBox="1"/>
          <p:nvPr/>
        </p:nvSpPr>
        <p:spPr>
          <a:xfrm>
            <a:off x="6483894" y="5438691"/>
            <a:ext cx="5401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Necesitamos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conciliar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mejor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temas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con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diferentes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puntos de vista</a:t>
            </a:r>
          </a:p>
        </p:txBody>
      </p:sp>
    </p:spTree>
    <p:extLst>
      <p:ext uri="{BB962C8B-B14F-4D97-AF65-F5344CB8AC3E}">
        <p14:creationId xmlns:p14="http://schemas.microsoft.com/office/powerpoint/2010/main" val="310841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8142C-D52D-3EEB-01D6-A537EEAA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078" y="157987"/>
            <a:ext cx="10639097" cy="1540081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Uso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de SCRUM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como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marco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de gestion</a:t>
            </a:r>
            <a:b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Artefactos</a:t>
            </a:r>
            <a:endParaRPr lang="en-US" sz="3600" dirty="0"/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B61425B8-99FE-FFB6-08D3-C477FBE0B9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17" t="21149" r="5603"/>
          <a:stretch/>
        </p:blipFill>
        <p:spPr>
          <a:xfrm>
            <a:off x="2750075" y="2031340"/>
            <a:ext cx="8688446" cy="4461271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BBBADBBE-250C-49C2-4D95-35799571F514}"/>
              </a:ext>
            </a:extLst>
          </p:cNvPr>
          <p:cNvSpPr txBox="1"/>
          <p:nvPr/>
        </p:nvSpPr>
        <p:spPr>
          <a:xfrm>
            <a:off x="585380" y="3603595"/>
            <a:ext cx="21646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Acompañamiento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permanente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del </a:t>
            </a:r>
          </a:p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Scrum Master</a:t>
            </a:r>
          </a:p>
        </p:txBody>
      </p:sp>
    </p:spTree>
    <p:extLst>
      <p:ext uri="{BB962C8B-B14F-4D97-AF65-F5344CB8AC3E}">
        <p14:creationId xmlns:p14="http://schemas.microsoft.com/office/powerpoint/2010/main" val="289792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DB52E3F5-61A1-3FAE-2240-1BAB03960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790" y="1440285"/>
            <a:ext cx="9144000" cy="51435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BBE55A3-CDC4-E889-962B-92D4B5EDE0A8}"/>
              </a:ext>
            </a:extLst>
          </p:cNvPr>
          <p:cNvSpPr txBox="1"/>
          <p:nvPr/>
        </p:nvSpPr>
        <p:spPr>
          <a:xfrm>
            <a:off x="585380" y="3603595"/>
            <a:ext cx="21646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Acompañamiento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permanente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del </a:t>
            </a:r>
          </a:p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Scrum Master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F8142C-D52D-3EEB-01D6-A537EEAA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60" y="74292"/>
            <a:ext cx="10639097" cy="1540081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Uso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de SCRUM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como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marco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de gestion</a:t>
            </a:r>
            <a:b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Ceremonias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99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8142C-D52D-3EEB-01D6-A537EEAA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6" y="-15023"/>
            <a:ext cx="10639097" cy="1540081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Uso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de SCRUM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como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marco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de la gestion </a:t>
            </a:r>
            <a:b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Uso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de Trello</a:t>
            </a:r>
            <a:endParaRPr lang="en-US" sz="3600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F622217-4251-D10C-AB9D-D155363A605E}"/>
              </a:ext>
            </a:extLst>
          </p:cNvPr>
          <p:cNvCxnSpPr/>
          <p:nvPr/>
        </p:nvCxnSpPr>
        <p:spPr>
          <a:xfrm>
            <a:off x="6852621" y="5637007"/>
            <a:ext cx="0" cy="70105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C40E02DB-53DA-3E67-9A4B-B661E0543476}"/>
              </a:ext>
            </a:extLst>
          </p:cNvPr>
          <p:cNvSpPr txBox="1"/>
          <p:nvPr/>
        </p:nvSpPr>
        <p:spPr>
          <a:xfrm>
            <a:off x="1517647" y="1702012"/>
            <a:ext cx="6282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Tablero</a:t>
            </a:r>
            <a:r>
              <a:rPr lang="en-US" sz="2400" dirty="0"/>
              <a:t> de </a:t>
            </a:r>
            <a:r>
              <a:rPr lang="en-US" sz="2400" dirty="0" err="1"/>
              <a:t>apoyo</a:t>
            </a:r>
            <a:r>
              <a:rPr lang="en-US" sz="2400" dirty="0"/>
              <a:t> para la gestion de </a:t>
            </a:r>
            <a:r>
              <a:rPr lang="en-US" sz="2400" dirty="0" err="1"/>
              <a:t>los</a:t>
            </a:r>
            <a:r>
              <a:rPr lang="en-US" sz="2400" dirty="0"/>
              <a:t> Sprints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191D4C1-7E88-C397-3B30-15A64E63B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2340632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51293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C9C6-1CF6-7375-402B-1E1CBCE4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Ejercicio</a:t>
            </a:r>
            <a:r>
              <a:rPr lang="en-US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Sistema de Notas   </a:t>
            </a:r>
            <a:b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GitHub</a:t>
            </a:r>
            <a:endParaRPr lang="en-US" sz="36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65103AF-4B57-5964-4807-7CF89FB5C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3" y="1764665"/>
            <a:ext cx="165050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56B2DD-B917-37AB-5984-17F14E68FCE6}"/>
              </a:ext>
            </a:extLst>
          </p:cNvPr>
          <p:cNvSpPr txBox="1"/>
          <p:nvPr/>
        </p:nvSpPr>
        <p:spPr>
          <a:xfrm>
            <a:off x="3352800" y="2032119"/>
            <a:ext cx="787919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/>
              <a:t>En GitHub tenemos:</a:t>
            </a:r>
          </a:p>
          <a:p>
            <a:pPr lvl="1"/>
            <a:r>
              <a:rPr lang="es-US" sz="2800" dirty="0"/>
              <a:t>Componentes técnicos de la solución COBOL</a:t>
            </a:r>
          </a:p>
          <a:p>
            <a:pPr lvl="1"/>
            <a:r>
              <a:rPr lang="es-US" sz="2800" dirty="0"/>
              <a:t>Documentación en archivos de texto Estándares de desarrollo Cobol</a:t>
            </a:r>
          </a:p>
          <a:p>
            <a:pPr lvl="1"/>
            <a:endParaRPr lang="es-US" sz="2800" dirty="0"/>
          </a:p>
          <a:p>
            <a:r>
              <a:rPr lang="es-US" sz="2800" dirty="0"/>
              <a:t>Aprendizaje: </a:t>
            </a:r>
          </a:p>
          <a:p>
            <a:pPr lvl="1"/>
            <a:r>
              <a:rPr lang="es-US" sz="2800" dirty="0"/>
              <a:t>GitHub maneja las versiones y nosotros no</a:t>
            </a:r>
          </a:p>
          <a:p>
            <a:pPr lvl="1"/>
            <a:r>
              <a:rPr lang="es-US" sz="2800" dirty="0"/>
              <a:t>Muchas funcionalidades por incorporar</a:t>
            </a:r>
          </a:p>
          <a:p>
            <a:endParaRPr lang="es-US" sz="2800" dirty="0"/>
          </a:p>
          <a:p>
            <a:r>
              <a:rPr lang="es-US" sz="2800" dirty="0"/>
              <a:t>A futuro nos gustaría manejar VSC y ZOWE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11825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B35E0-8A16-C60F-3BAA-BEF48B80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923" y="390292"/>
            <a:ext cx="10075877" cy="1325563"/>
          </a:xfrm>
        </p:spPr>
        <p:txBody>
          <a:bodyPr/>
          <a:lstStyle/>
          <a:p>
            <a:pPr algn="ctr"/>
            <a:r>
              <a:rPr lang="es-E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Extender funcionalidad de Estudiantes</a:t>
            </a:r>
            <a:br>
              <a:rPr lang="es-E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s-E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a un sistema de notas</a:t>
            </a:r>
            <a:endParaRPr 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1042D1-013A-07F4-472D-1479852F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026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Uso</a:t>
            </a:r>
            <a:r>
              <a:rPr lang="en-US" dirty="0"/>
              <a:t> de encapsuladores para </a:t>
            </a:r>
            <a:r>
              <a:rPr lang="en-US" dirty="0" err="1"/>
              <a:t>accesos</a:t>
            </a:r>
            <a:r>
              <a:rPr lang="en-US" dirty="0"/>
              <a:t> a la base de </a:t>
            </a:r>
            <a:r>
              <a:rPr lang="en-US" dirty="0" err="1"/>
              <a:t>datos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Manejo de al </a:t>
            </a:r>
            <a:r>
              <a:rPr lang="en-US" dirty="0" err="1"/>
              <a:t>menos</a:t>
            </a:r>
            <a:r>
              <a:rPr lang="en-US" dirty="0"/>
              <a:t> un menu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Funcionalidad</a:t>
            </a:r>
            <a:r>
              <a:rPr lang="en-US" dirty="0"/>
              <a:t> de consulta </a:t>
            </a:r>
            <a:r>
              <a:rPr lang="en-US" dirty="0" err="1"/>
              <a:t>multilínea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Uso</a:t>
            </a:r>
            <a:r>
              <a:rPr lang="en-US" dirty="0"/>
              <a:t> de SCRIPTS para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prueba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Habilitar</a:t>
            </a:r>
            <a:r>
              <a:rPr lang="en-US" dirty="0"/>
              <a:t> </a:t>
            </a:r>
            <a:r>
              <a:rPr lang="en-US" dirty="0" err="1"/>
              <a:t>servidor</a:t>
            </a:r>
            <a:r>
              <a:rPr lang="en-US" dirty="0"/>
              <a:t> Z-SERIES para </a:t>
            </a:r>
            <a:r>
              <a:rPr lang="en-US" dirty="0" err="1"/>
              <a:t>acceso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 (Luis Uribe)</a:t>
            </a:r>
          </a:p>
        </p:txBody>
      </p:sp>
    </p:spTree>
    <p:extLst>
      <p:ext uri="{BB962C8B-B14F-4D97-AF65-F5344CB8AC3E}">
        <p14:creationId xmlns:p14="http://schemas.microsoft.com/office/powerpoint/2010/main" val="129200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B35E0-8A16-C60F-3BAA-BEF48B80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Extender funcionalidad de Estudiantes </a:t>
            </a:r>
            <a:br>
              <a:rPr lang="es-E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s-E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un sistema de notas</a:t>
            </a:r>
            <a:endParaRPr 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50BE61-8BB4-B4B2-FF2A-199EA21CC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menú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E7D26C9-69C9-54B2-3E23-4C5D078F8C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73" b="8078"/>
          <a:stretch/>
        </p:blipFill>
        <p:spPr>
          <a:xfrm>
            <a:off x="1686261" y="2213312"/>
            <a:ext cx="9144000" cy="434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2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B35E0-8A16-C60F-3BAA-BEF48B80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213" y="277048"/>
            <a:ext cx="9144699" cy="1325563"/>
          </a:xfrm>
        </p:spPr>
        <p:txBody>
          <a:bodyPr/>
          <a:lstStyle/>
          <a:p>
            <a:pPr algn="ctr"/>
            <a:r>
              <a:rPr lang="es-E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Extender funcionalidad de Estudiantes a un sistema de notas</a:t>
            </a:r>
            <a:endParaRPr 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4FCEBC-AD48-FF9B-CEFB-CE6B34A21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611"/>
            <a:ext cx="10515600" cy="4351338"/>
          </a:xfrm>
        </p:spPr>
        <p:txBody>
          <a:bodyPr/>
          <a:lstStyle/>
          <a:p>
            <a:r>
              <a:rPr lang="en-US" dirty="0"/>
              <a:t>Consulta </a:t>
            </a:r>
            <a:r>
              <a:rPr lang="en-US" dirty="0" err="1"/>
              <a:t>multilínea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B18A2A8-DE35-EFC6-C0FD-BEDB98E2B8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17" b="3859"/>
          <a:stretch/>
        </p:blipFill>
        <p:spPr>
          <a:xfrm>
            <a:off x="1108710" y="2185858"/>
            <a:ext cx="9144000" cy="451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0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257</Words>
  <Application>Microsoft Office PowerPoint</Application>
  <PresentationFormat>Panorámica</PresentationFormat>
  <Paragraphs>42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Office Theme</vt:lpstr>
      <vt:lpstr>1_Diseño personalizado</vt:lpstr>
      <vt:lpstr>Diseño personalizado</vt:lpstr>
      <vt:lpstr>Ejercicio Sistema de Notas Octubre 3, 2024</vt:lpstr>
      <vt:lpstr>Uso de SCRUM como marco de gestion  Valores</vt:lpstr>
      <vt:lpstr>Uso de SCRUM como marco de gestion Artefactos</vt:lpstr>
      <vt:lpstr>Uso de SCRUM como marco de gestion Ceremonias</vt:lpstr>
      <vt:lpstr>Uso de SCRUM como marco de la gestion  Uso de Trello</vt:lpstr>
      <vt:lpstr>Ejercicio Sistema de Notas       GitHub</vt:lpstr>
      <vt:lpstr>Extender funcionalidad de Estudiantes  a un sistema de notas</vt:lpstr>
      <vt:lpstr>Extender funcionalidad de Estudiantes  a un sistema de notas</vt:lpstr>
      <vt:lpstr>Extender funcionalidad de Estudiantes a un sistema de notas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Eugenia Arenas Henao</dc:creator>
  <cp:lastModifiedBy>Martha Ballesteros</cp:lastModifiedBy>
  <cp:revision>24</cp:revision>
  <cp:lastPrinted>2024-10-02T23:12:48Z</cp:lastPrinted>
  <dcterms:created xsi:type="dcterms:W3CDTF">2024-09-30T21:01:31Z</dcterms:created>
  <dcterms:modified xsi:type="dcterms:W3CDTF">2024-10-03T20:47:43Z</dcterms:modified>
</cp:coreProperties>
</file>