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534B-7F8F-435B-87A1-0B09998C38B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0CD2817-07CA-4767-BE50-4A6006F6F8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09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534B-7F8F-435B-87A1-0B09998C38B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CD2817-07CA-4767-BE50-4A6006F6F8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75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534B-7F8F-435B-87A1-0B09998C38B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CD2817-07CA-4767-BE50-4A6006F6F82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641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534B-7F8F-435B-87A1-0B09998C38B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CD2817-07CA-4767-BE50-4A6006F6F8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974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534B-7F8F-435B-87A1-0B09998C38B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CD2817-07CA-4767-BE50-4A6006F6F825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3540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534B-7F8F-435B-87A1-0B09998C38B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CD2817-07CA-4767-BE50-4A6006F6F8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996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534B-7F8F-435B-87A1-0B09998C38B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817-07CA-4767-BE50-4A6006F6F8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793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534B-7F8F-435B-87A1-0B09998C38B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817-07CA-4767-BE50-4A6006F6F8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78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534B-7F8F-435B-87A1-0B09998C38B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817-07CA-4767-BE50-4A6006F6F8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50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534B-7F8F-435B-87A1-0B09998C38B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CD2817-07CA-4767-BE50-4A6006F6F8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642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534B-7F8F-435B-87A1-0B09998C38B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CD2817-07CA-4767-BE50-4A6006F6F8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4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534B-7F8F-435B-87A1-0B09998C38B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CD2817-07CA-4767-BE50-4A6006F6F8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21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534B-7F8F-435B-87A1-0B09998C38B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817-07CA-4767-BE50-4A6006F6F8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89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534B-7F8F-435B-87A1-0B09998C38B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817-07CA-4767-BE50-4A6006F6F8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04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534B-7F8F-435B-87A1-0B09998C38B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D2817-07CA-4767-BE50-4A6006F6F8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43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534B-7F8F-435B-87A1-0B09998C38B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CD2817-07CA-4767-BE50-4A6006F6F8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43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9534B-7F8F-435B-87A1-0B09998C38B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CD2817-07CA-4767-BE50-4A6006F6F8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50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8E769-608E-7820-CB32-9C16C2728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44637"/>
          </a:xfrm>
        </p:spPr>
        <p:txBody>
          <a:bodyPr/>
          <a:lstStyle/>
          <a:p>
            <a:r>
              <a:rPr lang="ru-RU" dirty="0">
                <a:latin typeface="Heading Pro"/>
              </a:rPr>
              <a:t>Стек в огне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2686F3-4D24-2A48-BEB3-EDD67B1B2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0601" y="4777379"/>
            <a:ext cx="9244012" cy="1126283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  <a:latin typeface="Heading Pro"/>
              </a:rPr>
              <a:t>Презентация первого сайта</a:t>
            </a:r>
            <a:br>
              <a:rPr lang="ru-RU" sz="2400" dirty="0">
                <a:solidFill>
                  <a:schemeClr val="tx1"/>
                </a:solidFill>
                <a:latin typeface="Heading Pro"/>
              </a:rPr>
            </a:br>
            <a:r>
              <a:rPr lang="ru-RU" sz="2400" dirty="0">
                <a:solidFill>
                  <a:schemeClr val="tx1"/>
                </a:solidFill>
                <a:latin typeface="Heading Pro"/>
              </a:rPr>
              <a:t>с функциями ИИ</a:t>
            </a:r>
          </a:p>
        </p:txBody>
      </p:sp>
    </p:spTree>
    <p:extLst>
      <p:ext uri="{BB962C8B-B14F-4D97-AF65-F5344CB8AC3E}">
        <p14:creationId xmlns:p14="http://schemas.microsoft.com/office/powerpoint/2010/main" val="232039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0AA80-1356-0868-B3C1-ADFC609C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ading Pro"/>
              </a:rPr>
              <a:t>Зачем нужны нейросети?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32FDC8-0334-9742-538F-FC4347C2A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466850"/>
            <a:ext cx="8829137" cy="4876800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latin typeface="Heading Pro"/>
              </a:rPr>
              <a:t>Оцифровка документов: Нейросети могут быстро извлечь текст из отсканированных документов, чеков, квитанций или рукописных заметок, избавляя от необходимости вводить данные вручную.</a:t>
            </a:r>
          </a:p>
          <a:p>
            <a:r>
              <a:rPr lang="ru-RU" sz="2400" dirty="0">
                <a:latin typeface="Heading Pro"/>
              </a:rPr>
              <a:t>Инвентаризация: В магазинах или на складах они распознают товары по этикеткам или внешнему виду, ускоряя учет и контроль запасов.</a:t>
            </a:r>
          </a:p>
          <a:p>
            <a:r>
              <a:rPr lang="ru-RU" sz="2400" dirty="0">
                <a:latin typeface="Heading Pro"/>
              </a:rPr>
              <a:t>Перевод в реальном времени: Камера смартфона с такой нейросетью может распознавать текст на вывесках, меню или книгах и сразу переводить его на другой язык — полезно для туристов.</a:t>
            </a:r>
          </a:p>
          <a:p>
            <a:r>
              <a:rPr lang="ru-RU" sz="2400" dirty="0">
                <a:latin typeface="Heading Pro"/>
              </a:rPr>
              <a:t>Доступность: Для людей с нарушениями зрения нейросети могут "читать" текст вслух или описывать объекты на фото.</a:t>
            </a:r>
          </a:p>
        </p:txBody>
      </p:sp>
    </p:spTree>
    <p:extLst>
      <p:ext uri="{BB962C8B-B14F-4D97-AF65-F5344CB8AC3E}">
        <p14:creationId xmlns:p14="http://schemas.microsoft.com/office/powerpoint/2010/main" val="216658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8EDCB-C3BE-512E-4E04-55F64839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ading Pro"/>
              </a:rPr>
              <a:t>Что умеет наша модель?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80E285-3B1D-86CC-0FFF-073102BBF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2133600"/>
            <a:ext cx="8911687" cy="3777622"/>
          </a:xfrm>
        </p:spPr>
        <p:txBody>
          <a:bodyPr>
            <a:normAutofit/>
          </a:bodyPr>
          <a:lstStyle/>
          <a:p>
            <a:r>
              <a:rPr lang="ru-RU" sz="2400" dirty="0"/>
              <a:t>Распознавание теста </a:t>
            </a:r>
          </a:p>
          <a:p>
            <a:r>
              <a:rPr lang="ru-RU" sz="2400" dirty="0"/>
              <a:t>Распознавание объектов </a:t>
            </a:r>
          </a:p>
          <a:p>
            <a:r>
              <a:rPr lang="ru-RU" sz="2400" dirty="0"/>
              <a:t>Добавлена возможность выбора языка</a:t>
            </a:r>
          </a:p>
          <a:p>
            <a:r>
              <a:rPr lang="ru-RU" sz="2400" dirty="0"/>
              <a:t>ИИ показывает насколько уверена в распознанном объекте</a:t>
            </a:r>
          </a:p>
          <a:p>
            <a:r>
              <a:rPr lang="ru-RU" sz="2400" dirty="0"/>
              <a:t>Возможность исправить полученный текст</a:t>
            </a:r>
          </a:p>
        </p:txBody>
      </p:sp>
    </p:spTree>
    <p:extLst>
      <p:ext uri="{BB962C8B-B14F-4D97-AF65-F5344CB8AC3E}">
        <p14:creationId xmlns:p14="http://schemas.microsoft.com/office/powerpoint/2010/main" val="69917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2DE05-C908-7378-883F-432C734E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ading Pro"/>
              </a:rPr>
              <a:t>Техническая информация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01F680-3CB3-7FD5-A22F-D041E38B1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Heading Pro"/>
              </a:rPr>
              <a:t>Приложение написано на основе веб-фреймворка</a:t>
            </a:r>
          </a:p>
          <a:p>
            <a:r>
              <a:rPr lang="en-US" sz="2400" dirty="0">
                <a:latin typeface="Heading Pro"/>
              </a:rPr>
              <a:t>Flask</a:t>
            </a:r>
            <a:endParaRPr lang="ru-RU" sz="2400" dirty="0">
              <a:latin typeface="Heading Pro"/>
            </a:endParaRPr>
          </a:p>
          <a:p>
            <a:pPr marL="0" indent="0">
              <a:buNone/>
            </a:pPr>
            <a:r>
              <a:rPr lang="ru-RU" sz="2400" dirty="0">
                <a:latin typeface="Heading Pro"/>
              </a:rPr>
              <a:t>Были использованы следующие ИИ модели:</a:t>
            </a:r>
          </a:p>
          <a:p>
            <a:r>
              <a:rPr lang="en-US" sz="2400" dirty="0">
                <a:latin typeface="Heading Pro"/>
              </a:rPr>
              <a:t>YOLOv8</a:t>
            </a:r>
          </a:p>
          <a:p>
            <a:r>
              <a:rPr lang="en-US" sz="2400" dirty="0" err="1">
                <a:latin typeface="Heading Pro"/>
              </a:rPr>
              <a:t>EasyOCR</a:t>
            </a:r>
            <a:endParaRPr lang="ru-RU" sz="2400" dirty="0">
              <a:latin typeface="Heading Pro"/>
            </a:endParaRPr>
          </a:p>
          <a:p>
            <a:pPr marL="0" indent="0">
              <a:buNone/>
            </a:pPr>
            <a:r>
              <a:rPr lang="ru-RU" sz="2400" dirty="0">
                <a:latin typeface="Heading Pro"/>
              </a:rPr>
              <a:t>Подключены библиотеки</a:t>
            </a:r>
          </a:p>
          <a:p>
            <a:r>
              <a:rPr lang="en-US" sz="2400" dirty="0" err="1">
                <a:latin typeface="Heading Pro"/>
              </a:rPr>
              <a:t>YandexSpeller</a:t>
            </a:r>
            <a:endParaRPr lang="ru-RU" sz="2400" dirty="0">
              <a:latin typeface="Heading Pro"/>
            </a:endParaRPr>
          </a:p>
          <a:p>
            <a:r>
              <a:rPr lang="en-US" sz="2400" dirty="0">
                <a:latin typeface="Heading Pro"/>
              </a:rPr>
              <a:t>cv2</a:t>
            </a:r>
            <a:endParaRPr lang="ru-RU" sz="2400" dirty="0">
              <a:latin typeface="Heading Pro"/>
            </a:endParaRPr>
          </a:p>
          <a:p>
            <a:endParaRPr lang="en-US" sz="2400" dirty="0">
              <a:latin typeface="Heading Pro"/>
            </a:endParaRPr>
          </a:p>
          <a:p>
            <a:pPr marL="0" indent="0">
              <a:buNone/>
            </a:pPr>
            <a:endParaRPr lang="en-US" sz="2400" dirty="0">
              <a:latin typeface="Heading Pro"/>
            </a:endParaRPr>
          </a:p>
        </p:txBody>
      </p:sp>
    </p:spTree>
    <p:extLst>
      <p:ext uri="{BB962C8B-B14F-4D97-AF65-F5344CB8AC3E}">
        <p14:creationId xmlns:p14="http://schemas.microsoft.com/office/powerpoint/2010/main" val="276234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2F243-AF60-0A19-ECDF-03E7E8196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68190"/>
          </a:xfrm>
        </p:spPr>
        <p:txBody>
          <a:bodyPr/>
          <a:lstStyle/>
          <a:p>
            <a:r>
              <a:rPr lang="ru-RU" dirty="0">
                <a:latin typeface="Heading Pro"/>
              </a:rPr>
              <a:t>Техническое 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51842A-99A8-B63F-7640-9C7AF9DCD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Heading Pro"/>
              </a:rPr>
              <a:t>Возможность загружать картинки </a:t>
            </a:r>
          </a:p>
          <a:p>
            <a:r>
              <a:rPr lang="ru-RU" sz="2400" dirty="0">
                <a:latin typeface="Heading Pro"/>
              </a:rPr>
              <a:t>Обнаруживать объекты на изображениях</a:t>
            </a:r>
          </a:p>
          <a:p>
            <a:r>
              <a:rPr lang="ru-RU" sz="2400" dirty="0">
                <a:latin typeface="Heading Pro"/>
              </a:rPr>
              <a:t>Распознавать текст на изображениях</a:t>
            </a:r>
          </a:p>
          <a:p>
            <a:r>
              <a:rPr lang="ru-RU" sz="2400" dirty="0">
                <a:latin typeface="Heading Pro"/>
              </a:rPr>
              <a:t>Отображения результатов обработки</a:t>
            </a:r>
          </a:p>
        </p:txBody>
      </p:sp>
    </p:spTree>
    <p:extLst>
      <p:ext uri="{BB962C8B-B14F-4D97-AF65-F5344CB8AC3E}">
        <p14:creationId xmlns:p14="http://schemas.microsoft.com/office/powerpoint/2010/main" val="413865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1F28E-7AA6-4B19-1F89-941C0830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DA54DD-9CCD-E038-70F5-80CA96D43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407136-4064-196C-E21D-653953983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8598" y="0"/>
            <a:ext cx="13652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4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3A820-9A52-8842-4074-5464306AE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EF569D-55FC-04FB-0418-07BC723D0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0D8840-1597-DBEB-8CDD-354107B70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0491" y="0"/>
            <a:ext cx="13697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4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A3B81-544E-E6B6-FE64-334C2D1E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ading Pro"/>
              </a:rPr>
              <a:t>Состав команды: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4C9BDC-0682-30BD-EC11-074533F3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>
                <a:latin typeface="Heading Pro"/>
              </a:rPr>
              <a:t>Максим Литвин  	</a:t>
            </a:r>
            <a:r>
              <a:rPr lang="en-US" sz="2400" dirty="0">
                <a:latin typeface="Heading Pro"/>
              </a:rPr>
              <a:t>UI/UX-</a:t>
            </a:r>
            <a:r>
              <a:rPr lang="ru-RU" sz="2400" dirty="0">
                <a:latin typeface="Heading Pro"/>
              </a:rPr>
              <a:t>дизайнер, </a:t>
            </a:r>
            <a:r>
              <a:rPr lang="en-US" sz="2400" dirty="0">
                <a:latin typeface="Heading Pro"/>
              </a:rPr>
              <a:t>Backend-</a:t>
            </a:r>
            <a:r>
              <a:rPr lang="ru-RU" sz="2400" dirty="0">
                <a:latin typeface="Heading Pro"/>
              </a:rPr>
              <a:t>разработчик</a:t>
            </a:r>
            <a:r>
              <a:rPr lang="en-US" sz="2400" dirty="0">
                <a:latin typeface="Heading Pro"/>
              </a:rPr>
              <a:t>, ML-</a:t>
            </a:r>
            <a:r>
              <a:rPr lang="ru-RU" sz="2400" dirty="0">
                <a:latin typeface="Heading Pro"/>
              </a:rPr>
              <a:t>инженер</a:t>
            </a:r>
          </a:p>
          <a:p>
            <a:r>
              <a:rPr lang="ru-RU" sz="2400" dirty="0">
                <a:latin typeface="Heading Pro"/>
              </a:rPr>
              <a:t>Стас Чуприна  		</a:t>
            </a:r>
            <a:r>
              <a:rPr lang="en-US" sz="2400" dirty="0">
                <a:latin typeface="Heading Pro"/>
              </a:rPr>
              <a:t>UI/UX-</a:t>
            </a:r>
            <a:r>
              <a:rPr lang="ru-RU" sz="2400" dirty="0">
                <a:latin typeface="Heading Pro"/>
              </a:rPr>
              <a:t>дизайнер, </a:t>
            </a:r>
            <a:r>
              <a:rPr lang="en-US" sz="2400" dirty="0">
                <a:latin typeface="Heading Pro"/>
              </a:rPr>
              <a:t>DevOps-</a:t>
            </a:r>
            <a:r>
              <a:rPr lang="ru-RU" sz="2400" dirty="0">
                <a:latin typeface="Heading Pro"/>
              </a:rPr>
              <a:t>инженер</a:t>
            </a:r>
            <a:r>
              <a:rPr lang="en-US" sz="2400" dirty="0">
                <a:latin typeface="Heading Pro"/>
              </a:rPr>
              <a:t>, ML</a:t>
            </a:r>
            <a:r>
              <a:rPr lang="ru-RU" sz="2400" dirty="0">
                <a:latin typeface="Heading Pro"/>
              </a:rPr>
              <a:t>-инженер</a:t>
            </a:r>
          </a:p>
          <a:p>
            <a:r>
              <a:rPr lang="ru-RU" sz="2400" dirty="0">
                <a:latin typeface="Heading Pro"/>
              </a:rPr>
              <a:t>Селевко Радион  	</a:t>
            </a:r>
            <a:r>
              <a:rPr lang="en-US" sz="2400" dirty="0">
                <a:latin typeface="Heading Pro"/>
              </a:rPr>
              <a:t> UI/UX</a:t>
            </a:r>
            <a:r>
              <a:rPr lang="ru-RU" sz="2400" dirty="0">
                <a:latin typeface="Heading Pro"/>
              </a:rPr>
              <a:t> </a:t>
            </a:r>
            <a:r>
              <a:rPr lang="en-US" sz="2400" dirty="0">
                <a:latin typeface="Heading Pro"/>
              </a:rPr>
              <a:t>– </a:t>
            </a:r>
            <a:r>
              <a:rPr lang="ru-RU" sz="2400" dirty="0">
                <a:latin typeface="Heading Pro"/>
              </a:rPr>
              <a:t>дизайнер</a:t>
            </a:r>
            <a:r>
              <a:rPr lang="en-US" sz="2400" dirty="0">
                <a:latin typeface="Heading Pro"/>
              </a:rPr>
              <a:t>, QA-</a:t>
            </a:r>
            <a:r>
              <a:rPr lang="ru-RU" sz="2400" dirty="0">
                <a:latin typeface="Heading Pro"/>
              </a:rPr>
              <a:t>инженер</a:t>
            </a:r>
          </a:p>
          <a:p>
            <a:r>
              <a:rPr lang="ru-RU" sz="2400" dirty="0">
                <a:latin typeface="Heading Pro"/>
              </a:rPr>
              <a:t>Сергей Усков  		</a:t>
            </a:r>
            <a:r>
              <a:rPr lang="en-US" sz="2400" dirty="0">
                <a:latin typeface="Heading Pro"/>
              </a:rPr>
              <a:t> UI/UX</a:t>
            </a:r>
            <a:r>
              <a:rPr lang="ru-RU" sz="2400" dirty="0">
                <a:latin typeface="Heading Pro"/>
              </a:rPr>
              <a:t> </a:t>
            </a:r>
            <a:r>
              <a:rPr lang="en-US" sz="2400" dirty="0">
                <a:latin typeface="Heading Pro"/>
              </a:rPr>
              <a:t>- </a:t>
            </a:r>
            <a:r>
              <a:rPr lang="ru-RU" sz="2400" dirty="0">
                <a:latin typeface="Heading Pro"/>
              </a:rPr>
              <a:t>дизайнер</a:t>
            </a:r>
            <a:r>
              <a:rPr lang="en-US" sz="2400" dirty="0">
                <a:latin typeface="Heading Pro"/>
              </a:rPr>
              <a:t>, QA-</a:t>
            </a:r>
            <a:r>
              <a:rPr lang="ru-RU" sz="2400" dirty="0">
                <a:latin typeface="Heading Pro"/>
              </a:rPr>
              <a:t>инженер</a:t>
            </a:r>
          </a:p>
        </p:txBody>
      </p:sp>
    </p:spTree>
    <p:extLst>
      <p:ext uri="{BB962C8B-B14F-4D97-AF65-F5344CB8AC3E}">
        <p14:creationId xmlns:p14="http://schemas.microsoft.com/office/powerpoint/2010/main" val="59269013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141</TotalTime>
  <Words>228</Words>
  <Application>Microsoft Office PowerPoint</Application>
  <PresentationFormat>Широкоэкранный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Heading Pro</vt:lpstr>
      <vt:lpstr>Wingdings 3</vt:lpstr>
      <vt:lpstr>Легкий дым</vt:lpstr>
      <vt:lpstr>Стек в огне</vt:lpstr>
      <vt:lpstr>Зачем нужны нейросети?</vt:lpstr>
      <vt:lpstr>Что умеет наша модель?</vt:lpstr>
      <vt:lpstr>Техническая информация </vt:lpstr>
      <vt:lpstr>Техническое задание</vt:lpstr>
      <vt:lpstr>Презентация PowerPoint</vt:lpstr>
      <vt:lpstr>Презентация PowerPoint</vt:lpstr>
      <vt:lpstr>Состав команды: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Радион Селевко</dc:creator>
  <cp:lastModifiedBy>Максим Литвин</cp:lastModifiedBy>
  <cp:revision>10</cp:revision>
  <dcterms:created xsi:type="dcterms:W3CDTF">2025-03-15T07:34:44Z</dcterms:created>
  <dcterms:modified xsi:type="dcterms:W3CDTF">2025-03-15T10:00:04Z</dcterms:modified>
</cp:coreProperties>
</file>