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酷酷的Canvas动画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-</a:t>
            </a:r>
            <a:r>
              <a:rPr lang="zh-CN"/>
              <a:t>我是大小鑫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7225" y="3626725"/>
            <a:ext cx="1516775" cy="151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909725" y="4684850"/>
            <a:ext cx="47175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公众号：小鑫的代码日常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