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8" name="Tianxin Xi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1-28T02:54:11.088">
    <p:pos x="196" y="725"/>
    <p:text>绘制矩形：
https://codepen.io/tianxinxie/pen/PxOQgp</p:text>
  </p:cm>
  <p:cm authorId="0" idx="2" dt="2018-11-28T02:53:44.310">
    <p:pos x="196" y="825"/>
    <p:text>创建canvas元素：
https://codepen.io/tianxinxie/pen/NEwyOa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11-28T02:42:49.980">
    <p:pos x="196" y="725"/>
    <p:text>函数fillRect(x,y,width,height)会在&lt;canvas&gt;上绘制一个矩形，x，y为相对于&lt;canvas&gt;左上角的偏移，单位为像素，width和height为宽和高，此函数会根据fillStyle来填充矩形</p:text>
  </p:cm>
  <p:cm authorId="0" idx="4" dt="2018-11-28T02:41:55.015">
    <p:pos x="196" y="825"/>
    <p:text>getContext()返回的是一个HTML内置对象，它拥有用于绘制图形的方法和属性</p:text>
  </p:cm>
  <p:cm authorId="0" idx="5" dt="2018-11-28T02:42:22.665">
    <p:pos x="196" y="925"/>
    <p:text>fillStyle设置了画笔的填充颜色，可以使CSS颜色、渐变色、或者模式（pattern），默认的填充色是黑色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18-11-28T02:44:39.058">
    <p:pos x="608" y="947"/>
    <p:text>canvas坐标例子：
https://codepen.io/tianxinxie/pen/YREaLQ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7" dt="2018-11-28T02:55:21.154">
    <p:pos x="196" y="725"/>
    <p:text>绘制直线：
https://codepen.io/tianxinxie/pen/qQVogr</p:text>
  </p:cm>
  <p:cm authorId="0" idx="8" dt="2018-11-28T02:57:04.330">
    <p:pos x="196" y="825"/>
    <p:text>绘制圆形：
https://codepen.io/tianxinxie/pen/NEwMKm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855f942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855f942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855f942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855f942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55f942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55f942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855f942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855f942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55f9420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55f9420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55f9420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55f9420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55f9420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855f9420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855f9420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855f9420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jianshu.com/p/98cb8d187b33" TargetMode="External"/><Relationship Id="rId4" Type="http://schemas.openxmlformats.org/officeDocument/2006/relationships/hyperlink" Target="https://www.jianshu.com/p/f5a1be1d3f44" TargetMode="External"/><Relationship Id="rId5" Type="http://schemas.openxmlformats.org/officeDocument/2006/relationships/hyperlink" Target="https://www.jianshu.com/p/f068e78c97bd" TargetMode="External"/><Relationship Id="rId6" Type="http://schemas.openxmlformats.org/officeDocument/2006/relationships/hyperlink" Target="https://developer.mozilla.org/en-US/docs/Web/API/Canvas_API/Tutorial" TargetMode="External"/><Relationship Id="rId7" Type="http://schemas.openxmlformats.org/officeDocument/2006/relationships/hyperlink" Target="https://developer.mozilla.org/en-US/docs/Web/API/Canvas_API" TargetMode="External"/><Relationship Id="rId8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酷酷的Canvas动画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-</a:t>
            </a:r>
            <a:r>
              <a:rPr lang="zh-CN"/>
              <a:t>我是大小鑫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225" y="3626725"/>
            <a:ext cx="1516775" cy="1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909725" y="4684850"/>
            <a:ext cx="47175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公众号：小鑫的代码日常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Canvas基础 - 我们需要知道什么？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Canvas是什么，我们可以拿它来做神马；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如何在Canvas上绘图；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如何使用JavaScript让我们绘制的图形动起来；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如何添加交互效果。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225" y="3626725"/>
            <a:ext cx="1516775" cy="1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909725" y="4684850"/>
            <a:ext cx="47175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公众号：小鑫的代码日常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Canvas基础 - </a:t>
            </a:r>
            <a:r>
              <a:rPr lang="zh-CN"/>
              <a:t>什么是canvas？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HTML中的&lt;canvas&gt;元素通常用于在Web页面上绘图；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&lt;canvas&gt;是一个容器，其中的图像需要我们使用脚本（JavaScript）来绘制；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我们可以在&lt;canvas&gt;上绘制路径（例如线条）、矩形、圆形、文本等等，还可以添加图片；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目前所有的浏览器几乎完全支持&lt;canvas&gt;。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225" y="3626725"/>
            <a:ext cx="1516775" cy="1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909725" y="4684850"/>
            <a:ext cx="47175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公众号：小鑫的代码日常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Canvas基础 - canvas的应用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绘制文本，&lt;canvas&gt;支持文本的绘制，同时可以增加色彩和动画；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绘制图像，&lt;canvas&gt;支持绘制各种图和表；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动画，&lt;canvas&gt;支持动画效果；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交互，&lt;canvas&gt;能够对JavaScript的事件进行响应，例如用户的点击、鼠标移动，甚至触控设备上的手指移动等；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游戏，由于&lt;canvas&gt;支持动画和交互，所以它能够用于游戏的开发。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225" y="3626725"/>
            <a:ext cx="1516775" cy="1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909725" y="4684850"/>
            <a:ext cx="47175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公众号：小鑫的代码日常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Canvas基础 - 两个简单的例子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397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例子0</a:t>
            </a:r>
            <a:r>
              <a:rPr lang="zh-CN"/>
              <a:t>：</a:t>
            </a:r>
            <a:r>
              <a:rPr lang="zh-CN"/>
              <a:t>创建&lt;canvas&gt;元素</a:t>
            </a:r>
            <a:endParaRPr/>
          </a:p>
          <a:p>
            <a:pPr indent="-342900" lvl="0" marL="457200" marR="1397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例子1</a:t>
            </a:r>
            <a:r>
              <a:rPr lang="zh-CN"/>
              <a:t>：</a:t>
            </a:r>
            <a:r>
              <a:rPr lang="zh-CN"/>
              <a:t>绘制矩形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7225" y="3626725"/>
            <a:ext cx="1516775" cy="1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909725" y="4684850"/>
            <a:ext cx="47175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公众号：小鑫的代码日常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Canvas基础 - </a:t>
            </a:r>
            <a:r>
              <a:rPr lang="zh-CN"/>
              <a:t>绘图步骤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找到&lt;canvas&gt;元素:</a:t>
            </a:r>
            <a:br>
              <a:rPr lang="zh-CN"/>
            </a:br>
            <a:r>
              <a:rPr lang="zh-CN">
                <a:solidFill>
                  <a:srgbClr val="8E7CC3"/>
                </a:solidFill>
              </a:rPr>
              <a:t>var canvas = document.getElementById("myCanvas");</a:t>
            </a:r>
            <a:endParaRPr>
              <a:solidFill>
                <a:srgbClr val="8E7CC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创建一个用于绘制的对象（绘图上下文）：</a:t>
            </a:r>
            <a:br>
              <a:rPr lang="zh-CN"/>
            </a:br>
            <a:r>
              <a:rPr lang="zh-CN">
                <a:solidFill>
                  <a:srgbClr val="8E7CC3"/>
                </a:solidFill>
              </a:rPr>
              <a:t>var ctx = canvas.</a:t>
            </a:r>
            <a:r>
              <a:rPr lang="zh-CN">
                <a:solidFill>
                  <a:srgbClr val="8E7CC3"/>
                </a:solidFill>
              </a:rPr>
              <a:t>getContext("2d")</a:t>
            </a:r>
            <a:r>
              <a:rPr lang="zh-CN">
                <a:solidFill>
                  <a:srgbClr val="8E7CC3"/>
                </a:solidFill>
              </a:rPr>
              <a:t>;</a:t>
            </a:r>
            <a:endParaRPr>
              <a:solidFill>
                <a:srgbClr val="F4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描述要绘制的图形:</a:t>
            </a:r>
            <a:br>
              <a:rPr lang="zh-CN"/>
            </a:br>
            <a:r>
              <a:rPr lang="zh-CN">
                <a:solidFill>
                  <a:srgbClr val="8E7CC3"/>
                </a:solidFill>
              </a:rPr>
              <a:t>ctx.</a:t>
            </a:r>
            <a:r>
              <a:rPr lang="zh-CN">
                <a:solidFill>
                  <a:srgbClr val="8E7CC3"/>
                </a:solidFill>
              </a:rPr>
              <a:t>fillStyle</a:t>
            </a:r>
            <a:r>
              <a:rPr lang="zh-CN">
                <a:solidFill>
                  <a:srgbClr val="8E7CC3"/>
                </a:solidFill>
              </a:rPr>
              <a:t> = "#FF0000";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下笔：函数fillRect()会在&lt;canvas&gt;上绘制一个矩形，</a:t>
            </a:r>
            <a:br>
              <a:rPr lang="zh-CN"/>
            </a:br>
            <a:r>
              <a:rPr lang="zh-CN">
                <a:solidFill>
                  <a:srgbClr val="8E7CC3"/>
                </a:solidFill>
              </a:rPr>
              <a:t>ctx.</a:t>
            </a:r>
            <a:r>
              <a:rPr lang="zh-CN">
                <a:solidFill>
                  <a:srgbClr val="8E7CC3"/>
                </a:solidFill>
              </a:rPr>
              <a:t>fillRect(0,0,150,75)</a:t>
            </a:r>
            <a:r>
              <a:rPr lang="zh-CN">
                <a:solidFill>
                  <a:srgbClr val="8E7CC3"/>
                </a:solidFill>
              </a:rPr>
              <a:t>;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7225" y="3626725"/>
            <a:ext cx="1516775" cy="1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909725" y="4684850"/>
            <a:ext cx="47175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公众号：小鑫的代码日常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Canvas基础 - 坐标系统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7225" y="3626725"/>
            <a:ext cx="1516775" cy="1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909725" y="4684850"/>
            <a:ext cx="47175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公众号：小鑫的代码日常</a:t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966475" y="1504700"/>
            <a:ext cx="4955100" cy="24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这是canvas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432500" y="1378475"/>
            <a:ext cx="7125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(0,0)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806900" y="3937175"/>
            <a:ext cx="1335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(with,height)</a:t>
            </a:r>
            <a:endParaRPr/>
          </a:p>
        </p:txBody>
      </p:sp>
      <p:cxnSp>
        <p:nvCxnSpPr>
          <p:cNvPr id="108" name="Google Shape;108;p19"/>
          <p:cNvCxnSpPr>
            <a:stCxn id="106" idx="3"/>
          </p:cNvCxnSpPr>
          <p:nvPr/>
        </p:nvCxnSpPr>
        <p:spPr>
          <a:xfrm flipH="1" rot="10800000">
            <a:off x="1145000" y="1653125"/>
            <a:ext cx="1565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 txBox="1"/>
          <p:nvPr/>
        </p:nvSpPr>
        <p:spPr>
          <a:xfrm>
            <a:off x="2710100" y="1504700"/>
            <a:ext cx="347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endParaRPr/>
          </a:p>
        </p:txBody>
      </p:sp>
      <p:cxnSp>
        <p:nvCxnSpPr>
          <p:cNvPr id="110" name="Google Shape;110;p19"/>
          <p:cNvCxnSpPr>
            <a:stCxn id="106" idx="3"/>
          </p:cNvCxnSpPr>
          <p:nvPr/>
        </p:nvCxnSpPr>
        <p:spPr>
          <a:xfrm>
            <a:off x="1145000" y="1653725"/>
            <a:ext cx="4200" cy="13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1" name="Google Shape;111;p19"/>
          <p:cNvSpPr txBox="1"/>
          <p:nvPr/>
        </p:nvSpPr>
        <p:spPr>
          <a:xfrm>
            <a:off x="1149200" y="2927000"/>
            <a:ext cx="347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Canvas基础 - </a:t>
            </a:r>
            <a:r>
              <a:rPr lang="zh-CN"/>
              <a:t>再来两个例子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1397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例子2：</a:t>
            </a:r>
            <a:r>
              <a:rPr lang="zh-CN"/>
              <a:t>绘制直线</a:t>
            </a:r>
            <a:endParaRPr/>
          </a:p>
          <a:p>
            <a:pPr indent="-342900" lvl="0" marL="457200" marR="1397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例子3：</a:t>
            </a:r>
            <a:r>
              <a:rPr lang="zh-CN"/>
              <a:t>绘制圆形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7225" y="3626725"/>
            <a:ext cx="1516775" cy="1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2909725" y="4684850"/>
            <a:ext cx="47175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公众号：小鑫的代码日常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Canvas基础 - </a:t>
            </a:r>
            <a:r>
              <a:rPr lang="zh-CN"/>
              <a:t>其他资源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Canvas绘制渐变:</a:t>
            </a:r>
            <a:br>
              <a:rPr lang="zh-CN"/>
            </a:br>
            <a:r>
              <a:rPr lang="zh-CN" u="sng">
                <a:solidFill>
                  <a:schemeClr val="hlink"/>
                </a:solidFill>
                <a:hlinkClick r:id="rId3"/>
              </a:rPr>
              <a:t>https://www.jianshu.com/p/98cb8d187b33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绘制文本:</a:t>
            </a:r>
            <a:br>
              <a:rPr lang="zh-CN"/>
            </a:br>
            <a:r>
              <a:rPr lang="zh-CN" u="sng">
                <a:solidFill>
                  <a:schemeClr val="hlink"/>
                </a:solidFill>
                <a:hlinkClick r:id="rId4"/>
              </a:rPr>
              <a:t>https://www.jianshu.com/p/f5a1be1d3f44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绘制图片:</a:t>
            </a:r>
            <a:br>
              <a:rPr lang="zh-CN"/>
            </a:br>
            <a:r>
              <a:rPr lang="zh-CN" u="sng">
                <a:solidFill>
                  <a:schemeClr val="hlink"/>
                </a:solidFill>
                <a:hlinkClick r:id="rId5"/>
              </a:rPr>
              <a:t>https://www.jianshu.com/p/f068e78c97bd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MDN Canvas Tutorial:</a:t>
            </a:r>
            <a:br>
              <a:rPr lang="zh-CN"/>
            </a:br>
            <a:r>
              <a:rPr lang="zh-CN" u="sng">
                <a:solidFill>
                  <a:schemeClr val="accent5"/>
                </a:solidFill>
                <a:hlinkClick r:id="rId6"/>
              </a:rPr>
              <a:t>https://developer.mozilla.org/en-US/docs/Web/API/Canvas_API/Tutorial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MDN Canvas APIs:</a:t>
            </a:r>
            <a:br>
              <a:rPr lang="zh-CN"/>
            </a:br>
            <a:r>
              <a:rPr lang="zh-CN" u="sng">
                <a:solidFill>
                  <a:schemeClr val="accent5"/>
                </a:solidFill>
                <a:hlinkClick r:id="rId7"/>
              </a:rPr>
              <a:t>https://developer.mozilla.org/en-US/docs/Web/API/Canvas_API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7225" y="3626725"/>
            <a:ext cx="1516775" cy="15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2909725" y="4684850"/>
            <a:ext cx="47175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公众号：小鑫的代码日常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