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64886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64886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酷酷的Canvas动画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</a:t>
            </a:r>
            <a:r>
              <a:rPr lang="zh-CN"/>
              <a:t>我是大小鑫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边界检测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09525" y="1359575"/>
            <a:ext cx="6486600" cy="26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09525" y="2244100"/>
            <a:ext cx="6717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273700" y="1359575"/>
            <a:ext cx="6717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191000" y="3382475"/>
            <a:ext cx="6717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224425" y="2244100"/>
            <a:ext cx="6717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4"/>
          <p:cNvCxnSpPr>
            <a:endCxn id="64" idx="2"/>
          </p:cNvCxnSpPr>
          <p:nvPr/>
        </p:nvCxnSpPr>
        <p:spPr>
          <a:xfrm rot="10800000">
            <a:off x="409525" y="2579950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6552025" y="2579950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2606400" y="1359575"/>
            <a:ext cx="63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rot="10800000">
            <a:off x="3523700" y="3687275"/>
            <a:ext cx="63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 rot="5400000">
            <a:off x="3517675" y="-550900"/>
            <a:ext cx="270300" cy="58068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