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7951cc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7951cc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酷酷的Canvas动画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r>
              <a:rPr lang="zh-CN"/>
              <a:t>我是大小鑫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重力</a:t>
            </a:r>
            <a:r>
              <a:rPr lang="zh-CN"/>
              <a:t>加速度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竖直向下，方向和大小都不会改变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例如地球表面的重力</a:t>
            </a:r>
            <a:r>
              <a:rPr lang="zh-CN"/>
              <a:t>加速度</a:t>
            </a:r>
            <a:r>
              <a:rPr lang="zh-CN"/>
              <a:t>为g=9.8m/s^2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19025" y="241612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 = (9.8m/s)/s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