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081AF-F426-CC46-9808-384EDC35A78F}" v="19" dt="2018-12-08T08:28:31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Tianxin" userId="cb554b5ae192637b" providerId="LiveId" clId="{2F2081AF-F426-CC46-9808-384EDC35A78F}"/>
    <pc:docChg chg="addSld modSld">
      <pc:chgData name="Xie Tianxin" userId="cb554b5ae192637b" providerId="LiveId" clId="{2F2081AF-F426-CC46-9808-384EDC35A78F}" dt="2018-12-08T08:28:31.443" v="18" actId="27696"/>
      <pc:docMkLst>
        <pc:docMk/>
      </pc:docMkLst>
      <pc:sldChg chg="addAnim">
        <pc:chgData name="Xie Tianxin" userId="cb554b5ae192637b" providerId="LiveId" clId="{2F2081AF-F426-CC46-9808-384EDC35A78F}" dt="2018-12-08T08:28:16.604" v="15" actId="27696"/>
        <pc:sldMkLst>
          <pc:docMk/>
          <pc:sldMk cId="2947646908" sldId="258"/>
        </pc:sldMkLst>
      </pc:sldChg>
      <pc:sldChg chg="addAnim">
        <pc:chgData name="Xie Tianxin" userId="cb554b5ae192637b" providerId="LiveId" clId="{2F2081AF-F426-CC46-9808-384EDC35A78F}" dt="2018-12-08T08:28:22.574" v="16" actId="27696"/>
        <pc:sldMkLst>
          <pc:docMk/>
          <pc:sldMk cId="1600348872" sldId="259"/>
        </pc:sldMkLst>
      </pc:sldChg>
      <pc:sldChg chg="addAnim">
        <pc:chgData name="Xie Tianxin" userId="cb554b5ae192637b" providerId="LiveId" clId="{2F2081AF-F426-CC46-9808-384EDC35A78F}" dt="2018-12-08T08:28:26.801" v="17" actId="27696"/>
        <pc:sldMkLst>
          <pc:docMk/>
          <pc:sldMk cId="260548532" sldId="260"/>
        </pc:sldMkLst>
      </pc:sldChg>
      <pc:sldChg chg="addAnim">
        <pc:chgData name="Xie Tianxin" userId="cb554b5ae192637b" providerId="LiveId" clId="{2F2081AF-F426-CC46-9808-384EDC35A78F}" dt="2018-12-08T08:28:31.443" v="18" actId="27696"/>
        <pc:sldMkLst>
          <pc:docMk/>
          <pc:sldMk cId="2693404665" sldId="261"/>
        </pc:sldMkLst>
      </pc:sldChg>
      <pc:sldChg chg="modSp add">
        <pc:chgData name="Xie Tianxin" userId="cb554b5ae192637b" providerId="LiveId" clId="{2F2081AF-F426-CC46-9808-384EDC35A78F}" dt="2018-12-08T08:26:11.317" v="14" actId="20577"/>
        <pc:sldMkLst>
          <pc:docMk/>
          <pc:sldMk cId="2439944928" sldId="263"/>
        </pc:sldMkLst>
        <pc:spChg chg="mod">
          <ac:chgData name="Xie Tianxin" userId="cb554b5ae192637b" providerId="LiveId" clId="{2F2081AF-F426-CC46-9808-384EDC35A78F}" dt="2018-12-08T08:26:11.317" v="14" actId="20577"/>
          <ac:spMkLst>
            <pc:docMk/>
            <pc:sldMk cId="2439944928" sldId="263"/>
            <ac:spMk id="2" creationId="{0C57EA2D-1287-F84C-80D9-0AD32875F740}"/>
          </ac:spMkLst>
        </pc:spChg>
      </pc:sldChg>
    </pc:docChg>
  </pc:docChgLst>
  <pc:docChgLst>
    <pc:chgData name="Tianxin Xie" userId="cb554b5ae192637b" providerId="Windows Live" clId="Web-{7F39FEDB-E469-4C04-ABBD-49F30D4597A9}"/>
    <pc:docChg chg="addSld delSld modSld">
      <pc:chgData name="Tianxin Xie" userId="cb554b5ae192637b" providerId="Windows Live" clId="Web-{7F39FEDB-E469-4C04-ABBD-49F30D4597A9}" dt="2018-12-08T08:10:00.001" v="347" actId="1076"/>
      <pc:docMkLst>
        <pc:docMk/>
      </pc:docMkLst>
      <pc:sldChg chg="addSp modSp">
        <pc:chgData name="Tianxin Xie" userId="cb554b5ae192637b" providerId="Windows Live" clId="Web-{7F39FEDB-E469-4C04-ABBD-49F30D4597A9}" dt="2018-12-08T05:40:13.258" v="241" actId="20577"/>
        <pc:sldMkLst>
          <pc:docMk/>
          <pc:sldMk cId="1294772659" sldId="256"/>
        </pc:sldMkLst>
        <pc:spChg chg="mod">
          <ac:chgData name="Tianxin Xie" userId="cb554b5ae192637b" providerId="Windows Live" clId="Web-{7F39FEDB-E469-4C04-ABBD-49F30D4597A9}" dt="2018-12-08T05:39:48.680" v="234" actId="20577"/>
          <ac:spMkLst>
            <pc:docMk/>
            <pc:sldMk cId="1294772659" sldId="256"/>
            <ac:spMk id="2" creationId="{0C57EA2D-1287-F84C-80D9-0AD32875F740}"/>
          </ac:spMkLst>
        </pc:spChg>
        <pc:spChg chg="mod">
          <ac:chgData name="Tianxin Xie" userId="cb554b5ae192637b" providerId="Windows Live" clId="Web-{7F39FEDB-E469-4C04-ABBD-49F30D4597A9}" dt="2018-12-08T05:40:13.258" v="241" actId="20577"/>
          <ac:spMkLst>
            <pc:docMk/>
            <pc:sldMk cId="1294772659" sldId="256"/>
            <ac:spMk id="3" creationId="{A71E8C22-64BD-B34D-85E8-74F09E919518}"/>
          </ac:spMkLst>
        </pc:spChg>
        <pc:spChg chg="add mod">
          <ac:chgData name="Tianxin Xie" userId="cb554b5ae192637b" providerId="Windows Live" clId="Web-{7F39FEDB-E469-4C04-ABBD-49F30D4597A9}" dt="2018-12-08T05:38:57.883" v="188" actId="1076"/>
          <ac:spMkLst>
            <pc:docMk/>
            <pc:sldMk cId="1294772659" sldId="256"/>
            <ac:spMk id="6" creationId="{C4D9AF9E-C4AB-4A38-8C23-0EEE1345FD9F}"/>
          </ac:spMkLst>
        </pc:spChg>
        <pc:picChg chg="add mod">
          <ac:chgData name="Tianxin Xie" userId="cb554b5ae192637b" providerId="Windows Live" clId="Web-{7F39FEDB-E469-4C04-ABBD-49F30D4597A9}" dt="2018-12-08T05:37:23.195" v="183" actId="1076"/>
          <ac:picMkLst>
            <pc:docMk/>
            <pc:sldMk cId="1294772659" sldId="256"/>
            <ac:picMk id="4" creationId="{FD638A47-8601-4E1F-B72C-131600E5A579}"/>
          </ac:picMkLst>
        </pc:picChg>
      </pc:sldChg>
      <pc:sldChg chg="modSp mod setBg">
        <pc:chgData name="Tianxin Xie" userId="cb554b5ae192637b" providerId="Windows Live" clId="Web-{7F39FEDB-E469-4C04-ABBD-49F30D4597A9}" dt="2018-12-08T05:25:28.348" v="75" actId="20577"/>
        <pc:sldMkLst>
          <pc:docMk/>
          <pc:sldMk cId="260548532" sldId="260"/>
        </pc:sldMkLst>
        <pc:spChg chg="mod">
          <ac:chgData name="Tianxin Xie" userId="cb554b5ae192637b" providerId="Windows Live" clId="Web-{7F39FEDB-E469-4C04-ABBD-49F30D4597A9}" dt="2018-12-08T05:24:56.143" v="67"/>
          <ac:spMkLst>
            <pc:docMk/>
            <pc:sldMk cId="260548532" sldId="260"/>
            <ac:spMk id="2" creationId="{A2E76EA9-B6E3-6C40-8C9B-3FCE65126A83}"/>
          </ac:spMkLst>
        </pc:spChg>
        <pc:spChg chg="mod">
          <ac:chgData name="Tianxin Xie" userId="cb554b5ae192637b" providerId="Windows Live" clId="Web-{7F39FEDB-E469-4C04-ABBD-49F30D4597A9}" dt="2018-12-08T05:25:28.348" v="75" actId="20577"/>
          <ac:spMkLst>
            <pc:docMk/>
            <pc:sldMk cId="260548532" sldId="260"/>
            <ac:spMk id="3" creationId="{D0A0B7BB-E809-3A46-994C-3197073FE58B}"/>
          </ac:spMkLst>
        </pc:spChg>
      </pc:sldChg>
      <pc:sldChg chg="del">
        <pc:chgData name="Tianxin Xie" userId="cb554b5ae192637b" providerId="Windows Live" clId="Web-{7F39FEDB-E469-4C04-ABBD-49F30D4597A9}" dt="2018-12-08T05:25:43.848" v="78"/>
        <pc:sldMkLst>
          <pc:docMk/>
          <pc:sldMk cId="2378905461" sldId="261"/>
        </pc:sldMkLst>
      </pc:sldChg>
      <pc:sldChg chg="modSp add replId">
        <pc:chgData name="Tianxin Xie" userId="cb554b5ae192637b" providerId="Windows Live" clId="Web-{7F39FEDB-E469-4C04-ABBD-49F30D4597A9}" dt="2018-12-08T05:31:00.710" v="176" actId="20577"/>
        <pc:sldMkLst>
          <pc:docMk/>
          <pc:sldMk cId="2693404665" sldId="261"/>
        </pc:sldMkLst>
        <pc:spChg chg="mod">
          <ac:chgData name="Tianxin Xie" userId="cb554b5ae192637b" providerId="Windows Live" clId="Web-{7F39FEDB-E469-4C04-ABBD-49F30D4597A9}" dt="2018-12-08T05:26:31.410" v="90" actId="20577"/>
          <ac:spMkLst>
            <pc:docMk/>
            <pc:sldMk cId="2693404665" sldId="261"/>
            <ac:spMk id="2" creationId="{A2E76EA9-B6E3-6C40-8C9B-3FCE65126A83}"/>
          </ac:spMkLst>
        </pc:spChg>
        <pc:spChg chg="mod">
          <ac:chgData name="Tianxin Xie" userId="cb554b5ae192637b" providerId="Windows Live" clId="Web-{7F39FEDB-E469-4C04-ABBD-49F30D4597A9}" dt="2018-12-08T05:31:00.710" v="176" actId="20577"/>
          <ac:spMkLst>
            <pc:docMk/>
            <pc:sldMk cId="2693404665" sldId="261"/>
            <ac:spMk id="3" creationId="{D0A0B7BB-E809-3A46-994C-3197073FE58B}"/>
          </ac:spMkLst>
        </pc:spChg>
      </pc:sldChg>
      <pc:sldChg chg="new del">
        <pc:chgData name="Tianxin Xie" userId="cb554b5ae192637b" providerId="Windows Live" clId="Web-{7F39FEDB-E469-4C04-ABBD-49F30D4597A9}" dt="2018-12-08T05:39:06.351" v="189"/>
        <pc:sldMkLst>
          <pc:docMk/>
          <pc:sldMk cId="2535067000" sldId="262"/>
        </pc:sldMkLst>
      </pc:sldChg>
      <pc:sldChg chg="addSp delSp modSp new mod setBg">
        <pc:chgData name="Tianxin Xie" userId="cb554b5ae192637b" providerId="Windows Live" clId="Web-{7F39FEDB-E469-4C04-ABBD-49F30D4597A9}" dt="2018-12-08T08:10:00.001" v="347" actId="1076"/>
        <pc:sldMkLst>
          <pc:docMk/>
          <pc:sldMk cId="3656242273" sldId="262"/>
        </pc:sldMkLst>
        <pc:spChg chg="mod">
          <ac:chgData name="Tianxin Xie" userId="cb554b5ae192637b" providerId="Windows Live" clId="Web-{7F39FEDB-E469-4C04-ABBD-49F30D4597A9}" dt="2018-12-08T08:09:37.062" v="342" actId="20577"/>
          <ac:spMkLst>
            <pc:docMk/>
            <pc:sldMk cId="3656242273" sldId="262"/>
            <ac:spMk id="2" creationId="{BC8D6F67-3490-49FD-92F0-52A513A030C5}"/>
          </ac:spMkLst>
        </pc:spChg>
        <pc:spChg chg="del">
          <ac:chgData name="Tianxin Xie" userId="cb554b5ae192637b" providerId="Windows Live" clId="Web-{7F39FEDB-E469-4C04-ABBD-49F30D4597A9}" dt="2018-12-08T05:45:24.790" v="296"/>
          <ac:spMkLst>
            <pc:docMk/>
            <pc:sldMk cId="3656242273" sldId="262"/>
            <ac:spMk id="3" creationId="{654EA95A-4B25-489D-8D5C-94A2EF0FA242}"/>
          </ac:spMkLst>
        </pc:spChg>
        <pc:spChg chg="add mod">
          <ac:chgData name="Tianxin Xie" userId="cb554b5ae192637b" providerId="Windows Live" clId="Web-{7F39FEDB-E469-4C04-ABBD-49F30D4597A9}" dt="2018-12-08T08:10:00.001" v="345" actId="1076"/>
          <ac:spMkLst>
            <pc:docMk/>
            <pc:sldMk cId="3656242273" sldId="262"/>
            <ac:spMk id="4" creationId="{A3F4BADC-BCCD-4AE2-B4CB-1F6C4D375C07}"/>
          </ac:spMkLst>
        </pc:spChg>
        <pc:spChg chg="add mod">
          <ac:chgData name="Tianxin Xie" userId="cb554b5ae192637b" providerId="Windows Live" clId="Web-{7F39FEDB-E469-4C04-ABBD-49F30D4597A9}" dt="2018-12-08T08:10:00.001" v="346" actId="1076"/>
          <ac:spMkLst>
            <pc:docMk/>
            <pc:sldMk cId="3656242273" sldId="262"/>
            <ac:spMk id="5" creationId="{E167AE78-AFB5-4D68-A980-F92849452760}"/>
          </ac:spMkLst>
        </pc:spChg>
        <pc:cxnChg chg="add del mod">
          <ac:chgData name="Tianxin Xie" userId="cb554b5ae192637b" providerId="Windows Live" clId="Web-{7F39FEDB-E469-4C04-ABBD-49F30D4597A9}" dt="2018-12-08T08:10:00.001" v="347" actId="1076"/>
          <ac:cxnSpMkLst>
            <pc:docMk/>
            <pc:sldMk cId="3656242273" sldId="262"/>
            <ac:cxnSpMk id="6" creationId="{32BC3F77-FDE7-42F9-80BD-940E84FD39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B5D1-1617-0742-9634-64F4358A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95D80-11CF-DD4F-B163-F1F9EA97F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3AF5-B43E-7C4F-BF21-F9CA59B8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7837-0D0A-9C4F-AB84-B76547D2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7BD52-AEF9-D946-86BE-0E53A877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453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91CB-9B14-424D-8F28-536D00C6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81DE-DD6E-F34D-8219-FD47E42D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C2C-4C3E-624E-93CF-01578306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21EE-5783-8549-BA5D-2BDC5F0D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8666-8E38-9E44-9133-F77DDA9D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868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14BAC-AEE0-CF48-B389-F2148D2AE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2E4E3-60D0-B048-9C35-A22B46FD7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B0012-8A2C-4948-9242-E8D4D0D1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EBCC-8A8D-8941-83C3-A3F71575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92789-8702-6046-9119-A731F8BE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089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6767-DFAB-A341-B0A3-7BA9BDF6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324B-C4CB-AC41-A951-96D0A662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B552-C5BB-A64A-93E1-85FE5100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454CB-06E8-734C-88C8-BA28F996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8E23-CCE1-E54E-810B-E0BF4C15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986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867-3800-3B42-9665-E565DADB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BCD5-2431-C74A-9773-EF998B3A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7A86-C027-3846-A461-1BDE1241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76AD-8267-0A48-BDD6-1EF75348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B0D0-D2F1-3645-920A-46CEAA92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967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9BD9-5627-A548-A9BA-E7366FBD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9CD3-8D6B-5F4C-87E8-1CADAFD08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6A1D8-98BE-9241-B688-C59D480DD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FB00C-27BF-624E-A83B-591D4E06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4003-A613-BC4A-BAA2-4A47459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D161C-F769-2F45-BE73-AAB787EE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509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6BC0-0433-244B-B355-4CCE5C7C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F065B-6DCB-544E-A240-E0AA15C4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5E740-075D-5E43-B513-66DCC0E6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F4E3E-4043-6846-A932-7AAC87251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EAB8F-8011-1E45-8B1E-2F4B66160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F123A-195B-DE40-9EE8-C5B1011D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7DECD-6CE7-5249-B86D-AC85D996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02440-5CF3-D74A-9321-E580A103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079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8CB9-2E93-964F-A87D-E189FB4A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DAEF9-610D-7549-866A-4D6B4455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4870F-3B7C-FC44-8915-37A6553D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F26F1-A584-DD47-9976-2EF7E283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07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CF034-8B84-FA41-92CF-ABF65D52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D9A44-4A85-2349-AF8D-DB08868F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A7DEB-1C39-3446-8E46-DEE1F25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458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F9AE-8CA5-D941-9130-859FB77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C01F-79B8-F947-B30F-D3509917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65F3E-7591-394A-81AA-7CF8F5E2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BDAE-772A-B347-BDEE-81E12099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0492B-DCB2-F949-88D2-449EACBE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8C7C-14CE-4741-B64E-471D4FB9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734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1260-4A71-7B41-8474-82856493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AA602-6BCE-DE40-8E7A-BE770C6AA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E8A94-6F32-3D4A-9B75-4690B8A9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450B-1F7D-BA44-BB04-39D030D9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82000-1346-2640-BD76-856DB8F7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F6C26-CD14-CB47-85D1-D976123B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86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BC5D-5EF0-8F49-8F71-66D9DA71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53D0-DE7D-2348-85E1-186AB254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466D-CC80-384D-BBDB-DDEE578C6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72E9-FFA4-834E-8DD6-FE8D38E8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D5AA-57F3-C64B-AAB7-8A54821D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EA2D-1287-F84C-80D9-0AD32875F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酷酷的Canvas动画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E8C22-64BD-B34D-85E8-74F09E919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-我是大小鑫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FD638A47-8601-4E1F-B72C-131600E5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70" y="5341158"/>
            <a:ext cx="1514475" cy="1514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D9AF9E-C4AB-4A38-8C23-0EEE1345FD9F}"/>
              </a:ext>
            </a:extLst>
          </p:cNvPr>
          <p:cNvSpPr txBox="1"/>
          <p:nvPr/>
        </p:nvSpPr>
        <p:spPr>
          <a:xfrm>
            <a:off x="8444302" y="6272362"/>
            <a:ext cx="214702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altLang="zh-CN"/>
            </a:br>
            <a:r>
              <a:rPr lang="zh-CN" altLang="en-US" sz="1400">
                <a:latin typeface="Arial"/>
                <a:cs typeface="Arial"/>
              </a:rPr>
              <a:t>公众号：小鑫的代码日常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772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EA2D-1287-F84C-80D9-0AD32875F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碰撞的物理知识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E8C22-64BD-B34D-85E8-74F09E919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-我是大小鑫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FD638A47-8601-4E1F-B72C-131600E5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70" y="5341158"/>
            <a:ext cx="1514475" cy="1514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D9AF9E-C4AB-4A38-8C23-0EEE1345FD9F}"/>
              </a:ext>
            </a:extLst>
          </p:cNvPr>
          <p:cNvSpPr txBox="1"/>
          <p:nvPr/>
        </p:nvSpPr>
        <p:spPr>
          <a:xfrm>
            <a:off x="8444302" y="6272362"/>
            <a:ext cx="214702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altLang="zh-CN"/>
            </a:br>
            <a:r>
              <a:rPr lang="zh-CN" altLang="en-US" sz="1400">
                <a:latin typeface="Arial"/>
                <a:cs typeface="Arial"/>
              </a:rPr>
              <a:t>公众号：小鑫的代码日常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9449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EA2D-1287-F84C-80D9-0AD32875F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完全弹性碰撞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E8C22-64BD-B34D-85E8-74F09E919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Perfectly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Collision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4330C-8AFF-F44E-A88C-6293B304D97C}"/>
              </a:ext>
            </a:extLst>
          </p:cNvPr>
          <p:cNvSpPr txBox="1"/>
          <p:nvPr/>
        </p:nvSpPr>
        <p:spPr>
          <a:xfrm rot="10800000" flipV="1">
            <a:off x="4848980" y="4429919"/>
            <a:ext cx="249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碰撞过程无能量损失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884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EBF9-6BB8-D64F-9272-5B6B5E75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动能定理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(Work-energy Principle)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C13D-EC81-454A-93D1-ADE31B62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物体因运动而具有的能量</a:t>
            </a:r>
          </a:p>
          <a:p>
            <a:r>
              <a:rPr lang="zh-CN" altLang="en-US" dirty="0"/>
              <a:t>数值上等于</a:t>
            </a:r>
            <a:r>
              <a:rPr lang="en-US" altLang="zh-CN" dirty="0"/>
              <a:t>(1/2)mv²</a:t>
            </a:r>
            <a:endParaRPr lang="zh-CN" altLang="en-US" dirty="0"/>
          </a:p>
          <a:p>
            <a:r>
              <a:rPr lang="zh-CN" altLang="en-US" dirty="0"/>
              <a:t>动能是标量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EB87-FE1A-6B4D-AC81-FDEC152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能量守恒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(Conservation of Energy 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4931-4085-7847-B707-7607828C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能量既不会凭空产生，也不会凭空消失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只能从一个物体传递给另一个物体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能量的形式也可以互相转换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34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EA9-B6E3-6C40-8C9B-3FCE6512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</a:rPr>
              <a:t>动量</a:t>
            </a:r>
            <a:r>
              <a:rPr lang="en-US" altLang="zh-CN" dirty="0">
                <a:latin typeface="微软雅黑"/>
                <a:ea typeface="微软雅黑"/>
              </a:rPr>
              <a:t>(Momentum)</a:t>
            </a:r>
            <a:endParaRPr lang="en-US" dirty="0">
              <a:latin typeface="微软雅黑"/>
              <a:ea typeface="微软雅黑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B7BB-E809-3A46-994C-3197073F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Microsoft YaHei"/>
                <a:ea typeface="Microsoft YaHei"/>
                <a:cs typeface="Calibri"/>
              </a:rPr>
              <a:t>表示为物体的质量和速度的乘积，即 P=mv，是与物体的质量和速度相关的物理量</a:t>
            </a:r>
            <a:endParaRPr lang="en-US" altLang="zh-CN">
              <a:latin typeface="Microsoft YaHei"/>
              <a:ea typeface="Microsoft YaHei"/>
              <a:cs typeface="Calibri"/>
            </a:endParaRPr>
          </a:p>
          <a:p>
            <a:r>
              <a:rPr lang="zh-CN" altLang="en-US">
                <a:latin typeface="Microsoft YaHei"/>
                <a:ea typeface="Microsoft YaHei"/>
                <a:cs typeface="Calibri"/>
              </a:rPr>
              <a:t>指的是运动物体的作用效果，</a:t>
            </a:r>
            <a:r>
              <a:rPr lang="zh-CN">
                <a:latin typeface="Microsoft YaHei"/>
                <a:ea typeface="Microsoft YaHei"/>
                <a:cs typeface="Calibri"/>
              </a:rPr>
              <a:t>指的是这个物体在它运动方向上保持运动的趋势</a:t>
            </a:r>
          </a:p>
          <a:p>
            <a:r>
              <a:rPr lang="zh-CN" altLang="en-US">
                <a:latin typeface="Microsoft YaHei"/>
                <a:ea typeface="Microsoft YaHei"/>
                <a:cs typeface="Calibri"/>
              </a:rPr>
              <a:t>动量也是矢量，它的方向与速度的方向相同</a:t>
            </a:r>
            <a:endParaRPr lang="en-US"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0548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EA9-B6E3-6C40-8C9B-3FCE6512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</a:rPr>
              <a:t>动量守恒</a:t>
            </a:r>
            <a:r>
              <a:rPr lang="en-US" altLang="zh-CN" dirty="0">
                <a:latin typeface="微软雅黑"/>
                <a:ea typeface="微软雅黑"/>
              </a:rPr>
              <a:t>(C</a:t>
            </a:r>
            <a:r>
              <a:rPr lang="en-US">
                <a:latin typeface="微软雅黑"/>
                <a:ea typeface="微软雅黑"/>
              </a:rPr>
              <a:t>onservation of Momentum</a:t>
            </a:r>
            <a:r>
              <a:rPr lang="en-US" altLang="zh-CN" dirty="0">
                <a:latin typeface="微软雅黑"/>
                <a:ea typeface="微软雅黑"/>
              </a:rPr>
              <a:t>)</a:t>
            </a:r>
            <a:endParaRPr lang="en-US" dirty="0">
              <a:latin typeface="微软雅黑"/>
              <a:ea typeface="微软雅黑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B7BB-E809-3A46-994C-3197073F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Microsoft YaHei"/>
                <a:ea typeface="Microsoft YaHei"/>
                <a:cs typeface="Calibri"/>
              </a:rPr>
              <a:t>在一个封闭系统（不受外力或外力矢量和为0）内动量的总和不变。</a:t>
            </a:r>
          </a:p>
          <a:p>
            <a:r>
              <a:rPr lang="zh-CN" altLang="en-US">
                <a:latin typeface="Microsoft YaHei"/>
                <a:ea typeface="Microsoft YaHei"/>
              </a:rPr>
              <a:t>假如Canvas中有两个小球在做机械运动，球</a:t>
            </a:r>
            <a:r>
              <a:rPr lang="en-US" altLang="zh-CN">
                <a:latin typeface="Microsoft YaHei"/>
                <a:ea typeface="Microsoft YaHei"/>
              </a:rPr>
              <a:t>2</a:t>
            </a:r>
            <a:r>
              <a:rPr lang="zh-CN" altLang="en-US">
                <a:latin typeface="Microsoft YaHei"/>
                <a:ea typeface="Microsoft YaHei"/>
              </a:rPr>
              <a:t>把多少机械运动（即动量）传递给物体</a:t>
            </a:r>
            <a:r>
              <a:rPr lang="en-US" altLang="zh-CN">
                <a:latin typeface="Microsoft YaHei"/>
                <a:ea typeface="Microsoft YaHei"/>
              </a:rPr>
              <a:t>1</a:t>
            </a:r>
            <a:r>
              <a:rPr lang="zh-CN" altLang="en-US">
                <a:latin typeface="Microsoft YaHei"/>
                <a:ea typeface="Microsoft YaHei"/>
              </a:rPr>
              <a:t>，物体</a:t>
            </a:r>
            <a:r>
              <a:rPr lang="en-US" altLang="zh-CN">
                <a:latin typeface="Microsoft YaHei"/>
                <a:ea typeface="Microsoft YaHei"/>
              </a:rPr>
              <a:t>2</a:t>
            </a:r>
            <a:r>
              <a:rPr lang="zh-CN" altLang="en-US">
                <a:latin typeface="Microsoft YaHei"/>
                <a:ea typeface="Microsoft YaHei"/>
              </a:rPr>
              <a:t>将失去等量的动量，传递的结果是两者的总动量保持不变。</a:t>
            </a:r>
            <a:endParaRPr lang="zh-CN" dirty="0"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93404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D6F67-3490-49FD-92F0-52A513A0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 Light"/>
                <a:ea typeface="等线 Light"/>
              </a:rPr>
              <a:t>两个小球相撞</a:t>
            </a:r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3F4BADC-BCCD-4AE2-B4CB-1F6C4D375C07}"/>
              </a:ext>
            </a:extLst>
          </p:cNvPr>
          <p:cNvSpPr/>
          <p:nvPr/>
        </p:nvSpPr>
        <p:spPr>
          <a:xfrm>
            <a:off x="3242573" y="1943818"/>
            <a:ext cx="914400" cy="914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等线"/>
                <a:ea typeface="等线"/>
              </a:rPr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67AE78-AFB5-4D68-A980-F92849452760}"/>
              </a:ext>
            </a:extLst>
          </p:cNvPr>
          <p:cNvSpPr/>
          <p:nvPr/>
        </p:nvSpPr>
        <p:spPr>
          <a:xfrm>
            <a:off x="4172308" y="1943817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等线"/>
                <a:ea typeface="等线"/>
              </a:rPr>
              <a:t>B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2BC3F77-FDE7-42F9-80BD-940E84FD394E}"/>
              </a:ext>
            </a:extLst>
          </p:cNvPr>
          <p:cNvCxnSpPr/>
          <p:nvPr/>
        </p:nvCxnSpPr>
        <p:spPr>
          <a:xfrm flipV="1">
            <a:off x="975744" y="2858219"/>
            <a:ext cx="6607833" cy="297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422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酷酷的Canvas动画</vt:lpstr>
      <vt:lpstr>碰撞的物理知识</vt:lpstr>
      <vt:lpstr>完全弹性碰撞</vt:lpstr>
      <vt:lpstr>动能定理(Work-energy Principle)</vt:lpstr>
      <vt:lpstr>能量守恒(Conservation of Energy )</vt:lpstr>
      <vt:lpstr>动量(Momentum)</vt:lpstr>
      <vt:lpstr>动量守恒(Conservation of Momentum)</vt:lpstr>
      <vt:lpstr>两个小球相撞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碰撞的物理知识</dc:title>
  <dc:creator>Xie Tianxin</dc:creator>
  <cp:lastModifiedBy>Xie Tianxin</cp:lastModifiedBy>
  <cp:revision>119</cp:revision>
  <dcterms:created xsi:type="dcterms:W3CDTF">2018-12-06T16:01:24Z</dcterms:created>
  <dcterms:modified xsi:type="dcterms:W3CDTF">2018-12-08T08:28:37Z</dcterms:modified>
</cp:coreProperties>
</file>