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BA0FD-B661-4E50-8325-349827E9DE5D}" v="4" dt="2018-12-08T12:16:03.410"/>
    <p1510:client id="{52D96EB3-44D7-4843-8DC4-DF7A02D902B9}" v="157" dt="2018-12-08T12:20:19.016"/>
    <p1510:client id="{2F2081AF-F426-CC46-9808-384EDC35A78F}" v="19" dt="2018-12-08T08:28:31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Tianxin" userId="cb554b5ae192637b" providerId="LiveId" clId="{2F2081AF-F426-CC46-9808-384EDC35A78F}"/>
    <pc:docChg chg="addSld modSld">
      <pc:chgData name="Xie Tianxin" userId="cb554b5ae192637b" providerId="LiveId" clId="{2F2081AF-F426-CC46-9808-384EDC35A78F}" dt="2018-12-08T08:28:31.443" v="18" actId="27696"/>
      <pc:docMkLst>
        <pc:docMk/>
      </pc:docMkLst>
      <pc:sldChg chg="addAnim">
        <pc:chgData name="Xie Tianxin" userId="cb554b5ae192637b" providerId="LiveId" clId="{2F2081AF-F426-CC46-9808-384EDC35A78F}" dt="2018-12-08T08:28:16.604" v="15" actId="27696"/>
        <pc:sldMkLst>
          <pc:docMk/>
          <pc:sldMk cId="2947646908" sldId="258"/>
        </pc:sldMkLst>
      </pc:sldChg>
      <pc:sldChg chg="addAnim">
        <pc:chgData name="Xie Tianxin" userId="cb554b5ae192637b" providerId="LiveId" clId="{2F2081AF-F426-CC46-9808-384EDC35A78F}" dt="2018-12-08T08:28:22.574" v="16" actId="27696"/>
        <pc:sldMkLst>
          <pc:docMk/>
          <pc:sldMk cId="1600348872" sldId="259"/>
        </pc:sldMkLst>
      </pc:sldChg>
      <pc:sldChg chg="addAnim">
        <pc:chgData name="Xie Tianxin" userId="cb554b5ae192637b" providerId="LiveId" clId="{2F2081AF-F426-CC46-9808-384EDC35A78F}" dt="2018-12-08T08:28:26.801" v="17" actId="27696"/>
        <pc:sldMkLst>
          <pc:docMk/>
          <pc:sldMk cId="260548532" sldId="260"/>
        </pc:sldMkLst>
      </pc:sldChg>
      <pc:sldChg chg="addAnim">
        <pc:chgData name="Xie Tianxin" userId="cb554b5ae192637b" providerId="LiveId" clId="{2F2081AF-F426-CC46-9808-384EDC35A78F}" dt="2018-12-08T08:28:31.443" v="18" actId="27696"/>
        <pc:sldMkLst>
          <pc:docMk/>
          <pc:sldMk cId="2693404665" sldId="261"/>
        </pc:sldMkLst>
      </pc:sldChg>
      <pc:sldChg chg="modSp add">
        <pc:chgData name="Xie Tianxin" userId="cb554b5ae192637b" providerId="LiveId" clId="{2F2081AF-F426-CC46-9808-384EDC35A78F}" dt="2018-12-08T08:26:11.317" v="14" actId="20577"/>
        <pc:sldMkLst>
          <pc:docMk/>
          <pc:sldMk cId="2439944928" sldId="263"/>
        </pc:sldMkLst>
        <pc:spChg chg="mod">
          <ac:chgData name="Xie Tianxin" userId="cb554b5ae192637b" providerId="LiveId" clId="{2F2081AF-F426-CC46-9808-384EDC35A78F}" dt="2018-12-08T08:26:11.317" v="14" actId="20577"/>
          <ac:spMkLst>
            <pc:docMk/>
            <pc:sldMk cId="2439944928" sldId="263"/>
            <ac:spMk id="2" creationId="{0C57EA2D-1287-F84C-80D9-0AD32875F740}"/>
          </ac:spMkLst>
        </pc:spChg>
      </pc:sldChg>
    </pc:docChg>
  </pc:docChgLst>
  <pc:docChgLst>
    <pc:chgData name="Tianxin Xie" userId="cb554b5ae192637b" providerId="Windows Live" clId="Web-{7F39FEDB-E469-4C04-ABBD-49F30D4597A9}"/>
    <pc:docChg chg="addSld delSld modSld">
      <pc:chgData name="Tianxin Xie" userId="cb554b5ae192637b" providerId="Windows Live" clId="Web-{7F39FEDB-E469-4C04-ABBD-49F30D4597A9}" dt="2018-12-08T08:10:00.001" v="347" actId="1076"/>
      <pc:docMkLst>
        <pc:docMk/>
      </pc:docMkLst>
      <pc:sldChg chg="addSp modSp">
        <pc:chgData name="Tianxin Xie" userId="cb554b5ae192637b" providerId="Windows Live" clId="Web-{7F39FEDB-E469-4C04-ABBD-49F30D4597A9}" dt="2018-12-08T05:40:13.258" v="241" actId="20577"/>
        <pc:sldMkLst>
          <pc:docMk/>
          <pc:sldMk cId="1294772659" sldId="256"/>
        </pc:sldMkLst>
        <pc:spChg chg="mod">
          <ac:chgData name="Tianxin Xie" userId="cb554b5ae192637b" providerId="Windows Live" clId="Web-{7F39FEDB-E469-4C04-ABBD-49F30D4597A9}" dt="2018-12-08T05:39:48.680" v="234" actId="20577"/>
          <ac:spMkLst>
            <pc:docMk/>
            <pc:sldMk cId="1294772659" sldId="256"/>
            <ac:spMk id="2" creationId="{0C57EA2D-1287-F84C-80D9-0AD32875F740}"/>
          </ac:spMkLst>
        </pc:spChg>
        <pc:spChg chg="mod">
          <ac:chgData name="Tianxin Xie" userId="cb554b5ae192637b" providerId="Windows Live" clId="Web-{7F39FEDB-E469-4C04-ABBD-49F30D4597A9}" dt="2018-12-08T05:40:13.258" v="241" actId="20577"/>
          <ac:spMkLst>
            <pc:docMk/>
            <pc:sldMk cId="1294772659" sldId="256"/>
            <ac:spMk id="3" creationId="{A71E8C22-64BD-B34D-85E8-74F09E919518}"/>
          </ac:spMkLst>
        </pc:spChg>
        <pc:spChg chg="add mod">
          <ac:chgData name="Tianxin Xie" userId="cb554b5ae192637b" providerId="Windows Live" clId="Web-{7F39FEDB-E469-4C04-ABBD-49F30D4597A9}" dt="2018-12-08T05:38:57.883" v="188" actId="1076"/>
          <ac:spMkLst>
            <pc:docMk/>
            <pc:sldMk cId="1294772659" sldId="256"/>
            <ac:spMk id="6" creationId="{C4D9AF9E-C4AB-4A38-8C23-0EEE1345FD9F}"/>
          </ac:spMkLst>
        </pc:spChg>
        <pc:picChg chg="add mod">
          <ac:chgData name="Tianxin Xie" userId="cb554b5ae192637b" providerId="Windows Live" clId="Web-{7F39FEDB-E469-4C04-ABBD-49F30D4597A9}" dt="2018-12-08T05:37:23.195" v="183" actId="1076"/>
          <ac:picMkLst>
            <pc:docMk/>
            <pc:sldMk cId="1294772659" sldId="256"/>
            <ac:picMk id="4" creationId="{FD638A47-8601-4E1F-B72C-131600E5A579}"/>
          </ac:picMkLst>
        </pc:picChg>
      </pc:sldChg>
      <pc:sldChg chg="modSp mod setBg">
        <pc:chgData name="Tianxin Xie" userId="cb554b5ae192637b" providerId="Windows Live" clId="Web-{7F39FEDB-E469-4C04-ABBD-49F30D4597A9}" dt="2018-12-08T05:25:28.348" v="75" actId="20577"/>
        <pc:sldMkLst>
          <pc:docMk/>
          <pc:sldMk cId="260548532" sldId="260"/>
        </pc:sldMkLst>
        <pc:spChg chg="mod">
          <ac:chgData name="Tianxin Xie" userId="cb554b5ae192637b" providerId="Windows Live" clId="Web-{7F39FEDB-E469-4C04-ABBD-49F30D4597A9}" dt="2018-12-08T05:24:56.143" v="67"/>
          <ac:spMkLst>
            <pc:docMk/>
            <pc:sldMk cId="260548532" sldId="260"/>
            <ac:spMk id="2" creationId="{A2E76EA9-B6E3-6C40-8C9B-3FCE65126A83}"/>
          </ac:spMkLst>
        </pc:spChg>
        <pc:spChg chg="mod">
          <ac:chgData name="Tianxin Xie" userId="cb554b5ae192637b" providerId="Windows Live" clId="Web-{7F39FEDB-E469-4C04-ABBD-49F30D4597A9}" dt="2018-12-08T05:25:28.348" v="75" actId="20577"/>
          <ac:spMkLst>
            <pc:docMk/>
            <pc:sldMk cId="260548532" sldId="260"/>
            <ac:spMk id="3" creationId="{D0A0B7BB-E809-3A46-994C-3197073FE58B}"/>
          </ac:spMkLst>
        </pc:spChg>
      </pc:sldChg>
      <pc:sldChg chg="del">
        <pc:chgData name="Tianxin Xie" userId="cb554b5ae192637b" providerId="Windows Live" clId="Web-{7F39FEDB-E469-4C04-ABBD-49F30D4597A9}" dt="2018-12-08T05:25:43.848" v="78"/>
        <pc:sldMkLst>
          <pc:docMk/>
          <pc:sldMk cId="2378905461" sldId="261"/>
        </pc:sldMkLst>
      </pc:sldChg>
      <pc:sldChg chg="modSp add replId">
        <pc:chgData name="Tianxin Xie" userId="cb554b5ae192637b" providerId="Windows Live" clId="Web-{7F39FEDB-E469-4C04-ABBD-49F30D4597A9}" dt="2018-12-08T05:31:00.710" v="176" actId="20577"/>
        <pc:sldMkLst>
          <pc:docMk/>
          <pc:sldMk cId="2693404665" sldId="261"/>
        </pc:sldMkLst>
        <pc:spChg chg="mod">
          <ac:chgData name="Tianxin Xie" userId="cb554b5ae192637b" providerId="Windows Live" clId="Web-{7F39FEDB-E469-4C04-ABBD-49F30D4597A9}" dt="2018-12-08T05:26:31.410" v="90" actId="20577"/>
          <ac:spMkLst>
            <pc:docMk/>
            <pc:sldMk cId="2693404665" sldId="261"/>
            <ac:spMk id="2" creationId="{A2E76EA9-B6E3-6C40-8C9B-3FCE65126A83}"/>
          </ac:spMkLst>
        </pc:spChg>
        <pc:spChg chg="mod">
          <ac:chgData name="Tianxin Xie" userId="cb554b5ae192637b" providerId="Windows Live" clId="Web-{7F39FEDB-E469-4C04-ABBD-49F30D4597A9}" dt="2018-12-08T05:31:00.710" v="176" actId="20577"/>
          <ac:spMkLst>
            <pc:docMk/>
            <pc:sldMk cId="2693404665" sldId="261"/>
            <ac:spMk id="3" creationId="{D0A0B7BB-E809-3A46-994C-3197073FE58B}"/>
          </ac:spMkLst>
        </pc:spChg>
      </pc:sldChg>
      <pc:sldChg chg="new del">
        <pc:chgData name="Tianxin Xie" userId="cb554b5ae192637b" providerId="Windows Live" clId="Web-{7F39FEDB-E469-4C04-ABBD-49F30D4597A9}" dt="2018-12-08T05:39:06.351" v="189"/>
        <pc:sldMkLst>
          <pc:docMk/>
          <pc:sldMk cId="2535067000" sldId="262"/>
        </pc:sldMkLst>
      </pc:sldChg>
      <pc:sldChg chg="addSp delSp modSp new mod setBg">
        <pc:chgData name="Tianxin Xie" userId="cb554b5ae192637b" providerId="Windows Live" clId="Web-{7F39FEDB-E469-4C04-ABBD-49F30D4597A9}" dt="2018-12-08T08:10:00.001" v="347" actId="1076"/>
        <pc:sldMkLst>
          <pc:docMk/>
          <pc:sldMk cId="3656242273" sldId="262"/>
        </pc:sldMkLst>
        <pc:spChg chg="mod">
          <ac:chgData name="Tianxin Xie" userId="cb554b5ae192637b" providerId="Windows Live" clId="Web-{7F39FEDB-E469-4C04-ABBD-49F30D4597A9}" dt="2018-12-08T08:09:37.062" v="342" actId="20577"/>
          <ac:spMkLst>
            <pc:docMk/>
            <pc:sldMk cId="3656242273" sldId="262"/>
            <ac:spMk id="2" creationId="{BC8D6F67-3490-49FD-92F0-52A513A030C5}"/>
          </ac:spMkLst>
        </pc:spChg>
        <pc:spChg chg="del">
          <ac:chgData name="Tianxin Xie" userId="cb554b5ae192637b" providerId="Windows Live" clId="Web-{7F39FEDB-E469-4C04-ABBD-49F30D4597A9}" dt="2018-12-08T05:45:24.790" v="296"/>
          <ac:spMkLst>
            <pc:docMk/>
            <pc:sldMk cId="3656242273" sldId="262"/>
            <ac:spMk id="3" creationId="{654EA95A-4B25-489D-8D5C-94A2EF0FA242}"/>
          </ac:spMkLst>
        </pc:spChg>
        <pc:spChg chg="add mod">
          <ac:chgData name="Tianxin Xie" userId="cb554b5ae192637b" providerId="Windows Live" clId="Web-{7F39FEDB-E469-4C04-ABBD-49F30D4597A9}" dt="2018-12-08T08:10:00.001" v="345" actId="1076"/>
          <ac:spMkLst>
            <pc:docMk/>
            <pc:sldMk cId="3656242273" sldId="262"/>
            <ac:spMk id="4" creationId="{A3F4BADC-BCCD-4AE2-B4CB-1F6C4D375C07}"/>
          </ac:spMkLst>
        </pc:spChg>
        <pc:spChg chg="add mod">
          <ac:chgData name="Tianxin Xie" userId="cb554b5ae192637b" providerId="Windows Live" clId="Web-{7F39FEDB-E469-4C04-ABBD-49F30D4597A9}" dt="2018-12-08T08:10:00.001" v="346" actId="1076"/>
          <ac:spMkLst>
            <pc:docMk/>
            <pc:sldMk cId="3656242273" sldId="262"/>
            <ac:spMk id="5" creationId="{E167AE78-AFB5-4D68-A980-F92849452760}"/>
          </ac:spMkLst>
        </pc:spChg>
        <pc:cxnChg chg="add del mod">
          <ac:chgData name="Tianxin Xie" userId="cb554b5ae192637b" providerId="Windows Live" clId="Web-{7F39FEDB-E469-4C04-ABBD-49F30D4597A9}" dt="2018-12-08T08:10:00.001" v="347" actId="1076"/>
          <ac:cxnSpMkLst>
            <pc:docMk/>
            <pc:sldMk cId="3656242273" sldId="262"/>
            <ac:cxnSpMk id="6" creationId="{32BC3F77-FDE7-42F9-80BD-940E84FD394E}"/>
          </ac:cxnSpMkLst>
        </pc:cxnChg>
      </pc:sldChg>
    </pc:docChg>
  </pc:docChgLst>
  <pc:docChgLst>
    <pc:chgData name="Xie Tianxin" userId="cb554b5ae192637b" providerId="LiveId" clId="{52D96EB3-44D7-4843-8DC4-DF7A02D902B9}"/>
    <pc:docChg chg="undo custSel addSld modSld">
      <pc:chgData name="Xie Tianxin" userId="cb554b5ae192637b" providerId="LiveId" clId="{52D96EB3-44D7-4843-8DC4-DF7A02D902B9}" dt="2018-12-08T13:29:29.023" v="2837"/>
      <pc:docMkLst>
        <pc:docMk/>
      </pc:docMkLst>
      <pc:sldChg chg="addSp delSp modSp">
        <pc:chgData name="Xie Tianxin" userId="cb554b5ae192637b" providerId="LiveId" clId="{52D96EB3-44D7-4843-8DC4-DF7A02D902B9}" dt="2018-12-08T13:15:34.815" v="1996"/>
        <pc:sldMkLst>
          <pc:docMk/>
          <pc:sldMk cId="2693404665" sldId="261"/>
        </pc:sldMkLst>
        <pc:spChg chg="del">
          <ac:chgData name="Xie Tianxin" userId="cb554b5ae192637b" providerId="LiveId" clId="{52D96EB3-44D7-4843-8DC4-DF7A02D902B9}" dt="2018-12-08T12:17:36.692" v="65" actId="478"/>
          <ac:spMkLst>
            <pc:docMk/>
            <pc:sldMk cId="2693404665" sldId="261"/>
            <ac:spMk id="2" creationId="{4A44532C-D437-4EAA-B4E2-FBB2B6F78469}"/>
          </ac:spMkLst>
        </pc:spChg>
        <pc:spChg chg="add mod">
          <ac:chgData name="Xie Tianxin" userId="cb554b5ae192637b" providerId="LiveId" clId="{52D96EB3-44D7-4843-8DC4-DF7A02D902B9}" dt="2018-12-08T12:17:55.767" v="69" actId="14100"/>
          <ac:spMkLst>
            <pc:docMk/>
            <pc:sldMk cId="2693404665" sldId="261"/>
            <ac:spMk id="3" creationId="{46CDD7B4-522C-0D4F-9BF6-26AC5ACF7903}"/>
          </ac:spMkLst>
        </pc:spChg>
        <pc:inkChg chg="add del">
          <ac:chgData name="Xie Tianxin" userId="cb554b5ae192637b" providerId="LiveId" clId="{52D96EB3-44D7-4843-8DC4-DF7A02D902B9}" dt="2018-12-08T12:18:52.914" v="75"/>
          <ac:inkMkLst>
            <pc:docMk/>
            <pc:sldMk cId="2693404665" sldId="261"/>
            <ac:inkMk id="5" creationId="{5177035A-2BA3-1D44-ACA1-AE200D04AC3C}"/>
          </ac:inkMkLst>
        </pc:inkChg>
        <pc:inkChg chg="add del">
          <ac:chgData name="Xie Tianxin" userId="cb554b5ae192637b" providerId="LiveId" clId="{52D96EB3-44D7-4843-8DC4-DF7A02D902B9}" dt="2018-12-08T12:18:52.914" v="75"/>
          <ac:inkMkLst>
            <pc:docMk/>
            <pc:sldMk cId="2693404665" sldId="261"/>
            <ac:inkMk id="6" creationId="{EDC00E03-A66F-5D46-A63B-01AFEDB8D2C7}"/>
          </ac:inkMkLst>
        </pc:inkChg>
        <pc:inkChg chg="add del">
          <ac:chgData name="Xie Tianxin" userId="cb554b5ae192637b" providerId="LiveId" clId="{52D96EB3-44D7-4843-8DC4-DF7A02D902B9}" dt="2018-12-08T12:18:52.914" v="75"/>
          <ac:inkMkLst>
            <pc:docMk/>
            <pc:sldMk cId="2693404665" sldId="261"/>
            <ac:inkMk id="13" creationId="{F0B87F93-4543-D54F-AE7A-BD5ED78048DE}"/>
          </ac:inkMkLst>
        </pc:inkChg>
        <pc:inkChg chg="add del">
          <ac:chgData name="Xie Tianxin" userId="cb554b5ae192637b" providerId="LiveId" clId="{52D96EB3-44D7-4843-8DC4-DF7A02D902B9}" dt="2018-12-08T12:18:52.914" v="75"/>
          <ac:inkMkLst>
            <pc:docMk/>
            <pc:sldMk cId="2693404665" sldId="261"/>
            <ac:inkMk id="14" creationId="{4F369559-E333-6945-82FD-FA79BCE2F1BF}"/>
          </ac:inkMkLst>
        </pc:inkChg>
        <pc:inkChg chg="add del reco">
          <ac:chgData name="Xie Tianxin" userId="cb554b5ae192637b" providerId="LiveId" clId="{52D96EB3-44D7-4843-8DC4-DF7A02D902B9}" dt="2018-12-08T12:36:37.711" v="391"/>
          <ac:inkMkLst>
            <pc:docMk/>
            <pc:sldMk cId="2693404665" sldId="261"/>
            <ac:inkMk id="15" creationId="{52AEE300-02AA-1447-8609-8733CFA75B94}"/>
          </ac:inkMkLst>
        </pc:inkChg>
        <pc:inkChg chg="add del">
          <ac:chgData name="Xie Tianxin" userId="cb554b5ae192637b" providerId="LiveId" clId="{52D96EB3-44D7-4843-8DC4-DF7A02D902B9}" dt="2018-12-08T12:36:37.711" v="391"/>
          <ac:inkMkLst>
            <pc:docMk/>
            <pc:sldMk cId="2693404665" sldId="261"/>
            <ac:inkMk id="17" creationId="{403E6480-651F-E749-91CF-09470DAE9E67}"/>
          </ac:inkMkLst>
        </pc:inkChg>
        <pc:inkChg chg="add del">
          <ac:chgData name="Xie Tianxin" userId="cb554b5ae192637b" providerId="LiveId" clId="{52D96EB3-44D7-4843-8DC4-DF7A02D902B9}" dt="2018-12-08T12:36:37.711" v="391"/>
          <ac:inkMkLst>
            <pc:docMk/>
            <pc:sldMk cId="2693404665" sldId="261"/>
            <ac:inkMk id="18" creationId="{E6ADA093-BDBE-D743-B5DF-900A43C699E1}"/>
          </ac:inkMkLst>
        </pc:inkChg>
        <pc:inkChg chg="add del">
          <ac:chgData name="Xie Tianxin" userId="cb554b5ae192637b" providerId="LiveId" clId="{52D96EB3-44D7-4843-8DC4-DF7A02D902B9}" dt="2018-12-08T12:19:00.936" v="84"/>
          <ac:inkMkLst>
            <pc:docMk/>
            <pc:sldMk cId="2693404665" sldId="261"/>
            <ac:inkMk id="19" creationId="{3FE79532-9E3A-754C-8F8A-9D2E61171168}"/>
          </ac:inkMkLst>
        </pc:inkChg>
        <pc:inkChg chg="add del">
          <ac:chgData name="Xie Tianxin" userId="cb554b5ae192637b" providerId="LiveId" clId="{52D96EB3-44D7-4843-8DC4-DF7A02D902B9}" dt="2018-12-08T12:19:00.936" v="84"/>
          <ac:inkMkLst>
            <pc:docMk/>
            <pc:sldMk cId="2693404665" sldId="261"/>
            <ac:inkMk id="20" creationId="{C9BFE560-482C-6848-B792-6A3E74F5B9AB}"/>
          </ac:inkMkLst>
        </pc:inkChg>
        <pc:inkChg chg="add del">
          <ac:chgData name="Xie Tianxin" userId="cb554b5ae192637b" providerId="LiveId" clId="{52D96EB3-44D7-4843-8DC4-DF7A02D902B9}" dt="2018-12-08T12:19:00.936" v="84"/>
          <ac:inkMkLst>
            <pc:docMk/>
            <pc:sldMk cId="2693404665" sldId="261"/>
            <ac:inkMk id="21" creationId="{BCD25F4D-925E-D14A-B3A2-7D0E8D60914E}"/>
          </ac:inkMkLst>
        </pc:inkChg>
        <pc:inkChg chg="add del">
          <ac:chgData name="Xie Tianxin" userId="cb554b5ae192637b" providerId="LiveId" clId="{52D96EB3-44D7-4843-8DC4-DF7A02D902B9}" dt="2018-12-08T12:19:00.936" v="84"/>
          <ac:inkMkLst>
            <pc:docMk/>
            <pc:sldMk cId="2693404665" sldId="261"/>
            <ac:inkMk id="22" creationId="{F1C60F93-D04F-4743-BF26-0820877BAA15}"/>
          </ac:inkMkLst>
        </pc:inkChg>
        <pc:inkChg chg="add del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23" creationId="{82A26D4F-8F94-7C48-AA4C-6E78F334B29C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24" creationId="{96B2D891-7F2E-6842-BBC6-9A84B0EE3E41}"/>
          </ac:inkMkLst>
        </pc:inkChg>
        <pc:inkChg chg="add del">
          <ac:chgData name="Xie Tianxin" userId="cb554b5ae192637b" providerId="LiveId" clId="{52D96EB3-44D7-4843-8DC4-DF7A02D902B9}" dt="2018-12-08T12:19:11.197" v="98"/>
          <ac:inkMkLst>
            <pc:docMk/>
            <pc:sldMk cId="2693404665" sldId="261"/>
            <ac:inkMk id="26" creationId="{448024F1-8DAF-9C4E-9F9E-74352CD0D0AD}"/>
          </ac:inkMkLst>
        </pc:inkChg>
        <pc:inkChg chg="add del">
          <ac:chgData name="Xie Tianxin" userId="cb554b5ae192637b" providerId="LiveId" clId="{52D96EB3-44D7-4843-8DC4-DF7A02D902B9}" dt="2018-12-08T12:19:11.197" v="98"/>
          <ac:inkMkLst>
            <pc:docMk/>
            <pc:sldMk cId="2693404665" sldId="261"/>
            <ac:inkMk id="27" creationId="{11C3A652-BD5E-9446-A3F7-54445D424132}"/>
          </ac:inkMkLst>
        </pc:inkChg>
        <pc:inkChg chg="add del">
          <ac:chgData name="Xie Tianxin" userId="cb554b5ae192637b" providerId="LiveId" clId="{52D96EB3-44D7-4843-8DC4-DF7A02D902B9}" dt="2018-12-08T12:19:11.197" v="98"/>
          <ac:inkMkLst>
            <pc:docMk/>
            <pc:sldMk cId="2693404665" sldId="261"/>
            <ac:inkMk id="28" creationId="{1E9F0654-7B2D-5240-9334-6CA0C5EE9F81}"/>
          </ac:inkMkLst>
        </pc:inkChg>
        <pc:inkChg chg="add del">
          <ac:chgData name="Xie Tianxin" userId="cb554b5ae192637b" providerId="LiveId" clId="{52D96EB3-44D7-4843-8DC4-DF7A02D902B9}" dt="2018-12-08T12:19:11.197" v="98"/>
          <ac:inkMkLst>
            <pc:docMk/>
            <pc:sldMk cId="2693404665" sldId="261"/>
            <ac:inkMk id="29" creationId="{5FF430DE-6A9F-384D-B955-3DDC32D47526}"/>
          </ac:inkMkLst>
        </pc:inkChg>
        <pc:inkChg chg="add del">
          <ac:chgData name="Xie Tianxin" userId="cb554b5ae192637b" providerId="LiveId" clId="{52D96EB3-44D7-4843-8DC4-DF7A02D902B9}" dt="2018-12-08T12:19:11.197" v="98"/>
          <ac:inkMkLst>
            <pc:docMk/>
            <pc:sldMk cId="2693404665" sldId="261"/>
            <ac:inkMk id="30" creationId="{47DA72CA-73D4-7E4E-8787-6158DD7365D3}"/>
          </ac:inkMkLst>
        </pc:inkChg>
        <pc:inkChg chg="add del">
          <ac:chgData name="Xie Tianxin" userId="cb554b5ae192637b" providerId="LiveId" clId="{52D96EB3-44D7-4843-8DC4-DF7A02D902B9}" dt="2018-12-08T12:19:11.197" v="98"/>
          <ac:inkMkLst>
            <pc:docMk/>
            <pc:sldMk cId="2693404665" sldId="261"/>
            <ac:inkMk id="31" creationId="{9B7D2EB4-ED6D-C046-8198-750ABF371B1F}"/>
          </ac:inkMkLst>
        </pc:inkChg>
        <pc:inkChg chg="add del">
          <ac:chgData name="Xie Tianxin" userId="cb554b5ae192637b" providerId="LiveId" clId="{52D96EB3-44D7-4843-8DC4-DF7A02D902B9}" dt="2018-12-08T12:19:11.197" v="98"/>
          <ac:inkMkLst>
            <pc:docMk/>
            <pc:sldMk cId="2693404665" sldId="261"/>
            <ac:inkMk id="32" creationId="{DDAA5DD8-E200-4947-9A89-9D6743A90E28}"/>
          </ac:inkMkLst>
        </pc:inkChg>
        <pc:inkChg chg="add del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33" creationId="{01E85F36-03E7-1345-B165-62F1653BACDA}"/>
          </ac:inkMkLst>
        </pc:inkChg>
        <pc:inkChg chg="add del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34" creationId="{EA496414-8562-BA42-9E46-045A6E71C56B}"/>
          </ac:inkMkLst>
        </pc:inkChg>
        <pc:inkChg chg="add del">
          <ac:chgData name="Xie Tianxin" userId="cb554b5ae192637b" providerId="LiveId" clId="{52D96EB3-44D7-4843-8DC4-DF7A02D902B9}" dt="2018-12-08T12:19:11.197" v="98"/>
          <ac:inkMkLst>
            <pc:docMk/>
            <pc:sldMk cId="2693404665" sldId="261"/>
            <ac:inkMk id="35" creationId="{B507D7BD-3F26-EC44-8B45-1BD937CA763C}"/>
          </ac:inkMkLst>
        </pc:inkChg>
        <pc:inkChg chg="add del">
          <ac:chgData name="Xie Tianxin" userId="cb554b5ae192637b" providerId="LiveId" clId="{52D96EB3-44D7-4843-8DC4-DF7A02D902B9}" dt="2018-12-08T12:19:11.197" v="98"/>
          <ac:inkMkLst>
            <pc:docMk/>
            <pc:sldMk cId="2693404665" sldId="261"/>
            <ac:inkMk id="36" creationId="{90F2713F-3A17-6C48-A0A4-BAF1F1DFFAF7}"/>
          </ac:inkMkLst>
        </pc:inkChg>
        <pc:inkChg chg="add del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37" creationId="{2F8D5732-9A38-5A47-8195-2E53361D5ADA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38" creationId="{53985633-3A49-EC49-99C0-F8339458E632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39" creationId="{E57C7471-0022-5948-A8E5-92CB75EA0C71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40" creationId="{F051DD6A-48B2-2C4E-BB1E-168015F51190}"/>
          </ac:inkMkLst>
        </pc:inkChg>
        <pc:inkChg chg="add del">
          <ac:chgData name="Xie Tianxin" userId="cb554b5ae192637b" providerId="LiveId" clId="{52D96EB3-44D7-4843-8DC4-DF7A02D902B9}" dt="2018-12-08T12:19:14.407" v="103"/>
          <ac:inkMkLst>
            <pc:docMk/>
            <pc:sldMk cId="2693404665" sldId="261"/>
            <ac:inkMk id="44" creationId="{5655AC20-1A28-A84E-A320-5F323BACF3A4}"/>
          </ac:inkMkLst>
        </pc:inkChg>
        <pc:inkChg chg="add del">
          <ac:chgData name="Xie Tianxin" userId="cb554b5ae192637b" providerId="LiveId" clId="{52D96EB3-44D7-4843-8DC4-DF7A02D902B9}" dt="2018-12-08T12:19:14.407" v="103"/>
          <ac:inkMkLst>
            <pc:docMk/>
            <pc:sldMk cId="2693404665" sldId="261"/>
            <ac:inkMk id="45" creationId="{0E306D0E-A23B-A14B-A592-570DE63C7AEF}"/>
          </ac:inkMkLst>
        </pc:inkChg>
        <pc:inkChg chg="add del">
          <ac:chgData name="Xie Tianxin" userId="cb554b5ae192637b" providerId="LiveId" clId="{52D96EB3-44D7-4843-8DC4-DF7A02D902B9}" dt="2018-12-08T12:19:19.864" v="111"/>
          <ac:inkMkLst>
            <pc:docMk/>
            <pc:sldMk cId="2693404665" sldId="261"/>
            <ac:inkMk id="46" creationId="{AA5B5BFB-31B1-DE4C-AEDB-4FA8673D6D3A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47" creationId="{5353214C-B064-944E-99AA-A2EA4462A38F}"/>
          </ac:inkMkLst>
        </pc:inkChg>
        <pc:inkChg chg="add del">
          <ac:chgData name="Xie Tianxin" userId="cb554b5ae192637b" providerId="LiveId" clId="{52D96EB3-44D7-4843-8DC4-DF7A02D902B9}" dt="2018-12-08T12:19:19.864" v="111"/>
          <ac:inkMkLst>
            <pc:docMk/>
            <pc:sldMk cId="2693404665" sldId="261"/>
            <ac:inkMk id="49" creationId="{5F36DC05-223D-D743-8A30-891DFCFC7FE6}"/>
          </ac:inkMkLst>
        </pc:inkChg>
        <pc:inkChg chg="add del">
          <ac:chgData name="Xie Tianxin" userId="cb554b5ae192637b" providerId="LiveId" clId="{52D96EB3-44D7-4843-8DC4-DF7A02D902B9}" dt="2018-12-08T12:19:58.376" v="126"/>
          <ac:inkMkLst>
            <pc:docMk/>
            <pc:sldMk cId="2693404665" sldId="261"/>
            <ac:inkMk id="50" creationId="{F59161FB-E072-DE4E-88C8-67BCC638A468}"/>
          </ac:inkMkLst>
        </pc:inkChg>
        <pc:inkChg chg="add del">
          <ac:chgData name="Xie Tianxin" userId="cb554b5ae192637b" providerId="LiveId" clId="{52D96EB3-44D7-4843-8DC4-DF7A02D902B9}" dt="2018-12-08T12:19:57.929" v="125"/>
          <ac:inkMkLst>
            <pc:docMk/>
            <pc:sldMk cId="2693404665" sldId="261"/>
            <ac:inkMk id="51" creationId="{72FE1E4A-8661-B446-B695-0B717BCDCAA5}"/>
          </ac:inkMkLst>
        </pc:inkChg>
        <pc:inkChg chg="add del">
          <ac:chgData name="Xie Tianxin" userId="cb554b5ae192637b" providerId="LiveId" clId="{52D96EB3-44D7-4843-8DC4-DF7A02D902B9}" dt="2018-12-08T12:19:20.257" v="112"/>
          <ac:inkMkLst>
            <pc:docMk/>
            <pc:sldMk cId="2693404665" sldId="261"/>
            <ac:inkMk id="52" creationId="{B596469B-C3E3-0E4F-9A24-1FBAB65FF2A7}"/>
          </ac:inkMkLst>
        </pc:inkChg>
        <pc:inkChg chg="add del">
          <ac:chgData name="Xie Tianxin" userId="cb554b5ae192637b" providerId="LiveId" clId="{52D96EB3-44D7-4843-8DC4-DF7A02D902B9}" dt="2018-12-08T12:19:19.864" v="111"/>
          <ac:inkMkLst>
            <pc:docMk/>
            <pc:sldMk cId="2693404665" sldId="261"/>
            <ac:inkMk id="53" creationId="{1D1D7F52-603D-6C42-AB6D-8F3E4162B23E}"/>
          </ac:inkMkLst>
        </pc:inkChg>
        <pc:inkChg chg="add del reco">
          <ac:chgData name="Xie Tianxin" userId="cb554b5ae192637b" providerId="LiveId" clId="{52D96EB3-44D7-4843-8DC4-DF7A02D902B9}" dt="2018-12-08T12:19:19.864" v="111"/>
          <ac:inkMkLst>
            <pc:docMk/>
            <pc:sldMk cId="2693404665" sldId="261"/>
            <ac:inkMk id="54" creationId="{CA3E49B1-A421-944F-8F8E-FB9A94DDCB0F}"/>
          </ac:inkMkLst>
        </pc:inkChg>
        <pc:inkChg chg="add del">
          <ac:chgData name="Xie Tianxin" userId="cb554b5ae192637b" providerId="LiveId" clId="{52D96EB3-44D7-4843-8DC4-DF7A02D902B9}" dt="2018-12-08T12:19:57.429" v="124"/>
          <ac:inkMkLst>
            <pc:docMk/>
            <pc:sldMk cId="2693404665" sldId="261"/>
            <ac:inkMk id="56" creationId="{B311847A-8913-3F48-BF91-10B331D870C9}"/>
          </ac:inkMkLst>
        </pc:inkChg>
        <pc:inkChg chg="add del">
          <ac:chgData name="Xie Tianxin" userId="cb554b5ae192637b" providerId="LiveId" clId="{52D96EB3-44D7-4843-8DC4-DF7A02D902B9}" dt="2018-12-08T12:19:57.153" v="123"/>
          <ac:inkMkLst>
            <pc:docMk/>
            <pc:sldMk cId="2693404665" sldId="261"/>
            <ac:inkMk id="57" creationId="{D24B94C8-4B8C-1D4B-9FAC-A9308FC7E9F0}"/>
          </ac:inkMkLst>
        </pc:inkChg>
        <pc:inkChg chg="add del">
          <ac:chgData name="Xie Tianxin" userId="cb554b5ae192637b" providerId="LiveId" clId="{52D96EB3-44D7-4843-8DC4-DF7A02D902B9}" dt="2018-12-08T12:19:56.795" v="122"/>
          <ac:inkMkLst>
            <pc:docMk/>
            <pc:sldMk cId="2693404665" sldId="261"/>
            <ac:inkMk id="58" creationId="{3D7477F7-DE89-4342-8DD5-E25FA775E00D}"/>
          </ac:inkMkLst>
        </pc:inkChg>
        <pc:inkChg chg="add del">
          <ac:chgData name="Xie Tianxin" userId="cb554b5ae192637b" providerId="LiveId" clId="{52D96EB3-44D7-4843-8DC4-DF7A02D902B9}" dt="2018-12-08T12:19:56.372" v="121"/>
          <ac:inkMkLst>
            <pc:docMk/>
            <pc:sldMk cId="2693404665" sldId="261"/>
            <ac:inkMk id="59" creationId="{D9FBD272-5BDB-3445-88D4-F848590031F8}"/>
          </ac:inkMkLst>
        </pc:inkChg>
        <pc:inkChg chg="add del">
          <ac:chgData name="Xie Tianxin" userId="cb554b5ae192637b" providerId="LiveId" clId="{52D96EB3-44D7-4843-8DC4-DF7A02D902B9}" dt="2018-12-08T12:19:55.870" v="120"/>
          <ac:inkMkLst>
            <pc:docMk/>
            <pc:sldMk cId="2693404665" sldId="261"/>
            <ac:inkMk id="60" creationId="{8210F2D0-A7E2-6149-933D-BEA43A4A66A8}"/>
          </ac:inkMkLst>
        </pc:inkChg>
        <pc:inkChg chg="add del reco">
          <ac:chgData name="Xie Tianxin" userId="cb554b5ae192637b" providerId="LiveId" clId="{52D96EB3-44D7-4843-8DC4-DF7A02D902B9}" dt="2018-12-08T12:19:55.870" v="120"/>
          <ac:inkMkLst>
            <pc:docMk/>
            <pc:sldMk cId="2693404665" sldId="261"/>
            <ac:inkMk id="61" creationId="{2641AFE1-AC32-4144-AD81-9AEF3176430E}"/>
          </ac:inkMkLst>
        </pc:inkChg>
        <pc:inkChg chg="add del">
          <ac:chgData name="Xie Tianxin" userId="cb554b5ae192637b" providerId="LiveId" clId="{52D96EB3-44D7-4843-8DC4-DF7A02D902B9}" dt="2018-12-08T12:20:02.965" v="133"/>
          <ac:inkMkLst>
            <pc:docMk/>
            <pc:sldMk cId="2693404665" sldId="261"/>
            <ac:inkMk id="63" creationId="{5B82BFF1-E0F4-D440-9E12-66B841733487}"/>
          </ac:inkMkLst>
        </pc:inkChg>
        <pc:inkChg chg="add del">
          <ac:chgData name="Xie Tianxin" userId="cb554b5ae192637b" providerId="LiveId" clId="{52D96EB3-44D7-4843-8DC4-DF7A02D902B9}" dt="2018-12-08T12:20:02.965" v="133"/>
          <ac:inkMkLst>
            <pc:docMk/>
            <pc:sldMk cId="2693404665" sldId="261"/>
            <ac:inkMk id="64" creationId="{A407EBF8-4C96-5143-851D-64EA7C755DA4}"/>
          </ac:inkMkLst>
        </pc:inkChg>
        <pc:inkChg chg="add del">
          <ac:chgData name="Xie Tianxin" userId="cb554b5ae192637b" providerId="LiveId" clId="{52D96EB3-44D7-4843-8DC4-DF7A02D902B9}" dt="2018-12-08T12:20:02.965" v="133"/>
          <ac:inkMkLst>
            <pc:docMk/>
            <pc:sldMk cId="2693404665" sldId="261"/>
            <ac:inkMk id="65" creationId="{2CC10640-15AD-E541-AC51-EFE47DF1978F}"/>
          </ac:inkMkLst>
        </pc:inkChg>
        <pc:inkChg chg="add del">
          <ac:chgData name="Xie Tianxin" userId="cb554b5ae192637b" providerId="LiveId" clId="{52D96EB3-44D7-4843-8DC4-DF7A02D902B9}" dt="2018-12-08T12:20:02.965" v="133"/>
          <ac:inkMkLst>
            <pc:docMk/>
            <pc:sldMk cId="2693404665" sldId="261"/>
            <ac:inkMk id="66" creationId="{195DCD64-6335-AF45-97A6-949871A35CCB}"/>
          </ac:inkMkLst>
        </pc:inkChg>
        <pc:inkChg chg="add del">
          <ac:chgData name="Xie Tianxin" userId="cb554b5ae192637b" providerId="LiveId" clId="{52D96EB3-44D7-4843-8DC4-DF7A02D902B9}" dt="2018-12-08T12:20:02.965" v="133"/>
          <ac:inkMkLst>
            <pc:docMk/>
            <pc:sldMk cId="2693404665" sldId="261"/>
            <ac:inkMk id="67" creationId="{07B72ADB-0773-B04B-B410-FE1F78F8BB92}"/>
          </ac:inkMkLst>
        </pc:inkChg>
        <pc:inkChg chg="add del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68" creationId="{E620F0A8-9DC5-9B41-82BA-7C6D84843248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69" creationId="{ACA28600-83E5-944D-8E83-6AB1CE0C7478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70" creationId="{5F393723-66F9-1B4D-8F8B-3A14C4EAF28A}"/>
          </ac:inkMkLst>
        </pc:inkChg>
        <pc:inkChg chg="add del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73" creationId="{E738583F-9602-4245-9B34-562DD433A2AC}"/>
          </ac:inkMkLst>
        </pc:inkChg>
        <pc:inkChg chg="add del">
          <ac:chgData name="Xie Tianxin" userId="cb554b5ae192637b" providerId="LiveId" clId="{52D96EB3-44D7-4843-8DC4-DF7A02D902B9}" dt="2018-12-08T12:20:11.507" v="146"/>
          <ac:inkMkLst>
            <pc:docMk/>
            <pc:sldMk cId="2693404665" sldId="261"/>
            <ac:inkMk id="74" creationId="{165485D3-F028-474A-8A87-E4C21B92E1A7}"/>
          </ac:inkMkLst>
        </pc:inkChg>
        <pc:inkChg chg="add del">
          <ac:chgData name="Xie Tianxin" userId="cb554b5ae192637b" providerId="LiveId" clId="{52D96EB3-44D7-4843-8DC4-DF7A02D902B9}" dt="2018-12-08T12:20:11.507" v="146"/>
          <ac:inkMkLst>
            <pc:docMk/>
            <pc:sldMk cId="2693404665" sldId="261"/>
            <ac:inkMk id="75" creationId="{AC3BED27-07D5-BD4F-B109-6CEAAE2258AF}"/>
          </ac:inkMkLst>
        </pc:inkChg>
        <pc:inkChg chg="add del">
          <ac:chgData name="Xie Tianxin" userId="cb554b5ae192637b" providerId="LiveId" clId="{52D96EB3-44D7-4843-8DC4-DF7A02D902B9}" dt="2018-12-08T12:20:11.507" v="146"/>
          <ac:inkMkLst>
            <pc:docMk/>
            <pc:sldMk cId="2693404665" sldId="261"/>
            <ac:inkMk id="76" creationId="{16EA6699-B371-2F4C-9DC0-EE6199FBC53E}"/>
          </ac:inkMkLst>
        </pc:inkChg>
        <pc:inkChg chg="add del">
          <ac:chgData name="Xie Tianxin" userId="cb554b5ae192637b" providerId="LiveId" clId="{52D96EB3-44D7-4843-8DC4-DF7A02D902B9}" dt="2018-12-08T12:20:11.507" v="146"/>
          <ac:inkMkLst>
            <pc:docMk/>
            <pc:sldMk cId="2693404665" sldId="261"/>
            <ac:inkMk id="77" creationId="{5465BC1E-763C-6944-9B07-D52A5955BE4D}"/>
          </ac:inkMkLst>
        </pc:inkChg>
        <pc:inkChg chg="add del">
          <ac:chgData name="Xie Tianxin" userId="cb554b5ae192637b" providerId="LiveId" clId="{52D96EB3-44D7-4843-8DC4-DF7A02D902B9}" dt="2018-12-08T12:20:11.507" v="146"/>
          <ac:inkMkLst>
            <pc:docMk/>
            <pc:sldMk cId="2693404665" sldId="261"/>
            <ac:inkMk id="78" creationId="{B0B5C12E-197D-3C4F-910C-B7819C2533DB}"/>
          </ac:inkMkLst>
        </pc:inkChg>
        <pc:inkChg chg="add del">
          <ac:chgData name="Xie Tianxin" userId="cb554b5ae192637b" providerId="LiveId" clId="{52D96EB3-44D7-4843-8DC4-DF7A02D902B9}" dt="2018-12-08T12:20:11.507" v="146"/>
          <ac:inkMkLst>
            <pc:docMk/>
            <pc:sldMk cId="2693404665" sldId="261"/>
            <ac:inkMk id="79" creationId="{983B95FB-AA47-2F43-AE8B-A83DB8ED9301}"/>
          </ac:inkMkLst>
        </pc:inkChg>
        <pc:inkChg chg="add del">
          <ac:chgData name="Xie Tianxin" userId="cb554b5ae192637b" providerId="LiveId" clId="{52D96EB3-44D7-4843-8DC4-DF7A02D902B9}" dt="2018-12-08T12:20:11.507" v="146"/>
          <ac:inkMkLst>
            <pc:docMk/>
            <pc:sldMk cId="2693404665" sldId="261"/>
            <ac:inkMk id="80" creationId="{8975A7CC-C612-F147-B435-1EE07EE8535F}"/>
          </ac:inkMkLst>
        </pc:inkChg>
        <pc:inkChg chg="add del">
          <ac:chgData name="Xie Tianxin" userId="cb554b5ae192637b" providerId="LiveId" clId="{52D96EB3-44D7-4843-8DC4-DF7A02D902B9}" dt="2018-12-08T12:20:11.507" v="146"/>
          <ac:inkMkLst>
            <pc:docMk/>
            <pc:sldMk cId="2693404665" sldId="261"/>
            <ac:inkMk id="81" creationId="{B5793F49-6B1A-5B46-8A29-0F24077091D8}"/>
          </ac:inkMkLst>
        </pc:inkChg>
        <pc:inkChg chg="add del">
          <ac:chgData name="Xie Tianxin" userId="cb554b5ae192637b" providerId="LiveId" clId="{52D96EB3-44D7-4843-8DC4-DF7A02D902B9}" dt="2018-12-08T12:20:11.507" v="146"/>
          <ac:inkMkLst>
            <pc:docMk/>
            <pc:sldMk cId="2693404665" sldId="261"/>
            <ac:inkMk id="82" creationId="{E1731A84-4AF7-484E-AD6B-94D5AA2E0AA6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83" creationId="{AF519C94-7C8C-EB45-AAA6-8C435B2F2738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84" creationId="{424142B5-1528-1147-8A5C-31B37CB55DA8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85" creationId="{537104A2-AD12-AE4F-9B95-303A59430434}"/>
          </ac:inkMkLst>
        </pc:inkChg>
        <pc:inkChg chg="add del">
          <ac:chgData name="Xie Tianxin" userId="cb554b5ae192637b" providerId="LiveId" clId="{52D96EB3-44D7-4843-8DC4-DF7A02D902B9}" dt="2018-12-08T12:20:15.458" v="153"/>
          <ac:inkMkLst>
            <pc:docMk/>
            <pc:sldMk cId="2693404665" sldId="261"/>
            <ac:inkMk id="89" creationId="{09335057-5FBA-1541-87A0-C8F6BE8FC3A8}"/>
          </ac:inkMkLst>
        </pc:inkChg>
        <pc:inkChg chg="add del">
          <ac:chgData name="Xie Tianxin" userId="cb554b5ae192637b" providerId="LiveId" clId="{52D96EB3-44D7-4843-8DC4-DF7A02D902B9}" dt="2018-12-08T12:20:15.458" v="153"/>
          <ac:inkMkLst>
            <pc:docMk/>
            <pc:sldMk cId="2693404665" sldId="261"/>
            <ac:inkMk id="90" creationId="{8E45E7DE-027B-0247-B696-9C6727F4CD1F}"/>
          </ac:inkMkLst>
        </pc:inkChg>
        <pc:inkChg chg="add del">
          <ac:chgData name="Xie Tianxin" userId="cb554b5ae192637b" providerId="LiveId" clId="{52D96EB3-44D7-4843-8DC4-DF7A02D902B9}" dt="2018-12-08T12:20:15.458" v="153"/>
          <ac:inkMkLst>
            <pc:docMk/>
            <pc:sldMk cId="2693404665" sldId="261"/>
            <ac:inkMk id="91" creationId="{6C6D4D69-3873-2943-86CB-37775EA44968}"/>
          </ac:inkMkLst>
        </pc:inkChg>
        <pc:inkChg chg="add del">
          <ac:chgData name="Xie Tianxin" userId="cb554b5ae192637b" providerId="LiveId" clId="{52D96EB3-44D7-4843-8DC4-DF7A02D902B9}" dt="2018-12-08T12:20:15.458" v="153"/>
          <ac:inkMkLst>
            <pc:docMk/>
            <pc:sldMk cId="2693404665" sldId="261"/>
            <ac:inkMk id="92" creationId="{F22C1433-40EC-1D43-B947-E195EE92185A}"/>
          </ac:inkMkLst>
        </pc:inkChg>
        <pc:inkChg chg="add del">
          <ac:chgData name="Xie Tianxin" userId="cb554b5ae192637b" providerId="LiveId" clId="{52D96EB3-44D7-4843-8DC4-DF7A02D902B9}" dt="2018-12-08T12:20:15.458" v="153"/>
          <ac:inkMkLst>
            <pc:docMk/>
            <pc:sldMk cId="2693404665" sldId="261"/>
            <ac:inkMk id="93" creationId="{0F7A5D92-82C3-B74E-938B-845A6E2F2626}"/>
          </ac:inkMkLst>
        </pc:inkChg>
        <pc:inkChg chg="add del reco">
          <ac:chgData name="Xie Tianxin" userId="cb554b5ae192637b" providerId="LiveId" clId="{52D96EB3-44D7-4843-8DC4-DF7A02D902B9}" dt="2018-12-08T12:36:37.711" v="391"/>
          <ac:inkMkLst>
            <pc:docMk/>
            <pc:sldMk cId="2693404665" sldId="261"/>
            <ac:inkMk id="94" creationId="{5B16A04E-EB28-384E-BADF-26AA51CC4B4A}"/>
          </ac:inkMkLst>
        </pc:inkChg>
        <pc:inkChg chg="add del reco">
          <ac:chgData name="Xie Tianxin" userId="cb554b5ae192637b" providerId="LiveId" clId="{52D96EB3-44D7-4843-8DC4-DF7A02D902B9}" dt="2018-12-08T12:36:37.711" v="391"/>
          <ac:inkMkLst>
            <pc:docMk/>
            <pc:sldMk cId="2693404665" sldId="261"/>
            <ac:inkMk id="95" creationId="{9508F905-EA13-174A-B41F-A9514D81A34D}"/>
          </ac:inkMkLst>
        </pc:inkChg>
        <pc:inkChg chg="add del">
          <ac:chgData name="Xie Tianxin" userId="cb554b5ae192637b" providerId="LiveId" clId="{52D96EB3-44D7-4843-8DC4-DF7A02D902B9}" dt="2018-12-08T12:20:22.796" v="165"/>
          <ac:inkMkLst>
            <pc:docMk/>
            <pc:sldMk cId="2693404665" sldId="261"/>
            <ac:inkMk id="98" creationId="{B6D3B631-71D7-B349-99D0-FE0DF766FE8D}"/>
          </ac:inkMkLst>
        </pc:inkChg>
        <pc:inkChg chg="add del">
          <ac:chgData name="Xie Tianxin" userId="cb554b5ae192637b" providerId="LiveId" clId="{52D96EB3-44D7-4843-8DC4-DF7A02D902B9}" dt="2018-12-08T12:20:22.796" v="165"/>
          <ac:inkMkLst>
            <pc:docMk/>
            <pc:sldMk cId="2693404665" sldId="261"/>
            <ac:inkMk id="99" creationId="{203F41E6-1941-8C47-AB81-EE5788AE33AF}"/>
          </ac:inkMkLst>
        </pc:inkChg>
        <pc:inkChg chg="add del">
          <ac:chgData name="Xie Tianxin" userId="cb554b5ae192637b" providerId="LiveId" clId="{52D96EB3-44D7-4843-8DC4-DF7A02D902B9}" dt="2018-12-08T12:20:22.796" v="165"/>
          <ac:inkMkLst>
            <pc:docMk/>
            <pc:sldMk cId="2693404665" sldId="261"/>
            <ac:inkMk id="100" creationId="{7FF4899C-1FC5-7840-8B65-ABD668A2E7C2}"/>
          </ac:inkMkLst>
        </pc:inkChg>
        <pc:inkChg chg="add del">
          <ac:chgData name="Xie Tianxin" userId="cb554b5ae192637b" providerId="LiveId" clId="{52D96EB3-44D7-4843-8DC4-DF7A02D902B9}" dt="2018-12-08T12:20:22.796" v="165"/>
          <ac:inkMkLst>
            <pc:docMk/>
            <pc:sldMk cId="2693404665" sldId="261"/>
            <ac:inkMk id="101" creationId="{73428BAA-587C-1F4F-9A18-80B082149414}"/>
          </ac:inkMkLst>
        </pc:inkChg>
        <pc:inkChg chg="add del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102" creationId="{08DE033F-F55C-474F-8205-051E52793B87}"/>
          </ac:inkMkLst>
        </pc:inkChg>
        <pc:inkChg chg="add del">
          <ac:chgData name="Xie Tianxin" userId="cb554b5ae192637b" providerId="LiveId" clId="{52D96EB3-44D7-4843-8DC4-DF7A02D902B9}" dt="2018-12-08T12:20:22.796" v="165"/>
          <ac:inkMkLst>
            <pc:docMk/>
            <pc:sldMk cId="2693404665" sldId="261"/>
            <ac:inkMk id="103" creationId="{559F5B6E-0154-5842-9289-00399705A4F9}"/>
          </ac:inkMkLst>
        </pc:inkChg>
        <pc:inkChg chg="add del">
          <ac:chgData name="Xie Tianxin" userId="cb554b5ae192637b" providerId="LiveId" clId="{52D96EB3-44D7-4843-8DC4-DF7A02D902B9}" dt="2018-12-08T12:20:22.796" v="165"/>
          <ac:inkMkLst>
            <pc:docMk/>
            <pc:sldMk cId="2693404665" sldId="261"/>
            <ac:inkMk id="104" creationId="{C151D41B-655C-0444-8604-0A2B597CCDAF}"/>
          </ac:inkMkLst>
        </pc:inkChg>
        <pc:inkChg chg="add del">
          <ac:chgData name="Xie Tianxin" userId="cb554b5ae192637b" providerId="LiveId" clId="{52D96EB3-44D7-4843-8DC4-DF7A02D902B9}" dt="2018-12-08T12:20:22.796" v="165"/>
          <ac:inkMkLst>
            <pc:docMk/>
            <pc:sldMk cId="2693404665" sldId="261"/>
            <ac:inkMk id="105" creationId="{A619E810-BA7D-D946-9613-7714BB7D9C3F}"/>
          </ac:inkMkLst>
        </pc:inkChg>
        <pc:inkChg chg="add del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106" creationId="{66BF0791-5512-8748-86D2-26D3D09511A5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107" creationId="{0DADB211-114C-2E46-BBB6-6AD7F7851B12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108" creationId="{6C45D276-FDEF-4346-ADD7-0BD2719D0871}"/>
          </ac:inkMkLst>
        </pc:inkChg>
        <pc:inkChg chg="add del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111" creationId="{29E4EA78-C22A-B646-A5EB-4AFF0434DB12}"/>
          </ac:inkMkLst>
        </pc:inkChg>
        <pc:inkChg chg="add del">
          <ac:chgData name="Xie Tianxin" userId="cb554b5ae192637b" providerId="LiveId" clId="{52D96EB3-44D7-4843-8DC4-DF7A02D902B9}" dt="2018-12-08T12:20:26.153" v="171"/>
          <ac:inkMkLst>
            <pc:docMk/>
            <pc:sldMk cId="2693404665" sldId="261"/>
            <ac:inkMk id="112" creationId="{45C2EC28-892B-994B-A0B8-ECAB2FF34CF0}"/>
          </ac:inkMkLst>
        </pc:inkChg>
        <pc:inkChg chg="add del">
          <ac:chgData name="Xie Tianxin" userId="cb554b5ae192637b" providerId="LiveId" clId="{52D96EB3-44D7-4843-8DC4-DF7A02D902B9}" dt="2018-12-08T12:20:26.153" v="171"/>
          <ac:inkMkLst>
            <pc:docMk/>
            <pc:sldMk cId="2693404665" sldId="261"/>
            <ac:inkMk id="113" creationId="{0AAD7CCC-7FEF-D946-B8A1-F8DDD2E9340B}"/>
          </ac:inkMkLst>
        </pc:inkChg>
        <pc:inkChg chg="add del">
          <ac:chgData name="Xie Tianxin" userId="cb554b5ae192637b" providerId="LiveId" clId="{52D96EB3-44D7-4843-8DC4-DF7A02D902B9}" dt="2018-12-08T12:20:26.153" v="171"/>
          <ac:inkMkLst>
            <pc:docMk/>
            <pc:sldMk cId="2693404665" sldId="261"/>
            <ac:inkMk id="114" creationId="{B0D6E2A6-74F8-5F4E-BA37-33A4160F6871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115" creationId="{061D8A40-A8AF-174C-8C54-634B913B2978}"/>
          </ac:inkMkLst>
        </pc:inkChg>
        <pc:inkChg chg="add del">
          <ac:chgData name="Xie Tianxin" userId="cb554b5ae192637b" providerId="LiveId" clId="{52D96EB3-44D7-4843-8DC4-DF7A02D902B9}" dt="2018-12-08T12:20:27.216" v="174"/>
          <ac:inkMkLst>
            <pc:docMk/>
            <pc:sldMk cId="2693404665" sldId="261"/>
            <ac:inkMk id="117" creationId="{B916EF45-7018-B145-A3A1-03DA0E2EADD7}"/>
          </ac:inkMkLst>
        </pc:inkChg>
        <pc:inkChg chg="add del">
          <ac:chgData name="Xie Tianxin" userId="cb554b5ae192637b" providerId="LiveId" clId="{52D96EB3-44D7-4843-8DC4-DF7A02D902B9}" dt="2018-12-08T12:20:27.216" v="174"/>
          <ac:inkMkLst>
            <pc:docMk/>
            <pc:sldMk cId="2693404665" sldId="261"/>
            <ac:inkMk id="118" creationId="{8B4BA154-7CEA-3F44-B4A7-CFB601E20D3E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119" creationId="{697A59EA-0B5B-4747-9614-CABE3CB05F78}"/>
          </ac:inkMkLst>
        </pc:inkChg>
        <pc:inkChg chg="add del">
          <ac:chgData name="Xie Tianxin" userId="cb554b5ae192637b" providerId="LiveId" clId="{52D96EB3-44D7-4843-8DC4-DF7A02D902B9}" dt="2018-12-08T12:20:35.369" v="194"/>
          <ac:inkMkLst>
            <pc:docMk/>
            <pc:sldMk cId="2693404665" sldId="261"/>
            <ac:inkMk id="121" creationId="{A2461A13-8C0B-8148-91F0-61FEF60BE8FE}"/>
          </ac:inkMkLst>
        </pc:inkChg>
        <pc:inkChg chg="add del">
          <ac:chgData name="Xie Tianxin" userId="cb554b5ae192637b" providerId="LiveId" clId="{52D96EB3-44D7-4843-8DC4-DF7A02D902B9}" dt="2018-12-08T12:20:35.369" v="194"/>
          <ac:inkMkLst>
            <pc:docMk/>
            <pc:sldMk cId="2693404665" sldId="261"/>
            <ac:inkMk id="122" creationId="{20A5EEB3-A493-6B47-9A6C-63CD092D0E9A}"/>
          </ac:inkMkLst>
        </pc:inkChg>
        <pc:inkChg chg="add del">
          <ac:chgData name="Xie Tianxin" userId="cb554b5ae192637b" providerId="LiveId" clId="{52D96EB3-44D7-4843-8DC4-DF7A02D902B9}" dt="2018-12-08T12:20:37.095" v="198"/>
          <ac:inkMkLst>
            <pc:docMk/>
            <pc:sldMk cId="2693404665" sldId="261"/>
            <ac:inkMk id="123" creationId="{94F615E0-C9E9-604B-9945-5F3208C3616E}"/>
          </ac:inkMkLst>
        </pc:inkChg>
        <pc:inkChg chg="add del">
          <ac:chgData name="Xie Tianxin" userId="cb554b5ae192637b" providerId="LiveId" clId="{52D96EB3-44D7-4843-8DC4-DF7A02D902B9}" dt="2018-12-08T12:20:36.619" v="197"/>
          <ac:inkMkLst>
            <pc:docMk/>
            <pc:sldMk cId="2693404665" sldId="261"/>
            <ac:inkMk id="124" creationId="{869E1C77-CE71-7045-A994-856FE185B879}"/>
          </ac:inkMkLst>
        </pc:inkChg>
        <pc:inkChg chg="add del">
          <ac:chgData name="Xie Tianxin" userId="cb554b5ae192637b" providerId="LiveId" clId="{52D96EB3-44D7-4843-8DC4-DF7A02D902B9}" dt="2018-12-08T12:20:36.172" v="196"/>
          <ac:inkMkLst>
            <pc:docMk/>
            <pc:sldMk cId="2693404665" sldId="261"/>
            <ac:inkMk id="125" creationId="{0F0620C9-2E97-F949-ACC3-1631E10A68BB}"/>
          </ac:inkMkLst>
        </pc:inkChg>
        <pc:inkChg chg="add del">
          <ac:chgData name="Xie Tianxin" userId="cb554b5ae192637b" providerId="LiveId" clId="{52D96EB3-44D7-4843-8DC4-DF7A02D902B9}" dt="2018-12-08T12:20:35.758" v="195"/>
          <ac:inkMkLst>
            <pc:docMk/>
            <pc:sldMk cId="2693404665" sldId="261"/>
            <ac:inkMk id="126" creationId="{3C455B14-6E19-3349-BC70-4A4F2C0BDA87}"/>
          </ac:inkMkLst>
        </pc:inkChg>
        <pc:inkChg chg="add del">
          <ac:chgData name="Xie Tianxin" userId="cb554b5ae192637b" providerId="LiveId" clId="{52D96EB3-44D7-4843-8DC4-DF7A02D902B9}" dt="2018-12-08T12:20:35.369" v="194"/>
          <ac:inkMkLst>
            <pc:docMk/>
            <pc:sldMk cId="2693404665" sldId="261"/>
            <ac:inkMk id="127" creationId="{F17558BF-49BD-4143-B919-1344C3E93869}"/>
          </ac:inkMkLst>
        </pc:inkChg>
        <pc:inkChg chg="add del reco">
          <ac:chgData name="Xie Tianxin" userId="cb554b5ae192637b" providerId="LiveId" clId="{52D96EB3-44D7-4843-8DC4-DF7A02D902B9}" dt="2018-12-08T12:20:35.369" v="194"/>
          <ac:inkMkLst>
            <pc:docMk/>
            <pc:sldMk cId="2693404665" sldId="261"/>
            <ac:inkMk id="128" creationId="{48612843-7C7D-7149-8620-71E7D94DE842}"/>
          </ac:inkMkLst>
        </pc:inkChg>
        <pc:inkChg chg="add del">
          <ac:chgData name="Xie Tianxin" userId="cb554b5ae192637b" providerId="LiveId" clId="{52D96EB3-44D7-4843-8DC4-DF7A02D902B9}" dt="2018-12-08T12:20:34.969" v="193"/>
          <ac:inkMkLst>
            <pc:docMk/>
            <pc:sldMk cId="2693404665" sldId="261"/>
            <ac:inkMk id="130" creationId="{AE0CBBBD-F6A7-F049-BBEC-FACF01011EFD}"/>
          </ac:inkMkLst>
        </pc:inkChg>
        <pc:inkChg chg="add del">
          <ac:chgData name="Xie Tianxin" userId="cb554b5ae192637b" providerId="LiveId" clId="{52D96EB3-44D7-4843-8DC4-DF7A02D902B9}" dt="2018-12-08T12:20:34.609" v="192"/>
          <ac:inkMkLst>
            <pc:docMk/>
            <pc:sldMk cId="2693404665" sldId="261"/>
            <ac:inkMk id="131" creationId="{3169032F-B5AD-5345-945C-94DFC3070FAF}"/>
          </ac:inkMkLst>
        </pc:inkChg>
        <pc:inkChg chg="add del">
          <ac:chgData name="Xie Tianxin" userId="cb554b5ae192637b" providerId="LiveId" clId="{52D96EB3-44D7-4843-8DC4-DF7A02D902B9}" dt="2018-12-08T12:20:34.170" v="191"/>
          <ac:inkMkLst>
            <pc:docMk/>
            <pc:sldMk cId="2693404665" sldId="261"/>
            <ac:inkMk id="132" creationId="{8E84EBE4-878D-0E47-AE6C-8ECDDAB241B9}"/>
          </ac:inkMkLst>
        </pc:inkChg>
        <pc:inkChg chg="add del">
          <ac:chgData name="Xie Tianxin" userId="cb554b5ae192637b" providerId="LiveId" clId="{52D96EB3-44D7-4843-8DC4-DF7A02D902B9}" dt="2018-12-08T12:20:33.756" v="190"/>
          <ac:inkMkLst>
            <pc:docMk/>
            <pc:sldMk cId="2693404665" sldId="261"/>
            <ac:inkMk id="133" creationId="{3BDAB3EB-E4BD-354F-8663-A38670215E74}"/>
          </ac:inkMkLst>
        </pc:inkChg>
        <pc:inkChg chg="add del reco">
          <ac:chgData name="Xie Tianxin" userId="cb554b5ae192637b" providerId="LiveId" clId="{52D96EB3-44D7-4843-8DC4-DF7A02D902B9}" dt="2018-12-08T12:20:33.756" v="190"/>
          <ac:inkMkLst>
            <pc:docMk/>
            <pc:sldMk cId="2693404665" sldId="261"/>
            <ac:inkMk id="134" creationId="{CE65D29D-D4EF-204D-9205-1E65917C39CE}"/>
          </ac:inkMkLst>
        </pc:inkChg>
        <pc:inkChg chg="add del">
          <ac:chgData name="Xie Tianxin" userId="cb554b5ae192637b" providerId="LiveId" clId="{52D96EB3-44D7-4843-8DC4-DF7A02D902B9}" dt="2018-12-08T12:20:42.278" v="205"/>
          <ac:inkMkLst>
            <pc:docMk/>
            <pc:sldMk cId="2693404665" sldId="261"/>
            <ac:inkMk id="136" creationId="{DA94DC6E-DA8F-5C41-A678-8CB528770DEB}"/>
          </ac:inkMkLst>
        </pc:inkChg>
        <pc:inkChg chg="add del">
          <ac:chgData name="Xie Tianxin" userId="cb554b5ae192637b" providerId="LiveId" clId="{52D96EB3-44D7-4843-8DC4-DF7A02D902B9}" dt="2018-12-08T12:20:41.894" v="204"/>
          <ac:inkMkLst>
            <pc:docMk/>
            <pc:sldMk cId="2693404665" sldId="261"/>
            <ac:inkMk id="137" creationId="{653B58E5-DF87-7A4D-B7F4-DBDC749E59AF}"/>
          </ac:inkMkLst>
        </pc:inkChg>
        <pc:inkChg chg="add del">
          <ac:chgData name="Xie Tianxin" userId="cb554b5ae192637b" providerId="LiveId" clId="{52D96EB3-44D7-4843-8DC4-DF7A02D902B9}" dt="2018-12-08T12:20:41.530" v="203"/>
          <ac:inkMkLst>
            <pc:docMk/>
            <pc:sldMk cId="2693404665" sldId="261"/>
            <ac:inkMk id="138" creationId="{7E40308A-B306-D449-B4AD-1C04E55AC8DB}"/>
          </ac:inkMkLst>
        </pc:inkChg>
        <pc:inkChg chg="add del reco">
          <ac:chgData name="Xie Tianxin" userId="cb554b5ae192637b" providerId="LiveId" clId="{52D96EB3-44D7-4843-8DC4-DF7A02D902B9}" dt="2018-12-08T12:20:41.530" v="203"/>
          <ac:inkMkLst>
            <pc:docMk/>
            <pc:sldMk cId="2693404665" sldId="261"/>
            <ac:inkMk id="139" creationId="{E87D15DA-4FE2-254B-B239-25EA43C23887}"/>
          </ac:inkMkLst>
        </pc:inkChg>
        <pc:inkChg chg="add del">
          <ac:chgData name="Xie Tianxin" userId="cb554b5ae192637b" providerId="LiveId" clId="{52D96EB3-44D7-4843-8DC4-DF7A02D902B9}" dt="2018-12-08T12:20:46.539" v="211"/>
          <ac:inkMkLst>
            <pc:docMk/>
            <pc:sldMk cId="2693404665" sldId="261"/>
            <ac:inkMk id="141" creationId="{99AE4C87-A287-1B45-83B6-FBE6DD83A0D6}"/>
          </ac:inkMkLst>
        </pc:inkChg>
        <pc:inkChg chg="add del">
          <ac:chgData name="Xie Tianxin" userId="cb554b5ae192637b" providerId="LiveId" clId="{52D96EB3-44D7-4843-8DC4-DF7A02D902B9}" dt="2018-12-08T12:20:46.539" v="211"/>
          <ac:inkMkLst>
            <pc:docMk/>
            <pc:sldMk cId="2693404665" sldId="261"/>
            <ac:inkMk id="142" creationId="{1CDA9B79-0147-2D4D-B086-C18F2E98C599}"/>
          </ac:inkMkLst>
        </pc:inkChg>
        <pc:inkChg chg="add del">
          <ac:chgData name="Xie Tianxin" userId="cb554b5ae192637b" providerId="LiveId" clId="{52D96EB3-44D7-4843-8DC4-DF7A02D902B9}" dt="2018-12-08T12:20:46.539" v="211"/>
          <ac:inkMkLst>
            <pc:docMk/>
            <pc:sldMk cId="2693404665" sldId="261"/>
            <ac:inkMk id="143" creationId="{377D6EB4-AF46-DA4B-B4B1-1AFE202EE271}"/>
          </ac:inkMkLst>
        </pc:inkChg>
        <pc:inkChg chg="add del">
          <ac:chgData name="Xie Tianxin" userId="cb554b5ae192637b" providerId="LiveId" clId="{52D96EB3-44D7-4843-8DC4-DF7A02D902B9}" dt="2018-12-08T12:20:46.539" v="211"/>
          <ac:inkMkLst>
            <pc:docMk/>
            <pc:sldMk cId="2693404665" sldId="261"/>
            <ac:inkMk id="144" creationId="{5723FCCD-4913-3647-8284-B65956EC2D61}"/>
          </ac:inkMkLst>
        </pc:inkChg>
        <pc:inkChg chg="add del reco">
          <ac:chgData name="Xie Tianxin" userId="cb554b5ae192637b" providerId="LiveId" clId="{52D96EB3-44D7-4843-8DC4-DF7A02D902B9}" dt="2018-12-08T12:20:47.610" v="213"/>
          <ac:inkMkLst>
            <pc:docMk/>
            <pc:sldMk cId="2693404665" sldId="261"/>
            <ac:inkMk id="145" creationId="{9EC3D46D-2D84-9343-BB25-166E25C3E4D0}"/>
          </ac:inkMkLst>
        </pc:inkChg>
        <pc:inkChg chg="add del">
          <ac:chgData name="Xie Tianxin" userId="cb554b5ae192637b" providerId="LiveId" clId="{52D96EB3-44D7-4843-8DC4-DF7A02D902B9}" dt="2018-12-08T12:20:47.610" v="213"/>
          <ac:inkMkLst>
            <pc:docMk/>
            <pc:sldMk cId="2693404665" sldId="261"/>
            <ac:inkMk id="147" creationId="{3989F1C5-4A76-0641-B170-AE42334BE6BB}"/>
          </ac:inkMkLst>
        </pc:inkChg>
        <pc:inkChg chg="add del reco">
          <ac:chgData name="Xie Tianxin" userId="cb554b5ae192637b" providerId="LiveId" clId="{52D96EB3-44D7-4843-8DC4-DF7A02D902B9}" dt="2018-12-08T12:20:49.755" v="218"/>
          <ac:inkMkLst>
            <pc:docMk/>
            <pc:sldMk cId="2693404665" sldId="261"/>
            <ac:inkMk id="148" creationId="{2A15E51E-9EFE-9647-9AF6-588D810298E4}"/>
          </ac:inkMkLst>
        </pc:inkChg>
        <pc:inkChg chg="add del">
          <ac:chgData name="Xie Tianxin" userId="cb554b5ae192637b" providerId="LiveId" clId="{52D96EB3-44D7-4843-8DC4-DF7A02D902B9}" dt="2018-12-08T12:20:49.755" v="218"/>
          <ac:inkMkLst>
            <pc:docMk/>
            <pc:sldMk cId="2693404665" sldId="261"/>
            <ac:inkMk id="150" creationId="{30DBB63E-110F-0148-AF87-D595112BBB96}"/>
          </ac:inkMkLst>
        </pc:inkChg>
        <pc:inkChg chg="add del">
          <ac:chgData name="Xie Tianxin" userId="cb554b5ae192637b" providerId="LiveId" clId="{52D96EB3-44D7-4843-8DC4-DF7A02D902B9}" dt="2018-12-08T12:20:49.755" v="218"/>
          <ac:inkMkLst>
            <pc:docMk/>
            <pc:sldMk cId="2693404665" sldId="261"/>
            <ac:inkMk id="151" creationId="{86F912E0-652C-9843-9537-36A62DA8AB70}"/>
          </ac:inkMkLst>
        </pc:inkChg>
        <pc:inkChg chg="add del">
          <ac:chgData name="Xie Tianxin" userId="cb554b5ae192637b" providerId="LiveId" clId="{52D96EB3-44D7-4843-8DC4-DF7A02D902B9}" dt="2018-12-08T12:20:49.755" v="218"/>
          <ac:inkMkLst>
            <pc:docMk/>
            <pc:sldMk cId="2693404665" sldId="261"/>
            <ac:inkMk id="152" creationId="{19D8D01A-B1F4-5E42-92A3-AD1894EB3142}"/>
          </ac:inkMkLst>
        </pc:inkChg>
        <pc:inkChg chg="add del">
          <ac:chgData name="Xie Tianxin" userId="cb554b5ae192637b" providerId="LiveId" clId="{52D96EB3-44D7-4843-8DC4-DF7A02D902B9}" dt="2018-12-08T12:20:49.755" v="218"/>
          <ac:inkMkLst>
            <pc:docMk/>
            <pc:sldMk cId="2693404665" sldId="261"/>
            <ac:inkMk id="153" creationId="{C13CD739-DE1C-D741-B4A7-E6E8DF75B395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154" creationId="{E28C27ED-C36B-B540-9E96-BD0FA3DC2975}"/>
          </ac:inkMkLst>
        </pc:inkChg>
        <pc:inkChg chg="add del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156" creationId="{02271EC1-DD7F-2C44-A966-7834CDA61C4F}"/>
          </ac:inkMkLst>
        </pc:inkChg>
        <pc:inkChg chg="add del">
          <ac:chgData name="Xie Tianxin" userId="cb554b5ae192637b" providerId="LiveId" clId="{52D96EB3-44D7-4843-8DC4-DF7A02D902B9}" dt="2018-12-08T12:20:58.490" v="231"/>
          <ac:inkMkLst>
            <pc:docMk/>
            <pc:sldMk cId="2693404665" sldId="261"/>
            <ac:inkMk id="157" creationId="{76F17B39-D183-674C-BBD5-D1C625972130}"/>
          </ac:inkMkLst>
        </pc:inkChg>
        <pc:inkChg chg="add del">
          <ac:chgData name="Xie Tianxin" userId="cb554b5ae192637b" providerId="LiveId" clId="{52D96EB3-44D7-4843-8DC4-DF7A02D902B9}" dt="2018-12-08T12:20:58.490" v="231"/>
          <ac:inkMkLst>
            <pc:docMk/>
            <pc:sldMk cId="2693404665" sldId="261"/>
            <ac:inkMk id="158" creationId="{AF1CF615-FE27-4E40-BDB7-9C0C59A7E950}"/>
          </ac:inkMkLst>
        </pc:inkChg>
        <pc:inkChg chg="add del">
          <ac:chgData name="Xie Tianxin" userId="cb554b5ae192637b" providerId="LiveId" clId="{52D96EB3-44D7-4843-8DC4-DF7A02D902B9}" dt="2018-12-08T12:20:58.490" v="231"/>
          <ac:inkMkLst>
            <pc:docMk/>
            <pc:sldMk cId="2693404665" sldId="261"/>
            <ac:inkMk id="159" creationId="{A76114C0-27AC-9A4A-8B29-B445398B714A}"/>
          </ac:inkMkLst>
        </pc:inkChg>
        <pc:inkChg chg="add del">
          <ac:chgData name="Xie Tianxin" userId="cb554b5ae192637b" providerId="LiveId" clId="{52D96EB3-44D7-4843-8DC4-DF7A02D902B9}" dt="2018-12-08T12:20:58.490" v="231"/>
          <ac:inkMkLst>
            <pc:docMk/>
            <pc:sldMk cId="2693404665" sldId="261"/>
            <ac:inkMk id="160" creationId="{1EF5DDE6-F97A-664B-9D73-9A42863BA10F}"/>
          </ac:inkMkLst>
        </pc:inkChg>
        <pc:inkChg chg="add del">
          <ac:chgData name="Xie Tianxin" userId="cb554b5ae192637b" providerId="LiveId" clId="{52D96EB3-44D7-4843-8DC4-DF7A02D902B9}" dt="2018-12-08T12:20:58.490" v="231"/>
          <ac:inkMkLst>
            <pc:docMk/>
            <pc:sldMk cId="2693404665" sldId="261"/>
            <ac:inkMk id="161" creationId="{729DCF93-5508-2344-934B-E6DCAD184723}"/>
          </ac:inkMkLst>
        </pc:inkChg>
        <pc:inkChg chg="add del">
          <ac:chgData name="Xie Tianxin" userId="cb554b5ae192637b" providerId="LiveId" clId="{52D96EB3-44D7-4843-8DC4-DF7A02D902B9}" dt="2018-12-08T12:20:58.490" v="231"/>
          <ac:inkMkLst>
            <pc:docMk/>
            <pc:sldMk cId="2693404665" sldId="261"/>
            <ac:inkMk id="162" creationId="{0D93AD73-9A1A-AD41-B747-0A186274EBB4}"/>
          </ac:inkMkLst>
        </pc:inkChg>
        <pc:inkChg chg="add del">
          <ac:chgData name="Xie Tianxin" userId="cb554b5ae192637b" providerId="LiveId" clId="{52D96EB3-44D7-4843-8DC4-DF7A02D902B9}" dt="2018-12-08T12:20:58.490" v="231"/>
          <ac:inkMkLst>
            <pc:docMk/>
            <pc:sldMk cId="2693404665" sldId="261"/>
            <ac:inkMk id="163" creationId="{75821604-E23C-F14B-9C9A-73E06037BFC2}"/>
          </ac:inkMkLst>
        </pc:inkChg>
        <pc:inkChg chg="add del">
          <ac:chgData name="Xie Tianxin" userId="cb554b5ae192637b" providerId="LiveId" clId="{52D96EB3-44D7-4843-8DC4-DF7A02D902B9}" dt="2018-12-08T12:20:58.490" v="231"/>
          <ac:inkMkLst>
            <pc:docMk/>
            <pc:sldMk cId="2693404665" sldId="261"/>
            <ac:inkMk id="164" creationId="{DF325441-039C-3A4E-A607-B7818921714F}"/>
          </ac:inkMkLst>
        </pc:inkChg>
        <pc:inkChg chg="add del">
          <ac:chgData name="Xie Tianxin" userId="cb554b5ae192637b" providerId="LiveId" clId="{52D96EB3-44D7-4843-8DC4-DF7A02D902B9}" dt="2018-12-08T12:20:58.490" v="231"/>
          <ac:inkMkLst>
            <pc:docMk/>
            <pc:sldMk cId="2693404665" sldId="261"/>
            <ac:inkMk id="165" creationId="{D4642B3D-0FFB-104E-935A-9EEF55539D59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166" creationId="{B9A5A3A4-BFF8-444F-9EEA-3C671010BD0F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167" creationId="{BAE00383-DD22-4043-B5D9-B806BC725E43}"/>
          </ac:inkMkLst>
        </pc:inkChg>
        <pc:inkChg chg="add del reco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168" creationId="{FBBD0690-5002-574E-8E30-BB43A083EF30}"/>
          </ac:inkMkLst>
        </pc:inkChg>
        <pc:inkChg chg="add del">
          <ac:chgData name="Xie Tianxin" userId="cb554b5ae192637b" providerId="LiveId" clId="{52D96EB3-44D7-4843-8DC4-DF7A02D902B9}" dt="2018-12-08T12:30:52.006" v="281"/>
          <ac:inkMkLst>
            <pc:docMk/>
            <pc:sldMk cId="2693404665" sldId="261"/>
            <ac:inkMk id="172" creationId="{0160DEA3-3C29-D345-9F5A-8CDB4F40EB39}"/>
          </ac:inkMkLst>
        </pc:inkChg>
        <pc:inkChg chg="add del">
          <ac:chgData name="Xie Tianxin" userId="cb554b5ae192637b" providerId="LiveId" clId="{52D96EB3-44D7-4843-8DC4-DF7A02D902B9}" dt="2018-12-08T12:30:52.586" v="282"/>
          <ac:inkMkLst>
            <pc:docMk/>
            <pc:sldMk cId="2693404665" sldId="261"/>
            <ac:inkMk id="173" creationId="{BA43A962-3745-AE4B-B7C7-35459B5DEA98}"/>
          </ac:inkMkLst>
        </pc:inkChg>
        <pc:inkChg chg="add del">
          <ac:chgData name="Xie Tianxin" userId="cb554b5ae192637b" providerId="LiveId" clId="{52D96EB3-44D7-4843-8DC4-DF7A02D902B9}" dt="2018-12-08T12:30:16.340" v="251"/>
          <ac:inkMkLst>
            <pc:docMk/>
            <pc:sldMk cId="2693404665" sldId="261"/>
            <ac:inkMk id="174" creationId="{D29AF325-9DDC-444F-BD38-3BEBFB12CF72}"/>
          </ac:inkMkLst>
        </pc:inkChg>
        <pc:inkChg chg="add del">
          <ac:chgData name="Xie Tianxin" userId="cb554b5ae192637b" providerId="LiveId" clId="{52D96EB3-44D7-4843-8DC4-DF7A02D902B9}" dt="2018-12-08T12:30:16.340" v="251"/>
          <ac:inkMkLst>
            <pc:docMk/>
            <pc:sldMk cId="2693404665" sldId="261"/>
            <ac:inkMk id="175" creationId="{43D68283-721D-514F-9229-F1A01AC63C89}"/>
          </ac:inkMkLst>
        </pc:inkChg>
        <pc:inkChg chg="add del reco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76" creationId="{5AB6D60D-9A18-0B44-8B9F-818BD349AFF2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78" creationId="{4ACB117A-11B7-394A-AE7A-F7AD9BD597E4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79" creationId="{D33E260B-C831-6144-9024-A498BAE25C54}"/>
          </ac:inkMkLst>
        </pc:inkChg>
        <pc:inkChg chg="add del">
          <ac:chgData name="Xie Tianxin" userId="cb554b5ae192637b" providerId="LiveId" clId="{52D96EB3-44D7-4843-8DC4-DF7A02D902B9}" dt="2018-12-08T12:30:46.746" v="280"/>
          <ac:inkMkLst>
            <pc:docMk/>
            <pc:sldMk cId="2693404665" sldId="261"/>
            <ac:inkMk id="180" creationId="{5B9011E7-9114-9946-8761-0F2C461B3493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81" creationId="{02BC0E74-EA72-C144-B64A-D0B1CAE3FFEB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82" creationId="{F0478FE6-B2BD-2949-B00D-526056A65767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83" creationId="{E356425C-105B-0A44-BB65-B9EB41272F54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84" creationId="{1F865F85-DB77-7249-AC0A-B15D2C3EAFD3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85" creationId="{7EDB536E-9266-EC4B-A04D-F5DE921DD33A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86" creationId="{9B417370-8348-774D-8C0D-5CE686D5D751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87" creationId="{DA066950-8526-604E-80D1-84DFF628D14E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88" creationId="{E547769E-E1B4-7148-B268-DDA4AA2054F7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89" creationId="{5EA08833-1C5E-A141-87C1-D8534612740C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90" creationId="{60326450-0DEC-2042-BA33-BD1AB4B07DEA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91" creationId="{AC9B6D95-985A-AD49-8937-37EBA208B555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92" creationId="{6DF7ADA8-40CE-FE4E-A717-277E90B70D38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93" creationId="{CB4ED3BC-624D-A54C-BCC6-73781BDDAE41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94" creationId="{DA987354-0667-6644-83B2-75976B9A2D70}"/>
          </ac:inkMkLst>
        </pc:inkChg>
        <pc:inkChg chg="add del">
          <ac:chgData name="Xie Tianxin" userId="cb554b5ae192637b" providerId="LiveId" clId="{52D96EB3-44D7-4843-8DC4-DF7A02D902B9}" dt="2018-12-08T12:30:21.760" v="270"/>
          <ac:inkMkLst>
            <pc:docMk/>
            <pc:sldMk cId="2693404665" sldId="261"/>
            <ac:inkMk id="195" creationId="{F7D09328-B0D0-0945-8994-FFA8A14A7F0B}"/>
          </ac:inkMkLst>
        </pc:inkChg>
        <pc:inkChg chg="add del reco">
          <ac:chgData name="Xie Tianxin" userId="cb554b5ae192637b" providerId="LiveId" clId="{52D96EB3-44D7-4843-8DC4-DF7A02D902B9}" dt="2018-12-08T12:30:27.928" v="274"/>
          <ac:inkMkLst>
            <pc:docMk/>
            <pc:sldMk cId="2693404665" sldId="261"/>
            <ac:inkMk id="196" creationId="{19D046E7-0975-8E40-A477-84515F491CB3}"/>
          </ac:inkMkLst>
        </pc:inkChg>
        <pc:inkChg chg="add del">
          <ac:chgData name="Xie Tianxin" userId="cb554b5ae192637b" providerId="LiveId" clId="{52D96EB3-44D7-4843-8DC4-DF7A02D902B9}" dt="2018-12-08T12:30:27.928" v="274"/>
          <ac:inkMkLst>
            <pc:docMk/>
            <pc:sldMk cId="2693404665" sldId="261"/>
            <ac:inkMk id="198" creationId="{57FFEC21-2750-414B-8580-54FF3C3F5963}"/>
          </ac:inkMkLst>
        </pc:inkChg>
        <pc:inkChg chg="add del">
          <ac:chgData name="Xie Tianxin" userId="cb554b5ae192637b" providerId="LiveId" clId="{52D96EB3-44D7-4843-8DC4-DF7A02D902B9}" dt="2018-12-08T12:30:27.928" v="274"/>
          <ac:inkMkLst>
            <pc:docMk/>
            <pc:sldMk cId="2693404665" sldId="261"/>
            <ac:inkMk id="199" creationId="{1EFE01E5-A1DA-9145-9D83-9A6E3A227051}"/>
          </ac:inkMkLst>
        </pc:inkChg>
        <pc:inkChg chg="add del reco">
          <ac:chgData name="Xie Tianxin" userId="cb554b5ae192637b" providerId="LiveId" clId="{52D96EB3-44D7-4843-8DC4-DF7A02D902B9}" dt="2018-12-08T12:30:29.542" v="277"/>
          <ac:inkMkLst>
            <pc:docMk/>
            <pc:sldMk cId="2693404665" sldId="261"/>
            <ac:inkMk id="200" creationId="{B8D73368-819E-5441-AF38-BD146F9720E5}"/>
          </ac:inkMkLst>
        </pc:inkChg>
        <pc:inkChg chg="add del">
          <ac:chgData name="Xie Tianxin" userId="cb554b5ae192637b" providerId="LiveId" clId="{52D96EB3-44D7-4843-8DC4-DF7A02D902B9}" dt="2018-12-08T12:30:29.542" v="277"/>
          <ac:inkMkLst>
            <pc:docMk/>
            <pc:sldMk cId="2693404665" sldId="261"/>
            <ac:inkMk id="202" creationId="{EE7549D5-E7E3-7743-AE5D-F1332ACDF593}"/>
          </ac:inkMkLst>
        </pc:inkChg>
        <pc:inkChg chg="add del">
          <ac:chgData name="Xie Tianxin" userId="cb554b5ae192637b" providerId="LiveId" clId="{52D96EB3-44D7-4843-8DC4-DF7A02D902B9}" dt="2018-12-08T12:30:29.542" v="277"/>
          <ac:inkMkLst>
            <pc:docMk/>
            <pc:sldMk cId="2693404665" sldId="261"/>
            <ac:inkMk id="203" creationId="{4811D4C7-098C-C540-89B0-AF4394938EFC}"/>
          </ac:inkMkLst>
        </pc:inkChg>
        <pc:inkChg chg="add del reco">
          <ac:chgData name="Xie Tianxin" userId="cb554b5ae192637b" providerId="LiveId" clId="{52D96EB3-44D7-4843-8DC4-DF7A02D902B9}" dt="2018-12-08T12:30:46.741" v="279"/>
          <ac:inkMkLst>
            <pc:docMk/>
            <pc:sldMk cId="2693404665" sldId="261"/>
            <ac:inkMk id="204" creationId="{CED33817-0A1D-564D-A70F-9FE18C217FF5}"/>
          </ac:inkMkLst>
        </pc:inkChg>
        <pc:inkChg chg="add del">
          <ac:chgData name="Xie Tianxin" userId="cb554b5ae192637b" providerId="LiveId" clId="{52D96EB3-44D7-4843-8DC4-DF7A02D902B9}" dt="2018-12-08T12:31:34.525" v="286"/>
          <ac:inkMkLst>
            <pc:docMk/>
            <pc:sldMk cId="2693404665" sldId="261"/>
            <ac:inkMk id="206" creationId="{C5BE742E-37BE-4A4C-A393-020A6D2A5F76}"/>
          </ac:inkMkLst>
        </pc:inkChg>
        <pc:inkChg chg="add del">
          <ac:chgData name="Xie Tianxin" userId="cb554b5ae192637b" providerId="LiveId" clId="{52D96EB3-44D7-4843-8DC4-DF7A02D902B9}" dt="2018-12-08T12:31:34.525" v="286"/>
          <ac:inkMkLst>
            <pc:docMk/>
            <pc:sldMk cId="2693404665" sldId="261"/>
            <ac:inkMk id="207" creationId="{AC92E097-0FF5-B541-A435-409F9F8626D0}"/>
          </ac:inkMkLst>
        </pc:inkChg>
        <pc:inkChg chg="add del reco">
          <ac:chgData name="Xie Tianxin" userId="cb554b5ae192637b" providerId="LiveId" clId="{52D96EB3-44D7-4843-8DC4-DF7A02D902B9}" dt="2018-12-08T12:31:38.334" v="289"/>
          <ac:inkMkLst>
            <pc:docMk/>
            <pc:sldMk cId="2693404665" sldId="261"/>
            <ac:inkMk id="208" creationId="{24A979B0-92E7-1940-ACDE-908DB79BF298}"/>
          </ac:inkMkLst>
        </pc:inkChg>
        <pc:inkChg chg="add del">
          <ac:chgData name="Xie Tianxin" userId="cb554b5ae192637b" providerId="LiveId" clId="{52D96EB3-44D7-4843-8DC4-DF7A02D902B9}" dt="2018-12-08T12:31:38.334" v="289"/>
          <ac:inkMkLst>
            <pc:docMk/>
            <pc:sldMk cId="2693404665" sldId="261"/>
            <ac:inkMk id="210" creationId="{C9694193-050E-A041-B9BC-67463A119700}"/>
          </ac:inkMkLst>
        </pc:inkChg>
        <pc:inkChg chg="add del reco">
          <ac:chgData name="Xie Tianxin" userId="cb554b5ae192637b" providerId="LiveId" clId="{52D96EB3-44D7-4843-8DC4-DF7A02D902B9}" dt="2018-12-08T12:31:40.483" v="292"/>
          <ac:inkMkLst>
            <pc:docMk/>
            <pc:sldMk cId="2693404665" sldId="261"/>
            <ac:inkMk id="211" creationId="{6625DC44-F59C-A549-B9B2-F647F6ED18DE}"/>
          </ac:inkMkLst>
        </pc:inkChg>
        <pc:inkChg chg="add del">
          <ac:chgData name="Xie Tianxin" userId="cb554b5ae192637b" providerId="LiveId" clId="{52D96EB3-44D7-4843-8DC4-DF7A02D902B9}" dt="2018-12-08T12:31:40.483" v="292"/>
          <ac:inkMkLst>
            <pc:docMk/>
            <pc:sldMk cId="2693404665" sldId="261"/>
            <ac:inkMk id="213" creationId="{CBF6937E-E30B-9640-A7A7-012039476B76}"/>
          </ac:inkMkLst>
        </pc:inkChg>
        <pc:inkChg chg="add del">
          <ac:chgData name="Xie Tianxin" userId="cb554b5ae192637b" providerId="LiveId" clId="{52D96EB3-44D7-4843-8DC4-DF7A02D902B9}" dt="2018-12-08T12:31:40.483" v="292"/>
          <ac:inkMkLst>
            <pc:docMk/>
            <pc:sldMk cId="2693404665" sldId="261"/>
            <ac:inkMk id="214" creationId="{E8DBEE49-AE5F-2C44-B42F-F0DA926895D7}"/>
          </ac:inkMkLst>
        </pc:inkChg>
        <pc:inkChg chg="add del reco">
          <ac:chgData name="Xie Tianxin" userId="cb554b5ae192637b" providerId="LiveId" clId="{52D96EB3-44D7-4843-8DC4-DF7A02D902B9}" dt="2018-12-08T12:31:46.999" v="298"/>
          <ac:inkMkLst>
            <pc:docMk/>
            <pc:sldMk cId="2693404665" sldId="261"/>
            <ac:inkMk id="215" creationId="{C0FEDD3A-E453-044D-B991-5E921FADB971}"/>
          </ac:inkMkLst>
        </pc:inkChg>
        <pc:inkChg chg="add del">
          <ac:chgData name="Xie Tianxin" userId="cb554b5ae192637b" providerId="LiveId" clId="{52D96EB3-44D7-4843-8DC4-DF7A02D902B9}" dt="2018-12-08T12:31:46.999" v="298"/>
          <ac:inkMkLst>
            <pc:docMk/>
            <pc:sldMk cId="2693404665" sldId="261"/>
            <ac:inkMk id="217" creationId="{774B6988-E92E-384B-8836-E97A55ECD7D9}"/>
          </ac:inkMkLst>
        </pc:inkChg>
        <pc:inkChg chg="add del">
          <ac:chgData name="Xie Tianxin" userId="cb554b5ae192637b" providerId="LiveId" clId="{52D96EB3-44D7-4843-8DC4-DF7A02D902B9}" dt="2018-12-08T12:31:46.999" v="298"/>
          <ac:inkMkLst>
            <pc:docMk/>
            <pc:sldMk cId="2693404665" sldId="261"/>
            <ac:inkMk id="218" creationId="{F22DC6B7-86A5-1049-8FCC-F999A8A00046}"/>
          </ac:inkMkLst>
        </pc:inkChg>
        <pc:inkChg chg="add del">
          <ac:chgData name="Xie Tianxin" userId="cb554b5ae192637b" providerId="LiveId" clId="{52D96EB3-44D7-4843-8DC4-DF7A02D902B9}" dt="2018-12-08T12:31:46.999" v="298"/>
          <ac:inkMkLst>
            <pc:docMk/>
            <pc:sldMk cId="2693404665" sldId="261"/>
            <ac:inkMk id="219" creationId="{D127059A-1A8E-1948-B321-FCF2702C6CA5}"/>
          </ac:inkMkLst>
        </pc:inkChg>
        <pc:inkChg chg="add del">
          <ac:chgData name="Xie Tianxin" userId="cb554b5ae192637b" providerId="LiveId" clId="{52D96EB3-44D7-4843-8DC4-DF7A02D902B9}" dt="2018-12-08T12:31:46.999" v="298"/>
          <ac:inkMkLst>
            <pc:docMk/>
            <pc:sldMk cId="2693404665" sldId="261"/>
            <ac:inkMk id="220" creationId="{75007F46-5ED9-2040-8837-246EDBD03AAC}"/>
          </ac:inkMkLst>
        </pc:inkChg>
        <pc:inkChg chg="add del reco">
          <ac:chgData name="Xie Tianxin" userId="cb554b5ae192637b" providerId="LiveId" clId="{52D96EB3-44D7-4843-8DC4-DF7A02D902B9}" dt="2018-12-08T12:32:00.644" v="302"/>
          <ac:inkMkLst>
            <pc:docMk/>
            <pc:sldMk cId="2693404665" sldId="261"/>
            <ac:inkMk id="221" creationId="{E1F4BF64-45AE-8C44-940A-47B3530BDD82}"/>
          </ac:inkMkLst>
        </pc:inkChg>
        <pc:inkChg chg="add del">
          <ac:chgData name="Xie Tianxin" userId="cb554b5ae192637b" providerId="LiveId" clId="{52D96EB3-44D7-4843-8DC4-DF7A02D902B9}" dt="2018-12-08T12:32:00.644" v="302"/>
          <ac:inkMkLst>
            <pc:docMk/>
            <pc:sldMk cId="2693404665" sldId="261"/>
            <ac:inkMk id="223" creationId="{F2DA2DA5-0114-734A-93D9-CF977BF69B2D}"/>
          </ac:inkMkLst>
        </pc:inkChg>
        <pc:inkChg chg="add del">
          <ac:chgData name="Xie Tianxin" userId="cb554b5ae192637b" providerId="LiveId" clId="{52D96EB3-44D7-4843-8DC4-DF7A02D902B9}" dt="2018-12-08T12:32:00.644" v="302"/>
          <ac:inkMkLst>
            <pc:docMk/>
            <pc:sldMk cId="2693404665" sldId="261"/>
            <ac:inkMk id="224" creationId="{9CE5A524-F581-4D46-9A5E-DD4ED59025F7}"/>
          </ac:inkMkLst>
        </pc:inkChg>
        <pc:inkChg chg="add del reco">
          <ac:chgData name="Xie Tianxin" userId="cb554b5ae192637b" providerId="LiveId" clId="{52D96EB3-44D7-4843-8DC4-DF7A02D902B9}" dt="2018-12-08T12:32:03.171" v="306"/>
          <ac:inkMkLst>
            <pc:docMk/>
            <pc:sldMk cId="2693404665" sldId="261"/>
            <ac:inkMk id="225" creationId="{558AD75A-005D-1D4B-BE8F-C1D5FB884D19}"/>
          </ac:inkMkLst>
        </pc:inkChg>
        <pc:inkChg chg="add del">
          <ac:chgData name="Xie Tianxin" userId="cb554b5ae192637b" providerId="LiveId" clId="{52D96EB3-44D7-4843-8DC4-DF7A02D902B9}" dt="2018-12-08T12:32:03.171" v="306"/>
          <ac:inkMkLst>
            <pc:docMk/>
            <pc:sldMk cId="2693404665" sldId="261"/>
            <ac:inkMk id="227" creationId="{B4A01DC8-1567-1A4F-ADB3-E02FDBC8525A}"/>
          </ac:inkMkLst>
        </pc:inkChg>
        <pc:inkChg chg="add del">
          <ac:chgData name="Xie Tianxin" userId="cb554b5ae192637b" providerId="LiveId" clId="{52D96EB3-44D7-4843-8DC4-DF7A02D902B9}" dt="2018-12-08T12:32:03.171" v="306"/>
          <ac:inkMkLst>
            <pc:docMk/>
            <pc:sldMk cId="2693404665" sldId="261"/>
            <ac:inkMk id="228" creationId="{252A63B1-97BC-B84E-9084-3EFEB0FCB103}"/>
          </ac:inkMkLst>
        </pc:inkChg>
        <pc:inkChg chg="add del reco">
          <ac:chgData name="Xie Tianxin" userId="cb554b5ae192637b" providerId="LiveId" clId="{52D96EB3-44D7-4843-8DC4-DF7A02D902B9}" dt="2018-12-08T12:33:39.056" v="348"/>
          <ac:inkMkLst>
            <pc:docMk/>
            <pc:sldMk cId="2693404665" sldId="261"/>
            <ac:inkMk id="229" creationId="{FFFA02FB-3678-5A43-935A-396E3019B9BC}"/>
          </ac:inkMkLst>
        </pc:inkChg>
        <pc:inkChg chg="add del">
          <ac:chgData name="Xie Tianxin" userId="cb554b5ae192637b" providerId="LiveId" clId="{52D96EB3-44D7-4843-8DC4-DF7A02D902B9}" dt="2018-12-08T12:35:23.743" v="359"/>
          <ac:inkMkLst>
            <pc:docMk/>
            <pc:sldMk cId="2693404665" sldId="261"/>
            <ac:inkMk id="231" creationId="{FEAFFE01-562C-6049-B057-0107BD0741DD}"/>
          </ac:inkMkLst>
        </pc:inkChg>
        <pc:inkChg chg="add del">
          <ac:chgData name="Xie Tianxin" userId="cb554b5ae192637b" providerId="LiveId" clId="{52D96EB3-44D7-4843-8DC4-DF7A02D902B9}" dt="2018-12-08T12:35:22.963" v="358"/>
          <ac:inkMkLst>
            <pc:docMk/>
            <pc:sldMk cId="2693404665" sldId="261"/>
            <ac:inkMk id="232" creationId="{EB46932E-152A-4E49-8232-7B8FDF0210CF}"/>
          </ac:inkMkLst>
        </pc:inkChg>
        <pc:inkChg chg="add del reco">
          <ac:chgData name="Xie Tianxin" userId="cb554b5ae192637b" providerId="LiveId" clId="{52D96EB3-44D7-4843-8DC4-DF7A02D902B9}" dt="2018-12-08T12:35:22.963" v="358"/>
          <ac:inkMkLst>
            <pc:docMk/>
            <pc:sldMk cId="2693404665" sldId="261"/>
            <ac:inkMk id="233" creationId="{A36BC37C-9307-2947-93A2-4F0712D3783C}"/>
          </ac:inkMkLst>
        </pc:inkChg>
        <pc:inkChg chg="add del">
          <ac:chgData name="Xie Tianxin" userId="cb554b5ae192637b" providerId="LiveId" clId="{52D96EB3-44D7-4843-8DC4-DF7A02D902B9}" dt="2018-12-08T12:36:13.874" v="363"/>
          <ac:inkMkLst>
            <pc:docMk/>
            <pc:sldMk cId="2693404665" sldId="261"/>
            <ac:inkMk id="235" creationId="{8708418E-E9A1-F34A-9038-0BD5190CE788}"/>
          </ac:inkMkLst>
        </pc:inkChg>
        <pc:inkChg chg="add del">
          <ac:chgData name="Xie Tianxin" userId="cb554b5ae192637b" providerId="LiveId" clId="{52D96EB3-44D7-4843-8DC4-DF7A02D902B9}" dt="2018-12-08T12:36:13.874" v="363"/>
          <ac:inkMkLst>
            <pc:docMk/>
            <pc:sldMk cId="2693404665" sldId="261"/>
            <ac:inkMk id="236" creationId="{FE5B083C-0F1E-E449-9792-1F8290F37408}"/>
          </ac:inkMkLst>
        </pc:inkChg>
        <pc:inkChg chg="add del reco">
          <ac:chgData name="Xie Tianxin" userId="cb554b5ae192637b" providerId="LiveId" clId="{52D96EB3-44D7-4843-8DC4-DF7A02D902B9}" dt="2018-12-08T12:36:17.030" v="367"/>
          <ac:inkMkLst>
            <pc:docMk/>
            <pc:sldMk cId="2693404665" sldId="261"/>
            <ac:inkMk id="237" creationId="{FFBB2866-B483-CD42-93DB-E096822DAC3E}"/>
          </ac:inkMkLst>
        </pc:inkChg>
        <pc:inkChg chg="add del">
          <ac:chgData name="Xie Tianxin" userId="cb554b5ae192637b" providerId="LiveId" clId="{52D96EB3-44D7-4843-8DC4-DF7A02D902B9}" dt="2018-12-08T12:36:17.030" v="367"/>
          <ac:inkMkLst>
            <pc:docMk/>
            <pc:sldMk cId="2693404665" sldId="261"/>
            <ac:inkMk id="239" creationId="{69812FE1-6F6B-4A45-86AC-B60A30CE04F6}"/>
          </ac:inkMkLst>
        </pc:inkChg>
        <pc:inkChg chg="add del">
          <ac:chgData name="Xie Tianxin" userId="cb554b5ae192637b" providerId="LiveId" clId="{52D96EB3-44D7-4843-8DC4-DF7A02D902B9}" dt="2018-12-08T12:36:17.030" v="367"/>
          <ac:inkMkLst>
            <pc:docMk/>
            <pc:sldMk cId="2693404665" sldId="261"/>
            <ac:inkMk id="240" creationId="{97091F4D-2C5C-384B-ADBC-E2ED4E50B75F}"/>
          </ac:inkMkLst>
        </pc:inkChg>
        <pc:inkChg chg="add del">
          <ac:chgData name="Xie Tianxin" userId="cb554b5ae192637b" providerId="LiveId" clId="{52D96EB3-44D7-4843-8DC4-DF7A02D902B9}" dt="2018-12-08T12:36:17.030" v="367"/>
          <ac:inkMkLst>
            <pc:docMk/>
            <pc:sldMk cId="2693404665" sldId="261"/>
            <ac:inkMk id="241" creationId="{70EFBAD4-92BA-054C-AD77-CE9AD33D6108}"/>
          </ac:inkMkLst>
        </pc:inkChg>
        <pc:inkChg chg="add del reco">
          <ac:chgData name="Xie Tianxin" userId="cb554b5ae192637b" providerId="LiveId" clId="{52D96EB3-44D7-4843-8DC4-DF7A02D902B9}" dt="2018-12-08T12:36:20.223" v="370"/>
          <ac:inkMkLst>
            <pc:docMk/>
            <pc:sldMk cId="2693404665" sldId="261"/>
            <ac:inkMk id="242" creationId="{9DF10B3D-F191-054E-9642-CFC2A97344EC}"/>
          </ac:inkMkLst>
        </pc:inkChg>
        <pc:inkChg chg="add del">
          <ac:chgData name="Xie Tianxin" userId="cb554b5ae192637b" providerId="LiveId" clId="{52D96EB3-44D7-4843-8DC4-DF7A02D902B9}" dt="2018-12-08T12:36:20.223" v="370"/>
          <ac:inkMkLst>
            <pc:docMk/>
            <pc:sldMk cId="2693404665" sldId="261"/>
            <ac:inkMk id="244" creationId="{05C7BF63-0733-2349-8E5E-41615983A00F}"/>
          </ac:inkMkLst>
        </pc:inkChg>
        <pc:inkChg chg="add del">
          <ac:chgData name="Xie Tianxin" userId="cb554b5ae192637b" providerId="LiveId" clId="{52D96EB3-44D7-4843-8DC4-DF7A02D902B9}" dt="2018-12-08T12:36:20.223" v="370"/>
          <ac:inkMkLst>
            <pc:docMk/>
            <pc:sldMk cId="2693404665" sldId="261"/>
            <ac:inkMk id="245" creationId="{7ACB7813-7A45-4646-968B-324A14586DA0}"/>
          </ac:inkMkLst>
        </pc:inkChg>
        <pc:inkChg chg="add del reco">
          <ac:chgData name="Xie Tianxin" userId="cb554b5ae192637b" providerId="LiveId" clId="{52D96EB3-44D7-4843-8DC4-DF7A02D902B9}" dt="2018-12-08T12:36:22.663" v="373"/>
          <ac:inkMkLst>
            <pc:docMk/>
            <pc:sldMk cId="2693404665" sldId="261"/>
            <ac:inkMk id="246" creationId="{312CA786-19CD-4441-83B9-E170455CCB82}"/>
          </ac:inkMkLst>
        </pc:inkChg>
        <pc:inkChg chg="add del">
          <ac:chgData name="Xie Tianxin" userId="cb554b5ae192637b" providerId="LiveId" clId="{52D96EB3-44D7-4843-8DC4-DF7A02D902B9}" dt="2018-12-08T12:36:22.663" v="373"/>
          <ac:inkMkLst>
            <pc:docMk/>
            <pc:sldMk cId="2693404665" sldId="261"/>
            <ac:inkMk id="248" creationId="{FB6030BA-CB79-2743-9BA8-07CF7230E827}"/>
          </ac:inkMkLst>
        </pc:inkChg>
        <pc:inkChg chg="add del reco">
          <ac:chgData name="Xie Tianxin" userId="cb554b5ae192637b" providerId="LiveId" clId="{52D96EB3-44D7-4843-8DC4-DF7A02D902B9}" dt="2018-12-08T12:36:25.079" v="378"/>
          <ac:inkMkLst>
            <pc:docMk/>
            <pc:sldMk cId="2693404665" sldId="261"/>
            <ac:inkMk id="249" creationId="{EF54EC8A-B323-1842-AAE1-DBFD7DEF839A}"/>
          </ac:inkMkLst>
        </pc:inkChg>
        <pc:inkChg chg="add del">
          <ac:chgData name="Xie Tianxin" userId="cb554b5ae192637b" providerId="LiveId" clId="{52D96EB3-44D7-4843-8DC4-DF7A02D902B9}" dt="2018-12-08T12:36:25.079" v="378"/>
          <ac:inkMkLst>
            <pc:docMk/>
            <pc:sldMk cId="2693404665" sldId="261"/>
            <ac:inkMk id="251" creationId="{BEF55BD2-DCC1-4B4E-8716-76EE87574202}"/>
          </ac:inkMkLst>
        </pc:inkChg>
        <pc:inkChg chg="add del">
          <ac:chgData name="Xie Tianxin" userId="cb554b5ae192637b" providerId="LiveId" clId="{52D96EB3-44D7-4843-8DC4-DF7A02D902B9}" dt="2018-12-08T12:36:25.079" v="378"/>
          <ac:inkMkLst>
            <pc:docMk/>
            <pc:sldMk cId="2693404665" sldId="261"/>
            <ac:inkMk id="252" creationId="{EBFA1CA8-8B68-414B-9FDC-4013DEEF8891}"/>
          </ac:inkMkLst>
        </pc:inkChg>
        <pc:inkChg chg="add del">
          <ac:chgData name="Xie Tianxin" userId="cb554b5ae192637b" providerId="LiveId" clId="{52D96EB3-44D7-4843-8DC4-DF7A02D902B9}" dt="2018-12-08T12:36:25.079" v="378"/>
          <ac:inkMkLst>
            <pc:docMk/>
            <pc:sldMk cId="2693404665" sldId="261"/>
            <ac:inkMk id="253" creationId="{8960A5F9-66B7-8C45-B16C-EF5CD7C62566}"/>
          </ac:inkMkLst>
        </pc:inkChg>
        <pc:inkChg chg="add del reco">
          <ac:chgData name="Xie Tianxin" userId="cb554b5ae192637b" providerId="LiveId" clId="{52D96EB3-44D7-4843-8DC4-DF7A02D902B9}" dt="2018-12-08T12:36:45.993" v="395"/>
          <ac:inkMkLst>
            <pc:docMk/>
            <pc:sldMk cId="2693404665" sldId="261"/>
            <ac:inkMk id="254" creationId="{E72E09AB-6D51-2540-9893-2519A4208E93}"/>
          </ac:inkMkLst>
        </pc:inkChg>
        <pc:inkChg chg="add del">
          <ac:chgData name="Xie Tianxin" userId="cb554b5ae192637b" providerId="LiveId" clId="{52D96EB3-44D7-4843-8DC4-DF7A02D902B9}" dt="2018-12-08T12:36:33.818" v="385"/>
          <ac:inkMkLst>
            <pc:docMk/>
            <pc:sldMk cId="2693404665" sldId="261"/>
            <ac:inkMk id="256" creationId="{FC4B8D28-0F38-204C-9B92-94132597FFAB}"/>
          </ac:inkMkLst>
        </pc:inkChg>
        <pc:inkChg chg="add del">
          <ac:chgData name="Xie Tianxin" userId="cb554b5ae192637b" providerId="LiveId" clId="{52D96EB3-44D7-4843-8DC4-DF7A02D902B9}" dt="2018-12-08T12:36:33.818" v="385"/>
          <ac:inkMkLst>
            <pc:docMk/>
            <pc:sldMk cId="2693404665" sldId="261"/>
            <ac:inkMk id="257" creationId="{7C761919-5217-AE41-B66C-EE8F556F45F3}"/>
          </ac:inkMkLst>
        </pc:inkChg>
        <pc:inkChg chg="add del">
          <ac:chgData name="Xie Tianxin" userId="cb554b5ae192637b" providerId="LiveId" clId="{52D96EB3-44D7-4843-8DC4-DF7A02D902B9}" dt="2018-12-08T12:36:33.818" v="385"/>
          <ac:inkMkLst>
            <pc:docMk/>
            <pc:sldMk cId="2693404665" sldId="261"/>
            <ac:inkMk id="258" creationId="{F75FB575-456D-2F49-B57A-CE6B4C2F6876}"/>
          </ac:inkMkLst>
        </pc:inkChg>
        <pc:inkChg chg="add del">
          <ac:chgData name="Xie Tianxin" userId="cb554b5ae192637b" providerId="LiveId" clId="{52D96EB3-44D7-4843-8DC4-DF7A02D902B9}" dt="2018-12-08T12:36:33.818" v="385"/>
          <ac:inkMkLst>
            <pc:docMk/>
            <pc:sldMk cId="2693404665" sldId="261"/>
            <ac:inkMk id="259" creationId="{F5F3A400-5035-C04C-92B4-A17D1B60E256}"/>
          </ac:inkMkLst>
        </pc:inkChg>
        <pc:inkChg chg="add del">
          <ac:chgData name="Xie Tianxin" userId="cb554b5ae192637b" providerId="LiveId" clId="{52D96EB3-44D7-4843-8DC4-DF7A02D902B9}" dt="2018-12-08T12:36:33.818" v="385"/>
          <ac:inkMkLst>
            <pc:docMk/>
            <pc:sldMk cId="2693404665" sldId="261"/>
            <ac:inkMk id="260" creationId="{DE7E2B95-57A2-CC42-8D7D-97E1C9DEBA28}"/>
          </ac:inkMkLst>
        </pc:inkChg>
        <pc:inkChg chg="add del reco">
          <ac:chgData name="Xie Tianxin" userId="cb554b5ae192637b" providerId="LiveId" clId="{52D96EB3-44D7-4843-8DC4-DF7A02D902B9}" dt="2018-12-08T12:36:55.067" v="405"/>
          <ac:inkMkLst>
            <pc:docMk/>
            <pc:sldMk cId="2693404665" sldId="261"/>
            <ac:inkMk id="261" creationId="{48A07A10-66F2-9F40-95F0-B415F8B7C4B0}"/>
          </ac:inkMkLst>
        </pc:inkChg>
        <pc:inkChg chg="add del reco">
          <ac:chgData name="Xie Tianxin" userId="cb554b5ae192637b" providerId="LiveId" clId="{52D96EB3-44D7-4843-8DC4-DF7A02D902B9}" dt="2018-12-08T12:36:55.067" v="405"/>
          <ac:inkMkLst>
            <pc:docMk/>
            <pc:sldMk cId="2693404665" sldId="261"/>
            <ac:inkMk id="262" creationId="{C4D1EAE5-CD2B-484C-A2DB-A79A5ECC5C8C}"/>
          </ac:inkMkLst>
        </pc:inkChg>
        <pc:inkChg chg="add del">
          <ac:chgData name="Xie Tianxin" userId="cb554b5ae192637b" providerId="LiveId" clId="{52D96EB3-44D7-4843-8DC4-DF7A02D902B9}" dt="2018-12-08T12:36:38.410" v="392"/>
          <ac:inkMkLst>
            <pc:docMk/>
            <pc:sldMk cId="2693404665" sldId="261"/>
            <ac:inkMk id="265" creationId="{83165CC6-1E60-E04D-BE0F-52337C39D42E}"/>
          </ac:inkMkLst>
        </pc:inkChg>
        <pc:inkChg chg="add del">
          <ac:chgData name="Xie Tianxin" userId="cb554b5ae192637b" providerId="LiveId" clId="{52D96EB3-44D7-4843-8DC4-DF7A02D902B9}" dt="2018-12-08T12:36:37.711" v="391"/>
          <ac:inkMkLst>
            <pc:docMk/>
            <pc:sldMk cId="2693404665" sldId="261"/>
            <ac:inkMk id="266" creationId="{D0F87BD4-E20E-194C-B3FD-4DADCD2D1186}"/>
          </ac:inkMkLst>
        </pc:inkChg>
        <pc:inkChg chg="add del reco">
          <ac:chgData name="Xie Tianxin" userId="cb554b5ae192637b" providerId="LiveId" clId="{52D96EB3-44D7-4843-8DC4-DF7A02D902B9}" dt="2018-12-08T12:36:37.711" v="391"/>
          <ac:inkMkLst>
            <pc:docMk/>
            <pc:sldMk cId="2693404665" sldId="261"/>
            <ac:inkMk id="267" creationId="{627FEC8B-81A8-5449-9CD4-3B47C2ADF9F2}"/>
          </ac:inkMkLst>
        </pc:inkChg>
        <pc:inkChg chg="add del reco">
          <ac:chgData name="Xie Tianxin" userId="cb554b5ae192637b" providerId="LiveId" clId="{52D96EB3-44D7-4843-8DC4-DF7A02D902B9}" dt="2018-12-08T12:36:37.711" v="391"/>
          <ac:inkMkLst>
            <pc:docMk/>
            <pc:sldMk cId="2693404665" sldId="261"/>
            <ac:inkMk id="268" creationId="{76E09FCE-91AE-CA49-BA19-7EC716186EE8}"/>
          </ac:inkMkLst>
        </pc:inkChg>
        <pc:inkChg chg="add del">
          <ac:chgData name="Xie Tianxin" userId="cb554b5ae192637b" providerId="LiveId" clId="{52D96EB3-44D7-4843-8DC4-DF7A02D902B9}" dt="2018-12-08T12:36:45.993" v="395"/>
          <ac:inkMkLst>
            <pc:docMk/>
            <pc:sldMk cId="2693404665" sldId="261"/>
            <ac:inkMk id="271" creationId="{89737C54-2CCC-6C4E-897C-10AE4B51E975}"/>
          </ac:inkMkLst>
        </pc:inkChg>
        <pc:inkChg chg="add del">
          <ac:chgData name="Xie Tianxin" userId="cb554b5ae192637b" providerId="LiveId" clId="{52D96EB3-44D7-4843-8DC4-DF7A02D902B9}" dt="2018-12-08T12:36:45.993" v="395"/>
          <ac:inkMkLst>
            <pc:docMk/>
            <pc:sldMk cId="2693404665" sldId="261"/>
            <ac:inkMk id="272" creationId="{23CD2241-7F98-0241-B2A4-580000ED0E8A}"/>
          </ac:inkMkLst>
        </pc:inkChg>
        <pc:inkChg chg="add del reco">
          <ac:chgData name="Xie Tianxin" userId="cb554b5ae192637b" providerId="LiveId" clId="{52D96EB3-44D7-4843-8DC4-DF7A02D902B9}" dt="2018-12-08T12:36:48.233" v="399"/>
          <ac:inkMkLst>
            <pc:docMk/>
            <pc:sldMk cId="2693404665" sldId="261"/>
            <ac:inkMk id="273" creationId="{D93627F5-06B1-CF45-8DD6-3502626068E2}"/>
          </ac:inkMkLst>
        </pc:inkChg>
        <pc:inkChg chg="add del">
          <ac:chgData name="Xie Tianxin" userId="cb554b5ae192637b" providerId="LiveId" clId="{52D96EB3-44D7-4843-8DC4-DF7A02D902B9}" dt="2018-12-08T12:36:48.233" v="399"/>
          <ac:inkMkLst>
            <pc:docMk/>
            <pc:sldMk cId="2693404665" sldId="261"/>
            <ac:inkMk id="275" creationId="{ECD99058-34C9-4149-ABF9-9986303A3C0D}"/>
          </ac:inkMkLst>
        </pc:inkChg>
        <pc:inkChg chg="add del">
          <ac:chgData name="Xie Tianxin" userId="cb554b5ae192637b" providerId="LiveId" clId="{52D96EB3-44D7-4843-8DC4-DF7A02D902B9}" dt="2018-12-08T12:36:48.233" v="399"/>
          <ac:inkMkLst>
            <pc:docMk/>
            <pc:sldMk cId="2693404665" sldId="261"/>
            <ac:inkMk id="276" creationId="{538F25F6-B757-714F-9E9B-8170B5D37BCB}"/>
          </ac:inkMkLst>
        </pc:inkChg>
        <pc:inkChg chg="add del reco">
          <ac:chgData name="Xie Tianxin" userId="cb554b5ae192637b" providerId="LiveId" clId="{52D96EB3-44D7-4843-8DC4-DF7A02D902B9}" dt="2018-12-08T12:36:55.067" v="405"/>
          <ac:inkMkLst>
            <pc:docMk/>
            <pc:sldMk cId="2693404665" sldId="261"/>
            <ac:inkMk id="277" creationId="{776473C1-03E8-AE49-B5A4-25A5C68450C5}"/>
          </ac:inkMkLst>
        </pc:inkChg>
        <pc:inkChg chg="add del">
          <ac:chgData name="Xie Tianxin" userId="cb554b5ae192637b" providerId="LiveId" clId="{52D96EB3-44D7-4843-8DC4-DF7A02D902B9}" dt="2018-12-08T12:36:55.067" v="405"/>
          <ac:inkMkLst>
            <pc:docMk/>
            <pc:sldMk cId="2693404665" sldId="261"/>
            <ac:inkMk id="279" creationId="{AD03458A-8E26-CB41-9CAB-93478346C9E3}"/>
          </ac:inkMkLst>
        </pc:inkChg>
        <pc:inkChg chg="add del">
          <ac:chgData name="Xie Tianxin" userId="cb554b5ae192637b" providerId="LiveId" clId="{52D96EB3-44D7-4843-8DC4-DF7A02D902B9}" dt="2018-12-08T12:36:55.067" v="405"/>
          <ac:inkMkLst>
            <pc:docMk/>
            <pc:sldMk cId="2693404665" sldId="261"/>
            <ac:inkMk id="280" creationId="{DEB42935-C27E-124F-93DD-12E3830F9D7C}"/>
          </ac:inkMkLst>
        </pc:inkChg>
        <pc:inkChg chg="add del">
          <ac:chgData name="Xie Tianxin" userId="cb554b5ae192637b" providerId="LiveId" clId="{52D96EB3-44D7-4843-8DC4-DF7A02D902B9}" dt="2018-12-08T12:36:55.067" v="405"/>
          <ac:inkMkLst>
            <pc:docMk/>
            <pc:sldMk cId="2693404665" sldId="261"/>
            <ac:inkMk id="281" creationId="{FBFC1BC9-79F3-8B4E-B71D-8CE2F93868A2}"/>
          </ac:inkMkLst>
        </pc:inkChg>
        <pc:inkChg chg="add del">
          <ac:chgData name="Xie Tianxin" userId="cb554b5ae192637b" providerId="LiveId" clId="{52D96EB3-44D7-4843-8DC4-DF7A02D902B9}" dt="2018-12-08T12:36:55.067" v="405"/>
          <ac:inkMkLst>
            <pc:docMk/>
            <pc:sldMk cId="2693404665" sldId="261"/>
            <ac:inkMk id="282" creationId="{48F18C48-1AA5-C34C-B312-FD4C3B13590E}"/>
          </ac:inkMkLst>
        </pc:inkChg>
        <pc:inkChg chg="add del reco">
          <ac:chgData name="Xie Tianxin" userId="cb554b5ae192637b" providerId="LiveId" clId="{52D96EB3-44D7-4843-8DC4-DF7A02D902B9}" dt="2018-12-08T12:41:30.221" v="663"/>
          <ac:inkMkLst>
            <pc:docMk/>
            <pc:sldMk cId="2693404665" sldId="261"/>
            <ac:inkMk id="283" creationId="{8F2E73A8-C62A-9948-807A-778D3E479A17}"/>
          </ac:inkMkLst>
        </pc:inkChg>
        <pc:inkChg chg="add del reco">
          <ac:chgData name="Xie Tianxin" userId="cb554b5ae192637b" providerId="LiveId" clId="{52D96EB3-44D7-4843-8DC4-DF7A02D902B9}" dt="2018-12-08T12:41:30.241" v="665"/>
          <ac:inkMkLst>
            <pc:docMk/>
            <pc:sldMk cId="2693404665" sldId="261"/>
            <ac:inkMk id="284" creationId="{8966D5EA-FB45-9C49-A974-85E1BD0BD277}"/>
          </ac:inkMkLst>
        </pc:inkChg>
        <pc:inkChg chg="add del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287" creationId="{4919F58A-73EC-8146-A4CA-58CCBECAE7F2}"/>
          </ac:inkMkLst>
        </pc:inkChg>
        <pc:inkChg chg="add del">
          <ac:chgData name="Xie Tianxin" userId="cb554b5ae192637b" providerId="LiveId" clId="{52D96EB3-44D7-4843-8DC4-DF7A02D902B9}" dt="2018-12-08T12:39:05.497" v="550"/>
          <ac:inkMkLst>
            <pc:docMk/>
            <pc:sldMk cId="2693404665" sldId="261"/>
            <ac:inkMk id="288" creationId="{CEBCBECE-6D71-6B47-A60A-3EE94CE041C4}"/>
          </ac:inkMkLst>
        </pc:inkChg>
        <pc:inkChg chg="add del mod reco modStrokes">
          <ac:chgData name="Xie Tianxin" userId="cb554b5ae192637b" providerId="LiveId" clId="{52D96EB3-44D7-4843-8DC4-DF7A02D902B9}" dt="2018-12-08T12:48:26.653" v="898"/>
          <ac:inkMkLst>
            <pc:docMk/>
            <pc:sldMk cId="2693404665" sldId="261"/>
            <ac:inkMk id="289" creationId="{3DCAD68E-5728-F14E-8FF3-C0C7A5671CA5}"/>
          </ac:inkMkLst>
        </pc:inkChg>
        <pc:inkChg chg="add del">
          <ac:chgData name="Xie Tianxin" userId="cb554b5ae192637b" providerId="LiveId" clId="{52D96EB3-44D7-4843-8DC4-DF7A02D902B9}" dt="2018-12-08T12:44:58.127" v="690"/>
          <ac:inkMkLst>
            <pc:docMk/>
            <pc:sldMk cId="2693404665" sldId="261"/>
            <ac:inkMk id="291" creationId="{B6ACE08B-8A5C-684B-8895-0FB4624524E0}"/>
          </ac:inkMkLst>
        </pc:inkChg>
        <pc:inkChg chg="add del">
          <ac:chgData name="Xie Tianxin" userId="cb554b5ae192637b" providerId="LiveId" clId="{52D96EB3-44D7-4843-8DC4-DF7A02D902B9}" dt="2018-12-08T12:44:58.127" v="690"/>
          <ac:inkMkLst>
            <pc:docMk/>
            <pc:sldMk cId="2693404665" sldId="261"/>
            <ac:inkMk id="292" creationId="{67ABABC0-F0B3-1E4C-B5A8-B7375C8BA664}"/>
          </ac:inkMkLst>
        </pc:inkChg>
        <pc:inkChg chg="add del">
          <ac:chgData name="Xie Tianxin" userId="cb554b5ae192637b" providerId="LiveId" clId="{52D96EB3-44D7-4843-8DC4-DF7A02D902B9}" dt="2018-12-08T12:44:58.127" v="690"/>
          <ac:inkMkLst>
            <pc:docMk/>
            <pc:sldMk cId="2693404665" sldId="261"/>
            <ac:inkMk id="293" creationId="{7D4563AA-816F-3646-BD80-A224939A72CA}"/>
          </ac:inkMkLst>
        </pc:inkChg>
        <pc:inkChg chg="add del reco">
          <ac:chgData name="Xie Tianxin" userId="cb554b5ae192637b" providerId="LiveId" clId="{52D96EB3-44D7-4843-8DC4-DF7A02D902B9}" dt="2018-12-08T12:45:00.057" v="693"/>
          <ac:inkMkLst>
            <pc:docMk/>
            <pc:sldMk cId="2693404665" sldId="261"/>
            <ac:inkMk id="294" creationId="{A282AD54-6ADD-6946-9913-4E9C937162E3}"/>
          </ac:inkMkLst>
        </pc:inkChg>
        <pc:inkChg chg="add del">
          <ac:chgData name="Xie Tianxin" userId="cb554b5ae192637b" providerId="LiveId" clId="{52D96EB3-44D7-4843-8DC4-DF7A02D902B9}" dt="2018-12-08T12:45:00.057" v="693"/>
          <ac:inkMkLst>
            <pc:docMk/>
            <pc:sldMk cId="2693404665" sldId="261"/>
            <ac:inkMk id="296" creationId="{FBCE3686-1533-2B45-B6D8-E82EFDFF1851}"/>
          </ac:inkMkLst>
        </pc:inkChg>
        <pc:inkChg chg="add del reco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297" creationId="{E0491405-148E-B648-8884-90B8390033E5}"/>
          </ac:inkMkLst>
        </pc:inkChg>
        <pc:inkChg chg="add del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299" creationId="{D564B07E-876E-1649-B969-CBC01881B0A1}"/>
          </ac:inkMkLst>
        </pc:inkChg>
        <pc:inkChg chg="add del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300" creationId="{31F7678B-B547-EC47-BF0A-1F633020773D}"/>
          </ac:inkMkLst>
        </pc:inkChg>
        <pc:inkChg chg="add del">
          <ac:chgData name="Xie Tianxin" userId="cb554b5ae192637b" providerId="LiveId" clId="{52D96EB3-44D7-4843-8DC4-DF7A02D902B9}" dt="2018-12-08T12:45:41.608" v="740"/>
          <ac:inkMkLst>
            <pc:docMk/>
            <pc:sldMk cId="2693404665" sldId="261"/>
            <ac:inkMk id="301" creationId="{B2BC3FE0-F8DE-B043-AF2D-4590F31DC847}"/>
          </ac:inkMkLst>
        </pc:inkChg>
        <pc:inkChg chg="add del">
          <ac:chgData name="Xie Tianxin" userId="cb554b5ae192637b" providerId="LiveId" clId="{52D96EB3-44D7-4843-8DC4-DF7A02D902B9}" dt="2018-12-08T12:45:41.610" v="741"/>
          <ac:inkMkLst>
            <pc:docMk/>
            <pc:sldMk cId="2693404665" sldId="261"/>
            <ac:inkMk id="302" creationId="{4628E4BB-F4D5-8A48-9567-106002CE306D}"/>
          </ac:inkMkLst>
        </pc:inkChg>
        <pc:inkChg chg="add del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303" creationId="{8B9938E9-DEDB-3242-BA82-4F0314CA4993}"/>
          </ac:inkMkLst>
        </pc:inkChg>
        <pc:inkChg chg="add del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304" creationId="{439A6477-BFB9-7D4C-8014-C23EA190FA86}"/>
          </ac:inkMkLst>
        </pc:inkChg>
        <pc:inkChg chg="add del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305" creationId="{CD746634-9EB5-2347-9DCC-A76526729439}"/>
          </ac:inkMkLst>
        </pc:inkChg>
        <pc:inkChg chg="add del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306" creationId="{FE08967F-752B-A040-8898-C7E361F2BAB9}"/>
          </ac:inkMkLst>
        </pc:inkChg>
        <pc:inkChg chg="add del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307" creationId="{9E6F3300-C480-0F40-9840-7597A871314B}"/>
          </ac:inkMkLst>
        </pc:inkChg>
        <pc:inkChg chg="add del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308" creationId="{35F8C4FD-2182-0A4A-8D38-54904472D120}"/>
          </ac:inkMkLst>
        </pc:inkChg>
        <pc:inkChg chg="add del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309" creationId="{6D5600BB-7F62-EB4E-BA33-3F8B156A63F7}"/>
          </ac:inkMkLst>
        </pc:inkChg>
        <pc:inkChg chg="add del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310" creationId="{00ED1081-86EF-524A-A2F7-6AFD08A95642}"/>
          </ac:inkMkLst>
        </pc:inkChg>
        <pc:inkChg chg="add del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311" creationId="{1CD72ECC-3879-E548-A843-978FF10B746C}"/>
          </ac:inkMkLst>
        </pc:inkChg>
        <pc:inkChg chg="add del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312" creationId="{482AFBA0-DBA3-AC4B-8A55-A55B10921CE3}"/>
          </ac:inkMkLst>
        </pc:inkChg>
        <pc:inkChg chg="add del">
          <ac:chgData name="Xie Tianxin" userId="cb554b5ae192637b" providerId="LiveId" clId="{52D96EB3-44D7-4843-8DC4-DF7A02D902B9}" dt="2018-12-08T12:45:06.513" v="715"/>
          <ac:inkMkLst>
            <pc:docMk/>
            <pc:sldMk cId="2693404665" sldId="261"/>
            <ac:inkMk id="313" creationId="{9D9115C4-B3E4-2C4A-A3B1-1D194AE8FD4E}"/>
          </ac:inkMkLst>
        </pc:inkChg>
        <pc:inkChg chg="add del">
          <ac:chgData name="Xie Tianxin" userId="cb554b5ae192637b" providerId="LiveId" clId="{52D96EB3-44D7-4843-8DC4-DF7A02D902B9}" dt="2018-12-08T12:45:41.601" v="738"/>
          <ac:inkMkLst>
            <pc:docMk/>
            <pc:sldMk cId="2693404665" sldId="261"/>
            <ac:inkMk id="314" creationId="{A058665F-14B2-B049-A0CA-257F192D8144}"/>
          </ac:inkMkLst>
        </pc:inkChg>
        <pc:inkChg chg="add del">
          <ac:chgData name="Xie Tianxin" userId="cb554b5ae192637b" providerId="LiveId" clId="{52D96EB3-44D7-4843-8DC4-DF7A02D902B9}" dt="2018-12-08T12:45:41.605" v="739"/>
          <ac:inkMkLst>
            <pc:docMk/>
            <pc:sldMk cId="2693404665" sldId="261"/>
            <ac:inkMk id="315" creationId="{8419158D-09D6-3F40-B3AD-6A7225B3D308}"/>
          </ac:inkMkLst>
        </pc:inkChg>
        <pc:inkChg chg="add del">
          <ac:chgData name="Xie Tianxin" userId="cb554b5ae192637b" providerId="LiveId" clId="{52D96EB3-44D7-4843-8DC4-DF7A02D902B9}" dt="2018-12-08T12:45:41.612" v="742"/>
          <ac:inkMkLst>
            <pc:docMk/>
            <pc:sldMk cId="2693404665" sldId="261"/>
            <ac:inkMk id="316" creationId="{D9E6D8E5-130F-5E42-B182-BA972DF4EE6B}"/>
          </ac:inkMkLst>
        </pc:inkChg>
        <pc:inkChg chg="add del">
          <ac:chgData name="Xie Tianxin" userId="cb554b5ae192637b" providerId="LiveId" clId="{52D96EB3-44D7-4843-8DC4-DF7A02D902B9}" dt="2018-12-08T12:45:41.618" v="744"/>
          <ac:inkMkLst>
            <pc:docMk/>
            <pc:sldMk cId="2693404665" sldId="261"/>
            <ac:inkMk id="317" creationId="{3DDF0A19-0711-5B48-B0FB-BF011C629F11}"/>
          </ac:inkMkLst>
        </pc:inkChg>
        <pc:inkChg chg="add del">
          <ac:chgData name="Xie Tianxin" userId="cb554b5ae192637b" providerId="LiveId" clId="{52D96EB3-44D7-4843-8DC4-DF7A02D902B9}" dt="2018-12-08T12:45:41.622" v="745"/>
          <ac:inkMkLst>
            <pc:docMk/>
            <pc:sldMk cId="2693404665" sldId="261"/>
            <ac:inkMk id="318" creationId="{C83EF5E5-3420-BF4F-8F59-9EE6E1F08CA5}"/>
          </ac:inkMkLst>
        </pc:inkChg>
        <pc:inkChg chg="add del reco">
          <ac:chgData name="Xie Tianxin" userId="cb554b5ae192637b" providerId="LiveId" clId="{52D96EB3-44D7-4843-8DC4-DF7A02D902B9}" dt="2018-12-08T12:45:12.433" v="718"/>
          <ac:inkMkLst>
            <pc:docMk/>
            <pc:sldMk cId="2693404665" sldId="261"/>
            <ac:inkMk id="319" creationId="{6A4E8D33-BBEC-104C-BEB2-A4C02218BD0F}"/>
          </ac:inkMkLst>
        </pc:inkChg>
        <pc:inkChg chg="add del">
          <ac:chgData name="Xie Tianxin" userId="cb554b5ae192637b" providerId="LiveId" clId="{52D96EB3-44D7-4843-8DC4-DF7A02D902B9}" dt="2018-12-08T12:45:12.433" v="718"/>
          <ac:inkMkLst>
            <pc:docMk/>
            <pc:sldMk cId="2693404665" sldId="261"/>
            <ac:inkMk id="321" creationId="{87A65FC7-2125-E14C-B6F1-D75DB6F80A17}"/>
          </ac:inkMkLst>
        </pc:inkChg>
        <pc:inkChg chg="add del reco">
          <ac:chgData name="Xie Tianxin" userId="cb554b5ae192637b" providerId="LiveId" clId="{52D96EB3-44D7-4843-8DC4-DF7A02D902B9}" dt="2018-12-08T12:45:15.632" v="723"/>
          <ac:inkMkLst>
            <pc:docMk/>
            <pc:sldMk cId="2693404665" sldId="261"/>
            <ac:inkMk id="322" creationId="{7E9E8AFD-EBC6-6645-A65D-4D6B5CFBE0CD}"/>
          </ac:inkMkLst>
        </pc:inkChg>
        <pc:inkChg chg="add del">
          <ac:chgData name="Xie Tianxin" userId="cb554b5ae192637b" providerId="LiveId" clId="{52D96EB3-44D7-4843-8DC4-DF7A02D902B9}" dt="2018-12-08T12:45:15.632" v="723"/>
          <ac:inkMkLst>
            <pc:docMk/>
            <pc:sldMk cId="2693404665" sldId="261"/>
            <ac:inkMk id="324" creationId="{DB6D406F-06E1-7E49-82CA-62BCBA9781FB}"/>
          </ac:inkMkLst>
        </pc:inkChg>
        <pc:inkChg chg="add del">
          <ac:chgData name="Xie Tianxin" userId="cb554b5ae192637b" providerId="LiveId" clId="{52D96EB3-44D7-4843-8DC4-DF7A02D902B9}" dt="2018-12-08T12:45:15.632" v="723"/>
          <ac:inkMkLst>
            <pc:docMk/>
            <pc:sldMk cId="2693404665" sldId="261"/>
            <ac:inkMk id="325" creationId="{63CE1032-0675-7E4E-8C5D-C6F3E9DFD198}"/>
          </ac:inkMkLst>
        </pc:inkChg>
        <pc:inkChg chg="add del">
          <ac:chgData name="Xie Tianxin" userId="cb554b5ae192637b" providerId="LiveId" clId="{52D96EB3-44D7-4843-8DC4-DF7A02D902B9}" dt="2018-12-08T12:45:15.632" v="723"/>
          <ac:inkMkLst>
            <pc:docMk/>
            <pc:sldMk cId="2693404665" sldId="261"/>
            <ac:inkMk id="326" creationId="{4B733E2E-4CB9-E74E-BB85-75EFF8C711D9}"/>
          </ac:inkMkLst>
        </pc:inkChg>
        <pc:inkChg chg="add del">
          <ac:chgData name="Xie Tianxin" userId="cb554b5ae192637b" providerId="LiveId" clId="{52D96EB3-44D7-4843-8DC4-DF7A02D902B9}" dt="2018-12-08T12:45:15.632" v="723"/>
          <ac:inkMkLst>
            <pc:docMk/>
            <pc:sldMk cId="2693404665" sldId="261"/>
            <ac:inkMk id="327" creationId="{93426760-468A-FF45-B237-5A455F106289}"/>
          </ac:inkMkLst>
        </pc:inkChg>
        <pc:inkChg chg="add del reco">
          <ac:chgData name="Xie Tianxin" userId="cb554b5ae192637b" providerId="LiveId" clId="{52D96EB3-44D7-4843-8DC4-DF7A02D902B9}" dt="2018-12-08T12:45:18.188" v="728"/>
          <ac:inkMkLst>
            <pc:docMk/>
            <pc:sldMk cId="2693404665" sldId="261"/>
            <ac:inkMk id="328" creationId="{787D0CF0-C26A-6C4A-98F5-0DC0FB8BB2B2}"/>
          </ac:inkMkLst>
        </pc:inkChg>
        <pc:inkChg chg="add del">
          <ac:chgData name="Xie Tianxin" userId="cb554b5ae192637b" providerId="LiveId" clId="{52D96EB3-44D7-4843-8DC4-DF7A02D902B9}" dt="2018-12-08T12:45:18.188" v="728"/>
          <ac:inkMkLst>
            <pc:docMk/>
            <pc:sldMk cId="2693404665" sldId="261"/>
            <ac:inkMk id="330" creationId="{FA76166B-43E5-EA44-A858-6A1901701BAB}"/>
          </ac:inkMkLst>
        </pc:inkChg>
        <pc:inkChg chg="add del">
          <ac:chgData name="Xie Tianxin" userId="cb554b5ae192637b" providerId="LiveId" clId="{52D96EB3-44D7-4843-8DC4-DF7A02D902B9}" dt="2018-12-08T12:45:18.188" v="728"/>
          <ac:inkMkLst>
            <pc:docMk/>
            <pc:sldMk cId="2693404665" sldId="261"/>
            <ac:inkMk id="331" creationId="{96A3C1F9-A8FE-784F-9769-93ACC2BD0156}"/>
          </ac:inkMkLst>
        </pc:inkChg>
        <pc:inkChg chg="add del">
          <ac:chgData name="Xie Tianxin" userId="cb554b5ae192637b" providerId="LiveId" clId="{52D96EB3-44D7-4843-8DC4-DF7A02D902B9}" dt="2018-12-08T12:45:18.188" v="728"/>
          <ac:inkMkLst>
            <pc:docMk/>
            <pc:sldMk cId="2693404665" sldId="261"/>
            <ac:inkMk id="332" creationId="{0D322915-60E5-7349-A6BB-E3C4A7D6DBBB}"/>
          </ac:inkMkLst>
        </pc:inkChg>
        <pc:inkChg chg="add del reco">
          <ac:chgData name="Xie Tianxin" userId="cb554b5ae192637b" providerId="LiveId" clId="{52D96EB3-44D7-4843-8DC4-DF7A02D902B9}" dt="2018-12-08T12:45:29.867" v="732"/>
          <ac:inkMkLst>
            <pc:docMk/>
            <pc:sldMk cId="2693404665" sldId="261"/>
            <ac:inkMk id="333" creationId="{09FFF28E-03BD-7845-A75A-7555BA535345}"/>
          </ac:inkMkLst>
        </pc:inkChg>
        <pc:inkChg chg="add del">
          <ac:chgData name="Xie Tianxin" userId="cb554b5ae192637b" providerId="LiveId" clId="{52D96EB3-44D7-4843-8DC4-DF7A02D902B9}" dt="2018-12-08T12:45:29.867" v="732"/>
          <ac:inkMkLst>
            <pc:docMk/>
            <pc:sldMk cId="2693404665" sldId="261"/>
            <ac:inkMk id="335" creationId="{20298CF3-8C08-AA48-9CC0-15310E52C707}"/>
          </ac:inkMkLst>
        </pc:inkChg>
        <pc:inkChg chg="add del">
          <ac:chgData name="Xie Tianxin" userId="cb554b5ae192637b" providerId="LiveId" clId="{52D96EB3-44D7-4843-8DC4-DF7A02D902B9}" dt="2018-12-08T12:45:29.867" v="732"/>
          <ac:inkMkLst>
            <pc:docMk/>
            <pc:sldMk cId="2693404665" sldId="261"/>
            <ac:inkMk id="336" creationId="{59CBD188-8B5A-724C-A4AD-81F869F8E7AB}"/>
          </ac:inkMkLst>
        </pc:inkChg>
        <pc:inkChg chg="add del reco">
          <ac:chgData name="Xie Tianxin" userId="cb554b5ae192637b" providerId="LiveId" clId="{52D96EB3-44D7-4843-8DC4-DF7A02D902B9}" dt="2018-12-08T12:45:32.872" v="736"/>
          <ac:inkMkLst>
            <pc:docMk/>
            <pc:sldMk cId="2693404665" sldId="261"/>
            <ac:inkMk id="337" creationId="{D07D1533-8AD4-C34A-971B-EA22CBC4420C}"/>
          </ac:inkMkLst>
        </pc:inkChg>
        <pc:inkChg chg="add del">
          <ac:chgData name="Xie Tianxin" userId="cb554b5ae192637b" providerId="LiveId" clId="{52D96EB3-44D7-4843-8DC4-DF7A02D902B9}" dt="2018-12-08T12:45:32.872" v="736"/>
          <ac:inkMkLst>
            <pc:docMk/>
            <pc:sldMk cId="2693404665" sldId="261"/>
            <ac:inkMk id="339" creationId="{ED8C7E2D-9F4F-BE43-B661-4FCE6A8E5D51}"/>
          </ac:inkMkLst>
        </pc:inkChg>
        <pc:inkChg chg="add del">
          <ac:chgData name="Xie Tianxin" userId="cb554b5ae192637b" providerId="LiveId" clId="{52D96EB3-44D7-4843-8DC4-DF7A02D902B9}" dt="2018-12-08T12:45:32.872" v="736"/>
          <ac:inkMkLst>
            <pc:docMk/>
            <pc:sldMk cId="2693404665" sldId="261"/>
            <ac:inkMk id="340" creationId="{4E528C98-53AB-3C46-8247-C35222EF81CA}"/>
          </ac:inkMkLst>
        </pc:inkChg>
        <pc:inkChg chg="add del reco">
          <ac:chgData name="Xie Tianxin" userId="cb554b5ae192637b" providerId="LiveId" clId="{52D96EB3-44D7-4843-8DC4-DF7A02D902B9}" dt="2018-12-08T12:45:41.616" v="743"/>
          <ac:inkMkLst>
            <pc:docMk/>
            <pc:sldMk cId="2693404665" sldId="261"/>
            <ac:inkMk id="341" creationId="{048EE17C-EE5A-3D42-8950-0537EFFED6D8}"/>
          </ac:inkMkLst>
        </pc:inkChg>
        <pc:inkChg chg="add del">
          <ac:chgData name="Xie Tianxin" userId="cb554b5ae192637b" providerId="LiveId" clId="{52D96EB3-44D7-4843-8DC4-DF7A02D902B9}" dt="2018-12-08T12:48:26.653" v="898"/>
          <ac:inkMkLst>
            <pc:docMk/>
            <pc:sldMk cId="2693404665" sldId="261"/>
            <ac:inkMk id="343" creationId="{DB61961D-D860-7E48-91A2-3AA4551F1FD6}"/>
          </ac:inkMkLst>
        </pc:inkChg>
        <pc:inkChg chg="add del reco">
          <ac:chgData name="Xie Tianxin" userId="cb554b5ae192637b" providerId="LiveId" clId="{52D96EB3-44D7-4843-8DC4-DF7A02D902B9}" dt="2018-12-08T12:57:20.635" v="1424"/>
          <ac:inkMkLst>
            <pc:docMk/>
            <pc:sldMk cId="2693404665" sldId="261"/>
            <ac:inkMk id="344" creationId="{00F7BD8D-313E-E443-A6D5-0944E980214F}"/>
          </ac:inkMkLst>
        </pc:inkChg>
        <pc:inkChg chg="add del">
          <ac:chgData name="Xie Tianxin" userId="cb554b5ae192637b" providerId="LiveId" clId="{52D96EB3-44D7-4843-8DC4-DF7A02D902B9}" dt="2018-12-08T12:57:20.635" v="1424"/>
          <ac:inkMkLst>
            <pc:docMk/>
            <pc:sldMk cId="2693404665" sldId="261"/>
            <ac:inkMk id="346" creationId="{5214BBC5-6E06-7547-BA9F-B05ED374871F}"/>
          </ac:inkMkLst>
        </pc:inkChg>
        <pc:inkChg chg="add del">
          <ac:chgData name="Xie Tianxin" userId="cb554b5ae192637b" providerId="LiveId" clId="{52D96EB3-44D7-4843-8DC4-DF7A02D902B9}" dt="2018-12-08T12:57:20.635" v="1424"/>
          <ac:inkMkLst>
            <pc:docMk/>
            <pc:sldMk cId="2693404665" sldId="261"/>
            <ac:inkMk id="347" creationId="{13C694EA-0FBB-6D4E-873E-FC0E70BB4FF7}"/>
          </ac:inkMkLst>
        </pc:inkChg>
        <pc:inkChg chg="add mod reco modStrokes">
          <ac:chgData name="Xie Tianxin" userId="cb554b5ae192637b" providerId="LiveId" clId="{52D96EB3-44D7-4843-8DC4-DF7A02D902B9}" dt="2018-12-08T13:01:25.815" v="1476"/>
          <ac:inkMkLst>
            <pc:docMk/>
            <pc:sldMk cId="2693404665" sldId="261"/>
            <ac:inkMk id="348" creationId="{BC4A9502-CC28-2940-A4F6-63CDA69201ED}"/>
          </ac:inkMkLst>
        </pc:inkChg>
        <pc:inkChg chg="add del">
          <ac:chgData name="Xie Tianxin" userId="cb554b5ae192637b" providerId="LiveId" clId="{52D96EB3-44D7-4843-8DC4-DF7A02D902B9}" dt="2018-12-08T13:06:12.464" v="1484"/>
          <ac:inkMkLst>
            <pc:docMk/>
            <pc:sldMk cId="2693404665" sldId="261"/>
            <ac:inkMk id="350" creationId="{C9B2B10B-0A04-934A-88DE-60EE786E6A79}"/>
          </ac:inkMkLst>
        </pc:inkChg>
        <pc:inkChg chg="add del">
          <ac:chgData name="Xie Tianxin" userId="cb554b5ae192637b" providerId="LiveId" clId="{52D96EB3-44D7-4843-8DC4-DF7A02D902B9}" dt="2018-12-08T13:06:12.464" v="1484"/>
          <ac:inkMkLst>
            <pc:docMk/>
            <pc:sldMk cId="2693404665" sldId="261"/>
            <ac:inkMk id="351" creationId="{080F5F39-3D20-3043-ABFB-9FA373517496}"/>
          </ac:inkMkLst>
        </pc:inkChg>
        <pc:inkChg chg="add del reco">
          <ac:chgData name="Xie Tianxin" userId="cb554b5ae192637b" providerId="LiveId" clId="{52D96EB3-44D7-4843-8DC4-DF7A02D902B9}" dt="2018-12-08T13:06:15.585" v="1486"/>
          <ac:inkMkLst>
            <pc:docMk/>
            <pc:sldMk cId="2693404665" sldId="261"/>
            <ac:inkMk id="352" creationId="{269ABEAB-F43D-B84E-BF16-4B501056428C}"/>
          </ac:inkMkLst>
        </pc:inkChg>
        <pc:inkChg chg="add del">
          <ac:chgData name="Xie Tianxin" userId="cb554b5ae192637b" providerId="LiveId" clId="{52D96EB3-44D7-4843-8DC4-DF7A02D902B9}" dt="2018-12-08T13:06:23.593" v="1490"/>
          <ac:inkMkLst>
            <pc:docMk/>
            <pc:sldMk cId="2693404665" sldId="261"/>
            <ac:inkMk id="354" creationId="{F34C147E-9E0C-4342-B34B-4B74B06115B3}"/>
          </ac:inkMkLst>
        </pc:inkChg>
        <pc:inkChg chg="add del">
          <ac:chgData name="Xie Tianxin" userId="cb554b5ae192637b" providerId="LiveId" clId="{52D96EB3-44D7-4843-8DC4-DF7A02D902B9}" dt="2018-12-08T13:06:23.593" v="1490"/>
          <ac:inkMkLst>
            <pc:docMk/>
            <pc:sldMk cId="2693404665" sldId="261"/>
            <ac:inkMk id="355" creationId="{BC4FB11E-42D5-014A-B4D6-BD0B8D8A8903}"/>
          </ac:inkMkLst>
        </pc:inkChg>
        <pc:inkChg chg="add del reco">
          <ac:chgData name="Xie Tianxin" userId="cb554b5ae192637b" providerId="LiveId" clId="{52D96EB3-44D7-4843-8DC4-DF7A02D902B9}" dt="2018-12-08T13:06:28.093" v="1497"/>
          <ac:inkMkLst>
            <pc:docMk/>
            <pc:sldMk cId="2693404665" sldId="261"/>
            <ac:inkMk id="356" creationId="{A23A4A75-4BAF-254F-A4BE-526C7FCE93A4}"/>
          </ac:inkMkLst>
        </pc:inkChg>
        <pc:inkChg chg="add del">
          <ac:chgData name="Xie Tianxin" userId="cb554b5ae192637b" providerId="LiveId" clId="{52D96EB3-44D7-4843-8DC4-DF7A02D902B9}" dt="2018-12-08T13:06:28.093" v="1497"/>
          <ac:inkMkLst>
            <pc:docMk/>
            <pc:sldMk cId="2693404665" sldId="261"/>
            <ac:inkMk id="358" creationId="{9997A96E-1377-064E-96C2-C773FF41BC60}"/>
          </ac:inkMkLst>
        </pc:inkChg>
        <pc:inkChg chg="add del">
          <ac:chgData name="Xie Tianxin" userId="cb554b5ae192637b" providerId="LiveId" clId="{52D96EB3-44D7-4843-8DC4-DF7A02D902B9}" dt="2018-12-08T13:06:28.093" v="1497"/>
          <ac:inkMkLst>
            <pc:docMk/>
            <pc:sldMk cId="2693404665" sldId="261"/>
            <ac:inkMk id="359" creationId="{FD4431CE-918E-F040-8F6D-2F2FFECDE20E}"/>
          </ac:inkMkLst>
        </pc:inkChg>
        <pc:inkChg chg="add del">
          <ac:chgData name="Xie Tianxin" userId="cb554b5ae192637b" providerId="LiveId" clId="{52D96EB3-44D7-4843-8DC4-DF7A02D902B9}" dt="2018-12-08T13:06:28.093" v="1497"/>
          <ac:inkMkLst>
            <pc:docMk/>
            <pc:sldMk cId="2693404665" sldId="261"/>
            <ac:inkMk id="360" creationId="{577FC438-6ABE-9447-AF68-1646B0A0BD3F}"/>
          </ac:inkMkLst>
        </pc:inkChg>
        <pc:inkChg chg="add del">
          <ac:chgData name="Xie Tianxin" userId="cb554b5ae192637b" providerId="LiveId" clId="{52D96EB3-44D7-4843-8DC4-DF7A02D902B9}" dt="2018-12-08T13:06:28.093" v="1497"/>
          <ac:inkMkLst>
            <pc:docMk/>
            <pc:sldMk cId="2693404665" sldId="261"/>
            <ac:inkMk id="361" creationId="{B6361B84-CB25-5741-A515-3B48783ACE46}"/>
          </ac:inkMkLst>
        </pc:inkChg>
        <pc:inkChg chg="add del">
          <ac:chgData name="Xie Tianxin" userId="cb554b5ae192637b" providerId="LiveId" clId="{52D96EB3-44D7-4843-8DC4-DF7A02D902B9}" dt="2018-12-08T13:06:28.093" v="1497"/>
          <ac:inkMkLst>
            <pc:docMk/>
            <pc:sldMk cId="2693404665" sldId="261"/>
            <ac:inkMk id="362" creationId="{AF7FDA66-D35B-1247-B6E5-745B74DD9F64}"/>
          </ac:inkMkLst>
        </pc:inkChg>
        <pc:inkChg chg="add del reco">
          <ac:chgData name="Xie Tianxin" userId="cb554b5ae192637b" providerId="LiveId" clId="{52D96EB3-44D7-4843-8DC4-DF7A02D902B9}" dt="2018-12-08T13:06:29.118" v="1499"/>
          <ac:inkMkLst>
            <pc:docMk/>
            <pc:sldMk cId="2693404665" sldId="261"/>
            <ac:inkMk id="363" creationId="{6A05C9B7-E73B-CC46-B0B9-A4C9A3E529EC}"/>
          </ac:inkMkLst>
        </pc:inkChg>
        <pc:inkChg chg="add del">
          <ac:chgData name="Xie Tianxin" userId="cb554b5ae192637b" providerId="LiveId" clId="{52D96EB3-44D7-4843-8DC4-DF7A02D902B9}" dt="2018-12-08T13:06:29.118" v="1499"/>
          <ac:inkMkLst>
            <pc:docMk/>
            <pc:sldMk cId="2693404665" sldId="261"/>
            <ac:inkMk id="365" creationId="{6AA409BC-D30F-8C4B-86FF-FA790048EBB8}"/>
          </ac:inkMkLst>
        </pc:inkChg>
        <pc:inkChg chg="add del reco">
          <ac:chgData name="Xie Tianxin" userId="cb554b5ae192637b" providerId="LiveId" clId="{52D96EB3-44D7-4843-8DC4-DF7A02D902B9}" dt="2018-12-08T13:06:31.874" v="1502"/>
          <ac:inkMkLst>
            <pc:docMk/>
            <pc:sldMk cId="2693404665" sldId="261"/>
            <ac:inkMk id="366" creationId="{385596F5-9B4C-F04B-8EE9-297CEC3820C6}"/>
          </ac:inkMkLst>
        </pc:inkChg>
        <pc:inkChg chg="add del">
          <ac:chgData name="Xie Tianxin" userId="cb554b5ae192637b" providerId="LiveId" clId="{52D96EB3-44D7-4843-8DC4-DF7A02D902B9}" dt="2018-12-08T13:06:31.874" v="1502"/>
          <ac:inkMkLst>
            <pc:docMk/>
            <pc:sldMk cId="2693404665" sldId="261"/>
            <ac:inkMk id="368" creationId="{33F8DEC4-B468-F541-B540-D18858DF71F0}"/>
          </ac:inkMkLst>
        </pc:inkChg>
        <pc:inkChg chg="add del reco">
          <ac:chgData name="Xie Tianxin" userId="cb554b5ae192637b" providerId="LiveId" clId="{52D96EB3-44D7-4843-8DC4-DF7A02D902B9}" dt="2018-12-08T13:06:41.740" v="1517"/>
          <ac:inkMkLst>
            <pc:docMk/>
            <pc:sldMk cId="2693404665" sldId="261"/>
            <ac:inkMk id="369" creationId="{BA5C1A6E-5234-DA4A-B6F7-38CF4E3C1D4F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371" creationId="{EFCA5FB1-871C-E340-9B3C-974713BDB4B4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372" creationId="{15843E88-C8B1-1D46-831F-8BD30CB0CD72}"/>
          </ac:inkMkLst>
        </pc:inkChg>
        <pc:inkChg chg="add del">
          <ac:chgData name="Xie Tianxin" userId="cb554b5ae192637b" providerId="LiveId" clId="{52D96EB3-44D7-4843-8DC4-DF7A02D902B9}" dt="2018-12-08T13:06:41.740" v="1517"/>
          <ac:inkMkLst>
            <pc:docMk/>
            <pc:sldMk cId="2693404665" sldId="261"/>
            <ac:inkMk id="373" creationId="{3EEC8BD7-E258-1847-BC2D-954B7222F66B}"/>
          </ac:inkMkLst>
        </pc:inkChg>
        <pc:inkChg chg="add del">
          <ac:chgData name="Xie Tianxin" userId="cb554b5ae192637b" providerId="LiveId" clId="{52D96EB3-44D7-4843-8DC4-DF7A02D902B9}" dt="2018-12-08T13:06:41.740" v="1517"/>
          <ac:inkMkLst>
            <pc:docMk/>
            <pc:sldMk cId="2693404665" sldId="261"/>
            <ac:inkMk id="374" creationId="{BB37165F-6B12-DC4B-9FE8-D152EC97F84F}"/>
          </ac:inkMkLst>
        </pc:inkChg>
        <pc:inkChg chg="add del">
          <ac:chgData name="Xie Tianxin" userId="cb554b5ae192637b" providerId="LiveId" clId="{52D96EB3-44D7-4843-8DC4-DF7A02D902B9}" dt="2018-12-08T13:06:41.740" v="1517"/>
          <ac:inkMkLst>
            <pc:docMk/>
            <pc:sldMk cId="2693404665" sldId="261"/>
            <ac:inkMk id="375" creationId="{3B885031-5D53-474F-A236-DCD09045D68C}"/>
          </ac:inkMkLst>
        </pc:inkChg>
        <pc:inkChg chg="add del">
          <ac:chgData name="Xie Tianxin" userId="cb554b5ae192637b" providerId="LiveId" clId="{52D96EB3-44D7-4843-8DC4-DF7A02D902B9}" dt="2018-12-08T13:06:41.740" v="1517"/>
          <ac:inkMkLst>
            <pc:docMk/>
            <pc:sldMk cId="2693404665" sldId="261"/>
            <ac:inkMk id="376" creationId="{EF866A81-170C-B14C-9451-A3CB3EE9CA5D}"/>
          </ac:inkMkLst>
        </pc:inkChg>
        <pc:inkChg chg="add del">
          <ac:chgData name="Xie Tianxin" userId="cb554b5ae192637b" providerId="LiveId" clId="{52D96EB3-44D7-4843-8DC4-DF7A02D902B9}" dt="2018-12-08T13:06:41.740" v="1517"/>
          <ac:inkMkLst>
            <pc:docMk/>
            <pc:sldMk cId="2693404665" sldId="261"/>
            <ac:inkMk id="377" creationId="{9854C1AC-8220-9644-99AA-D32FF522EA60}"/>
          </ac:inkMkLst>
        </pc:inkChg>
        <pc:inkChg chg="add del">
          <ac:chgData name="Xie Tianxin" userId="cb554b5ae192637b" providerId="LiveId" clId="{52D96EB3-44D7-4843-8DC4-DF7A02D902B9}" dt="2018-12-08T13:06:41.740" v="1517"/>
          <ac:inkMkLst>
            <pc:docMk/>
            <pc:sldMk cId="2693404665" sldId="261"/>
            <ac:inkMk id="378" creationId="{3E8EC877-7B06-4345-A393-5D9541EE4399}"/>
          </ac:inkMkLst>
        </pc:inkChg>
        <pc:inkChg chg="add del">
          <ac:chgData name="Xie Tianxin" userId="cb554b5ae192637b" providerId="LiveId" clId="{52D96EB3-44D7-4843-8DC4-DF7A02D902B9}" dt="2018-12-08T13:06:41.740" v="1517"/>
          <ac:inkMkLst>
            <pc:docMk/>
            <pc:sldMk cId="2693404665" sldId="261"/>
            <ac:inkMk id="379" creationId="{DDF55498-CCAB-D141-910D-67BCE969E9D1}"/>
          </ac:inkMkLst>
        </pc:inkChg>
        <pc:inkChg chg="add del">
          <ac:chgData name="Xie Tianxin" userId="cb554b5ae192637b" providerId="LiveId" clId="{52D96EB3-44D7-4843-8DC4-DF7A02D902B9}" dt="2018-12-08T13:07:06.756" v="1530"/>
          <ac:inkMkLst>
            <pc:docMk/>
            <pc:sldMk cId="2693404665" sldId="261"/>
            <ac:inkMk id="380" creationId="{66DF064E-0EBC-FC40-9819-2D86F96D4A0E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381" creationId="{E50784D8-75BD-664A-8B32-A1AF6DC60404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382" creationId="{B9389C58-12BA-5544-B187-00D0F46A629B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383" creationId="{2BFCC07A-D028-B140-BF92-755630D9CE2E}"/>
          </ac:inkMkLst>
        </pc:inkChg>
        <pc:inkChg chg="add del reco">
          <ac:chgData name="Xie Tianxin" userId="cb554b5ae192637b" providerId="LiveId" clId="{52D96EB3-44D7-4843-8DC4-DF7A02D902B9}" dt="2018-12-08T13:06:59.418" v="1523"/>
          <ac:inkMkLst>
            <pc:docMk/>
            <pc:sldMk cId="2693404665" sldId="261"/>
            <ac:inkMk id="384" creationId="{10EF5C7A-70FA-054B-9293-5DFCD987CE57}"/>
          </ac:inkMkLst>
        </pc:inkChg>
        <pc:inkChg chg="add del reco">
          <ac:chgData name="Xie Tianxin" userId="cb554b5ae192637b" providerId="LiveId" clId="{52D96EB3-44D7-4843-8DC4-DF7A02D902B9}" dt="2018-12-08T13:07:05.163" v="1527"/>
          <ac:inkMkLst>
            <pc:docMk/>
            <pc:sldMk cId="2693404665" sldId="261"/>
            <ac:inkMk id="385" creationId="{24AD18E5-CC12-A94B-80FC-A064A890A8D7}"/>
          </ac:inkMkLst>
        </pc:inkChg>
        <pc:inkChg chg="add del">
          <ac:chgData name="Xie Tianxin" userId="cb554b5ae192637b" providerId="LiveId" clId="{52D96EB3-44D7-4843-8DC4-DF7A02D902B9}" dt="2018-12-08T13:06:59.418" v="1523"/>
          <ac:inkMkLst>
            <pc:docMk/>
            <pc:sldMk cId="2693404665" sldId="261"/>
            <ac:inkMk id="388" creationId="{8EE86628-EB82-9A47-917C-6FCF26394AE8}"/>
          </ac:inkMkLst>
        </pc:inkChg>
        <pc:inkChg chg="add del">
          <ac:chgData name="Xie Tianxin" userId="cb554b5ae192637b" providerId="LiveId" clId="{52D96EB3-44D7-4843-8DC4-DF7A02D902B9}" dt="2018-12-08T13:06:59.418" v="1523"/>
          <ac:inkMkLst>
            <pc:docMk/>
            <pc:sldMk cId="2693404665" sldId="261"/>
            <ac:inkMk id="389" creationId="{AC5A8981-DA71-CF44-9676-BF2065D0FA9C}"/>
          </ac:inkMkLst>
        </pc:inkChg>
        <pc:inkChg chg="add del">
          <ac:chgData name="Xie Tianxin" userId="cb554b5ae192637b" providerId="LiveId" clId="{52D96EB3-44D7-4843-8DC4-DF7A02D902B9}" dt="2018-12-08T13:06:59.418" v="1523"/>
          <ac:inkMkLst>
            <pc:docMk/>
            <pc:sldMk cId="2693404665" sldId="261"/>
            <ac:inkMk id="390" creationId="{325C9376-8397-0F40-9342-ADDB63DC6B3E}"/>
          </ac:inkMkLst>
        </pc:inkChg>
        <pc:inkChg chg="add del">
          <ac:chgData name="Xie Tianxin" userId="cb554b5ae192637b" providerId="LiveId" clId="{52D96EB3-44D7-4843-8DC4-DF7A02D902B9}" dt="2018-12-08T13:06:59.418" v="1523"/>
          <ac:inkMkLst>
            <pc:docMk/>
            <pc:sldMk cId="2693404665" sldId="261"/>
            <ac:inkMk id="391" creationId="{D323838D-F99B-2F4A-9A8B-DD7A7D38470A}"/>
          </ac:inkMkLst>
        </pc:inkChg>
        <pc:inkChg chg="add del reco">
          <ac:chgData name="Xie Tianxin" userId="cb554b5ae192637b" providerId="LiveId" clId="{52D96EB3-44D7-4843-8DC4-DF7A02D902B9}" dt="2018-12-08T13:07:05.163" v="1527"/>
          <ac:inkMkLst>
            <pc:docMk/>
            <pc:sldMk cId="2693404665" sldId="261"/>
            <ac:inkMk id="392" creationId="{611A3460-DEBE-C542-8887-BC8E64638082}"/>
          </ac:inkMkLst>
        </pc:inkChg>
        <pc:inkChg chg="add del">
          <ac:chgData name="Xie Tianxin" userId="cb554b5ae192637b" providerId="LiveId" clId="{52D96EB3-44D7-4843-8DC4-DF7A02D902B9}" dt="2018-12-08T13:07:05.163" v="1527"/>
          <ac:inkMkLst>
            <pc:docMk/>
            <pc:sldMk cId="2693404665" sldId="261"/>
            <ac:inkMk id="394" creationId="{3D5B33C3-0BAF-5C46-A4C8-2CE104ACF4D2}"/>
          </ac:inkMkLst>
        </pc:inkChg>
        <pc:inkChg chg="add del">
          <ac:chgData name="Xie Tianxin" userId="cb554b5ae192637b" providerId="LiveId" clId="{52D96EB3-44D7-4843-8DC4-DF7A02D902B9}" dt="2018-12-08T13:07:05.163" v="1527"/>
          <ac:inkMkLst>
            <pc:docMk/>
            <pc:sldMk cId="2693404665" sldId="261"/>
            <ac:inkMk id="395" creationId="{865B98AA-B599-C54D-B889-0A76ADA20C6F}"/>
          </ac:inkMkLst>
        </pc:inkChg>
        <pc:inkChg chg="add del reco">
          <ac:chgData name="Xie Tianxin" userId="cb554b5ae192637b" providerId="LiveId" clId="{52D96EB3-44D7-4843-8DC4-DF7A02D902B9}" dt="2018-12-08T13:07:06.756" v="1530"/>
          <ac:inkMkLst>
            <pc:docMk/>
            <pc:sldMk cId="2693404665" sldId="261"/>
            <ac:inkMk id="396" creationId="{377ECE6B-2FF7-3B46-AFC0-A79AE6DEED6D}"/>
          </ac:inkMkLst>
        </pc:inkChg>
        <pc:inkChg chg="add del">
          <ac:chgData name="Xie Tianxin" userId="cb554b5ae192637b" providerId="LiveId" clId="{52D96EB3-44D7-4843-8DC4-DF7A02D902B9}" dt="2018-12-08T13:07:06.756" v="1530"/>
          <ac:inkMkLst>
            <pc:docMk/>
            <pc:sldMk cId="2693404665" sldId="261"/>
            <ac:inkMk id="398" creationId="{56B03FD7-7F2A-8F40-B6F4-D0DFC58AEF7F}"/>
          </ac:inkMkLst>
        </pc:inkChg>
        <pc:inkChg chg="add del">
          <ac:chgData name="Xie Tianxin" userId="cb554b5ae192637b" providerId="LiveId" clId="{52D96EB3-44D7-4843-8DC4-DF7A02D902B9}" dt="2018-12-08T13:07:06.756" v="1530"/>
          <ac:inkMkLst>
            <pc:docMk/>
            <pc:sldMk cId="2693404665" sldId="261"/>
            <ac:inkMk id="399" creationId="{83768316-D742-D442-809B-E7DA17D298E4}"/>
          </ac:inkMkLst>
        </pc:inkChg>
        <pc:inkChg chg="add del reco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00" creationId="{502B0317-2ADB-E34A-88D8-1C63C90B6A41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02" creationId="{343F2BFA-9306-F14F-891D-EA063119DBDA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03" creationId="{0080D9DC-2C17-C245-AE1E-043362D42958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04" creationId="{5C8588B5-EF12-AF42-8ACC-EEE3436B8472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05" creationId="{6797859F-6C08-2144-9298-8C7035CD4B43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06" creationId="{45B4943B-E099-7E45-9C80-3C071341E778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07" creationId="{66047ABA-9F8D-264B-A564-156748B4E9A6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08" creationId="{A01F0ABC-C0F1-6944-BDDB-7EAE3C0BA6A2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09" creationId="{7295C4B1-69FC-544B-9652-AF4A80D00776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10" creationId="{37C175A4-0A63-1743-9926-605A484BCB7A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11" creationId="{31C582AF-5D9F-3542-8238-52545A44D629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12" creationId="{15FE7238-091D-844D-8030-63E452DE71E6}"/>
          </ac:inkMkLst>
        </pc:inkChg>
        <pc:inkChg chg="add del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13" creationId="{42E950FC-70D7-164D-B353-7F30D91BD731}"/>
          </ac:inkMkLst>
        </pc:inkChg>
        <pc:inkChg chg="add reco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14" creationId="{15787DC0-160A-3E43-8396-EC840387067A}"/>
          </ac:inkMkLst>
        </pc:inkChg>
        <pc:inkChg chg="add reco">
          <ac:chgData name="Xie Tianxin" userId="cb554b5ae192637b" providerId="LiveId" clId="{52D96EB3-44D7-4843-8DC4-DF7A02D902B9}" dt="2018-12-08T13:07:13.706" v="1544"/>
          <ac:inkMkLst>
            <pc:docMk/>
            <pc:sldMk cId="2693404665" sldId="261"/>
            <ac:inkMk id="415" creationId="{22C6429C-B426-2C48-AB28-87DA867D1534}"/>
          </ac:inkMkLst>
        </pc:inkChg>
        <pc:inkChg chg="add del">
          <ac:chgData name="Xie Tianxin" userId="cb554b5ae192637b" providerId="LiveId" clId="{52D96EB3-44D7-4843-8DC4-DF7A02D902B9}" dt="2018-12-08T13:13:39.583" v="1906"/>
          <ac:inkMkLst>
            <pc:docMk/>
            <pc:sldMk cId="2693404665" sldId="261"/>
            <ac:inkMk id="418" creationId="{9D1AA27D-CAD1-5C46-A35B-C33916713784}"/>
          </ac:inkMkLst>
        </pc:inkChg>
        <pc:inkChg chg="add del">
          <ac:chgData name="Xie Tianxin" userId="cb554b5ae192637b" providerId="LiveId" clId="{52D96EB3-44D7-4843-8DC4-DF7A02D902B9}" dt="2018-12-08T13:13:39.583" v="1906"/>
          <ac:inkMkLst>
            <pc:docMk/>
            <pc:sldMk cId="2693404665" sldId="261"/>
            <ac:inkMk id="419" creationId="{9CEF4CF5-E9BB-424B-9341-4D87C6D5396D}"/>
          </ac:inkMkLst>
        </pc:inkChg>
        <pc:inkChg chg="add del reco">
          <ac:chgData name="Xie Tianxin" userId="cb554b5ae192637b" providerId="LiveId" clId="{52D96EB3-44D7-4843-8DC4-DF7A02D902B9}" dt="2018-12-08T13:14:29.315" v="1964"/>
          <ac:inkMkLst>
            <pc:docMk/>
            <pc:sldMk cId="2693404665" sldId="261"/>
            <ac:inkMk id="420" creationId="{0AA0085F-227D-0240-B83B-200B76CDADA8}"/>
          </ac:inkMkLst>
        </pc:inkChg>
        <pc:inkChg chg="add del">
          <ac:chgData name="Xie Tianxin" userId="cb554b5ae192637b" providerId="LiveId" clId="{52D96EB3-44D7-4843-8DC4-DF7A02D902B9}" dt="2018-12-08T13:14:29.315" v="1964"/>
          <ac:inkMkLst>
            <pc:docMk/>
            <pc:sldMk cId="2693404665" sldId="261"/>
            <ac:inkMk id="422" creationId="{E2E1BBF1-784A-5447-BED0-166DC2BC56EF}"/>
          </ac:inkMkLst>
        </pc:inkChg>
        <pc:inkChg chg="add reco">
          <ac:chgData name="Xie Tianxin" userId="cb554b5ae192637b" providerId="LiveId" clId="{52D96EB3-44D7-4843-8DC4-DF7A02D902B9}" dt="2018-12-08T13:14:29.315" v="1964"/>
          <ac:inkMkLst>
            <pc:docMk/>
            <pc:sldMk cId="2693404665" sldId="261"/>
            <ac:inkMk id="423" creationId="{695CB116-85D7-6D4F-94AC-4FFCE432AE4B}"/>
          </ac:inkMkLst>
        </pc:inkChg>
        <pc:inkChg chg="add del">
          <ac:chgData name="Xie Tianxin" userId="cb554b5ae192637b" providerId="LiveId" clId="{52D96EB3-44D7-4843-8DC4-DF7A02D902B9}" dt="2018-12-08T13:15:27.913" v="1984"/>
          <ac:inkMkLst>
            <pc:docMk/>
            <pc:sldMk cId="2693404665" sldId="261"/>
            <ac:inkMk id="425" creationId="{CF15986E-057B-B04F-A6D6-58EBE2EDC054}"/>
          </ac:inkMkLst>
        </pc:inkChg>
        <pc:inkChg chg="add del">
          <ac:chgData name="Xie Tianxin" userId="cb554b5ae192637b" providerId="LiveId" clId="{52D96EB3-44D7-4843-8DC4-DF7A02D902B9}" dt="2018-12-08T13:15:27.913" v="1984"/>
          <ac:inkMkLst>
            <pc:docMk/>
            <pc:sldMk cId="2693404665" sldId="261"/>
            <ac:inkMk id="426" creationId="{18F9B37E-3976-4E46-8519-4A078528B235}"/>
          </ac:inkMkLst>
        </pc:inkChg>
        <pc:inkChg chg="add del">
          <ac:chgData name="Xie Tianxin" userId="cb554b5ae192637b" providerId="LiveId" clId="{52D96EB3-44D7-4843-8DC4-DF7A02D902B9}" dt="2018-12-08T13:15:27.913" v="1984"/>
          <ac:inkMkLst>
            <pc:docMk/>
            <pc:sldMk cId="2693404665" sldId="261"/>
            <ac:inkMk id="427" creationId="{FBF2D172-343D-C44F-BFB9-31CDB742D5E2}"/>
          </ac:inkMkLst>
        </pc:inkChg>
        <pc:inkChg chg="add del">
          <ac:chgData name="Xie Tianxin" userId="cb554b5ae192637b" providerId="LiveId" clId="{52D96EB3-44D7-4843-8DC4-DF7A02D902B9}" dt="2018-12-08T13:15:27.913" v="1984"/>
          <ac:inkMkLst>
            <pc:docMk/>
            <pc:sldMk cId="2693404665" sldId="261"/>
            <ac:inkMk id="428" creationId="{84011B2E-90EB-924A-8F80-225CFEF39306}"/>
          </ac:inkMkLst>
        </pc:inkChg>
        <pc:inkChg chg="add del">
          <ac:chgData name="Xie Tianxin" userId="cb554b5ae192637b" providerId="LiveId" clId="{52D96EB3-44D7-4843-8DC4-DF7A02D902B9}" dt="2018-12-08T13:15:27.913" v="1984"/>
          <ac:inkMkLst>
            <pc:docMk/>
            <pc:sldMk cId="2693404665" sldId="261"/>
            <ac:inkMk id="429" creationId="{E1F2D9C9-53D7-2445-8B7C-C939EBBCF1FC}"/>
          </ac:inkMkLst>
        </pc:inkChg>
        <pc:inkChg chg="add del">
          <ac:chgData name="Xie Tianxin" userId="cb554b5ae192637b" providerId="LiveId" clId="{52D96EB3-44D7-4843-8DC4-DF7A02D902B9}" dt="2018-12-08T13:15:27.913" v="1984"/>
          <ac:inkMkLst>
            <pc:docMk/>
            <pc:sldMk cId="2693404665" sldId="261"/>
            <ac:inkMk id="430" creationId="{309DE65C-A376-B541-8CD6-9ACD7FD0D74D}"/>
          </ac:inkMkLst>
        </pc:inkChg>
        <pc:inkChg chg="add reco">
          <ac:chgData name="Xie Tianxin" userId="cb554b5ae192637b" providerId="LiveId" clId="{52D96EB3-44D7-4843-8DC4-DF7A02D902B9}" dt="2018-12-08T13:15:27.913" v="1984"/>
          <ac:inkMkLst>
            <pc:docMk/>
            <pc:sldMk cId="2693404665" sldId="261"/>
            <ac:inkMk id="431" creationId="{6E680D88-260D-B748-9312-A737EDB41964}"/>
          </ac:inkMkLst>
        </pc:inkChg>
        <pc:inkChg chg="add del reco">
          <ac:chgData name="Xie Tianxin" userId="cb554b5ae192637b" providerId="LiveId" clId="{52D96EB3-44D7-4843-8DC4-DF7A02D902B9}" dt="2018-12-08T13:15:29.997" v="1988"/>
          <ac:inkMkLst>
            <pc:docMk/>
            <pc:sldMk cId="2693404665" sldId="261"/>
            <ac:inkMk id="432" creationId="{36F0586B-E96A-3B49-9C70-05755D3DF569}"/>
          </ac:inkMkLst>
        </pc:inkChg>
        <pc:inkChg chg="add del">
          <ac:chgData name="Xie Tianxin" userId="cb554b5ae192637b" providerId="LiveId" clId="{52D96EB3-44D7-4843-8DC4-DF7A02D902B9}" dt="2018-12-08T13:15:29.997" v="1988"/>
          <ac:inkMkLst>
            <pc:docMk/>
            <pc:sldMk cId="2693404665" sldId="261"/>
            <ac:inkMk id="435" creationId="{7B744884-D86A-7A40-BCDB-DDBE0F3BDB51}"/>
          </ac:inkMkLst>
        </pc:inkChg>
        <pc:inkChg chg="add del">
          <ac:chgData name="Xie Tianxin" userId="cb554b5ae192637b" providerId="LiveId" clId="{52D96EB3-44D7-4843-8DC4-DF7A02D902B9}" dt="2018-12-08T13:15:29.997" v="1988"/>
          <ac:inkMkLst>
            <pc:docMk/>
            <pc:sldMk cId="2693404665" sldId="261"/>
            <ac:inkMk id="436" creationId="{F36B448B-8A3B-614B-A978-10F76DE500C1}"/>
          </ac:inkMkLst>
        </pc:inkChg>
        <pc:inkChg chg="add del">
          <ac:chgData name="Xie Tianxin" userId="cb554b5ae192637b" providerId="LiveId" clId="{52D96EB3-44D7-4843-8DC4-DF7A02D902B9}" dt="2018-12-08T13:15:29.997" v="1988"/>
          <ac:inkMkLst>
            <pc:docMk/>
            <pc:sldMk cId="2693404665" sldId="261"/>
            <ac:inkMk id="437" creationId="{3026EDD5-A9F6-7D4D-9D4F-7F5DAEECD34E}"/>
          </ac:inkMkLst>
        </pc:inkChg>
        <pc:inkChg chg="add del reco">
          <ac:chgData name="Xie Tianxin" userId="cb554b5ae192637b" providerId="LiveId" clId="{52D96EB3-44D7-4843-8DC4-DF7A02D902B9}" dt="2018-12-08T13:15:31.089" v="1990"/>
          <ac:inkMkLst>
            <pc:docMk/>
            <pc:sldMk cId="2693404665" sldId="261"/>
            <ac:inkMk id="438" creationId="{D189D195-29E8-9B47-A5C8-B94C053E0AC0}"/>
          </ac:inkMkLst>
        </pc:inkChg>
        <pc:inkChg chg="add del">
          <ac:chgData name="Xie Tianxin" userId="cb554b5ae192637b" providerId="LiveId" clId="{52D96EB3-44D7-4843-8DC4-DF7A02D902B9}" dt="2018-12-08T13:15:31.089" v="1990"/>
          <ac:inkMkLst>
            <pc:docMk/>
            <pc:sldMk cId="2693404665" sldId="261"/>
            <ac:inkMk id="440" creationId="{384307FE-01F7-B048-93BD-A86A2636AE96}"/>
          </ac:inkMkLst>
        </pc:inkChg>
        <pc:inkChg chg="add del reco">
          <ac:chgData name="Xie Tianxin" userId="cb554b5ae192637b" providerId="LiveId" clId="{52D96EB3-44D7-4843-8DC4-DF7A02D902B9}" dt="2018-12-08T13:15:34.815" v="1996"/>
          <ac:inkMkLst>
            <pc:docMk/>
            <pc:sldMk cId="2693404665" sldId="261"/>
            <ac:inkMk id="441" creationId="{0ADAFEF0-0152-A44B-BA00-937789EC772C}"/>
          </ac:inkMkLst>
        </pc:inkChg>
        <pc:inkChg chg="add del">
          <ac:chgData name="Xie Tianxin" userId="cb554b5ae192637b" providerId="LiveId" clId="{52D96EB3-44D7-4843-8DC4-DF7A02D902B9}" dt="2018-12-08T13:15:34.815" v="1996"/>
          <ac:inkMkLst>
            <pc:docMk/>
            <pc:sldMk cId="2693404665" sldId="261"/>
            <ac:inkMk id="443" creationId="{F0916AE2-6208-F247-923E-DC6E8A05F2A4}"/>
          </ac:inkMkLst>
        </pc:inkChg>
        <pc:inkChg chg="add del">
          <ac:chgData name="Xie Tianxin" userId="cb554b5ae192637b" providerId="LiveId" clId="{52D96EB3-44D7-4843-8DC4-DF7A02D902B9}" dt="2018-12-08T13:15:34.815" v="1996"/>
          <ac:inkMkLst>
            <pc:docMk/>
            <pc:sldMk cId="2693404665" sldId="261"/>
            <ac:inkMk id="444" creationId="{A61B06C4-7128-3A40-B2AD-1C881D50EAD4}"/>
          </ac:inkMkLst>
        </pc:inkChg>
        <pc:inkChg chg="add del">
          <ac:chgData name="Xie Tianxin" userId="cb554b5ae192637b" providerId="LiveId" clId="{52D96EB3-44D7-4843-8DC4-DF7A02D902B9}" dt="2018-12-08T13:15:34.815" v="1996"/>
          <ac:inkMkLst>
            <pc:docMk/>
            <pc:sldMk cId="2693404665" sldId="261"/>
            <ac:inkMk id="445" creationId="{AF55D61A-2FDA-4740-88C8-61E9718C2925}"/>
          </ac:inkMkLst>
        </pc:inkChg>
        <pc:inkChg chg="add del">
          <ac:chgData name="Xie Tianxin" userId="cb554b5ae192637b" providerId="LiveId" clId="{52D96EB3-44D7-4843-8DC4-DF7A02D902B9}" dt="2018-12-08T13:15:34.815" v="1996"/>
          <ac:inkMkLst>
            <pc:docMk/>
            <pc:sldMk cId="2693404665" sldId="261"/>
            <ac:inkMk id="446" creationId="{4B259F13-E543-A441-955A-4B642FF785F5}"/>
          </ac:inkMkLst>
        </pc:inkChg>
        <pc:inkChg chg="add reco">
          <ac:chgData name="Xie Tianxin" userId="cb554b5ae192637b" providerId="LiveId" clId="{52D96EB3-44D7-4843-8DC4-DF7A02D902B9}" dt="2018-12-08T13:15:34.815" v="1996"/>
          <ac:inkMkLst>
            <pc:docMk/>
            <pc:sldMk cId="2693404665" sldId="261"/>
            <ac:inkMk id="447" creationId="{95791CCB-A2FA-584B-AD79-4EEFB2D2D117}"/>
          </ac:inkMkLst>
        </pc:inkChg>
      </pc:sldChg>
      <pc:sldChg chg="addSp delSp modSp new mod setBg addAnim delAnim">
        <pc:chgData name="Xie Tianxin" userId="cb554b5ae192637b" providerId="LiveId" clId="{52D96EB3-44D7-4843-8DC4-DF7A02D902B9}" dt="2018-12-08T13:29:28.450" v="2836"/>
        <pc:sldMkLst>
          <pc:docMk/>
          <pc:sldMk cId="3848204361" sldId="264"/>
        </pc:sldMkLst>
        <pc:spChg chg="del">
          <ac:chgData name="Xie Tianxin" userId="cb554b5ae192637b" providerId="LiveId" clId="{52D96EB3-44D7-4843-8DC4-DF7A02D902B9}" dt="2018-12-08T11:53:04.229" v="1" actId="478"/>
          <ac:spMkLst>
            <pc:docMk/>
            <pc:sldMk cId="3848204361" sldId="264"/>
            <ac:spMk id="2" creationId="{95A3ADD8-8507-4E44-A882-EC6D5CE492AA}"/>
          </ac:spMkLst>
        </pc:spChg>
        <pc:spChg chg="mod">
          <ac:chgData name="Xie Tianxin" userId="cb554b5ae192637b" providerId="LiveId" clId="{52D96EB3-44D7-4843-8DC4-DF7A02D902B9}" dt="2018-12-08T12:12:54.657" v="12" actId="1076"/>
          <ac:spMkLst>
            <pc:docMk/>
            <pc:sldMk cId="3848204361" sldId="264"/>
            <ac:spMk id="3" creationId="{1AC66481-CD96-4622-A374-10BBEEF80E18}"/>
          </ac:spMkLst>
        </pc:spChg>
        <pc:spChg chg="del">
          <ac:chgData name="Xie Tianxin" userId="cb554b5ae192637b" providerId="LiveId" clId="{52D96EB3-44D7-4843-8DC4-DF7A02D902B9}" dt="2018-12-08T11:53:06.557" v="2" actId="478"/>
          <ac:spMkLst>
            <pc:docMk/>
            <pc:sldMk cId="3848204361" sldId="264"/>
            <ac:spMk id="3" creationId="{D6662F92-5059-4844-B563-645E767A5406}"/>
          </ac:spMkLst>
        </pc:spChg>
        <pc:spChg chg="mod">
          <ac:chgData name="Xie Tianxin" userId="cb554b5ae192637b" providerId="LiveId" clId="{52D96EB3-44D7-4843-8DC4-DF7A02D902B9}" dt="2018-12-08T12:12:54.657" v="12" actId="1076"/>
          <ac:spMkLst>
            <pc:docMk/>
            <pc:sldMk cId="3848204361" sldId="264"/>
            <ac:spMk id="5" creationId="{CE9FF231-0BC2-422D-A959-C83F2B564A8F}"/>
          </ac:spMkLst>
        </pc:spChg>
        <pc:spChg chg="add del mod">
          <ac:chgData name="Xie Tianxin" userId="cb554b5ae192637b" providerId="LiveId" clId="{52D96EB3-44D7-4843-8DC4-DF7A02D902B9}" dt="2018-12-08T12:13:16.292" v="31"/>
          <ac:spMkLst>
            <pc:docMk/>
            <pc:sldMk cId="3848204361" sldId="264"/>
            <ac:spMk id="11" creationId="{8B4B07A8-A601-764F-8E9F-1ED2A230FD29}"/>
          </ac:spMkLst>
        </pc:spChg>
        <pc:spChg chg="add del mod">
          <ac:chgData name="Xie Tianxin" userId="cb554b5ae192637b" providerId="LiveId" clId="{52D96EB3-44D7-4843-8DC4-DF7A02D902B9}" dt="2018-12-08T12:13:15.207" v="29"/>
          <ac:spMkLst>
            <pc:docMk/>
            <pc:sldMk cId="3848204361" sldId="264"/>
            <ac:spMk id="13" creationId="{D48DF1E3-20BA-1848-9D66-85EF734B2003}"/>
          </ac:spMkLst>
        </pc:spChg>
        <pc:spChg chg="add mod">
          <ac:chgData name="Xie Tianxin" userId="cb554b5ae192637b" providerId="LiveId" clId="{52D96EB3-44D7-4843-8DC4-DF7A02D902B9}" dt="2018-12-08T12:23:00.940" v="234" actId="1076"/>
          <ac:spMkLst>
            <pc:docMk/>
            <pc:sldMk cId="3848204361" sldId="264"/>
            <ac:spMk id="24" creationId="{80E59A8B-C425-7844-98AB-E6016696FC6C}"/>
          </ac:spMkLst>
        </pc:spChg>
        <pc:spChg chg="add mod">
          <ac:chgData name="Xie Tianxin" userId="cb554b5ae192637b" providerId="LiveId" clId="{52D96EB3-44D7-4843-8DC4-DF7A02D902B9}" dt="2018-12-08T12:23:11.548" v="236" actId="1076"/>
          <ac:spMkLst>
            <pc:docMk/>
            <pc:sldMk cId="3848204361" sldId="264"/>
            <ac:spMk id="26" creationId="{1B3EDC2D-52B6-8746-AA65-2108305BED61}"/>
          </ac:spMkLst>
        </pc:spChg>
        <pc:spChg chg="add mod">
          <ac:chgData name="Xie Tianxin" userId="cb554b5ae192637b" providerId="LiveId" clId="{52D96EB3-44D7-4843-8DC4-DF7A02D902B9}" dt="2018-12-08T12:23:50.484" v="240" actId="20577"/>
          <ac:spMkLst>
            <pc:docMk/>
            <pc:sldMk cId="3848204361" sldId="264"/>
            <ac:spMk id="27" creationId="{D1035773-EB2B-5446-ACFB-C31DF07442BF}"/>
          </ac:spMkLst>
        </pc:spChg>
        <pc:inkChg chg="add del">
          <ac:chgData name="Xie Tianxin" userId="cb554b5ae192637b" providerId="LiveId" clId="{52D96EB3-44D7-4843-8DC4-DF7A02D902B9}" dt="2018-12-08T12:12:59.979" v="15"/>
          <ac:inkMkLst>
            <pc:docMk/>
            <pc:sldMk cId="3848204361" sldId="264"/>
            <ac:inkMk id="2" creationId="{66C34B8D-0D76-6D4C-BF45-D878DA0FD142}"/>
          </ac:inkMkLst>
        </pc:inkChg>
        <pc:inkChg chg="add del">
          <ac:chgData name="Xie Tianxin" userId="cb554b5ae192637b" providerId="LiveId" clId="{52D96EB3-44D7-4843-8DC4-DF7A02D902B9}" dt="2018-12-08T12:13:18.467" v="35"/>
          <ac:inkMkLst>
            <pc:docMk/>
            <pc:sldMk cId="3848204361" sldId="264"/>
            <ac:inkMk id="4" creationId="{9A40ACED-578B-2542-92D5-96CEBF89542B}"/>
          </ac:inkMkLst>
        </pc:inkChg>
        <pc:inkChg chg="add del">
          <ac:chgData name="Xie Tianxin" userId="cb554b5ae192637b" providerId="LiveId" clId="{52D96EB3-44D7-4843-8DC4-DF7A02D902B9}" dt="2018-12-08T12:13:17.915" v="34"/>
          <ac:inkMkLst>
            <pc:docMk/>
            <pc:sldMk cId="3848204361" sldId="264"/>
            <ac:inkMk id="6" creationId="{A4330D35-2B5F-F94E-903E-ED0A6D0980E7}"/>
          </ac:inkMkLst>
        </pc:inkChg>
        <pc:inkChg chg="add del">
          <ac:chgData name="Xie Tianxin" userId="cb554b5ae192637b" providerId="LiveId" clId="{52D96EB3-44D7-4843-8DC4-DF7A02D902B9}" dt="2018-12-08T12:13:17.275" v="33"/>
          <ac:inkMkLst>
            <pc:docMk/>
            <pc:sldMk cId="3848204361" sldId="264"/>
            <ac:inkMk id="7" creationId="{109F9715-C318-514E-AE64-338DA3367F02}"/>
          </ac:inkMkLst>
        </pc:inkChg>
        <pc:inkChg chg="add del reco">
          <ac:chgData name="Xie Tianxin" userId="cb554b5ae192637b" providerId="LiveId" clId="{52D96EB3-44D7-4843-8DC4-DF7A02D902B9}" dt="2018-12-08T12:13:17.275" v="33"/>
          <ac:inkMkLst>
            <pc:docMk/>
            <pc:sldMk cId="3848204361" sldId="264"/>
            <ac:inkMk id="8" creationId="{1EA2356F-5B9E-EF4E-A270-F0786F3EB58F}"/>
          </ac:inkMkLst>
        </pc:inkChg>
        <pc:inkChg chg="add del">
          <ac:chgData name="Xie Tianxin" userId="cb554b5ae192637b" providerId="LiveId" clId="{52D96EB3-44D7-4843-8DC4-DF7A02D902B9}" dt="2018-12-08T12:13:16.807" v="32"/>
          <ac:inkMkLst>
            <pc:docMk/>
            <pc:sldMk cId="3848204361" sldId="264"/>
            <ac:inkMk id="10" creationId="{2E8A791D-CF56-9446-AE8E-0BECD6C92ED4}"/>
          </ac:inkMkLst>
        </pc:inkChg>
        <pc:inkChg chg="add del">
          <ac:chgData name="Xie Tianxin" userId="cb554b5ae192637b" providerId="LiveId" clId="{52D96EB3-44D7-4843-8DC4-DF7A02D902B9}" dt="2018-12-08T12:13:15.702" v="30"/>
          <ac:inkMkLst>
            <pc:docMk/>
            <pc:sldMk cId="3848204361" sldId="264"/>
            <ac:inkMk id="12" creationId="{0EFCDC4D-2B1D-2C49-A41A-A7E34727A184}"/>
          </ac:inkMkLst>
        </pc:inkChg>
        <pc:inkChg chg="add del">
          <ac:chgData name="Xie Tianxin" userId="cb554b5ae192637b" providerId="LiveId" clId="{52D96EB3-44D7-4843-8DC4-DF7A02D902B9}" dt="2018-12-08T12:13:28.598" v="60"/>
          <ac:inkMkLst>
            <pc:docMk/>
            <pc:sldMk cId="3848204361" sldId="264"/>
            <ac:inkMk id="14" creationId="{7F5652BA-A970-4D4D-B662-661976592D41}"/>
          </ac:inkMkLst>
        </pc:inkChg>
        <pc:inkChg chg="add del">
          <ac:chgData name="Xie Tianxin" userId="cb554b5ae192637b" providerId="LiveId" clId="{52D96EB3-44D7-4843-8DC4-DF7A02D902B9}" dt="2018-12-08T12:13:28.082" v="59"/>
          <ac:inkMkLst>
            <pc:docMk/>
            <pc:sldMk cId="3848204361" sldId="264"/>
            <ac:inkMk id="15" creationId="{7F093698-F5B5-1849-8481-405ED4A096C1}"/>
          </ac:inkMkLst>
        </pc:inkChg>
        <pc:inkChg chg="add del reco">
          <ac:chgData name="Xie Tianxin" userId="cb554b5ae192637b" providerId="LiveId" clId="{52D96EB3-44D7-4843-8DC4-DF7A02D902B9}" dt="2018-12-08T12:13:28.082" v="59"/>
          <ac:inkMkLst>
            <pc:docMk/>
            <pc:sldMk cId="3848204361" sldId="264"/>
            <ac:inkMk id="16" creationId="{2CD96BA6-C68C-7245-A8AC-6A16A6EC5E34}"/>
          </ac:inkMkLst>
        </pc:inkChg>
        <pc:inkChg chg="add del">
          <ac:chgData name="Xie Tianxin" userId="cb554b5ae192637b" providerId="LiveId" clId="{52D96EB3-44D7-4843-8DC4-DF7A02D902B9}" dt="2018-12-08T12:13:27.885" v="58"/>
          <ac:inkMkLst>
            <pc:docMk/>
            <pc:sldMk cId="3848204361" sldId="264"/>
            <ac:inkMk id="18" creationId="{EDFF2D9A-7479-0D4C-8914-FF5260ACE35C}"/>
          </ac:inkMkLst>
        </pc:inkChg>
        <pc:inkChg chg="add del">
          <ac:chgData name="Xie Tianxin" userId="cb554b5ae192637b" providerId="LiveId" clId="{52D96EB3-44D7-4843-8DC4-DF7A02D902B9}" dt="2018-12-08T12:13:27.645" v="57"/>
          <ac:inkMkLst>
            <pc:docMk/>
            <pc:sldMk cId="3848204361" sldId="264"/>
            <ac:inkMk id="19" creationId="{F93667CD-3C3B-AD48-AAFC-EAD57701D60A}"/>
          </ac:inkMkLst>
        </pc:inkChg>
        <pc:inkChg chg="add del">
          <ac:chgData name="Xie Tianxin" userId="cb554b5ae192637b" providerId="LiveId" clId="{52D96EB3-44D7-4843-8DC4-DF7A02D902B9}" dt="2018-12-08T12:13:27.252" v="56"/>
          <ac:inkMkLst>
            <pc:docMk/>
            <pc:sldMk cId="3848204361" sldId="264"/>
            <ac:inkMk id="20" creationId="{017F1436-164B-E94D-A143-FD77473ECCD9}"/>
          </ac:inkMkLst>
        </pc:inkChg>
        <pc:inkChg chg="add del">
          <ac:chgData name="Xie Tianxin" userId="cb554b5ae192637b" providerId="LiveId" clId="{52D96EB3-44D7-4843-8DC4-DF7A02D902B9}" dt="2018-12-08T12:13:26.913" v="55"/>
          <ac:inkMkLst>
            <pc:docMk/>
            <pc:sldMk cId="3848204361" sldId="264"/>
            <ac:inkMk id="21" creationId="{7F22221C-547C-634A-8127-B8F9999F532C}"/>
          </ac:inkMkLst>
        </pc:inkChg>
        <pc:inkChg chg="add del">
          <ac:chgData name="Xie Tianxin" userId="cb554b5ae192637b" providerId="LiveId" clId="{52D96EB3-44D7-4843-8DC4-DF7A02D902B9}" dt="2018-12-08T12:13:26.270" v="54"/>
          <ac:inkMkLst>
            <pc:docMk/>
            <pc:sldMk cId="3848204361" sldId="264"/>
            <ac:inkMk id="22" creationId="{67DC8FB7-B563-4342-BF27-49801F27C1D5}"/>
          </ac:inkMkLst>
        </pc:inkChg>
        <pc:inkChg chg="add del">
          <ac:chgData name="Xie Tianxin" userId="cb554b5ae192637b" providerId="LiveId" clId="{52D96EB3-44D7-4843-8DC4-DF7A02D902B9}" dt="2018-12-08T12:51:28.370" v="1012"/>
          <ac:inkMkLst>
            <pc:docMk/>
            <pc:sldMk cId="3848204361" sldId="264"/>
            <ac:inkMk id="28" creationId="{90290B31-9202-1F40-A3BF-5131222DC9CE}"/>
          </ac:inkMkLst>
        </pc:inkChg>
        <pc:inkChg chg="add del">
          <ac:chgData name="Xie Tianxin" userId="cb554b5ae192637b" providerId="LiveId" clId="{52D96EB3-44D7-4843-8DC4-DF7A02D902B9}" dt="2018-12-08T12:51:28.370" v="1012"/>
          <ac:inkMkLst>
            <pc:docMk/>
            <pc:sldMk cId="3848204361" sldId="264"/>
            <ac:inkMk id="29" creationId="{CB760A22-767D-6441-9370-5EF9456827C9}"/>
          </ac:inkMkLst>
        </pc:inkChg>
        <pc:inkChg chg="add del">
          <ac:chgData name="Xie Tianxin" userId="cb554b5ae192637b" providerId="LiveId" clId="{52D96EB3-44D7-4843-8DC4-DF7A02D902B9}" dt="2018-12-08T12:51:28.370" v="1012"/>
          <ac:inkMkLst>
            <pc:docMk/>
            <pc:sldMk cId="3848204361" sldId="264"/>
            <ac:inkMk id="30" creationId="{3A379343-A218-A041-9623-3BE424F4791A}"/>
          </ac:inkMkLst>
        </pc:inkChg>
        <pc:inkChg chg="add del">
          <ac:chgData name="Xie Tianxin" userId="cb554b5ae192637b" providerId="LiveId" clId="{52D96EB3-44D7-4843-8DC4-DF7A02D902B9}" dt="2018-12-08T12:51:28.370" v="1012"/>
          <ac:inkMkLst>
            <pc:docMk/>
            <pc:sldMk cId="3848204361" sldId="264"/>
            <ac:inkMk id="31" creationId="{7ED44C06-CB49-E44C-B216-502BADE47377}"/>
          </ac:inkMkLst>
        </pc:inkChg>
        <pc:inkChg chg="add del">
          <ac:chgData name="Xie Tianxin" userId="cb554b5ae192637b" providerId="LiveId" clId="{52D96EB3-44D7-4843-8DC4-DF7A02D902B9}" dt="2018-12-08T12:51:28.370" v="1012"/>
          <ac:inkMkLst>
            <pc:docMk/>
            <pc:sldMk cId="3848204361" sldId="264"/>
            <ac:inkMk id="32" creationId="{BDF28EC2-CEB1-BD47-9E60-DDA4E2250404}"/>
          </ac:inkMkLst>
        </pc:inkChg>
        <pc:inkChg chg="add del reco">
          <ac:chgData name="Xie Tianxin" userId="cb554b5ae192637b" providerId="LiveId" clId="{52D96EB3-44D7-4843-8DC4-DF7A02D902B9}" dt="2018-12-08T12:51:31.114" v="1016"/>
          <ac:inkMkLst>
            <pc:docMk/>
            <pc:sldMk cId="3848204361" sldId="264"/>
            <ac:inkMk id="33" creationId="{09DBF5CB-4538-504F-A19F-4C6DE3CDFAD2}"/>
          </ac:inkMkLst>
        </pc:inkChg>
        <pc:inkChg chg="add del">
          <ac:chgData name="Xie Tianxin" userId="cb554b5ae192637b" providerId="LiveId" clId="{52D96EB3-44D7-4843-8DC4-DF7A02D902B9}" dt="2018-12-08T12:51:31.114" v="1016"/>
          <ac:inkMkLst>
            <pc:docMk/>
            <pc:sldMk cId="3848204361" sldId="264"/>
            <ac:inkMk id="35" creationId="{48B2C71A-8C5A-0C42-9873-20F82755D33F}"/>
          </ac:inkMkLst>
        </pc:inkChg>
        <pc:inkChg chg="add del">
          <ac:chgData name="Xie Tianxin" userId="cb554b5ae192637b" providerId="LiveId" clId="{52D96EB3-44D7-4843-8DC4-DF7A02D902B9}" dt="2018-12-08T12:51:31.114" v="1016"/>
          <ac:inkMkLst>
            <pc:docMk/>
            <pc:sldMk cId="3848204361" sldId="264"/>
            <ac:inkMk id="36" creationId="{3ADFA795-0493-9947-9A42-3FEB8EF18791}"/>
          </ac:inkMkLst>
        </pc:inkChg>
        <pc:inkChg chg="add del">
          <ac:chgData name="Xie Tianxin" userId="cb554b5ae192637b" providerId="LiveId" clId="{52D96EB3-44D7-4843-8DC4-DF7A02D902B9}" dt="2018-12-08T12:51:31.114" v="1016"/>
          <ac:inkMkLst>
            <pc:docMk/>
            <pc:sldMk cId="3848204361" sldId="264"/>
            <ac:inkMk id="37" creationId="{FA27EB26-7942-C84E-B83A-133D0326564B}"/>
          </ac:inkMkLst>
        </pc:inkChg>
        <pc:inkChg chg="add del reco">
          <ac:chgData name="Xie Tianxin" userId="cb554b5ae192637b" providerId="LiveId" clId="{52D96EB3-44D7-4843-8DC4-DF7A02D902B9}" dt="2018-12-08T12:51:33.658" v="1021"/>
          <ac:inkMkLst>
            <pc:docMk/>
            <pc:sldMk cId="3848204361" sldId="264"/>
            <ac:inkMk id="38" creationId="{0AA9F42C-B4DD-7143-A953-424FD80E6960}"/>
          </ac:inkMkLst>
        </pc:inkChg>
        <pc:inkChg chg="add del">
          <ac:chgData name="Xie Tianxin" userId="cb554b5ae192637b" providerId="LiveId" clId="{52D96EB3-44D7-4843-8DC4-DF7A02D902B9}" dt="2018-12-08T12:51:33.658" v="1021"/>
          <ac:inkMkLst>
            <pc:docMk/>
            <pc:sldMk cId="3848204361" sldId="264"/>
            <ac:inkMk id="40" creationId="{180455BD-797E-A84D-986D-EA9B97DB0589}"/>
          </ac:inkMkLst>
        </pc:inkChg>
        <pc:inkChg chg="add del">
          <ac:chgData name="Xie Tianxin" userId="cb554b5ae192637b" providerId="LiveId" clId="{52D96EB3-44D7-4843-8DC4-DF7A02D902B9}" dt="2018-12-08T12:51:33.658" v="1021"/>
          <ac:inkMkLst>
            <pc:docMk/>
            <pc:sldMk cId="3848204361" sldId="264"/>
            <ac:inkMk id="41" creationId="{FB87591B-21C6-F84D-8A44-4419D7FB8ED8}"/>
          </ac:inkMkLst>
        </pc:inkChg>
        <pc:inkChg chg="add del">
          <ac:chgData name="Xie Tianxin" userId="cb554b5ae192637b" providerId="LiveId" clId="{52D96EB3-44D7-4843-8DC4-DF7A02D902B9}" dt="2018-12-08T12:51:33.658" v="1021"/>
          <ac:inkMkLst>
            <pc:docMk/>
            <pc:sldMk cId="3848204361" sldId="264"/>
            <ac:inkMk id="42" creationId="{F209D21B-5763-E343-8C3C-3474F5F44D3E}"/>
          </ac:inkMkLst>
        </pc:inkChg>
        <pc:inkChg chg="add del reco">
          <ac:chgData name="Xie Tianxin" userId="cb554b5ae192637b" providerId="LiveId" clId="{52D96EB3-44D7-4843-8DC4-DF7A02D902B9}" dt="2018-12-08T12:51:38.715" v="1029"/>
          <ac:inkMkLst>
            <pc:docMk/>
            <pc:sldMk cId="3848204361" sldId="264"/>
            <ac:inkMk id="43" creationId="{F1C1EC5A-6393-C84C-BE61-6712E24DE8AF}"/>
          </ac:inkMkLst>
        </pc:inkChg>
        <pc:inkChg chg="add del">
          <ac:chgData name="Xie Tianxin" userId="cb554b5ae192637b" providerId="LiveId" clId="{52D96EB3-44D7-4843-8DC4-DF7A02D902B9}" dt="2018-12-08T12:51:38.715" v="1029"/>
          <ac:inkMkLst>
            <pc:docMk/>
            <pc:sldMk cId="3848204361" sldId="264"/>
            <ac:inkMk id="45" creationId="{E7889E34-1925-EB45-9371-F69B75AE0B3F}"/>
          </ac:inkMkLst>
        </pc:inkChg>
        <pc:inkChg chg="add del">
          <ac:chgData name="Xie Tianxin" userId="cb554b5ae192637b" providerId="LiveId" clId="{52D96EB3-44D7-4843-8DC4-DF7A02D902B9}" dt="2018-12-08T12:51:38.715" v="1029"/>
          <ac:inkMkLst>
            <pc:docMk/>
            <pc:sldMk cId="3848204361" sldId="264"/>
            <ac:inkMk id="46" creationId="{DC269EB2-704E-D04F-AE29-A95F840D2860}"/>
          </ac:inkMkLst>
        </pc:inkChg>
        <pc:inkChg chg="add del">
          <ac:chgData name="Xie Tianxin" userId="cb554b5ae192637b" providerId="LiveId" clId="{52D96EB3-44D7-4843-8DC4-DF7A02D902B9}" dt="2018-12-08T12:51:38.715" v="1029"/>
          <ac:inkMkLst>
            <pc:docMk/>
            <pc:sldMk cId="3848204361" sldId="264"/>
            <ac:inkMk id="47" creationId="{74E12082-D275-F04B-A5D0-7D727B667B22}"/>
          </ac:inkMkLst>
        </pc:inkChg>
        <pc:inkChg chg="add del">
          <ac:chgData name="Xie Tianxin" userId="cb554b5ae192637b" providerId="LiveId" clId="{52D96EB3-44D7-4843-8DC4-DF7A02D902B9}" dt="2018-12-08T12:51:38.715" v="1029"/>
          <ac:inkMkLst>
            <pc:docMk/>
            <pc:sldMk cId="3848204361" sldId="264"/>
            <ac:inkMk id="48" creationId="{749AF25D-6189-1241-8B7D-9C129D0E7646}"/>
          </ac:inkMkLst>
        </pc:inkChg>
        <pc:inkChg chg="add del">
          <ac:chgData name="Xie Tianxin" userId="cb554b5ae192637b" providerId="LiveId" clId="{52D96EB3-44D7-4843-8DC4-DF7A02D902B9}" dt="2018-12-08T12:51:38.715" v="1029"/>
          <ac:inkMkLst>
            <pc:docMk/>
            <pc:sldMk cId="3848204361" sldId="264"/>
            <ac:inkMk id="49" creationId="{A4D1A093-D789-2A48-BC52-25CBACD7C3AF}"/>
          </ac:inkMkLst>
        </pc:inkChg>
        <pc:inkChg chg="add del">
          <ac:chgData name="Xie Tianxin" userId="cb554b5ae192637b" providerId="LiveId" clId="{52D96EB3-44D7-4843-8DC4-DF7A02D902B9}" dt="2018-12-08T12:51:38.715" v="1029"/>
          <ac:inkMkLst>
            <pc:docMk/>
            <pc:sldMk cId="3848204361" sldId="264"/>
            <ac:inkMk id="50" creationId="{63F87A30-D6EC-DA4C-B23D-7ACDCE6DF1E4}"/>
          </ac:inkMkLst>
        </pc:inkChg>
        <pc:inkChg chg="add del reco">
          <ac:chgData name="Xie Tianxin" userId="cb554b5ae192637b" providerId="LiveId" clId="{52D96EB3-44D7-4843-8DC4-DF7A02D902B9}" dt="2018-12-08T12:51:40.303" v="1032"/>
          <ac:inkMkLst>
            <pc:docMk/>
            <pc:sldMk cId="3848204361" sldId="264"/>
            <ac:inkMk id="51" creationId="{AF9F629C-A383-1F47-897A-1D0B1F28C72A}"/>
          </ac:inkMkLst>
        </pc:inkChg>
        <pc:inkChg chg="add del">
          <ac:chgData name="Xie Tianxin" userId="cb554b5ae192637b" providerId="LiveId" clId="{52D96EB3-44D7-4843-8DC4-DF7A02D902B9}" dt="2018-12-08T12:51:40.303" v="1032"/>
          <ac:inkMkLst>
            <pc:docMk/>
            <pc:sldMk cId="3848204361" sldId="264"/>
            <ac:inkMk id="53" creationId="{F4A50410-0903-A949-974E-0E597D8B7BAD}"/>
          </ac:inkMkLst>
        </pc:inkChg>
        <pc:inkChg chg="add del">
          <ac:chgData name="Xie Tianxin" userId="cb554b5ae192637b" providerId="LiveId" clId="{52D96EB3-44D7-4843-8DC4-DF7A02D902B9}" dt="2018-12-08T12:51:40.303" v="1032"/>
          <ac:inkMkLst>
            <pc:docMk/>
            <pc:sldMk cId="3848204361" sldId="264"/>
            <ac:inkMk id="54" creationId="{3A525CBE-1C9F-C74B-93B1-4E055D1810C1}"/>
          </ac:inkMkLst>
        </pc:inkChg>
        <pc:inkChg chg="add del reco">
          <ac:chgData name="Xie Tianxin" userId="cb554b5ae192637b" providerId="LiveId" clId="{52D96EB3-44D7-4843-8DC4-DF7A02D902B9}" dt="2018-12-08T12:51:42.107" v="1036"/>
          <ac:inkMkLst>
            <pc:docMk/>
            <pc:sldMk cId="3848204361" sldId="264"/>
            <ac:inkMk id="55" creationId="{82793683-13A4-774E-90A6-789747E542F6}"/>
          </ac:inkMkLst>
        </pc:inkChg>
        <pc:inkChg chg="add del">
          <ac:chgData name="Xie Tianxin" userId="cb554b5ae192637b" providerId="LiveId" clId="{52D96EB3-44D7-4843-8DC4-DF7A02D902B9}" dt="2018-12-08T12:51:42.107" v="1036"/>
          <ac:inkMkLst>
            <pc:docMk/>
            <pc:sldMk cId="3848204361" sldId="264"/>
            <ac:inkMk id="57" creationId="{5574A412-2997-224A-8D2F-9AC5DFE9E8E6}"/>
          </ac:inkMkLst>
        </pc:inkChg>
        <pc:inkChg chg="add del">
          <ac:chgData name="Xie Tianxin" userId="cb554b5ae192637b" providerId="LiveId" clId="{52D96EB3-44D7-4843-8DC4-DF7A02D902B9}" dt="2018-12-08T12:51:42.107" v="1036"/>
          <ac:inkMkLst>
            <pc:docMk/>
            <pc:sldMk cId="3848204361" sldId="264"/>
            <ac:inkMk id="58" creationId="{BD3C7058-7DA0-A740-8E16-B71CC73153E3}"/>
          </ac:inkMkLst>
        </pc:inkChg>
        <pc:inkChg chg="add del reco">
          <ac:chgData name="Xie Tianxin" userId="cb554b5ae192637b" providerId="LiveId" clId="{52D96EB3-44D7-4843-8DC4-DF7A02D902B9}" dt="2018-12-08T12:57:02.659" v="1402"/>
          <ac:inkMkLst>
            <pc:docMk/>
            <pc:sldMk cId="3848204361" sldId="264"/>
            <ac:inkMk id="59" creationId="{C59C18A0-A7AB-8246-9046-DEA5D9EDC7D1}"/>
          </ac:inkMkLst>
        </pc:inkChg>
        <pc:inkChg chg="add del">
          <ac:chgData name="Xie Tianxin" userId="cb554b5ae192637b" providerId="LiveId" clId="{52D96EB3-44D7-4843-8DC4-DF7A02D902B9}" dt="2018-12-08T12:52:02.941" v="1043"/>
          <ac:inkMkLst>
            <pc:docMk/>
            <pc:sldMk cId="3848204361" sldId="264"/>
            <ac:inkMk id="61" creationId="{EFBBC1A5-3D69-304E-B66A-868A448922E3}"/>
          </ac:inkMkLst>
        </pc:inkChg>
        <pc:inkChg chg="add del">
          <ac:chgData name="Xie Tianxin" userId="cb554b5ae192637b" providerId="LiveId" clId="{52D96EB3-44D7-4843-8DC4-DF7A02D902B9}" dt="2018-12-08T12:52:02.941" v="1043"/>
          <ac:inkMkLst>
            <pc:docMk/>
            <pc:sldMk cId="3848204361" sldId="264"/>
            <ac:inkMk id="62" creationId="{B3BF644D-0802-8943-9114-62DB1ADF58C0}"/>
          </ac:inkMkLst>
        </pc:inkChg>
        <pc:inkChg chg="add del">
          <ac:chgData name="Xie Tianxin" userId="cb554b5ae192637b" providerId="LiveId" clId="{52D96EB3-44D7-4843-8DC4-DF7A02D902B9}" dt="2018-12-08T12:52:02.941" v="1043"/>
          <ac:inkMkLst>
            <pc:docMk/>
            <pc:sldMk cId="3848204361" sldId="264"/>
            <ac:inkMk id="63" creationId="{EC63A15F-3378-144C-82BA-8556FB3242B5}"/>
          </ac:inkMkLst>
        </pc:inkChg>
        <pc:inkChg chg="add del">
          <ac:chgData name="Xie Tianxin" userId="cb554b5ae192637b" providerId="LiveId" clId="{52D96EB3-44D7-4843-8DC4-DF7A02D902B9}" dt="2018-12-08T12:52:02.941" v="1043"/>
          <ac:inkMkLst>
            <pc:docMk/>
            <pc:sldMk cId="3848204361" sldId="264"/>
            <ac:inkMk id="64" creationId="{EA33FF90-74D0-F949-9BCF-400193779466}"/>
          </ac:inkMkLst>
        </pc:inkChg>
        <pc:inkChg chg="add del">
          <ac:chgData name="Xie Tianxin" userId="cb554b5ae192637b" providerId="LiveId" clId="{52D96EB3-44D7-4843-8DC4-DF7A02D902B9}" dt="2018-12-08T12:52:02.941" v="1043"/>
          <ac:inkMkLst>
            <pc:docMk/>
            <pc:sldMk cId="3848204361" sldId="264"/>
            <ac:inkMk id="65" creationId="{A9E1D472-624E-E241-B530-03DACD0A0E62}"/>
          </ac:inkMkLst>
        </pc:inkChg>
        <pc:inkChg chg="add del reco">
          <ac:chgData name="Xie Tianxin" userId="cb554b5ae192637b" providerId="LiveId" clId="{52D96EB3-44D7-4843-8DC4-DF7A02D902B9}" dt="2018-12-08T12:52:05.146" v="1045"/>
          <ac:inkMkLst>
            <pc:docMk/>
            <pc:sldMk cId="3848204361" sldId="264"/>
            <ac:inkMk id="66" creationId="{485FA9CD-53E0-CE4A-86CF-B94479ED80FC}"/>
          </ac:inkMkLst>
        </pc:inkChg>
        <pc:inkChg chg="add del">
          <ac:chgData name="Xie Tianxin" userId="cb554b5ae192637b" providerId="LiveId" clId="{52D96EB3-44D7-4843-8DC4-DF7A02D902B9}" dt="2018-12-08T12:52:05.146" v="1045"/>
          <ac:inkMkLst>
            <pc:docMk/>
            <pc:sldMk cId="3848204361" sldId="264"/>
            <ac:inkMk id="68" creationId="{B76442E9-D4F7-6C41-B850-33ECF51A2BC3}"/>
          </ac:inkMkLst>
        </pc:inkChg>
        <pc:inkChg chg="add del reco">
          <ac:chgData name="Xie Tianxin" userId="cb554b5ae192637b" providerId="LiveId" clId="{52D96EB3-44D7-4843-8DC4-DF7A02D902B9}" dt="2018-12-08T12:52:10.381" v="1049"/>
          <ac:inkMkLst>
            <pc:docMk/>
            <pc:sldMk cId="3848204361" sldId="264"/>
            <ac:inkMk id="69" creationId="{46EFFD74-686F-F34E-9ADC-B4CD29C277EE}"/>
          </ac:inkMkLst>
        </pc:inkChg>
        <pc:inkChg chg="add del">
          <ac:chgData name="Xie Tianxin" userId="cb554b5ae192637b" providerId="LiveId" clId="{52D96EB3-44D7-4843-8DC4-DF7A02D902B9}" dt="2018-12-08T12:52:10.381" v="1049"/>
          <ac:inkMkLst>
            <pc:docMk/>
            <pc:sldMk cId="3848204361" sldId="264"/>
            <ac:inkMk id="71" creationId="{E9D0CD7A-16E1-BC40-BD00-61D5FDC6392A}"/>
          </ac:inkMkLst>
        </pc:inkChg>
        <pc:inkChg chg="add del">
          <ac:chgData name="Xie Tianxin" userId="cb554b5ae192637b" providerId="LiveId" clId="{52D96EB3-44D7-4843-8DC4-DF7A02D902B9}" dt="2018-12-08T12:52:10.381" v="1049"/>
          <ac:inkMkLst>
            <pc:docMk/>
            <pc:sldMk cId="3848204361" sldId="264"/>
            <ac:inkMk id="72" creationId="{EBA2BF30-B01D-2146-991F-09463353A49D}"/>
          </ac:inkMkLst>
        </pc:inkChg>
        <pc:inkChg chg="add del reco">
          <ac:chgData name="Xie Tianxin" userId="cb554b5ae192637b" providerId="LiveId" clId="{52D96EB3-44D7-4843-8DC4-DF7A02D902B9}" dt="2018-12-08T12:52:13.792" v="1058"/>
          <ac:inkMkLst>
            <pc:docMk/>
            <pc:sldMk cId="3848204361" sldId="264"/>
            <ac:inkMk id="73" creationId="{2F26D91D-FFE5-C048-8FC2-767E401B663A}"/>
          </ac:inkMkLst>
        </pc:inkChg>
        <pc:inkChg chg="add del">
          <ac:chgData name="Xie Tianxin" userId="cb554b5ae192637b" providerId="LiveId" clId="{52D96EB3-44D7-4843-8DC4-DF7A02D902B9}" dt="2018-12-08T12:52:13.792" v="1058"/>
          <ac:inkMkLst>
            <pc:docMk/>
            <pc:sldMk cId="3848204361" sldId="264"/>
            <ac:inkMk id="75" creationId="{0BE97C72-7189-3A4F-8915-9375F54695B5}"/>
          </ac:inkMkLst>
        </pc:inkChg>
        <pc:inkChg chg="add del">
          <ac:chgData name="Xie Tianxin" userId="cb554b5ae192637b" providerId="LiveId" clId="{52D96EB3-44D7-4843-8DC4-DF7A02D902B9}" dt="2018-12-08T12:52:13.792" v="1058"/>
          <ac:inkMkLst>
            <pc:docMk/>
            <pc:sldMk cId="3848204361" sldId="264"/>
            <ac:inkMk id="76" creationId="{E78CD074-3584-E645-9C5B-6FFF7FB85A8A}"/>
          </ac:inkMkLst>
        </pc:inkChg>
        <pc:inkChg chg="add del">
          <ac:chgData name="Xie Tianxin" userId="cb554b5ae192637b" providerId="LiveId" clId="{52D96EB3-44D7-4843-8DC4-DF7A02D902B9}" dt="2018-12-08T12:52:13.792" v="1058"/>
          <ac:inkMkLst>
            <pc:docMk/>
            <pc:sldMk cId="3848204361" sldId="264"/>
            <ac:inkMk id="77" creationId="{ABDFB712-BBE5-F24D-B9E4-B3C0EA6A85E3}"/>
          </ac:inkMkLst>
        </pc:inkChg>
        <pc:inkChg chg="add del">
          <ac:chgData name="Xie Tianxin" userId="cb554b5ae192637b" providerId="LiveId" clId="{52D96EB3-44D7-4843-8DC4-DF7A02D902B9}" dt="2018-12-08T12:52:13.792" v="1058"/>
          <ac:inkMkLst>
            <pc:docMk/>
            <pc:sldMk cId="3848204361" sldId="264"/>
            <ac:inkMk id="78" creationId="{7A03ED1C-F578-2644-8988-071880BA9578}"/>
          </ac:inkMkLst>
        </pc:inkChg>
        <pc:inkChg chg="add del">
          <ac:chgData name="Xie Tianxin" userId="cb554b5ae192637b" providerId="LiveId" clId="{52D96EB3-44D7-4843-8DC4-DF7A02D902B9}" dt="2018-12-08T12:52:13.792" v="1058"/>
          <ac:inkMkLst>
            <pc:docMk/>
            <pc:sldMk cId="3848204361" sldId="264"/>
            <ac:inkMk id="79" creationId="{6BFE402C-24AB-7B40-AD5C-5068E13E3CF9}"/>
          </ac:inkMkLst>
        </pc:inkChg>
        <pc:inkChg chg="add del">
          <ac:chgData name="Xie Tianxin" userId="cb554b5ae192637b" providerId="LiveId" clId="{52D96EB3-44D7-4843-8DC4-DF7A02D902B9}" dt="2018-12-08T12:52:13.792" v="1058"/>
          <ac:inkMkLst>
            <pc:docMk/>
            <pc:sldMk cId="3848204361" sldId="264"/>
            <ac:inkMk id="80" creationId="{B0E883E3-1FE5-2145-ACD2-604FA8D0CF0D}"/>
          </ac:inkMkLst>
        </pc:inkChg>
        <pc:inkChg chg="add del">
          <ac:chgData name="Xie Tianxin" userId="cb554b5ae192637b" providerId="LiveId" clId="{52D96EB3-44D7-4843-8DC4-DF7A02D902B9}" dt="2018-12-08T12:52:13.792" v="1058"/>
          <ac:inkMkLst>
            <pc:docMk/>
            <pc:sldMk cId="3848204361" sldId="264"/>
            <ac:inkMk id="81" creationId="{F908C514-B67A-844A-9EBD-F608085F6211}"/>
          </ac:inkMkLst>
        </pc:inkChg>
        <pc:inkChg chg="add del reco">
          <ac:chgData name="Xie Tianxin" userId="cb554b5ae192637b" providerId="LiveId" clId="{52D96EB3-44D7-4843-8DC4-DF7A02D902B9}" dt="2018-12-08T12:52:18.500" v="1061"/>
          <ac:inkMkLst>
            <pc:docMk/>
            <pc:sldMk cId="3848204361" sldId="264"/>
            <ac:inkMk id="82" creationId="{764B92BF-DCCB-8440-BB3D-B3D130EA99EF}"/>
          </ac:inkMkLst>
        </pc:inkChg>
        <pc:inkChg chg="add del">
          <ac:chgData name="Xie Tianxin" userId="cb554b5ae192637b" providerId="LiveId" clId="{52D96EB3-44D7-4843-8DC4-DF7A02D902B9}" dt="2018-12-08T12:52:18.500" v="1061"/>
          <ac:inkMkLst>
            <pc:docMk/>
            <pc:sldMk cId="3848204361" sldId="264"/>
            <ac:inkMk id="84" creationId="{B3D7D696-9989-2F43-923E-6B7B7769127A}"/>
          </ac:inkMkLst>
        </pc:inkChg>
        <pc:inkChg chg="add del reco">
          <ac:chgData name="Xie Tianxin" userId="cb554b5ae192637b" providerId="LiveId" clId="{52D96EB3-44D7-4843-8DC4-DF7A02D902B9}" dt="2018-12-08T12:52:20.074" v="1064"/>
          <ac:inkMkLst>
            <pc:docMk/>
            <pc:sldMk cId="3848204361" sldId="264"/>
            <ac:inkMk id="85" creationId="{9C8DE28F-31D3-B448-8180-AE2D935E5F05}"/>
          </ac:inkMkLst>
        </pc:inkChg>
        <pc:inkChg chg="add del">
          <ac:chgData name="Xie Tianxin" userId="cb554b5ae192637b" providerId="LiveId" clId="{52D96EB3-44D7-4843-8DC4-DF7A02D902B9}" dt="2018-12-08T12:52:20.074" v="1064"/>
          <ac:inkMkLst>
            <pc:docMk/>
            <pc:sldMk cId="3848204361" sldId="264"/>
            <ac:inkMk id="87" creationId="{FC3A642B-6CA3-8B4D-B55F-E51ED0A584BE}"/>
          </ac:inkMkLst>
        </pc:inkChg>
        <pc:inkChg chg="add del reco">
          <ac:chgData name="Xie Tianxin" userId="cb554b5ae192637b" providerId="LiveId" clId="{52D96EB3-44D7-4843-8DC4-DF7A02D902B9}" dt="2018-12-08T12:52:23" v="1072"/>
          <ac:inkMkLst>
            <pc:docMk/>
            <pc:sldMk cId="3848204361" sldId="264"/>
            <ac:inkMk id="88" creationId="{B41A4ED3-EBFE-2348-9090-196DC1BD09B3}"/>
          </ac:inkMkLst>
        </pc:inkChg>
        <pc:inkChg chg="add del">
          <ac:chgData name="Xie Tianxin" userId="cb554b5ae192637b" providerId="LiveId" clId="{52D96EB3-44D7-4843-8DC4-DF7A02D902B9}" dt="2018-12-08T12:52:23" v="1072"/>
          <ac:inkMkLst>
            <pc:docMk/>
            <pc:sldMk cId="3848204361" sldId="264"/>
            <ac:inkMk id="90" creationId="{26AE5837-D05B-B548-AE7C-34313C455ED9}"/>
          </ac:inkMkLst>
        </pc:inkChg>
        <pc:inkChg chg="add del">
          <ac:chgData name="Xie Tianxin" userId="cb554b5ae192637b" providerId="LiveId" clId="{52D96EB3-44D7-4843-8DC4-DF7A02D902B9}" dt="2018-12-08T12:52:23" v="1072"/>
          <ac:inkMkLst>
            <pc:docMk/>
            <pc:sldMk cId="3848204361" sldId="264"/>
            <ac:inkMk id="91" creationId="{61A44403-C1BC-A34F-BDC0-1383F2DA4F5A}"/>
          </ac:inkMkLst>
        </pc:inkChg>
        <pc:inkChg chg="add del">
          <ac:chgData name="Xie Tianxin" userId="cb554b5ae192637b" providerId="LiveId" clId="{52D96EB3-44D7-4843-8DC4-DF7A02D902B9}" dt="2018-12-08T12:52:23" v="1072"/>
          <ac:inkMkLst>
            <pc:docMk/>
            <pc:sldMk cId="3848204361" sldId="264"/>
            <ac:inkMk id="92" creationId="{E94F5AA2-E372-3C4B-88F7-AE49A45DFCB0}"/>
          </ac:inkMkLst>
        </pc:inkChg>
        <pc:inkChg chg="add del">
          <ac:chgData name="Xie Tianxin" userId="cb554b5ae192637b" providerId="LiveId" clId="{52D96EB3-44D7-4843-8DC4-DF7A02D902B9}" dt="2018-12-08T12:52:23" v="1072"/>
          <ac:inkMkLst>
            <pc:docMk/>
            <pc:sldMk cId="3848204361" sldId="264"/>
            <ac:inkMk id="93" creationId="{181F63ED-5588-3C4E-96DA-96D7C4A1F10D}"/>
          </ac:inkMkLst>
        </pc:inkChg>
        <pc:inkChg chg="add del">
          <ac:chgData name="Xie Tianxin" userId="cb554b5ae192637b" providerId="LiveId" clId="{52D96EB3-44D7-4843-8DC4-DF7A02D902B9}" dt="2018-12-08T12:52:23" v="1072"/>
          <ac:inkMkLst>
            <pc:docMk/>
            <pc:sldMk cId="3848204361" sldId="264"/>
            <ac:inkMk id="94" creationId="{58F2E1AF-2A4D-1045-BE2A-E7B3B3035EFA}"/>
          </ac:inkMkLst>
        </pc:inkChg>
        <pc:inkChg chg="add del">
          <ac:chgData name="Xie Tianxin" userId="cb554b5ae192637b" providerId="LiveId" clId="{52D96EB3-44D7-4843-8DC4-DF7A02D902B9}" dt="2018-12-08T12:52:23" v="1072"/>
          <ac:inkMkLst>
            <pc:docMk/>
            <pc:sldMk cId="3848204361" sldId="264"/>
            <ac:inkMk id="95" creationId="{D08B6715-A45E-4A49-A418-A86226AFD1BC}"/>
          </ac:inkMkLst>
        </pc:inkChg>
        <pc:inkChg chg="add del reco">
          <ac:chgData name="Xie Tianxin" userId="cb554b5ae192637b" providerId="LiveId" clId="{52D96EB3-44D7-4843-8DC4-DF7A02D902B9}" dt="2018-12-08T12:52:26.109" v="1075"/>
          <ac:inkMkLst>
            <pc:docMk/>
            <pc:sldMk cId="3848204361" sldId="264"/>
            <ac:inkMk id="96" creationId="{AB2998B7-2F41-C94B-A368-54BB4A04131D}"/>
          </ac:inkMkLst>
        </pc:inkChg>
        <pc:inkChg chg="add del">
          <ac:chgData name="Xie Tianxin" userId="cb554b5ae192637b" providerId="LiveId" clId="{52D96EB3-44D7-4843-8DC4-DF7A02D902B9}" dt="2018-12-08T12:52:26.109" v="1075"/>
          <ac:inkMkLst>
            <pc:docMk/>
            <pc:sldMk cId="3848204361" sldId="264"/>
            <ac:inkMk id="98" creationId="{E5F1EAAD-EB46-A14A-8114-C140E12C678D}"/>
          </ac:inkMkLst>
        </pc:inkChg>
        <pc:inkChg chg="add del reco">
          <ac:chgData name="Xie Tianxin" userId="cb554b5ae192637b" providerId="LiveId" clId="{52D96EB3-44D7-4843-8DC4-DF7A02D902B9}" dt="2018-12-08T12:52:27.202" v="1078"/>
          <ac:inkMkLst>
            <pc:docMk/>
            <pc:sldMk cId="3848204361" sldId="264"/>
            <ac:inkMk id="99" creationId="{CCDCC1DB-A2F1-A248-BF18-B9F374C368DD}"/>
          </ac:inkMkLst>
        </pc:inkChg>
        <pc:inkChg chg="add del">
          <ac:chgData name="Xie Tianxin" userId="cb554b5ae192637b" providerId="LiveId" clId="{52D96EB3-44D7-4843-8DC4-DF7A02D902B9}" dt="2018-12-08T12:52:27.202" v="1078"/>
          <ac:inkMkLst>
            <pc:docMk/>
            <pc:sldMk cId="3848204361" sldId="264"/>
            <ac:inkMk id="101" creationId="{28EE4C02-371F-7744-B6CD-234C3499B12A}"/>
          </ac:inkMkLst>
        </pc:inkChg>
        <pc:inkChg chg="add del">
          <ac:chgData name="Xie Tianxin" userId="cb554b5ae192637b" providerId="LiveId" clId="{52D96EB3-44D7-4843-8DC4-DF7A02D902B9}" dt="2018-12-08T12:52:27.202" v="1078"/>
          <ac:inkMkLst>
            <pc:docMk/>
            <pc:sldMk cId="3848204361" sldId="264"/>
            <ac:inkMk id="102" creationId="{DF795A0C-C01B-7F42-97A1-78FC41850A40}"/>
          </ac:inkMkLst>
        </pc:inkChg>
        <pc:inkChg chg="add del reco">
          <ac:chgData name="Xie Tianxin" userId="cb554b5ae192637b" providerId="LiveId" clId="{52D96EB3-44D7-4843-8DC4-DF7A02D902B9}" dt="2018-12-08T12:52:29.875" v="1085"/>
          <ac:inkMkLst>
            <pc:docMk/>
            <pc:sldMk cId="3848204361" sldId="264"/>
            <ac:inkMk id="103" creationId="{07CC6BE9-CF34-1348-9656-91CE0DB768A4}"/>
          </ac:inkMkLst>
        </pc:inkChg>
        <pc:inkChg chg="add del">
          <ac:chgData name="Xie Tianxin" userId="cb554b5ae192637b" providerId="LiveId" clId="{52D96EB3-44D7-4843-8DC4-DF7A02D902B9}" dt="2018-12-08T12:52:29.875" v="1085"/>
          <ac:inkMkLst>
            <pc:docMk/>
            <pc:sldMk cId="3848204361" sldId="264"/>
            <ac:inkMk id="105" creationId="{70EFDBB4-2F77-504C-BA9B-EC42D0785314}"/>
          </ac:inkMkLst>
        </pc:inkChg>
        <pc:inkChg chg="add del">
          <ac:chgData name="Xie Tianxin" userId="cb554b5ae192637b" providerId="LiveId" clId="{52D96EB3-44D7-4843-8DC4-DF7A02D902B9}" dt="2018-12-08T12:52:29.875" v="1085"/>
          <ac:inkMkLst>
            <pc:docMk/>
            <pc:sldMk cId="3848204361" sldId="264"/>
            <ac:inkMk id="106" creationId="{EB0A272A-7057-084E-89D9-BECDCE2330FB}"/>
          </ac:inkMkLst>
        </pc:inkChg>
        <pc:inkChg chg="add del">
          <ac:chgData name="Xie Tianxin" userId="cb554b5ae192637b" providerId="LiveId" clId="{52D96EB3-44D7-4843-8DC4-DF7A02D902B9}" dt="2018-12-08T12:52:29.875" v="1085"/>
          <ac:inkMkLst>
            <pc:docMk/>
            <pc:sldMk cId="3848204361" sldId="264"/>
            <ac:inkMk id="107" creationId="{4404A9B8-E68A-864D-A1CD-F1FE35AF1266}"/>
          </ac:inkMkLst>
        </pc:inkChg>
        <pc:inkChg chg="add del">
          <ac:chgData name="Xie Tianxin" userId="cb554b5ae192637b" providerId="LiveId" clId="{52D96EB3-44D7-4843-8DC4-DF7A02D902B9}" dt="2018-12-08T12:52:29.875" v="1085"/>
          <ac:inkMkLst>
            <pc:docMk/>
            <pc:sldMk cId="3848204361" sldId="264"/>
            <ac:inkMk id="108" creationId="{566AF8A7-0C7E-B940-B239-AD930EC448ED}"/>
          </ac:inkMkLst>
        </pc:inkChg>
        <pc:inkChg chg="add del">
          <ac:chgData name="Xie Tianxin" userId="cb554b5ae192637b" providerId="LiveId" clId="{52D96EB3-44D7-4843-8DC4-DF7A02D902B9}" dt="2018-12-08T12:52:29.875" v="1085"/>
          <ac:inkMkLst>
            <pc:docMk/>
            <pc:sldMk cId="3848204361" sldId="264"/>
            <ac:inkMk id="109" creationId="{EE717D3D-91B6-F742-86F7-38CD5BBD4053}"/>
          </ac:inkMkLst>
        </pc:inkChg>
        <pc:inkChg chg="add del">
          <ac:chgData name="Xie Tianxin" userId="cb554b5ae192637b" providerId="LiveId" clId="{52D96EB3-44D7-4843-8DC4-DF7A02D902B9}" dt="2018-12-08T12:52:29.875" v="1085"/>
          <ac:inkMkLst>
            <pc:docMk/>
            <pc:sldMk cId="3848204361" sldId="264"/>
            <ac:inkMk id="110" creationId="{623BE0F8-6E19-544B-8577-ED2DF8A61AE1}"/>
          </ac:inkMkLst>
        </pc:inkChg>
        <pc:inkChg chg="add del reco">
          <ac:chgData name="Xie Tianxin" userId="cb554b5ae192637b" providerId="LiveId" clId="{52D96EB3-44D7-4843-8DC4-DF7A02D902B9}" dt="2018-12-08T12:52:37.894" v="1096"/>
          <ac:inkMkLst>
            <pc:docMk/>
            <pc:sldMk cId="3848204361" sldId="264"/>
            <ac:inkMk id="111" creationId="{BBAD7D49-E2E3-4841-9642-999658F47A40}"/>
          </ac:inkMkLst>
        </pc:inkChg>
        <pc:inkChg chg="add del">
          <ac:chgData name="Xie Tianxin" userId="cb554b5ae192637b" providerId="LiveId" clId="{52D96EB3-44D7-4843-8DC4-DF7A02D902B9}" dt="2018-12-08T12:52:37.894" v="1096"/>
          <ac:inkMkLst>
            <pc:docMk/>
            <pc:sldMk cId="3848204361" sldId="264"/>
            <ac:inkMk id="113" creationId="{6A17D673-3B25-F443-B298-C53159D4AD9B}"/>
          </ac:inkMkLst>
        </pc:inkChg>
        <pc:inkChg chg="add del">
          <ac:chgData name="Xie Tianxin" userId="cb554b5ae192637b" providerId="LiveId" clId="{52D96EB3-44D7-4843-8DC4-DF7A02D902B9}" dt="2018-12-08T12:52:37.894" v="1096"/>
          <ac:inkMkLst>
            <pc:docMk/>
            <pc:sldMk cId="3848204361" sldId="264"/>
            <ac:inkMk id="114" creationId="{582042E6-C0EC-BD44-A2D9-897AA3DB1052}"/>
          </ac:inkMkLst>
        </pc:inkChg>
        <pc:inkChg chg="add del">
          <ac:chgData name="Xie Tianxin" userId="cb554b5ae192637b" providerId="LiveId" clId="{52D96EB3-44D7-4843-8DC4-DF7A02D902B9}" dt="2018-12-08T12:52:37.894" v="1096"/>
          <ac:inkMkLst>
            <pc:docMk/>
            <pc:sldMk cId="3848204361" sldId="264"/>
            <ac:inkMk id="115" creationId="{85C25857-2DE9-084B-A285-31029CEF1532}"/>
          </ac:inkMkLst>
        </pc:inkChg>
        <pc:inkChg chg="add del">
          <ac:chgData name="Xie Tianxin" userId="cb554b5ae192637b" providerId="LiveId" clId="{52D96EB3-44D7-4843-8DC4-DF7A02D902B9}" dt="2018-12-08T12:52:37.894" v="1096"/>
          <ac:inkMkLst>
            <pc:docMk/>
            <pc:sldMk cId="3848204361" sldId="264"/>
            <ac:inkMk id="116" creationId="{FD4D9427-0E8C-9A40-BE93-0E7807648DC8}"/>
          </ac:inkMkLst>
        </pc:inkChg>
        <pc:inkChg chg="add del">
          <ac:chgData name="Xie Tianxin" userId="cb554b5ae192637b" providerId="LiveId" clId="{52D96EB3-44D7-4843-8DC4-DF7A02D902B9}" dt="2018-12-08T12:52:37.894" v="1096"/>
          <ac:inkMkLst>
            <pc:docMk/>
            <pc:sldMk cId="3848204361" sldId="264"/>
            <ac:inkMk id="117" creationId="{D98CF33E-7E32-9244-A6F3-E0EB0E45B62F}"/>
          </ac:inkMkLst>
        </pc:inkChg>
        <pc:inkChg chg="add del">
          <ac:chgData name="Xie Tianxin" userId="cb554b5ae192637b" providerId="LiveId" clId="{52D96EB3-44D7-4843-8DC4-DF7A02D902B9}" dt="2018-12-08T12:52:37.894" v="1096"/>
          <ac:inkMkLst>
            <pc:docMk/>
            <pc:sldMk cId="3848204361" sldId="264"/>
            <ac:inkMk id="118" creationId="{C7C72F0B-BA19-404A-BFEA-31BD20D5107C}"/>
          </ac:inkMkLst>
        </pc:inkChg>
        <pc:inkChg chg="add del">
          <ac:chgData name="Xie Tianxin" userId="cb554b5ae192637b" providerId="LiveId" clId="{52D96EB3-44D7-4843-8DC4-DF7A02D902B9}" dt="2018-12-08T12:52:37.894" v="1096"/>
          <ac:inkMkLst>
            <pc:docMk/>
            <pc:sldMk cId="3848204361" sldId="264"/>
            <ac:inkMk id="119" creationId="{C887BEF9-A845-6F47-834B-F9ACECBAB619}"/>
          </ac:inkMkLst>
        </pc:inkChg>
        <pc:inkChg chg="add del">
          <ac:chgData name="Xie Tianxin" userId="cb554b5ae192637b" providerId="LiveId" clId="{52D96EB3-44D7-4843-8DC4-DF7A02D902B9}" dt="2018-12-08T12:52:37.894" v="1096"/>
          <ac:inkMkLst>
            <pc:docMk/>
            <pc:sldMk cId="3848204361" sldId="264"/>
            <ac:inkMk id="120" creationId="{86069D32-C019-0A42-A1FA-EFC55F7F12A1}"/>
          </ac:inkMkLst>
        </pc:inkChg>
        <pc:inkChg chg="add del">
          <ac:chgData name="Xie Tianxin" userId="cb554b5ae192637b" providerId="LiveId" clId="{52D96EB3-44D7-4843-8DC4-DF7A02D902B9}" dt="2018-12-08T12:52:37.894" v="1096"/>
          <ac:inkMkLst>
            <pc:docMk/>
            <pc:sldMk cId="3848204361" sldId="264"/>
            <ac:inkMk id="121" creationId="{CE47AFAA-80DD-704C-B722-A1C7F49479A4}"/>
          </ac:inkMkLst>
        </pc:inkChg>
        <pc:inkChg chg="add del reco">
          <ac:chgData name="Xie Tianxin" userId="cb554b5ae192637b" providerId="LiveId" clId="{52D96EB3-44D7-4843-8DC4-DF7A02D902B9}" dt="2018-12-08T12:52:41.353" v="1099"/>
          <ac:inkMkLst>
            <pc:docMk/>
            <pc:sldMk cId="3848204361" sldId="264"/>
            <ac:inkMk id="122" creationId="{B070C998-8F45-BD46-9C83-DA49189E2543}"/>
          </ac:inkMkLst>
        </pc:inkChg>
        <pc:inkChg chg="add del">
          <ac:chgData name="Xie Tianxin" userId="cb554b5ae192637b" providerId="LiveId" clId="{52D96EB3-44D7-4843-8DC4-DF7A02D902B9}" dt="2018-12-08T12:52:41.353" v="1099"/>
          <ac:inkMkLst>
            <pc:docMk/>
            <pc:sldMk cId="3848204361" sldId="264"/>
            <ac:inkMk id="124" creationId="{AE518428-B83F-7944-A188-6C3C55975792}"/>
          </ac:inkMkLst>
        </pc:inkChg>
        <pc:inkChg chg="add del reco">
          <ac:chgData name="Xie Tianxin" userId="cb554b5ae192637b" providerId="LiveId" clId="{52D96EB3-44D7-4843-8DC4-DF7A02D902B9}" dt="2018-12-08T12:52:43.613" v="1103"/>
          <ac:inkMkLst>
            <pc:docMk/>
            <pc:sldMk cId="3848204361" sldId="264"/>
            <ac:inkMk id="125" creationId="{C92EFCD4-7549-6141-9592-6F82A01AFAB8}"/>
          </ac:inkMkLst>
        </pc:inkChg>
        <pc:inkChg chg="add del">
          <ac:chgData name="Xie Tianxin" userId="cb554b5ae192637b" providerId="LiveId" clId="{52D96EB3-44D7-4843-8DC4-DF7A02D902B9}" dt="2018-12-08T12:52:43.613" v="1103"/>
          <ac:inkMkLst>
            <pc:docMk/>
            <pc:sldMk cId="3848204361" sldId="264"/>
            <ac:inkMk id="127" creationId="{F58B3F95-DB2E-A24E-B3C2-23B00BBDA3BA}"/>
          </ac:inkMkLst>
        </pc:inkChg>
        <pc:inkChg chg="add del">
          <ac:chgData name="Xie Tianxin" userId="cb554b5ae192637b" providerId="LiveId" clId="{52D96EB3-44D7-4843-8DC4-DF7A02D902B9}" dt="2018-12-08T12:52:43.613" v="1103"/>
          <ac:inkMkLst>
            <pc:docMk/>
            <pc:sldMk cId="3848204361" sldId="264"/>
            <ac:inkMk id="128" creationId="{16505DAC-B79B-0748-A2DE-2B4EFEDC3165}"/>
          </ac:inkMkLst>
        </pc:inkChg>
        <pc:inkChg chg="add del reco">
          <ac:chgData name="Xie Tianxin" userId="cb554b5ae192637b" providerId="LiveId" clId="{52D96EB3-44D7-4843-8DC4-DF7A02D902B9}" dt="2018-12-08T12:53:11.749" v="1132"/>
          <ac:inkMkLst>
            <pc:docMk/>
            <pc:sldMk cId="3848204361" sldId="264"/>
            <ac:inkMk id="129" creationId="{E3E2E449-36E4-A54E-AB5B-02AB35E0B65A}"/>
          </ac:inkMkLst>
        </pc:inkChg>
        <pc:inkChg chg="add del">
          <ac:chgData name="Xie Tianxin" userId="cb554b5ae192637b" providerId="LiveId" clId="{52D96EB3-44D7-4843-8DC4-DF7A02D902B9}" dt="2018-12-08T12:52:51.602" v="1107"/>
          <ac:inkMkLst>
            <pc:docMk/>
            <pc:sldMk cId="3848204361" sldId="264"/>
            <ac:inkMk id="131" creationId="{5D050850-BF10-9241-9CCA-6C5910982F87}"/>
          </ac:inkMkLst>
        </pc:inkChg>
        <pc:inkChg chg="add del">
          <ac:chgData name="Xie Tianxin" userId="cb554b5ae192637b" providerId="LiveId" clId="{52D96EB3-44D7-4843-8DC4-DF7A02D902B9}" dt="2018-12-08T12:52:51.602" v="1107"/>
          <ac:inkMkLst>
            <pc:docMk/>
            <pc:sldMk cId="3848204361" sldId="264"/>
            <ac:inkMk id="132" creationId="{60DA8266-6F1C-474B-995B-228BD7617FC2}"/>
          </ac:inkMkLst>
        </pc:inkChg>
        <pc:inkChg chg="add del reco">
          <ac:chgData name="Xie Tianxin" userId="cb554b5ae192637b" providerId="LiveId" clId="{52D96EB3-44D7-4843-8DC4-DF7A02D902B9}" dt="2018-12-08T12:52:53.258" v="1111"/>
          <ac:inkMkLst>
            <pc:docMk/>
            <pc:sldMk cId="3848204361" sldId="264"/>
            <ac:inkMk id="133" creationId="{6D964FEF-45E2-0742-A6B8-762ABA7F721B}"/>
          </ac:inkMkLst>
        </pc:inkChg>
        <pc:inkChg chg="add del">
          <ac:chgData name="Xie Tianxin" userId="cb554b5ae192637b" providerId="LiveId" clId="{52D96EB3-44D7-4843-8DC4-DF7A02D902B9}" dt="2018-12-08T12:52:53.258" v="1111"/>
          <ac:inkMkLst>
            <pc:docMk/>
            <pc:sldMk cId="3848204361" sldId="264"/>
            <ac:inkMk id="135" creationId="{8E6926F4-2261-FC46-AFAA-62A6A5017AD2}"/>
          </ac:inkMkLst>
        </pc:inkChg>
        <pc:inkChg chg="add del">
          <ac:chgData name="Xie Tianxin" userId="cb554b5ae192637b" providerId="LiveId" clId="{52D96EB3-44D7-4843-8DC4-DF7A02D902B9}" dt="2018-12-08T12:52:53.258" v="1111"/>
          <ac:inkMkLst>
            <pc:docMk/>
            <pc:sldMk cId="3848204361" sldId="264"/>
            <ac:inkMk id="136" creationId="{62CD74A1-5CB4-FE4D-8950-92043488A40A}"/>
          </ac:inkMkLst>
        </pc:inkChg>
        <pc:inkChg chg="add del reco">
          <ac:chgData name="Xie Tianxin" userId="cb554b5ae192637b" providerId="LiveId" clId="{52D96EB3-44D7-4843-8DC4-DF7A02D902B9}" dt="2018-12-08T12:52:56.420" v="1116"/>
          <ac:inkMkLst>
            <pc:docMk/>
            <pc:sldMk cId="3848204361" sldId="264"/>
            <ac:inkMk id="137" creationId="{E5CEAD23-2553-014D-B4DF-C35A137390C5}"/>
          </ac:inkMkLst>
        </pc:inkChg>
        <pc:inkChg chg="add del">
          <ac:chgData name="Xie Tianxin" userId="cb554b5ae192637b" providerId="LiveId" clId="{52D96EB3-44D7-4843-8DC4-DF7A02D902B9}" dt="2018-12-08T12:52:56.420" v="1116"/>
          <ac:inkMkLst>
            <pc:docMk/>
            <pc:sldMk cId="3848204361" sldId="264"/>
            <ac:inkMk id="139" creationId="{926BFA37-B6A6-8C45-9F69-5F82F5EF3B40}"/>
          </ac:inkMkLst>
        </pc:inkChg>
        <pc:inkChg chg="add del">
          <ac:chgData name="Xie Tianxin" userId="cb554b5ae192637b" providerId="LiveId" clId="{52D96EB3-44D7-4843-8DC4-DF7A02D902B9}" dt="2018-12-08T12:52:56.420" v="1116"/>
          <ac:inkMkLst>
            <pc:docMk/>
            <pc:sldMk cId="3848204361" sldId="264"/>
            <ac:inkMk id="140" creationId="{B70E7DEB-2311-114F-AC91-B103CF200449}"/>
          </ac:inkMkLst>
        </pc:inkChg>
        <pc:inkChg chg="add del">
          <ac:chgData name="Xie Tianxin" userId="cb554b5ae192637b" providerId="LiveId" clId="{52D96EB3-44D7-4843-8DC4-DF7A02D902B9}" dt="2018-12-08T12:52:56.420" v="1116"/>
          <ac:inkMkLst>
            <pc:docMk/>
            <pc:sldMk cId="3848204361" sldId="264"/>
            <ac:inkMk id="141" creationId="{2549D901-2B00-8D40-90C4-F070B5E1573A}"/>
          </ac:inkMkLst>
        </pc:inkChg>
        <pc:inkChg chg="add del reco">
          <ac:chgData name="Xie Tianxin" userId="cb554b5ae192637b" providerId="LiveId" clId="{52D96EB3-44D7-4843-8DC4-DF7A02D902B9}" dt="2018-12-08T12:52:58.907" v="1119"/>
          <ac:inkMkLst>
            <pc:docMk/>
            <pc:sldMk cId="3848204361" sldId="264"/>
            <ac:inkMk id="142" creationId="{79BA018E-C30A-994A-9182-D6656A5316B6}"/>
          </ac:inkMkLst>
        </pc:inkChg>
        <pc:inkChg chg="add del">
          <ac:chgData name="Xie Tianxin" userId="cb554b5ae192637b" providerId="LiveId" clId="{52D96EB3-44D7-4843-8DC4-DF7A02D902B9}" dt="2018-12-08T12:52:58.907" v="1119"/>
          <ac:inkMkLst>
            <pc:docMk/>
            <pc:sldMk cId="3848204361" sldId="264"/>
            <ac:inkMk id="144" creationId="{455189E9-7E38-1248-A0D4-1770D1D7F134}"/>
          </ac:inkMkLst>
        </pc:inkChg>
        <pc:inkChg chg="add del reco">
          <ac:chgData name="Xie Tianxin" userId="cb554b5ae192637b" providerId="LiveId" clId="{52D96EB3-44D7-4843-8DC4-DF7A02D902B9}" dt="2018-12-08T12:53:01.305" v="1124"/>
          <ac:inkMkLst>
            <pc:docMk/>
            <pc:sldMk cId="3848204361" sldId="264"/>
            <ac:inkMk id="145" creationId="{19E8E0FC-4D72-144A-BD4E-ACBD7F0B4769}"/>
          </ac:inkMkLst>
        </pc:inkChg>
        <pc:inkChg chg="add del">
          <ac:chgData name="Xie Tianxin" userId="cb554b5ae192637b" providerId="LiveId" clId="{52D96EB3-44D7-4843-8DC4-DF7A02D902B9}" dt="2018-12-08T12:53:01.305" v="1124"/>
          <ac:inkMkLst>
            <pc:docMk/>
            <pc:sldMk cId="3848204361" sldId="264"/>
            <ac:inkMk id="147" creationId="{02515A5B-D29A-DB4A-AE80-A3E7398BB59C}"/>
          </ac:inkMkLst>
        </pc:inkChg>
        <pc:inkChg chg="add del">
          <ac:chgData name="Xie Tianxin" userId="cb554b5ae192637b" providerId="LiveId" clId="{52D96EB3-44D7-4843-8DC4-DF7A02D902B9}" dt="2018-12-08T12:53:01.305" v="1124"/>
          <ac:inkMkLst>
            <pc:docMk/>
            <pc:sldMk cId="3848204361" sldId="264"/>
            <ac:inkMk id="148" creationId="{35D4913C-F18D-4E4C-AC99-07C496E08EC8}"/>
          </ac:inkMkLst>
        </pc:inkChg>
        <pc:inkChg chg="add del">
          <ac:chgData name="Xie Tianxin" userId="cb554b5ae192637b" providerId="LiveId" clId="{52D96EB3-44D7-4843-8DC4-DF7A02D902B9}" dt="2018-12-08T12:53:01.305" v="1124"/>
          <ac:inkMkLst>
            <pc:docMk/>
            <pc:sldMk cId="3848204361" sldId="264"/>
            <ac:inkMk id="149" creationId="{2E7E4F38-5FBA-5143-B942-63DE9FFE9CD7}"/>
          </ac:inkMkLst>
        </pc:inkChg>
        <pc:inkChg chg="add del reco">
          <ac:chgData name="Xie Tianxin" userId="cb554b5ae192637b" providerId="LiveId" clId="{52D96EB3-44D7-4843-8DC4-DF7A02D902B9}" dt="2018-12-08T12:53:05.215" v="1127"/>
          <ac:inkMkLst>
            <pc:docMk/>
            <pc:sldMk cId="3848204361" sldId="264"/>
            <ac:inkMk id="150" creationId="{D242D192-0DFB-8649-90CD-927C0FE078BA}"/>
          </ac:inkMkLst>
        </pc:inkChg>
        <pc:inkChg chg="add del">
          <ac:chgData name="Xie Tianxin" userId="cb554b5ae192637b" providerId="LiveId" clId="{52D96EB3-44D7-4843-8DC4-DF7A02D902B9}" dt="2018-12-08T12:53:05.215" v="1127"/>
          <ac:inkMkLst>
            <pc:docMk/>
            <pc:sldMk cId="3848204361" sldId="264"/>
            <ac:inkMk id="152" creationId="{75763882-4869-144D-896D-91158E6E3E0E}"/>
          </ac:inkMkLst>
        </pc:inkChg>
        <pc:inkChg chg="add del reco">
          <ac:chgData name="Xie Tianxin" userId="cb554b5ae192637b" providerId="LiveId" clId="{52D96EB3-44D7-4843-8DC4-DF7A02D902B9}" dt="2018-12-08T12:53:05.754" v="1129"/>
          <ac:inkMkLst>
            <pc:docMk/>
            <pc:sldMk cId="3848204361" sldId="264"/>
            <ac:inkMk id="153" creationId="{56E9319D-8B89-444C-ACD1-786F7713048B}"/>
          </ac:inkMkLst>
        </pc:inkChg>
        <pc:inkChg chg="add del">
          <ac:chgData name="Xie Tianxin" userId="cb554b5ae192637b" providerId="LiveId" clId="{52D96EB3-44D7-4843-8DC4-DF7A02D902B9}" dt="2018-12-08T12:53:05.754" v="1129"/>
          <ac:inkMkLst>
            <pc:docMk/>
            <pc:sldMk cId="3848204361" sldId="264"/>
            <ac:inkMk id="155" creationId="{216612CC-C7FB-504B-9AEB-7C0FD5A3ECF2}"/>
          </ac:inkMkLst>
        </pc:inkChg>
        <pc:inkChg chg="add del reco">
          <ac:chgData name="Xie Tianxin" userId="cb554b5ae192637b" providerId="LiveId" clId="{52D96EB3-44D7-4843-8DC4-DF7A02D902B9}" dt="2018-12-08T12:53:18.565" v="1137"/>
          <ac:inkMkLst>
            <pc:docMk/>
            <pc:sldMk cId="3848204361" sldId="264"/>
            <ac:inkMk id="156" creationId="{BB525C10-E1A9-3546-A89A-EBE1122EB64F}"/>
          </ac:inkMkLst>
        </pc:inkChg>
        <pc:inkChg chg="add del">
          <ac:chgData name="Xie Tianxin" userId="cb554b5ae192637b" providerId="LiveId" clId="{52D96EB3-44D7-4843-8DC4-DF7A02D902B9}" dt="2018-12-08T12:53:11.749" v="1132"/>
          <ac:inkMkLst>
            <pc:docMk/>
            <pc:sldMk cId="3848204361" sldId="264"/>
            <ac:inkMk id="158" creationId="{526BF2EE-04E2-C941-A720-FBEA36F13A8D}"/>
          </ac:inkMkLst>
        </pc:inkChg>
        <pc:inkChg chg="add del reco">
          <ac:chgData name="Xie Tianxin" userId="cb554b5ae192637b" providerId="LiveId" clId="{52D96EB3-44D7-4843-8DC4-DF7A02D902B9}" dt="2018-12-08T12:53:18.565" v="1137"/>
          <ac:inkMkLst>
            <pc:docMk/>
            <pc:sldMk cId="3848204361" sldId="264"/>
            <ac:inkMk id="159" creationId="{126038CE-3703-094F-8E95-AD7AE272D668}"/>
          </ac:inkMkLst>
        </pc:inkChg>
        <pc:inkChg chg="add del">
          <ac:chgData name="Xie Tianxin" userId="cb554b5ae192637b" providerId="LiveId" clId="{52D96EB3-44D7-4843-8DC4-DF7A02D902B9}" dt="2018-12-08T12:53:18.565" v="1137"/>
          <ac:inkMkLst>
            <pc:docMk/>
            <pc:sldMk cId="3848204361" sldId="264"/>
            <ac:inkMk id="161" creationId="{3462AF07-BD9E-F649-A45A-F1BEC1FE0A42}"/>
          </ac:inkMkLst>
        </pc:inkChg>
        <pc:inkChg chg="add del">
          <ac:chgData name="Xie Tianxin" userId="cb554b5ae192637b" providerId="LiveId" clId="{52D96EB3-44D7-4843-8DC4-DF7A02D902B9}" dt="2018-12-08T12:53:18.565" v="1137"/>
          <ac:inkMkLst>
            <pc:docMk/>
            <pc:sldMk cId="3848204361" sldId="264"/>
            <ac:inkMk id="162" creationId="{DCC0AD86-4D66-364F-9A9C-940D973132CE}"/>
          </ac:inkMkLst>
        </pc:inkChg>
        <pc:inkChg chg="add del">
          <ac:chgData name="Xie Tianxin" userId="cb554b5ae192637b" providerId="LiveId" clId="{52D96EB3-44D7-4843-8DC4-DF7A02D902B9}" dt="2018-12-08T12:53:18.565" v="1137"/>
          <ac:inkMkLst>
            <pc:docMk/>
            <pc:sldMk cId="3848204361" sldId="264"/>
            <ac:inkMk id="163" creationId="{4557D0AA-8663-A347-8203-7DD8C8B45E9A}"/>
          </ac:inkMkLst>
        </pc:inkChg>
        <pc:inkChg chg="add del reco">
          <ac:chgData name="Xie Tianxin" userId="cb554b5ae192637b" providerId="LiveId" clId="{52D96EB3-44D7-4843-8DC4-DF7A02D902B9}" dt="2018-12-08T12:53:20.199" v="1140"/>
          <ac:inkMkLst>
            <pc:docMk/>
            <pc:sldMk cId="3848204361" sldId="264"/>
            <ac:inkMk id="164" creationId="{DEC5FB9F-9997-D140-BB2C-98FC4D9682A3}"/>
          </ac:inkMkLst>
        </pc:inkChg>
        <pc:inkChg chg="add del">
          <ac:chgData name="Xie Tianxin" userId="cb554b5ae192637b" providerId="LiveId" clId="{52D96EB3-44D7-4843-8DC4-DF7A02D902B9}" dt="2018-12-08T12:53:20.199" v="1140"/>
          <ac:inkMkLst>
            <pc:docMk/>
            <pc:sldMk cId="3848204361" sldId="264"/>
            <ac:inkMk id="166" creationId="{9E582593-7AE1-B344-9C8A-11CC61A50BA8}"/>
          </ac:inkMkLst>
        </pc:inkChg>
        <pc:inkChg chg="add del">
          <ac:chgData name="Xie Tianxin" userId="cb554b5ae192637b" providerId="LiveId" clId="{52D96EB3-44D7-4843-8DC4-DF7A02D902B9}" dt="2018-12-08T12:53:20.199" v="1140"/>
          <ac:inkMkLst>
            <pc:docMk/>
            <pc:sldMk cId="3848204361" sldId="264"/>
            <ac:inkMk id="167" creationId="{1C961865-D5C1-3444-896D-AE65ECD71B4C}"/>
          </ac:inkMkLst>
        </pc:inkChg>
        <pc:inkChg chg="add del mod reco modStrokes">
          <ac:chgData name="Xie Tianxin" userId="cb554b5ae192637b" providerId="LiveId" clId="{52D96EB3-44D7-4843-8DC4-DF7A02D902B9}" dt="2018-12-08T12:53:32.935" v="1144"/>
          <ac:inkMkLst>
            <pc:docMk/>
            <pc:sldMk cId="3848204361" sldId="264"/>
            <ac:inkMk id="168" creationId="{542D3143-93D2-534C-AF21-34C598DB0E80}"/>
          </ac:inkMkLst>
        </pc:inkChg>
        <pc:inkChg chg="add del">
          <ac:chgData name="Xie Tianxin" userId="cb554b5ae192637b" providerId="LiveId" clId="{52D96EB3-44D7-4843-8DC4-DF7A02D902B9}" dt="2018-12-08T12:53:32.935" v="1144"/>
          <ac:inkMkLst>
            <pc:docMk/>
            <pc:sldMk cId="3848204361" sldId="264"/>
            <ac:inkMk id="170" creationId="{C8E4EC00-A269-1947-87F1-0ABFBCA29CE6}"/>
          </ac:inkMkLst>
        </pc:inkChg>
        <pc:inkChg chg="add del reco">
          <ac:chgData name="Xie Tianxin" userId="cb554b5ae192637b" providerId="LiveId" clId="{52D96EB3-44D7-4843-8DC4-DF7A02D902B9}" dt="2018-12-08T12:53:39.981" v="1157"/>
          <ac:inkMkLst>
            <pc:docMk/>
            <pc:sldMk cId="3848204361" sldId="264"/>
            <ac:inkMk id="171" creationId="{82D86ADD-1829-0D46-8D34-1B647684F7CC}"/>
          </ac:inkMkLst>
        </pc:inkChg>
        <pc:inkChg chg="add del">
          <ac:chgData name="Xie Tianxin" userId="cb554b5ae192637b" providerId="LiveId" clId="{52D96EB3-44D7-4843-8DC4-DF7A02D902B9}" dt="2018-12-08T12:53:39.981" v="1157"/>
          <ac:inkMkLst>
            <pc:docMk/>
            <pc:sldMk cId="3848204361" sldId="264"/>
            <ac:inkMk id="173" creationId="{4FD3C5FB-7A49-294C-9856-6012CEC181E3}"/>
          </ac:inkMkLst>
        </pc:inkChg>
        <pc:inkChg chg="add del">
          <ac:chgData name="Xie Tianxin" userId="cb554b5ae192637b" providerId="LiveId" clId="{52D96EB3-44D7-4843-8DC4-DF7A02D902B9}" dt="2018-12-08T12:53:39.981" v="1157"/>
          <ac:inkMkLst>
            <pc:docMk/>
            <pc:sldMk cId="3848204361" sldId="264"/>
            <ac:inkMk id="174" creationId="{2A901440-6EBC-6342-BCE6-6D7961369855}"/>
          </ac:inkMkLst>
        </pc:inkChg>
        <pc:inkChg chg="add del">
          <ac:chgData name="Xie Tianxin" userId="cb554b5ae192637b" providerId="LiveId" clId="{52D96EB3-44D7-4843-8DC4-DF7A02D902B9}" dt="2018-12-08T12:53:39.981" v="1157"/>
          <ac:inkMkLst>
            <pc:docMk/>
            <pc:sldMk cId="3848204361" sldId="264"/>
            <ac:inkMk id="175" creationId="{F2A5BF60-2C8F-EC44-BBCA-A11A220BBA69}"/>
          </ac:inkMkLst>
        </pc:inkChg>
        <pc:inkChg chg="add del">
          <ac:chgData name="Xie Tianxin" userId="cb554b5ae192637b" providerId="LiveId" clId="{52D96EB3-44D7-4843-8DC4-DF7A02D902B9}" dt="2018-12-08T12:53:39.981" v="1157"/>
          <ac:inkMkLst>
            <pc:docMk/>
            <pc:sldMk cId="3848204361" sldId="264"/>
            <ac:inkMk id="176" creationId="{014A1A26-0BEA-B24B-8702-FD7158AB6B71}"/>
          </ac:inkMkLst>
        </pc:inkChg>
        <pc:inkChg chg="add del">
          <ac:chgData name="Xie Tianxin" userId="cb554b5ae192637b" providerId="LiveId" clId="{52D96EB3-44D7-4843-8DC4-DF7A02D902B9}" dt="2018-12-08T12:53:39.981" v="1157"/>
          <ac:inkMkLst>
            <pc:docMk/>
            <pc:sldMk cId="3848204361" sldId="264"/>
            <ac:inkMk id="177" creationId="{7791F457-E80E-874C-9B06-06CA7A8E258D}"/>
          </ac:inkMkLst>
        </pc:inkChg>
        <pc:inkChg chg="add del">
          <ac:chgData name="Xie Tianxin" userId="cb554b5ae192637b" providerId="LiveId" clId="{52D96EB3-44D7-4843-8DC4-DF7A02D902B9}" dt="2018-12-08T12:53:39.981" v="1157"/>
          <ac:inkMkLst>
            <pc:docMk/>
            <pc:sldMk cId="3848204361" sldId="264"/>
            <ac:inkMk id="178" creationId="{FAF36794-C2EB-064C-ACD6-534B3F22A021}"/>
          </ac:inkMkLst>
        </pc:inkChg>
        <pc:inkChg chg="add del">
          <ac:chgData name="Xie Tianxin" userId="cb554b5ae192637b" providerId="LiveId" clId="{52D96EB3-44D7-4843-8DC4-DF7A02D902B9}" dt="2018-12-08T12:53:39.981" v="1157"/>
          <ac:inkMkLst>
            <pc:docMk/>
            <pc:sldMk cId="3848204361" sldId="264"/>
            <ac:inkMk id="179" creationId="{541293F8-E8F9-324A-933D-269601D35208}"/>
          </ac:inkMkLst>
        </pc:inkChg>
        <pc:inkChg chg="add del">
          <ac:chgData name="Xie Tianxin" userId="cb554b5ae192637b" providerId="LiveId" clId="{52D96EB3-44D7-4843-8DC4-DF7A02D902B9}" dt="2018-12-08T12:53:39.981" v="1157"/>
          <ac:inkMkLst>
            <pc:docMk/>
            <pc:sldMk cId="3848204361" sldId="264"/>
            <ac:inkMk id="180" creationId="{E9248088-3055-4049-9EE7-212FCC9C2CCB}"/>
          </ac:inkMkLst>
        </pc:inkChg>
        <pc:inkChg chg="add del">
          <ac:chgData name="Xie Tianxin" userId="cb554b5ae192637b" providerId="LiveId" clId="{52D96EB3-44D7-4843-8DC4-DF7A02D902B9}" dt="2018-12-08T12:53:39.981" v="1157"/>
          <ac:inkMkLst>
            <pc:docMk/>
            <pc:sldMk cId="3848204361" sldId="264"/>
            <ac:inkMk id="181" creationId="{9C186943-682D-C044-8EC5-18B2FE5E8C33}"/>
          </ac:inkMkLst>
        </pc:inkChg>
        <pc:inkChg chg="add del">
          <ac:chgData name="Xie Tianxin" userId="cb554b5ae192637b" providerId="LiveId" clId="{52D96EB3-44D7-4843-8DC4-DF7A02D902B9}" dt="2018-12-08T12:53:39.981" v="1157"/>
          <ac:inkMkLst>
            <pc:docMk/>
            <pc:sldMk cId="3848204361" sldId="264"/>
            <ac:inkMk id="182" creationId="{40CAF303-BB89-E941-BAE1-B13694468F1A}"/>
          </ac:inkMkLst>
        </pc:inkChg>
        <pc:inkChg chg="add del">
          <ac:chgData name="Xie Tianxin" userId="cb554b5ae192637b" providerId="LiveId" clId="{52D96EB3-44D7-4843-8DC4-DF7A02D902B9}" dt="2018-12-08T12:53:39.981" v="1157"/>
          <ac:inkMkLst>
            <pc:docMk/>
            <pc:sldMk cId="3848204361" sldId="264"/>
            <ac:inkMk id="183" creationId="{D08D74F1-F9F6-7044-8FF3-28DC3468BF09}"/>
          </ac:inkMkLst>
        </pc:inkChg>
        <pc:inkChg chg="add del">
          <ac:chgData name="Xie Tianxin" userId="cb554b5ae192637b" providerId="LiveId" clId="{52D96EB3-44D7-4843-8DC4-DF7A02D902B9}" dt="2018-12-08T12:53:39.981" v="1157"/>
          <ac:inkMkLst>
            <pc:docMk/>
            <pc:sldMk cId="3848204361" sldId="264"/>
            <ac:inkMk id="184" creationId="{91C5FE84-73B0-B64D-9A0E-12088D42735A}"/>
          </ac:inkMkLst>
        </pc:inkChg>
        <pc:inkChg chg="add del reco">
          <ac:chgData name="Xie Tianxin" userId="cb554b5ae192637b" providerId="LiveId" clId="{52D96EB3-44D7-4843-8DC4-DF7A02D902B9}" dt="2018-12-08T12:53:42.757" v="1164"/>
          <ac:inkMkLst>
            <pc:docMk/>
            <pc:sldMk cId="3848204361" sldId="264"/>
            <ac:inkMk id="185" creationId="{8963F780-F7B2-A14B-8F89-A77AA8B31DA8}"/>
          </ac:inkMkLst>
        </pc:inkChg>
        <pc:inkChg chg="add del reco">
          <ac:chgData name="Xie Tianxin" userId="cb554b5ae192637b" providerId="LiveId" clId="{52D96EB3-44D7-4843-8DC4-DF7A02D902B9}" dt="2018-12-08T12:53:48.075" v="1174"/>
          <ac:inkMkLst>
            <pc:docMk/>
            <pc:sldMk cId="3848204361" sldId="264"/>
            <ac:inkMk id="186" creationId="{5C232ACE-EDC4-3043-85A3-F62681423F8F}"/>
          </ac:inkMkLst>
        </pc:inkChg>
        <pc:inkChg chg="add del">
          <ac:chgData name="Xie Tianxin" userId="cb554b5ae192637b" providerId="LiveId" clId="{52D96EB3-44D7-4843-8DC4-DF7A02D902B9}" dt="2018-12-08T12:53:42.757" v="1164"/>
          <ac:inkMkLst>
            <pc:docMk/>
            <pc:sldMk cId="3848204361" sldId="264"/>
            <ac:inkMk id="189" creationId="{A24B637D-E08A-3D4E-8A82-7AA0012AB0C8}"/>
          </ac:inkMkLst>
        </pc:inkChg>
        <pc:inkChg chg="add del">
          <ac:chgData name="Xie Tianxin" userId="cb554b5ae192637b" providerId="LiveId" clId="{52D96EB3-44D7-4843-8DC4-DF7A02D902B9}" dt="2018-12-08T12:53:42.757" v="1164"/>
          <ac:inkMkLst>
            <pc:docMk/>
            <pc:sldMk cId="3848204361" sldId="264"/>
            <ac:inkMk id="190" creationId="{60CAA42A-A2DB-0D4D-BC3B-FC4743704FFC}"/>
          </ac:inkMkLst>
        </pc:inkChg>
        <pc:inkChg chg="add del">
          <ac:chgData name="Xie Tianxin" userId="cb554b5ae192637b" providerId="LiveId" clId="{52D96EB3-44D7-4843-8DC4-DF7A02D902B9}" dt="2018-12-08T12:53:42.757" v="1164"/>
          <ac:inkMkLst>
            <pc:docMk/>
            <pc:sldMk cId="3848204361" sldId="264"/>
            <ac:inkMk id="191" creationId="{43818D82-16CD-2846-A8F8-57FFF2CF1672}"/>
          </ac:inkMkLst>
        </pc:inkChg>
        <pc:inkChg chg="add del">
          <ac:chgData name="Xie Tianxin" userId="cb554b5ae192637b" providerId="LiveId" clId="{52D96EB3-44D7-4843-8DC4-DF7A02D902B9}" dt="2018-12-08T12:53:42.757" v="1164"/>
          <ac:inkMkLst>
            <pc:docMk/>
            <pc:sldMk cId="3848204361" sldId="264"/>
            <ac:inkMk id="192" creationId="{B9614B35-B2E0-0D4B-9F43-8D072785CB54}"/>
          </ac:inkMkLst>
        </pc:inkChg>
        <pc:inkChg chg="add del">
          <ac:chgData name="Xie Tianxin" userId="cb554b5ae192637b" providerId="LiveId" clId="{52D96EB3-44D7-4843-8DC4-DF7A02D902B9}" dt="2018-12-08T12:53:42.757" v="1164"/>
          <ac:inkMkLst>
            <pc:docMk/>
            <pc:sldMk cId="3848204361" sldId="264"/>
            <ac:inkMk id="193" creationId="{2F1E2E2D-7AA9-2D4F-AB65-3BAE1EB80A28}"/>
          </ac:inkMkLst>
        </pc:inkChg>
        <pc:inkChg chg="add del">
          <ac:chgData name="Xie Tianxin" userId="cb554b5ae192637b" providerId="LiveId" clId="{52D96EB3-44D7-4843-8DC4-DF7A02D902B9}" dt="2018-12-08T12:53:42.757" v="1164"/>
          <ac:inkMkLst>
            <pc:docMk/>
            <pc:sldMk cId="3848204361" sldId="264"/>
            <ac:inkMk id="194" creationId="{26279C44-1A89-5F45-A125-8FBA743EC587}"/>
          </ac:inkMkLst>
        </pc:inkChg>
        <pc:inkChg chg="add del reco">
          <ac:chgData name="Xie Tianxin" userId="cb554b5ae192637b" providerId="LiveId" clId="{52D96EB3-44D7-4843-8DC4-DF7A02D902B9}" dt="2018-12-08T13:00:57.837" v="1462"/>
          <ac:inkMkLst>
            <pc:docMk/>
            <pc:sldMk cId="3848204361" sldId="264"/>
            <ac:inkMk id="195" creationId="{B01CAF30-EDA3-E045-9F28-3FF86C69AEBA}"/>
          </ac:inkMkLst>
        </pc:inkChg>
        <pc:inkChg chg="add del">
          <ac:chgData name="Xie Tianxin" userId="cb554b5ae192637b" providerId="LiveId" clId="{52D96EB3-44D7-4843-8DC4-DF7A02D902B9}" dt="2018-12-08T12:53:48.075" v="1174"/>
          <ac:inkMkLst>
            <pc:docMk/>
            <pc:sldMk cId="3848204361" sldId="264"/>
            <ac:inkMk id="197" creationId="{8E882938-F2BF-8345-A2E7-9CDE0F7BF587}"/>
          </ac:inkMkLst>
        </pc:inkChg>
        <pc:inkChg chg="add del">
          <ac:chgData name="Xie Tianxin" userId="cb554b5ae192637b" providerId="LiveId" clId="{52D96EB3-44D7-4843-8DC4-DF7A02D902B9}" dt="2018-12-08T12:53:48.075" v="1174"/>
          <ac:inkMkLst>
            <pc:docMk/>
            <pc:sldMk cId="3848204361" sldId="264"/>
            <ac:inkMk id="198" creationId="{492E0DC8-6CE2-1F45-B513-DA81D33F6DF7}"/>
          </ac:inkMkLst>
        </pc:inkChg>
        <pc:inkChg chg="add del">
          <ac:chgData name="Xie Tianxin" userId="cb554b5ae192637b" providerId="LiveId" clId="{52D96EB3-44D7-4843-8DC4-DF7A02D902B9}" dt="2018-12-08T12:53:48.075" v="1174"/>
          <ac:inkMkLst>
            <pc:docMk/>
            <pc:sldMk cId="3848204361" sldId="264"/>
            <ac:inkMk id="199" creationId="{6DCDC8E1-4470-7548-9113-47A10EF79590}"/>
          </ac:inkMkLst>
        </pc:inkChg>
        <pc:inkChg chg="add del">
          <ac:chgData name="Xie Tianxin" userId="cb554b5ae192637b" providerId="LiveId" clId="{52D96EB3-44D7-4843-8DC4-DF7A02D902B9}" dt="2018-12-08T12:53:48.075" v="1174"/>
          <ac:inkMkLst>
            <pc:docMk/>
            <pc:sldMk cId="3848204361" sldId="264"/>
            <ac:inkMk id="200" creationId="{3A39AF35-36F5-9348-8AD9-2905C06EE846}"/>
          </ac:inkMkLst>
        </pc:inkChg>
        <pc:inkChg chg="add del">
          <ac:chgData name="Xie Tianxin" userId="cb554b5ae192637b" providerId="LiveId" clId="{52D96EB3-44D7-4843-8DC4-DF7A02D902B9}" dt="2018-12-08T12:53:48.075" v="1174"/>
          <ac:inkMkLst>
            <pc:docMk/>
            <pc:sldMk cId="3848204361" sldId="264"/>
            <ac:inkMk id="201" creationId="{DD565EEF-7DDB-EC4E-B9F5-0EBFF7DDAD6E}"/>
          </ac:inkMkLst>
        </pc:inkChg>
        <pc:inkChg chg="add del">
          <ac:chgData name="Xie Tianxin" userId="cb554b5ae192637b" providerId="LiveId" clId="{52D96EB3-44D7-4843-8DC4-DF7A02D902B9}" dt="2018-12-08T12:53:48.075" v="1174"/>
          <ac:inkMkLst>
            <pc:docMk/>
            <pc:sldMk cId="3848204361" sldId="264"/>
            <ac:inkMk id="202" creationId="{7C5D9F14-A551-CF41-9937-BD3B0AAE2B11}"/>
          </ac:inkMkLst>
        </pc:inkChg>
        <pc:inkChg chg="add del">
          <ac:chgData name="Xie Tianxin" userId="cb554b5ae192637b" providerId="LiveId" clId="{52D96EB3-44D7-4843-8DC4-DF7A02D902B9}" dt="2018-12-08T12:53:48.075" v="1174"/>
          <ac:inkMkLst>
            <pc:docMk/>
            <pc:sldMk cId="3848204361" sldId="264"/>
            <ac:inkMk id="203" creationId="{8876E120-81ED-6046-BE94-DB0AD784F41F}"/>
          </ac:inkMkLst>
        </pc:inkChg>
        <pc:inkChg chg="add del">
          <ac:chgData name="Xie Tianxin" userId="cb554b5ae192637b" providerId="LiveId" clId="{52D96EB3-44D7-4843-8DC4-DF7A02D902B9}" dt="2018-12-08T12:53:48.075" v="1174"/>
          <ac:inkMkLst>
            <pc:docMk/>
            <pc:sldMk cId="3848204361" sldId="264"/>
            <ac:inkMk id="204" creationId="{B1E305E8-B665-B440-A510-CD2F49A9FBF5}"/>
          </ac:inkMkLst>
        </pc:inkChg>
        <pc:inkChg chg="add del reco">
          <ac:chgData name="Xie Tianxin" userId="cb554b5ae192637b" providerId="LiveId" clId="{52D96EB3-44D7-4843-8DC4-DF7A02D902B9}" dt="2018-12-08T12:53:52.938" v="1185"/>
          <ac:inkMkLst>
            <pc:docMk/>
            <pc:sldMk cId="3848204361" sldId="264"/>
            <ac:inkMk id="205" creationId="{328CE368-4903-8A4F-BEC4-87993862C6AF}"/>
          </ac:inkMkLst>
        </pc:inkChg>
        <pc:inkChg chg="add del reco">
          <ac:chgData name="Xie Tianxin" userId="cb554b5ae192637b" providerId="LiveId" clId="{52D96EB3-44D7-4843-8DC4-DF7A02D902B9}" dt="2018-12-08T13:00:57.839" v="1463"/>
          <ac:inkMkLst>
            <pc:docMk/>
            <pc:sldMk cId="3848204361" sldId="264"/>
            <ac:inkMk id="206" creationId="{8EAA3AEB-752B-C14C-B3F7-1711202DC776}"/>
          </ac:inkMkLst>
        </pc:inkChg>
        <pc:inkChg chg="add del reco">
          <ac:chgData name="Xie Tianxin" userId="cb554b5ae192637b" providerId="LiveId" clId="{52D96EB3-44D7-4843-8DC4-DF7A02D902B9}" dt="2018-12-08T12:54:29.055" v="1227"/>
          <ac:inkMkLst>
            <pc:docMk/>
            <pc:sldMk cId="3848204361" sldId="264"/>
            <ac:inkMk id="207" creationId="{77DA3707-2625-1848-B612-5ABEBA6DC3E1}"/>
          </ac:inkMkLst>
        </pc:inkChg>
        <pc:inkChg chg="add del">
          <ac:chgData name="Xie Tianxin" userId="cb554b5ae192637b" providerId="LiveId" clId="{52D96EB3-44D7-4843-8DC4-DF7A02D902B9}" dt="2018-12-08T12:53:52.938" v="1185"/>
          <ac:inkMkLst>
            <pc:docMk/>
            <pc:sldMk cId="3848204361" sldId="264"/>
            <ac:inkMk id="211" creationId="{EF59B90B-3C04-494A-93F3-0AA5C8CA4E30}"/>
          </ac:inkMkLst>
        </pc:inkChg>
        <pc:inkChg chg="add del">
          <ac:chgData name="Xie Tianxin" userId="cb554b5ae192637b" providerId="LiveId" clId="{52D96EB3-44D7-4843-8DC4-DF7A02D902B9}" dt="2018-12-08T12:53:52.938" v="1185"/>
          <ac:inkMkLst>
            <pc:docMk/>
            <pc:sldMk cId="3848204361" sldId="264"/>
            <ac:inkMk id="212" creationId="{3976D569-D177-264F-A6C9-C3FAA0502F8E}"/>
          </ac:inkMkLst>
        </pc:inkChg>
        <pc:inkChg chg="add del">
          <ac:chgData name="Xie Tianxin" userId="cb554b5ae192637b" providerId="LiveId" clId="{52D96EB3-44D7-4843-8DC4-DF7A02D902B9}" dt="2018-12-08T12:53:52.938" v="1185"/>
          <ac:inkMkLst>
            <pc:docMk/>
            <pc:sldMk cId="3848204361" sldId="264"/>
            <ac:inkMk id="213" creationId="{EDF9FEA7-20C1-A444-B063-365F053CBE75}"/>
          </ac:inkMkLst>
        </pc:inkChg>
        <pc:inkChg chg="add del">
          <ac:chgData name="Xie Tianxin" userId="cb554b5ae192637b" providerId="LiveId" clId="{52D96EB3-44D7-4843-8DC4-DF7A02D902B9}" dt="2018-12-08T12:53:52.938" v="1185"/>
          <ac:inkMkLst>
            <pc:docMk/>
            <pc:sldMk cId="3848204361" sldId="264"/>
            <ac:inkMk id="214" creationId="{C3AA00E1-857A-B64F-B1C6-173AE391FE72}"/>
          </ac:inkMkLst>
        </pc:inkChg>
        <pc:inkChg chg="add del">
          <ac:chgData name="Xie Tianxin" userId="cb554b5ae192637b" providerId="LiveId" clId="{52D96EB3-44D7-4843-8DC4-DF7A02D902B9}" dt="2018-12-08T12:53:52.938" v="1185"/>
          <ac:inkMkLst>
            <pc:docMk/>
            <pc:sldMk cId="3848204361" sldId="264"/>
            <ac:inkMk id="215" creationId="{C0F6DBAE-E7BF-2B49-8A06-D4628A41FA83}"/>
          </ac:inkMkLst>
        </pc:inkChg>
        <pc:inkChg chg="add del">
          <ac:chgData name="Xie Tianxin" userId="cb554b5ae192637b" providerId="LiveId" clId="{52D96EB3-44D7-4843-8DC4-DF7A02D902B9}" dt="2018-12-08T12:53:52.938" v="1185"/>
          <ac:inkMkLst>
            <pc:docMk/>
            <pc:sldMk cId="3848204361" sldId="264"/>
            <ac:inkMk id="216" creationId="{17DF3AA9-39E4-4E42-9397-12A898A7E559}"/>
          </ac:inkMkLst>
        </pc:inkChg>
        <pc:inkChg chg="add del">
          <ac:chgData name="Xie Tianxin" userId="cb554b5ae192637b" providerId="LiveId" clId="{52D96EB3-44D7-4843-8DC4-DF7A02D902B9}" dt="2018-12-08T12:53:52.938" v="1185"/>
          <ac:inkMkLst>
            <pc:docMk/>
            <pc:sldMk cId="3848204361" sldId="264"/>
            <ac:inkMk id="217" creationId="{DD56896E-A7AD-074D-A331-B39FD325A72D}"/>
          </ac:inkMkLst>
        </pc:inkChg>
        <pc:inkChg chg="add del">
          <ac:chgData name="Xie Tianxin" userId="cb554b5ae192637b" providerId="LiveId" clId="{52D96EB3-44D7-4843-8DC4-DF7A02D902B9}" dt="2018-12-08T12:53:52.938" v="1185"/>
          <ac:inkMkLst>
            <pc:docMk/>
            <pc:sldMk cId="3848204361" sldId="264"/>
            <ac:inkMk id="218" creationId="{8D75CC3D-C365-3D45-AA53-E7E21E443601}"/>
          </ac:inkMkLst>
        </pc:inkChg>
        <pc:inkChg chg="add del">
          <ac:chgData name="Xie Tianxin" userId="cb554b5ae192637b" providerId="LiveId" clId="{52D96EB3-44D7-4843-8DC4-DF7A02D902B9}" dt="2018-12-08T12:53:52.938" v="1185"/>
          <ac:inkMkLst>
            <pc:docMk/>
            <pc:sldMk cId="3848204361" sldId="264"/>
            <ac:inkMk id="219" creationId="{3306539F-9987-9048-BAFA-2AF8132CD47A}"/>
          </ac:inkMkLst>
        </pc:inkChg>
        <pc:inkChg chg="add del">
          <ac:chgData name="Xie Tianxin" userId="cb554b5ae192637b" providerId="LiveId" clId="{52D96EB3-44D7-4843-8DC4-DF7A02D902B9}" dt="2018-12-08T12:53:52.938" v="1185"/>
          <ac:inkMkLst>
            <pc:docMk/>
            <pc:sldMk cId="3848204361" sldId="264"/>
            <ac:inkMk id="220" creationId="{29DBA50F-CDB9-4C47-9D24-97EAE344DAFF}"/>
          </ac:inkMkLst>
        </pc:inkChg>
        <pc:inkChg chg="add del reco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221" creationId="{B648195F-319D-684A-ACBA-DCBDC9286307}"/>
          </ac:inkMkLst>
        </pc:inkChg>
        <pc:inkChg chg="add del reco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222" creationId="{E658BD1E-E55D-5648-92E0-DE83F6F6467F}"/>
          </ac:inkMkLst>
        </pc:inkChg>
        <pc:inkChg chg="add del">
          <ac:chgData name="Xie Tianxin" userId="cb554b5ae192637b" providerId="LiveId" clId="{52D96EB3-44D7-4843-8DC4-DF7A02D902B9}" dt="2018-12-08T12:53:57.264" v="1189"/>
          <ac:inkMkLst>
            <pc:docMk/>
            <pc:sldMk cId="3848204361" sldId="264"/>
            <ac:inkMk id="225" creationId="{DAE8CABD-43CD-944E-B846-07FD3DBB8654}"/>
          </ac:inkMkLst>
        </pc:inkChg>
        <pc:inkChg chg="add del">
          <ac:chgData name="Xie Tianxin" userId="cb554b5ae192637b" providerId="LiveId" clId="{52D96EB3-44D7-4843-8DC4-DF7A02D902B9}" dt="2018-12-08T12:53:57.264" v="1189"/>
          <ac:inkMkLst>
            <pc:docMk/>
            <pc:sldMk cId="3848204361" sldId="264"/>
            <ac:inkMk id="226" creationId="{A1624C1A-F829-E945-A61D-9CA5AC328D9B}"/>
          </ac:inkMkLst>
        </pc:inkChg>
        <pc:inkChg chg="add del reco">
          <ac:chgData name="Xie Tianxin" userId="cb554b5ae192637b" providerId="LiveId" clId="{52D96EB3-44D7-4843-8DC4-DF7A02D902B9}" dt="2018-12-08T12:54:26.693" v="1224"/>
          <ac:inkMkLst>
            <pc:docMk/>
            <pc:sldMk cId="3848204361" sldId="264"/>
            <ac:inkMk id="227" creationId="{7A37B087-B95A-C74D-9E97-41C6B47A49DB}"/>
          </ac:inkMkLst>
        </pc:inkChg>
        <pc:inkChg chg="add del">
          <ac:chgData name="Xie Tianxin" userId="cb554b5ae192637b" providerId="LiveId" clId="{52D96EB3-44D7-4843-8DC4-DF7A02D902B9}" dt="2018-12-08T12:54:05.001" v="1194"/>
          <ac:inkMkLst>
            <pc:docMk/>
            <pc:sldMk cId="3848204361" sldId="264"/>
            <ac:inkMk id="229" creationId="{8A7EB2FD-197D-0F48-AADA-5DF8B63AECAF}"/>
          </ac:inkMkLst>
        </pc:inkChg>
        <pc:inkChg chg="add del">
          <ac:chgData name="Xie Tianxin" userId="cb554b5ae192637b" providerId="LiveId" clId="{52D96EB3-44D7-4843-8DC4-DF7A02D902B9}" dt="2018-12-08T12:54:05.001" v="1194"/>
          <ac:inkMkLst>
            <pc:docMk/>
            <pc:sldMk cId="3848204361" sldId="264"/>
            <ac:inkMk id="230" creationId="{75E111E3-3EEE-BD45-935D-BFD85462BB87}"/>
          </ac:inkMkLst>
        </pc:inkChg>
        <pc:inkChg chg="add del">
          <ac:chgData name="Xie Tianxin" userId="cb554b5ae192637b" providerId="LiveId" clId="{52D96EB3-44D7-4843-8DC4-DF7A02D902B9}" dt="2018-12-08T12:54:05.001" v="1194"/>
          <ac:inkMkLst>
            <pc:docMk/>
            <pc:sldMk cId="3848204361" sldId="264"/>
            <ac:inkMk id="231" creationId="{11A2DEF6-1FD8-B446-99C2-B3CAA6CC25C4}"/>
          </ac:inkMkLst>
        </pc:inkChg>
        <pc:inkChg chg="add del reco">
          <ac:chgData name="Xie Tianxin" userId="cb554b5ae192637b" providerId="LiveId" clId="{52D96EB3-44D7-4843-8DC4-DF7A02D902B9}" dt="2018-12-08T12:54:07.206" v="1198"/>
          <ac:inkMkLst>
            <pc:docMk/>
            <pc:sldMk cId="3848204361" sldId="264"/>
            <ac:inkMk id="232" creationId="{E833FCCE-685F-AF42-9DD0-90372F284E53}"/>
          </ac:inkMkLst>
        </pc:inkChg>
        <pc:inkChg chg="add del">
          <ac:chgData name="Xie Tianxin" userId="cb554b5ae192637b" providerId="LiveId" clId="{52D96EB3-44D7-4843-8DC4-DF7A02D902B9}" dt="2018-12-08T12:54:07.206" v="1198"/>
          <ac:inkMkLst>
            <pc:docMk/>
            <pc:sldMk cId="3848204361" sldId="264"/>
            <ac:inkMk id="234" creationId="{A3BF7FC4-CC6C-4747-ACF3-95BE5619B984}"/>
          </ac:inkMkLst>
        </pc:inkChg>
        <pc:inkChg chg="add del">
          <ac:chgData name="Xie Tianxin" userId="cb554b5ae192637b" providerId="LiveId" clId="{52D96EB3-44D7-4843-8DC4-DF7A02D902B9}" dt="2018-12-08T12:54:07.206" v="1198"/>
          <ac:inkMkLst>
            <pc:docMk/>
            <pc:sldMk cId="3848204361" sldId="264"/>
            <ac:inkMk id="235" creationId="{12B5B977-EAF8-7B4F-847D-D5CEC8B37780}"/>
          </ac:inkMkLst>
        </pc:inkChg>
        <pc:inkChg chg="add del">
          <ac:chgData name="Xie Tianxin" userId="cb554b5ae192637b" providerId="LiveId" clId="{52D96EB3-44D7-4843-8DC4-DF7A02D902B9}" dt="2018-12-08T12:54:07.206" v="1198"/>
          <ac:inkMkLst>
            <pc:docMk/>
            <pc:sldMk cId="3848204361" sldId="264"/>
            <ac:inkMk id="236" creationId="{7F894EF9-0041-4042-BEDC-00D459B338BC}"/>
          </ac:inkMkLst>
        </pc:inkChg>
        <pc:inkChg chg="add del reco">
          <ac:chgData name="Xie Tianxin" userId="cb554b5ae192637b" providerId="LiveId" clId="{52D96EB3-44D7-4843-8DC4-DF7A02D902B9}" dt="2018-12-08T12:54:12.111" v="1205"/>
          <ac:inkMkLst>
            <pc:docMk/>
            <pc:sldMk cId="3848204361" sldId="264"/>
            <ac:inkMk id="237" creationId="{8A947F05-366D-EF43-928C-8305B0EC9249}"/>
          </ac:inkMkLst>
        </pc:inkChg>
        <pc:inkChg chg="add del">
          <ac:chgData name="Xie Tianxin" userId="cb554b5ae192637b" providerId="LiveId" clId="{52D96EB3-44D7-4843-8DC4-DF7A02D902B9}" dt="2018-12-08T12:54:12.111" v="1205"/>
          <ac:inkMkLst>
            <pc:docMk/>
            <pc:sldMk cId="3848204361" sldId="264"/>
            <ac:inkMk id="239" creationId="{3243A51D-D8F0-5344-8142-BB89BB0F4315}"/>
          </ac:inkMkLst>
        </pc:inkChg>
        <pc:inkChg chg="add del">
          <ac:chgData name="Xie Tianxin" userId="cb554b5ae192637b" providerId="LiveId" clId="{52D96EB3-44D7-4843-8DC4-DF7A02D902B9}" dt="2018-12-08T12:54:12.111" v="1205"/>
          <ac:inkMkLst>
            <pc:docMk/>
            <pc:sldMk cId="3848204361" sldId="264"/>
            <ac:inkMk id="240" creationId="{F3F739ED-251C-BA44-917C-50428B5ACF10}"/>
          </ac:inkMkLst>
        </pc:inkChg>
        <pc:inkChg chg="add del">
          <ac:chgData name="Xie Tianxin" userId="cb554b5ae192637b" providerId="LiveId" clId="{52D96EB3-44D7-4843-8DC4-DF7A02D902B9}" dt="2018-12-08T12:54:12.111" v="1205"/>
          <ac:inkMkLst>
            <pc:docMk/>
            <pc:sldMk cId="3848204361" sldId="264"/>
            <ac:inkMk id="241" creationId="{94604EFA-E485-4C4B-8D21-CCB86D0044AB}"/>
          </ac:inkMkLst>
        </pc:inkChg>
        <pc:inkChg chg="add del">
          <ac:chgData name="Xie Tianxin" userId="cb554b5ae192637b" providerId="LiveId" clId="{52D96EB3-44D7-4843-8DC4-DF7A02D902B9}" dt="2018-12-08T12:54:12.111" v="1205"/>
          <ac:inkMkLst>
            <pc:docMk/>
            <pc:sldMk cId="3848204361" sldId="264"/>
            <ac:inkMk id="242" creationId="{5A835F63-EAC9-1C4F-AD5D-27056EE732ED}"/>
          </ac:inkMkLst>
        </pc:inkChg>
        <pc:inkChg chg="add del">
          <ac:chgData name="Xie Tianxin" userId="cb554b5ae192637b" providerId="LiveId" clId="{52D96EB3-44D7-4843-8DC4-DF7A02D902B9}" dt="2018-12-08T12:54:12.111" v="1205"/>
          <ac:inkMkLst>
            <pc:docMk/>
            <pc:sldMk cId="3848204361" sldId="264"/>
            <ac:inkMk id="243" creationId="{63A13616-3E51-8C47-A831-C6509B1D4E20}"/>
          </ac:inkMkLst>
        </pc:inkChg>
        <pc:inkChg chg="add del">
          <ac:chgData name="Xie Tianxin" userId="cb554b5ae192637b" providerId="LiveId" clId="{52D96EB3-44D7-4843-8DC4-DF7A02D902B9}" dt="2018-12-08T13:00:57.816" v="1454"/>
          <ac:inkMkLst>
            <pc:docMk/>
            <pc:sldMk cId="3848204361" sldId="264"/>
            <ac:inkMk id="244" creationId="{5D609775-AE3B-8646-B750-D9A8C387C318}"/>
          </ac:inkMkLst>
        </pc:inkChg>
        <pc:inkChg chg="add del reco">
          <ac:chgData name="Xie Tianxin" userId="cb554b5ae192637b" providerId="LiveId" clId="{52D96EB3-44D7-4843-8DC4-DF7A02D902B9}" dt="2018-12-08T12:54:26.693" v="1224"/>
          <ac:inkMkLst>
            <pc:docMk/>
            <pc:sldMk cId="3848204361" sldId="264"/>
            <ac:inkMk id="245" creationId="{C5CC35A5-37B8-FE46-BF65-C7EF7D94DF5A}"/>
          </ac:inkMkLst>
        </pc:inkChg>
        <pc:inkChg chg="add del">
          <ac:chgData name="Xie Tianxin" userId="cb554b5ae192637b" providerId="LiveId" clId="{52D96EB3-44D7-4843-8DC4-DF7A02D902B9}" dt="2018-12-08T12:54:13.696" v="1209"/>
          <ac:inkMkLst>
            <pc:docMk/>
            <pc:sldMk cId="3848204361" sldId="264"/>
            <ac:inkMk id="247" creationId="{B72C8588-BDC0-BF4F-939B-E95C47185959}"/>
          </ac:inkMkLst>
        </pc:inkChg>
        <pc:inkChg chg="add del">
          <ac:chgData name="Xie Tianxin" userId="cb554b5ae192637b" providerId="LiveId" clId="{52D96EB3-44D7-4843-8DC4-DF7A02D902B9}" dt="2018-12-08T12:54:13.696" v="1209"/>
          <ac:inkMkLst>
            <pc:docMk/>
            <pc:sldMk cId="3848204361" sldId="264"/>
            <ac:inkMk id="248" creationId="{329CF152-EAD4-E548-BFBD-E49A3A1D5286}"/>
          </ac:inkMkLst>
        </pc:inkChg>
        <pc:inkChg chg="add del">
          <ac:chgData name="Xie Tianxin" userId="cb554b5ae192637b" providerId="LiveId" clId="{52D96EB3-44D7-4843-8DC4-DF7A02D902B9}" dt="2018-12-08T12:54:13.696" v="1209"/>
          <ac:inkMkLst>
            <pc:docMk/>
            <pc:sldMk cId="3848204361" sldId="264"/>
            <ac:inkMk id="249" creationId="{B7F34DA0-6804-3C4A-9473-8D987B2F1477}"/>
          </ac:inkMkLst>
        </pc:inkChg>
        <pc:inkChg chg="add del reco">
          <ac:chgData name="Xie Tianxin" userId="cb554b5ae192637b" providerId="LiveId" clId="{52D96EB3-44D7-4843-8DC4-DF7A02D902B9}" dt="2018-12-08T12:54:18.114" v="1220"/>
          <ac:inkMkLst>
            <pc:docMk/>
            <pc:sldMk cId="3848204361" sldId="264"/>
            <ac:inkMk id="250" creationId="{688124F5-98F5-A544-981F-0863BBDAA4B8}"/>
          </ac:inkMkLst>
        </pc:inkChg>
        <pc:inkChg chg="add del">
          <ac:chgData name="Xie Tianxin" userId="cb554b5ae192637b" providerId="LiveId" clId="{52D96EB3-44D7-4843-8DC4-DF7A02D902B9}" dt="2018-12-08T12:54:18.114" v="1220"/>
          <ac:inkMkLst>
            <pc:docMk/>
            <pc:sldMk cId="3848204361" sldId="264"/>
            <ac:inkMk id="252" creationId="{6FED2BDD-586A-9D42-BADE-5FC4A895AE3C}"/>
          </ac:inkMkLst>
        </pc:inkChg>
        <pc:inkChg chg="add del">
          <ac:chgData name="Xie Tianxin" userId="cb554b5ae192637b" providerId="LiveId" clId="{52D96EB3-44D7-4843-8DC4-DF7A02D902B9}" dt="2018-12-08T12:54:18.114" v="1220"/>
          <ac:inkMkLst>
            <pc:docMk/>
            <pc:sldMk cId="3848204361" sldId="264"/>
            <ac:inkMk id="253" creationId="{5B1604A6-C312-C545-AD3B-C0F1A40921D1}"/>
          </ac:inkMkLst>
        </pc:inkChg>
        <pc:inkChg chg="add del">
          <ac:chgData name="Xie Tianxin" userId="cb554b5ae192637b" providerId="LiveId" clId="{52D96EB3-44D7-4843-8DC4-DF7A02D902B9}" dt="2018-12-08T12:54:18.114" v="1220"/>
          <ac:inkMkLst>
            <pc:docMk/>
            <pc:sldMk cId="3848204361" sldId="264"/>
            <ac:inkMk id="254" creationId="{B9C7FCE3-B75F-5248-960A-21D36C801A9D}"/>
          </ac:inkMkLst>
        </pc:inkChg>
        <pc:inkChg chg="add del">
          <ac:chgData name="Xie Tianxin" userId="cb554b5ae192637b" providerId="LiveId" clId="{52D96EB3-44D7-4843-8DC4-DF7A02D902B9}" dt="2018-12-08T12:54:18.114" v="1220"/>
          <ac:inkMkLst>
            <pc:docMk/>
            <pc:sldMk cId="3848204361" sldId="264"/>
            <ac:inkMk id="255" creationId="{AC112935-FBC2-1F47-AFF4-90E57169C40F}"/>
          </ac:inkMkLst>
        </pc:inkChg>
        <pc:inkChg chg="add del">
          <ac:chgData name="Xie Tianxin" userId="cb554b5ae192637b" providerId="LiveId" clId="{52D96EB3-44D7-4843-8DC4-DF7A02D902B9}" dt="2018-12-08T12:54:18.114" v="1220"/>
          <ac:inkMkLst>
            <pc:docMk/>
            <pc:sldMk cId="3848204361" sldId="264"/>
            <ac:inkMk id="256" creationId="{62D010D7-0200-F149-8F41-72FA40D7C7A4}"/>
          </ac:inkMkLst>
        </pc:inkChg>
        <pc:inkChg chg="add del">
          <ac:chgData name="Xie Tianxin" userId="cb554b5ae192637b" providerId="LiveId" clId="{52D96EB3-44D7-4843-8DC4-DF7A02D902B9}" dt="2018-12-08T12:54:18.114" v="1220"/>
          <ac:inkMkLst>
            <pc:docMk/>
            <pc:sldMk cId="3848204361" sldId="264"/>
            <ac:inkMk id="257" creationId="{5230ABD5-A904-934C-850C-04FE0AFF20DB}"/>
          </ac:inkMkLst>
        </pc:inkChg>
        <pc:inkChg chg="add del">
          <ac:chgData name="Xie Tianxin" userId="cb554b5ae192637b" providerId="LiveId" clId="{52D96EB3-44D7-4843-8DC4-DF7A02D902B9}" dt="2018-12-08T12:54:18.114" v="1220"/>
          <ac:inkMkLst>
            <pc:docMk/>
            <pc:sldMk cId="3848204361" sldId="264"/>
            <ac:inkMk id="258" creationId="{EFB0D207-9B62-7941-B43D-266796BEF61F}"/>
          </ac:inkMkLst>
        </pc:inkChg>
        <pc:inkChg chg="add del">
          <ac:chgData name="Xie Tianxin" userId="cb554b5ae192637b" providerId="LiveId" clId="{52D96EB3-44D7-4843-8DC4-DF7A02D902B9}" dt="2018-12-08T12:54:18.114" v="1220"/>
          <ac:inkMkLst>
            <pc:docMk/>
            <pc:sldMk cId="3848204361" sldId="264"/>
            <ac:inkMk id="259" creationId="{FFF3292D-4848-F741-A2F7-A723734E2F48}"/>
          </ac:inkMkLst>
        </pc:inkChg>
        <pc:inkChg chg="add del">
          <ac:chgData name="Xie Tianxin" userId="cb554b5ae192637b" providerId="LiveId" clId="{52D96EB3-44D7-4843-8DC4-DF7A02D902B9}" dt="2018-12-08T12:54:18.114" v="1220"/>
          <ac:inkMkLst>
            <pc:docMk/>
            <pc:sldMk cId="3848204361" sldId="264"/>
            <ac:inkMk id="260" creationId="{53147BC6-926C-A24E-B6E1-C725F658D402}"/>
          </ac:inkMkLst>
        </pc:inkChg>
        <pc:inkChg chg="add del">
          <ac:chgData name="Xie Tianxin" userId="cb554b5ae192637b" providerId="LiveId" clId="{52D96EB3-44D7-4843-8DC4-DF7A02D902B9}" dt="2018-12-08T12:54:18.670" v="1221"/>
          <ac:inkMkLst>
            <pc:docMk/>
            <pc:sldMk cId="3848204361" sldId="264"/>
            <ac:inkMk id="261" creationId="{193D7B36-8724-7942-87AF-70488144AE19}"/>
          </ac:inkMkLst>
        </pc:inkChg>
        <pc:inkChg chg="add del reco">
          <ac:chgData name="Xie Tianxin" userId="cb554b5ae192637b" providerId="LiveId" clId="{52D96EB3-44D7-4843-8DC4-DF7A02D902B9}" dt="2018-12-08T12:54:18.670" v="1221"/>
          <ac:inkMkLst>
            <pc:docMk/>
            <pc:sldMk cId="3848204361" sldId="264"/>
            <ac:inkMk id="262" creationId="{019F2D7B-EF38-324B-8B3B-72B5E7EC72C5}"/>
          </ac:inkMkLst>
        </pc:inkChg>
        <pc:inkChg chg="add del reco">
          <ac:chgData name="Xie Tianxin" userId="cb554b5ae192637b" providerId="LiveId" clId="{52D96EB3-44D7-4843-8DC4-DF7A02D902B9}" dt="2018-12-08T12:54:41.987" v="1244"/>
          <ac:inkMkLst>
            <pc:docMk/>
            <pc:sldMk cId="3848204361" sldId="264"/>
            <ac:inkMk id="264" creationId="{1FCA290D-6FA8-2D48-B5A9-CF56B2561A18}"/>
          </ac:inkMkLst>
        </pc:inkChg>
        <pc:inkChg chg="add del">
          <ac:chgData name="Xie Tianxin" userId="cb554b5ae192637b" providerId="LiveId" clId="{52D96EB3-44D7-4843-8DC4-DF7A02D902B9}" dt="2018-12-08T12:54:26.693" v="1224"/>
          <ac:inkMkLst>
            <pc:docMk/>
            <pc:sldMk cId="3848204361" sldId="264"/>
            <ac:inkMk id="266" creationId="{D6537C2C-1C12-0E42-9DDC-CBA910C59392}"/>
          </ac:inkMkLst>
        </pc:inkChg>
        <pc:inkChg chg="add del reco">
          <ac:chgData name="Xie Tianxin" userId="cb554b5ae192637b" providerId="LiveId" clId="{52D96EB3-44D7-4843-8DC4-DF7A02D902B9}" dt="2018-12-08T13:00:57.819" v="1455"/>
          <ac:inkMkLst>
            <pc:docMk/>
            <pc:sldMk cId="3848204361" sldId="264"/>
            <ac:inkMk id="267" creationId="{F976AE36-5090-C648-B084-40448E51CB7E}"/>
          </ac:inkMkLst>
        </pc:inkChg>
        <pc:inkChg chg="add del">
          <ac:chgData name="Xie Tianxin" userId="cb554b5ae192637b" providerId="LiveId" clId="{52D96EB3-44D7-4843-8DC4-DF7A02D902B9}" dt="2018-12-08T12:54:29.055" v="1227"/>
          <ac:inkMkLst>
            <pc:docMk/>
            <pc:sldMk cId="3848204361" sldId="264"/>
            <ac:inkMk id="269" creationId="{3AA1D41F-0AC6-6543-8090-117B22A8CFAD}"/>
          </ac:inkMkLst>
        </pc:inkChg>
        <pc:inkChg chg="add del reco">
          <ac:chgData name="Xie Tianxin" userId="cb554b5ae192637b" providerId="LiveId" clId="{52D96EB3-44D7-4843-8DC4-DF7A02D902B9}" dt="2018-12-08T12:54:31.992" v="1232"/>
          <ac:inkMkLst>
            <pc:docMk/>
            <pc:sldMk cId="3848204361" sldId="264"/>
            <ac:inkMk id="270" creationId="{8A5358F0-1457-144C-90D2-57504689994E}"/>
          </ac:inkMkLst>
        </pc:inkChg>
        <pc:inkChg chg="add del">
          <ac:chgData name="Xie Tianxin" userId="cb554b5ae192637b" providerId="LiveId" clId="{52D96EB3-44D7-4843-8DC4-DF7A02D902B9}" dt="2018-12-08T12:54:31.992" v="1232"/>
          <ac:inkMkLst>
            <pc:docMk/>
            <pc:sldMk cId="3848204361" sldId="264"/>
            <ac:inkMk id="272" creationId="{47A30939-0419-C544-A4A8-0E8BC3C501EC}"/>
          </ac:inkMkLst>
        </pc:inkChg>
        <pc:inkChg chg="add del">
          <ac:chgData name="Xie Tianxin" userId="cb554b5ae192637b" providerId="LiveId" clId="{52D96EB3-44D7-4843-8DC4-DF7A02D902B9}" dt="2018-12-08T12:54:31.992" v="1232"/>
          <ac:inkMkLst>
            <pc:docMk/>
            <pc:sldMk cId="3848204361" sldId="264"/>
            <ac:inkMk id="273" creationId="{0B5FB8C1-316B-3147-B5BE-32F6DEB91659}"/>
          </ac:inkMkLst>
        </pc:inkChg>
        <pc:inkChg chg="add del">
          <ac:chgData name="Xie Tianxin" userId="cb554b5ae192637b" providerId="LiveId" clId="{52D96EB3-44D7-4843-8DC4-DF7A02D902B9}" dt="2018-12-08T12:54:31.992" v="1232"/>
          <ac:inkMkLst>
            <pc:docMk/>
            <pc:sldMk cId="3848204361" sldId="264"/>
            <ac:inkMk id="274" creationId="{4C8CA32A-7536-4742-A64D-52F5CE19D12C}"/>
          </ac:inkMkLst>
        </pc:inkChg>
        <pc:inkChg chg="add del reco">
          <ac:chgData name="Xie Tianxin" userId="cb554b5ae192637b" providerId="LiveId" clId="{52D96EB3-44D7-4843-8DC4-DF7A02D902B9}" dt="2018-12-08T12:54:46.773" v="1248"/>
          <ac:inkMkLst>
            <pc:docMk/>
            <pc:sldMk cId="3848204361" sldId="264"/>
            <ac:inkMk id="275" creationId="{25E717E0-88A3-9541-AF51-81AD58CCD2AE}"/>
          </ac:inkMkLst>
        </pc:inkChg>
        <pc:inkChg chg="add del">
          <ac:chgData name="Xie Tianxin" userId="cb554b5ae192637b" providerId="LiveId" clId="{52D96EB3-44D7-4843-8DC4-DF7A02D902B9}" dt="2018-12-08T13:00:57.792" v="1446"/>
          <ac:inkMkLst>
            <pc:docMk/>
            <pc:sldMk cId="3848204361" sldId="264"/>
            <ac:inkMk id="277" creationId="{7F9CA69E-14A2-F647-B0D0-F6DA46EC36A4}"/>
          </ac:inkMkLst>
        </pc:inkChg>
        <pc:inkChg chg="add del">
          <ac:chgData name="Xie Tianxin" userId="cb554b5ae192637b" providerId="LiveId" clId="{52D96EB3-44D7-4843-8DC4-DF7A02D902B9}" dt="2018-12-08T13:00:57.785" v="1443"/>
          <ac:inkMkLst>
            <pc:docMk/>
            <pc:sldMk cId="3848204361" sldId="264"/>
            <ac:inkMk id="278" creationId="{638CE1D6-A7CE-7F4B-9637-6243E0B38002}"/>
          </ac:inkMkLst>
        </pc:inkChg>
        <pc:inkChg chg="add del">
          <ac:chgData name="Xie Tianxin" userId="cb554b5ae192637b" providerId="LiveId" clId="{52D96EB3-44D7-4843-8DC4-DF7A02D902B9}" dt="2018-12-08T13:00:57.830" v="1459"/>
          <ac:inkMkLst>
            <pc:docMk/>
            <pc:sldMk cId="3848204361" sldId="264"/>
            <ac:inkMk id="279" creationId="{70E4A602-9BC3-D449-B854-C2E6202C26D0}"/>
          </ac:inkMkLst>
        </pc:inkChg>
        <pc:inkChg chg="add del">
          <ac:chgData name="Xie Tianxin" userId="cb554b5ae192637b" providerId="LiveId" clId="{52D96EB3-44D7-4843-8DC4-DF7A02D902B9}" dt="2018-12-08T12:54:37.609" v="1240"/>
          <ac:inkMkLst>
            <pc:docMk/>
            <pc:sldMk cId="3848204361" sldId="264"/>
            <ac:inkMk id="280" creationId="{A75BBE91-93B2-2B45-ACC9-B234FC6B919D}"/>
          </ac:inkMkLst>
        </pc:inkChg>
        <pc:inkChg chg="add del">
          <ac:chgData name="Xie Tianxin" userId="cb554b5ae192637b" providerId="LiveId" clId="{52D96EB3-44D7-4843-8DC4-DF7A02D902B9}" dt="2018-12-08T12:54:37.609" v="1240"/>
          <ac:inkMkLst>
            <pc:docMk/>
            <pc:sldMk cId="3848204361" sldId="264"/>
            <ac:inkMk id="281" creationId="{B55E4782-EFD5-1C4B-9BFD-0835FD57B4BC}"/>
          </ac:inkMkLst>
        </pc:inkChg>
        <pc:inkChg chg="add del">
          <ac:chgData name="Xie Tianxin" userId="cb554b5ae192637b" providerId="LiveId" clId="{52D96EB3-44D7-4843-8DC4-DF7A02D902B9}" dt="2018-12-08T12:54:37.609" v="1240"/>
          <ac:inkMkLst>
            <pc:docMk/>
            <pc:sldMk cId="3848204361" sldId="264"/>
            <ac:inkMk id="286" creationId="{DDC7401E-1102-CE42-957A-8B9C9E2055CB}"/>
          </ac:inkMkLst>
        </pc:inkChg>
        <pc:inkChg chg="add del reco">
          <ac:chgData name="Xie Tianxin" userId="cb554b5ae192637b" providerId="LiveId" clId="{52D96EB3-44D7-4843-8DC4-DF7A02D902B9}" dt="2018-12-08T13:00:57.806" v="1450"/>
          <ac:inkMkLst>
            <pc:docMk/>
            <pc:sldMk cId="3848204361" sldId="264"/>
            <ac:inkMk id="287" creationId="{AF8A62C8-8FF9-F143-9265-9ED6455D37C7}"/>
          </ac:inkMkLst>
        </pc:inkChg>
        <pc:inkChg chg="add del">
          <ac:chgData name="Xie Tianxin" userId="cb554b5ae192637b" providerId="LiveId" clId="{52D96EB3-44D7-4843-8DC4-DF7A02D902B9}" dt="2018-12-08T13:00:57.808" v="1451"/>
          <ac:inkMkLst>
            <pc:docMk/>
            <pc:sldMk cId="3848204361" sldId="264"/>
            <ac:inkMk id="289" creationId="{68810D1D-D5BA-8B41-9516-95ED4E49D08B}"/>
          </ac:inkMkLst>
        </pc:inkChg>
        <pc:inkChg chg="add del">
          <ac:chgData name="Xie Tianxin" userId="cb554b5ae192637b" providerId="LiveId" clId="{52D96EB3-44D7-4843-8DC4-DF7A02D902B9}" dt="2018-12-08T12:54:41.987" v="1244"/>
          <ac:inkMkLst>
            <pc:docMk/>
            <pc:sldMk cId="3848204361" sldId="264"/>
            <ac:inkMk id="290" creationId="{371F6177-7F7F-E546-A3C3-D79604478783}"/>
          </ac:inkMkLst>
        </pc:inkChg>
        <pc:inkChg chg="add del reco">
          <ac:chgData name="Xie Tianxin" userId="cb554b5ae192637b" providerId="LiveId" clId="{52D96EB3-44D7-4843-8DC4-DF7A02D902B9}" dt="2018-12-08T13:00:57.813" v="1453"/>
          <ac:inkMkLst>
            <pc:docMk/>
            <pc:sldMk cId="3848204361" sldId="264"/>
            <ac:inkMk id="291" creationId="{92F3EC7F-80C3-BE48-9B2D-2D46F5A8984C}"/>
          </ac:inkMkLst>
        </pc:inkChg>
        <pc:inkChg chg="add del">
          <ac:chgData name="Xie Tianxin" userId="cb554b5ae192637b" providerId="LiveId" clId="{52D96EB3-44D7-4843-8DC4-DF7A02D902B9}" dt="2018-12-08T12:54:46.773" v="1248"/>
          <ac:inkMkLst>
            <pc:docMk/>
            <pc:sldMk cId="3848204361" sldId="264"/>
            <ac:inkMk id="293" creationId="{A4C4F445-3373-7745-934F-1EA11A10AD27}"/>
          </ac:inkMkLst>
        </pc:inkChg>
        <pc:inkChg chg="add del">
          <ac:chgData name="Xie Tianxin" userId="cb554b5ae192637b" providerId="LiveId" clId="{52D96EB3-44D7-4843-8DC4-DF7A02D902B9}" dt="2018-12-08T12:54:46.773" v="1248"/>
          <ac:inkMkLst>
            <pc:docMk/>
            <pc:sldMk cId="3848204361" sldId="264"/>
            <ac:inkMk id="294" creationId="{13A4C41B-94D6-8C40-A2C9-E31E215E4586}"/>
          </ac:inkMkLst>
        </pc:inkChg>
        <pc:inkChg chg="add del mod reco">
          <ac:chgData name="Xie Tianxin" userId="cb554b5ae192637b" providerId="LiveId" clId="{52D96EB3-44D7-4843-8DC4-DF7A02D902B9}" dt="2018-12-08T13:00:57.801" v="1448"/>
          <ac:inkMkLst>
            <pc:docMk/>
            <pc:sldMk cId="3848204361" sldId="264"/>
            <ac:inkMk id="295" creationId="{23571ED4-6E5F-B94C-BBF6-56738BA85478}"/>
          </ac:inkMkLst>
        </pc:inkChg>
        <pc:inkChg chg="add del">
          <ac:chgData name="Xie Tianxin" userId="cb554b5ae192637b" providerId="LiveId" clId="{52D96EB3-44D7-4843-8DC4-DF7A02D902B9}" dt="2018-12-08T12:54:52.235" v="1258"/>
          <ac:inkMkLst>
            <pc:docMk/>
            <pc:sldMk cId="3848204361" sldId="264"/>
            <ac:inkMk id="297" creationId="{8F43458B-9E1F-F44A-A3F6-D83DE88E25C5}"/>
          </ac:inkMkLst>
        </pc:inkChg>
        <pc:inkChg chg="add del">
          <ac:chgData name="Xie Tianxin" userId="cb554b5ae192637b" providerId="LiveId" clId="{52D96EB3-44D7-4843-8DC4-DF7A02D902B9}" dt="2018-12-08T12:54:52.235" v="1258"/>
          <ac:inkMkLst>
            <pc:docMk/>
            <pc:sldMk cId="3848204361" sldId="264"/>
            <ac:inkMk id="298" creationId="{476C4923-88D8-C24F-B3F5-F6AE7B67367C}"/>
          </ac:inkMkLst>
        </pc:inkChg>
        <pc:inkChg chg="add del">
          <ac:chgData name="Xie Tianxin" userId="cb554b5ae192637b" providerId="LiveId" clId="{52D96EB3-44D7-4843-8DC4-DF7A02D902B9}" dt="2018-12-08T12:54:52.235" v="1258"/>
          <ac:inkMkLst>
            <pc:docMk/>
            <pc:sldMk cId="3848204361" sldId="264"/>
            <ac:inkMk id="299" creationId="{DD75CC75-7506-4444-8469-39CABDB571BA}"/>
          </ac:inkMkLst>
        </pc:inkChg>
        <pc:inkChg chg="add del">
          <ac:chgData name="Xie Tianxin" userId="cb554b5ae192637b" providerId="LiveId" clId="{52D96EB3-44D7-4843-8DC4-DF7A02D902B9}" dt="2018-12-08T12:54:52.235" v="1258"/>
          <ac:inkMkLst>
            <pc:docMk/>
            <pc:sldMk cId="3848204361" sldId="264"/>
            <ac:inkMk id="300" creationId="{03CA1884-2018-6F42-9B3A-3E2486DC8387}"/>
          </ac:inkMkLst>
        </pc:inkChg>
        <pc:inkChg chg="add del">
          <ac:chgData name="Xie Tianxin" userId="cb554b5ae192637b" providerId="LiveId" clId="{52D96EB3-44D7-4843-8DC4-DF7A02D902B9}" dt="2018-12-08T12:54:52.235" v="1258"/>
          <ac:inkMkLst>
            <pc:docMk/>
            <pc:sldMk cId="3848204361" sldId="264"/>
            <ac:inkMk id="301" creationId="{5DE57CC6-5A78-F048-BE61-92C8F47C5485}"/>
          </ac:inkMkLst>
        </pc:inkChg>
        <pc:inkChg chg="add del">
          <ac:chgData name="Xie Tianxin" userId="cb554b5ae192637b" providerId="LiveId" clId="{52D96EB3-44D7-4843-8DC4-DF7A02D902B9}" dt="2018-12-08T12:54:52.235" v="1258"/>
          <ac:inkMkLst>
            <pc:docMk/>
            <pc:sldMk cId="3848204361" sldId="264"/>
            <ac:inkMk id="302" creationId="{03ECC743-D8BD-6A42-93BA-EDF3A52728CC}"/>
          </ac:inkMkLst>
        </pc:inkChg>
        <pc:inkChg chg="add del">
          <ac:chgData name="Xie Tianxin" userId="cb554b5ae192637b" providerId="LiveId" clId="{52D96EB3-44D7-4843-8DC4-DF7A02D902B9}" dt="2018-12-08T12:54:52.235" v="1258"/>
          <ac:inkMkLst>
            <pc:docMk/>
            <pc:sldMk cId="3848204361" sldId="264"/>
            <ac:inkMk id="303" creationId="{FF2E741F-24B7-104B-B39F-99AE02EBB623}"/>
          </ac:inkMkLst>
        </pc:inkChg>
        <pc:inkChg chg="add del">
          <ac:chgData name="Xie Tianxin" userId="cb554b5ae192637b" providerId="LiveId" clId="{52D96EB3-44D7-4843-8DC4-DF7A02D902B9}" dt="2018-12-08T13:00:57.803" v="1449"/>
          <ac:inkMkLst>
            <pc:docMk/>
            <pc:sldMk cId="3848204361" sldId="264"/>
            <ac:inkMk id="304" creationId="{105B8EA8-EB5B-654D-AD65-4DB080BE59D5}"/>
          </ac:inkMkLst>
        </pc:inkChg>
        <pc:inkChg chg="add del reco">
          <ac:chgData name="Xie Tianxin" userId="cb554b5ae192637b" providerId="LiveId" clId="{52D96EB3-44D7-4843-8DC4-DF7A02D902B9}" dt="2018-12-08T13:00:57.834" v="1461"/>
          <ac:inkMkLst>
            <pc:docMk/>
            <pc:sldMk cId="3848204361" sldId="264"/>
            <ac:inkMk id="305" creationId="{A65CC440-EDC2-974F-962B-FB22CF3326CE}"/>
          </ac:inkMkLst>
        </pc:inkChg>
        <pc:inkChg chg="add del reco">
          <ac:chgData name="Xie Tianxin" userId="cb554b5ae192637b" providerId="LiveId" clId="{52D96EB3-44D7-4843-8DC4-DF7A02D902B9}" dt="2018-12-08T13:00:57.787" v="1444"/>
          <ac:inkMkLst>
            <pc:docMk/>
            <pc:sldMk cId="3848204361" sldId="264"/>
            <ac:inkMk id="306" creationId="{196B2434-D316-4948-81CD-9C7084C34986}"/>
          </ac:inkMkLst>
        </pc:inkChg>
        <pc:inkChg chg="add del">
          <ac:chgData name="Xie Tianxin" userId="cb554b5ae192637b" providerId="LiveId" clId="{52D96EB3-44D7-4843-8DC4-DF7A02D902B9}" dt="2018-12-08T12:54:55.155" v="1262"/>
          <ac:inkMkLst>
            <pc:docMk/>
            <pc:sldMk cId="3848204361" sldId="264"/>
            <ac:inkMk id="309" creationId="{844AE439-F222-0B47-91FD-4F6F08C8F2B8}"/>
          </ac:inkMkLst>
        </pc:inkChg>
        <pc:inkChg chg="add del">
          <ac:chgData name="Xie Tianxin" userId="cb554b5ae192637b" providerId="LiveId" clId="{52D96EB3-44D7-4843-8DC4-DF7A02D902B9}" dt="2018-12-08T12:54:55.155" v="1262"/>
          <ac:inkMkLst>
            <pc:docMk/>
            <pc:sldMk cId="3848204361" sldId="264"/>
            <ac:inkMk id="310" creationId="{49D5B503-A0BB-4B49-AA72-DC5180919976}"/>
          </ac:inkMkLst>
        </pc:inkChg>
        <pc:inkChg chg="add del reco">
          <ac:chgData name="Xie Tianxin" userId="cb554b5ae192637b" providerId="LiveId" clId="{52D96EB3-44D7-4843-8DC4-DF7A02D902B9}" dt="2018-12-08T12:55:23.330" v="1302"/>
          <ac:inkMkLst>
            <pc:docMk/>
            <pc:sldMk cId="3848204361" sldId="264"/>
            <ac:inkMk id="311" creationId="{D64721A6-F3BC-234A-A191-4024045AED3A}"/>
          </ac:inkMkLst>
        </pc:inkChg>
        <pc:inkChg chg="add del">
          <ac:chgData name="Xie Tianxin" userId="cb554b5ae192637b" providerId="LiveId" clId="{52D96EB3-44D7-4843-8DC4-DF7A02D902B9}" dt="2018-12-08T12:54:58.918" v="1267"/>
          <ac:inkMkLst>
            <pc:docMk/>
            <pc:sldMk cId="3848204361" sldId="264"/>
            <ac:inkMk id="313" creationId="{777576A9-C66C-7644-9904-6163D09554E8}"/>
          </ac:inkMkLst>
        </pc:inkChg>
        <pc:inkChg chg="add del">
          <ac:chgData name="Xie Tianxin" userId="cb554b5ae192637b" providerId="LiveId" clId="{52D96EB3-44D7-4843-8DC4-DF7A02D902B9}" dt="2018-12-08T12:54:58.918" v="1267"/>
          <ac:inkMkLst>
            <pc:docMk/>
            <pc:sldMk cId="3848204361" sldId="264"/>
            <ac:inkMk id="314" creationId="{E3C6E5DA-D407-DB49-B56D-8EC3A53DDA9D}"/>
          </ac:inkMkLst>
        </pc:inkChg>
        <pc:inkChg chg="add del">
          <ac:chgData name="Xie Tianxin" userId="cb554b5ae192637b" providerId="LiveId" clId="{52D96EB3-44D7-4843-8DC4-DF7A02D902B9}" dt="2018-12-08T12:54:58.918" v="1267"/>
          <ac:inkMkLst>
            <pc:docMk/>
            <pc:sldMk cId="3848204361" sldId="264"/>
            <ac:inkMk id="315" creationId="{77BCC630-B07B-1846-9A08-D5A409BE0DE0}"/>
          </ac:inkMkLst>
        </pc:inkChg>
        <pc:inkChg chg="add del reco">
          <ac:chgData name="Xie Tianxin" userId="cb554b5ae192637b" providerId="LiveId" clId="{52D96EB3-44D7-4843-8DC4-DF7A02D902B9}" dt="2018-12-08T12:55:03.385" v="1275"/>
          <ac:inkMkLst>
            <pc:docMk/>
            <pc:sldMk cId="3848204361" sldId="264"/>
            <ac:inkMk id="316" creationId="{68C22CAB-9FD9-4D4C-ACDE-99BDCBF5891C}"/>
          </ac:inkMkLst>
        </pc:inkChg>
        <pc:inkChg chg="add del">
          <ac:chgData name="Xie Tianxin" userId="cb554b5ae192637b" providerId="LiveId" clId="{52D96EB3-44D7-4843-8DC4-DF7A02D902B9}" dt="2018-12-08T12:55:03.385" v="1275"/>
          <ac:inkMkLst>
            <pc:docMk/>
            <pc:sldMk cId="3848204361" sldId="264"/>
            <ac:inkMk id="318" creationId="{A185C0BD-8D25-E94F-8B40-D746E8A5E27F}"/>
          </ac:inkMkLst>
        </pc:inkChg>
        <pc:inkChg chg="add del">
          <ac:chgData name="Xie Tianxin" userId="cb554b5ae192637b" providerId="LiveId" clId="{52D96EB3-44D7-4843-8DC4-DF7A02D902B9}" dt="2018-12-08T12:55:03.385" v="1275"/>
          <ac:inkMkLst>
            <pc:docMk/>
            <pc:sldMk cId="3848204361" sldId="264"/>
            <ac:inkMk id="319" creationId="{242C083A-386C-7540-8157-BB35C31F53E4}"/>
          </ac:inkMkLst>
        </pc:inkChg>
        <pc:inkChg chg="add del">
          <ac:chgData name="Xie Tianxin" userId="cb554b5ae192637b" providerId="LiveId" clId="{52D96EB3-44D7-4843-8DC4-DF7A02D902B9}" dt="2018-12-08T12:55:03.385" v="1275"/>
          <ac:inkMkLst>
            <pc:docMk/>
            <pc:sldMk cId="3848204361" sldId="264"/>
            <ac:inkMk id="320" creationId="{0B84B629-32EE-194E-B933-53F5839479D1}"/>
          </ac:inkMkLst>
        </pc:inkChg>
        <pc:inkChg chg="add del">
          <ac:chgData name="Xie Tianxin" userId="cb554b5ae192637b" providerId="LiveId" clId="{52D96EB3-44D7-4843-8DC4-DF7A02D902B9}" dt="2018-12-08T12:55:03.385" v="1275"/>
          <ac:inkMkLst>
            <pc:docMk/>
            <pc:sldMk cId="3848204361" sldId="264"/>
            <ac:inkMk id="321" creationId="{7310057B-49BF-5247-9615-C4E56DEBEBA4}"/>
          </ac:inkMkLst>
        </pc:inkChg>
        <pc:inkChg chg="add del">
          <ac:chgData name="Xie Tianxin" userId="cb554b5ae192637b" providerId="LiveId" clId="{52D96EB3-44D7-4843-8DC4-DF7A02D902B9}" dt="2018-12-08T12:55:03.385" v="1275"/>
          <ac:inkMkLst>
            <pc:docMk/>
            <pc:sldMk cId="3848204361" sldId="264"/>
            <ac:inkMk id="322" creationId="{CF0985C9-79D7-E946-93EF-D459CC56E60E}"/>
          </ac:inkMkLst>
        </pc:inkChg>
        <pc:inkChg chg="add del">
          <ac:chgData name="Xie Tianxin" userId="cb554b5ae192637b" providerId="LiveId" clId="{52D96EB3-44D7-4843-8DC4-DF7A02D902B9}" dt="2018-12-08T12:55:03.385" v="1275"/>
          <ac:inkMkLst>
            <pc:docMk/>
            <pc:sldMk cId="3848204361" sldId="264"/>
            <ac:inkMk id="323" creationId="{EFD05915-76B5-2848-A7FA-53A6EC18F6AF}"/>
          </ac:inkMkLst>
        </pc:inkChg>
        <pc:inkChg chg="add del reco">
          <ac:chgData name="Xie Tianxin" userId="cb554b5ae192637b" providerId="LiveId" clId="{52D96EB3-44D7-4843-8DC4-DF7A02D902B9}" dt="2018-12-08T12:55:06.107" v="1279"/>
          <ac:inkMkLst>
            <pc:docMk/>
            <pc:sldMk cId="3848204361" sldId="264"/>
            <ac:inkMk id="324" creationId="{5DD57666-1F03-2C44-8894-E60D5C24F62C}"/>
          </ac:inkMkLst>
        </pc:inkChg>
        <pc:inkChg chg="add del">
          <ac:chgData name="Xie Tianxin" userId="cb554b5ae192637b" providerId="LiveId" clId="{52D96EB3-44D7-4843-8DC4-DF7A02D902B9}" dt="2018-12-08T12:55:06.107" v="1279"/>
          <ac:inkMkLst>
            <pc:docMk/>
            <pc:sldMk cId="3848204361" sldId="264"/>
            <ac:inkMk id="326" creationId="{048DA633-8ED5-674D-B49C-28D5B8E574C3}"/>
          </ac:inkMkLst>
        </pc:inkChg>
        <pc:inkChg chg="add del">
          <ac:chgData name="Xie Tianxin" userId="cb554b5ae192637b" providerId="LiveId" clId="{52D96EB3-44D7-4843-8DC4-DF7A02D902B9}" dt="2018-12-08T12:55:06.107" v="1279"/>
          <ac:inkMkLst>
            <pc:docMk/>
            <pc:sldMk cId="3848204361" sldId="264"/>
            <ac:inkMk id="327" creationId="{81873EC1-C0F5-E841-B1B3-2A4273E362E2}"/>
          </ac:inkMkLst>
        </pc:inkChg>
        <pc:inkChg chg="add del">
          <ac:chgData name="Xie Tianxin" userId="cb554b5ae192637b" providerId="LiveId" clId="{52D96EB3-44D7-4843-8DC4-DF7A02D902B9}" dt="2018-12-08T12:55:06.107" v="1279"/>
          <ac:inkMkLst>
            <pc:docMk/>
            <pc:sldMk cId="3848204361" sldId="264"/>
            <ac:inkMk id="328" creationId="{0253913E-BA0E-5845-A1EC-0C269D568F42}"/>
          </ac:inkMkLst>
        </pc:inkChg>
        <pc:inkChg chg="add del reco">
          <ac:chgData name="Xie Tianxin" userId="cb554b5ae192637b" providerId="LiveId" clId="{52D96EB3-44D7-4843-8DC4-DF7A02D902B9}" dt="2018-12-08T12:55:23.330" v="1302"/>
          <ac:inkMkLst>
            <pc:docMk/>
            <pc:sldMk cId="3848204361" sldId="264"/>
            <ac:inkMk id="329" creationId="{39939AFB-34EA-CD45-A3D9-A37E350DD230}"/>
          </ac:inkMkLst>
        </pc:inkChg>
        <pc:inkChg chg="add del">
          <ac:chgData name="Xie Tianxin" userId="cb554b5ae192637b" providerId="LiveId" clId="{52D96EB3-44D7-4843-8DC4-DF7A02D902B9}" dt="2018-12-08T12:55:10.241" v="1283"/>
          <ac:inkMkLst>
            <pc:docMk/>
            <pc:sldMk cId="3848204361" sldId="264"/>
            <ac:inkMk id="331" creationId="{FC5DC985-24EB-2345-9CBB-3910236EABE4}"/>
          </ac:inkMkLst>
        </pc:inkChg>
        <pc:inkChg chg="add del">
          <ac:chgData name="Xie Tianxin" userId="cb554b5ae192637b" providerId="LiveId" clId="{52D96EB3-44D7-4843-8DC4-DF7A02D902B9}" dt="2018-12-08T12:55:10.241" v="1283"/>
          <ac:inkMkLst>
            <pc:docMk/>
            <pc:sldMk cId="3848204361" sldId="264"/>
            <ac:inkMk id="332" creationId="{81C3B92E-DE7C-EA46-B802-4354FA6F4661}"/>
          </ac:inkMkLst>
        </pc:inkChg>
        <pc:inkChg chg="add del reco">
          <ac:chgData name="Xie Tianxin" userId="cb554b5ae192637b" providerId="LiveId" clId="{52D96EB3-44D7-4843-8DC4-DF7A02D902B9}" dt="2018-12-08T13:00:57.810" v="1452"/>
          <ac:inkMkLst>
            <pc:docMk/>
            <pc:sldMk cId="3848204361" sldId="264"/>
            <ac:inkMk id="333" creationId="{F207D5D1-76A7-5C42-92D2-232BEB217878}"/>
          </ac:inkMkLst>
        </pc:inkChg>
        <pc:inkChg chg="add del">
          <ac:chgData name="Xie Tianxin" userId="cb554b5ae192637b" providerId="LiveId" clId="{52D96EB3-44D7-4843-8DC4-DF7A02D902B9}" dt="2018-12-08T12:55:12.799" v="1288"/>
          <ac:inkMkLst>
            <pc:docMk/>
            <pc:sldMk cId="3848204361" sldId="264"/>
            <ac:inkMk id="335" creationId="{6A462B26-87F6-7545-BC3C-457450D1081D}"/>
          </ac:inkMkLst>
        </pc:inkChg>
        <pc:inkChg chg="add del">
          <ac:chgData name="Xie Tianxin" userId="cb554b5ae192637b" providerId="LiveId" clId="{52D96EB3-44D7-4843-8DC4-DF7A02D902B9}" dt="2018-12-08T12:55:12.799" v="1288"/>
          <ac:inkMkLst>
            <pc:docMk/>
            <pc:sldMk cId="3848204361" sldId="264"/>
            <ac:inkMk id="336" creationId="{D6CC606F-52AC-5344-9B0E-84A9F3FABB8C}"/>
          </ac:inkMkLst>
        </pc:inkChg>
        <pc:inkChg chg="add del">
          <ac:chgData name="Xie Tianxin" userId="cb554b5ae192637b" providerId="LiveId" clId="{52D96EB3-44D7-4843-8DC4-DF7A02D902B9}" dt="2018-12-08T12:55:12.799" v="1288"/>
          <ac:inkMkLst>
            <pc:docMk/>
            <pc:sldMk cId="3848204361" sldId="264"/>
            <ac:inkMk id="337" creationId="{857338BF-1DC7-0F40-BD53-1A1153A0A144}"/>
          </ac:inkMkLst>
        </pc:inkChg>
        <pc:inkChg chg="add del reco">
          <ac:chgData name="Xie Tianxin" userId="cb554b5ae192637b" providerId="LiveId" clId="{52D96EB3-44D7-4843-8DC4-DF7A02D902B9}" dt="2018-12-08T12:55:16.354" v="1293"/>
          <ac:inkMkLst>
            <pc:docMk/>
            <pc:sldMk cId="3848204361" sldId="264"/>
            <ac:inkMk id="338" creationId="{C7D7A0C7-1C63-1645-ABB6-0F62B94F4F83}"/>
          </ac:inkMkLst>
        </pc:inkChg>
        <pc:inkChg chg="add del">
          <ac:chgData name="Xie Tianxin" userId="cb554b5ae192637b" providerId="LiveId" clId="{52D96EB3-44D7-4843-8DC4-DF7A02D902B9}" dt="2018-12-08T12:55:16.354" v="1293"/>
          <ac:inkMkLst>
            <pc:docMk/>
            <pc:sldMk cId="3848204361" sldId="264"/>
            <ac:inkMk id="340" creationId="{686B8913-50DF-8649-A073-055739865C84}"/>
          </ac:inkMkLst>
        </pc:inkChg>
        <pc:inkChg chg="add del">
          <ac:chgData name="Xie Tianxin" userId="cb554b5ae192637b" providerId="LiveId" clId="{52D96EB3-44D7-4843-8DC4-DF7A02D902B9}" dt="2018-12-08T12:55:16.354" v="1293"/>
          <ac:inkMkLst>
            <pc:docMk/>
            <pc:sldMk cId="3848204361" sldId="264"/>
            <ac:inkMk id="341" creationId="{07270333-6373-9644-AFDF-6C45A3945FE2}"/>
          </ac:inkMkLst>
        </pc:inkChg>
        <pc:inkChg chg="add del">
          <ac:chgData name="Xie Tianxin" userId="cb554b5ae192637b" providerId="LiveId" clId="{52D96EB3-44D7-4843-8DC4-DF7A02D902B9}" dt="2018-12-08T12:55:16.354" v="1293"/>
          <ac:inkMkLst>
            <pc:docMk/>
            <pc:sldMk cId="3848204361" sldId="264"/>
            <ac:inkMk id="342" creationId="{23E852F4-6194-FE48-B5FB-B5521E1FB869}"/>
          </ac:inkMkLst>
        </pc:inkChg>
        <pc:inkChg chg="add del reco">
          <ac:chgData name="Xie Tianxin" userId="cb554b5ae192637b" providerId="LiveId" clId="{52D96EB3-44D7-4843-8DC4-DF7A02D902B9}" dt="2018-12-08T12:55:18.009" v="1298"/>
          <ac:inkMkLst>
            <pc:docMk/>
            <pc:sldMk cId="3848204361" sldId="264"/>
            <ac:inkMk id="343" creationId="{5E1C782A-6372-5A43-87A1-139A3581E604}"/>
          </ac:inkMkLst>
        </pc:inkChg>
        <pc:inkChg chg="add del">
          <ac:chgData name="Xie Tianxin" userId="cb554b5ae192637b" providerId="LiveId" clId="{52D96EB3-44D7-4843-8DC4-DF7A02D902B9}" dt="2018-12-08T12:55:18.009" v="1298"/>
          <ac:inkMkLst>
            <pc:docMk/>
            <pc:sldMk cId="3848204361" sldId="264"/>
            <ac:inkMk id="345" creationId="{8E45A907-84ED-D448-980F-735D21E20742}"/>
          </ac:inkMkLst>
        </pc:inkChg>
        <pc:inkChg chg="add del">
          <ac:chgData name="Xie Tianxin" userId="cb554b5ae192637b" providerId="LiveId" clId="{52D96EB3-44D7-4843-8DC4-DF7A02D902B9}" dt="2018-12-08T12:55:18.009" v="1298"/>
          <ac:inkMkLst>
            <pc:docMk/>
            <pc:sldMk cId="3848204361" sldId="264"/>
            <ac:inkMk id="346" creationId="{450CB82D-4F11-8147-B41D-87AA90630509}"/>
          </ac:inkMkLst>
        </pc:inkChg>
        <pc:inkChg chg="add del">
          <ac:chgData name="Xie Tianxin" userId="cb554b5ae192637b" providerId="LiveId" clId="{52D96EB3-44D7-4843-8DC4-DF7A02D902B9}" dt="2018-12-08T12:55:18.009" v="1298"/>
          <ac:inkMkLst>
            <pc:docMk/>
            <pc:sldMk cId="3848204361" sldId="264"/>
            <ac:inkMk id="347" creationId="{8D318B15-E950-DB46-A8C6-C6783C58989A}"/>
          </ac:inkMkLst>
        </pc:inkChg>
        <pc:inkChg chg="add del">
          <ac:chgData name="Xie Tianxin" userId="cb554b5ae192637b" providerId="LiveId" clId="{52D96EB3-44D7-4843-8DC4-DF7A02D902B9}" dt="2018-12-08T12:55:18.009" v="1298"/>
          <ac:inkMkLst>
            <pc:docMk/>
            <pc:sldMk cId="3848204361" sldId="264"/>
            <ac:inkMk id="348" creationId="{20F3E414-B009-6340-A7C8-D5CE8534DA13}"/>
          </ac:inkMkLst>
        </pc:inkChg>
        <pc:inkChg chg="add del reco">
          <ac:chgData name="Xie Tianxin" userId="cb554b5ae192637b" providerId="LiveId" clId="{52D96EB3-44D7-4843-8DC4-DF7A02D902B9}" dt="2018-12-08T12:55:37.221" v="1326"/>
          <ac:inkMkLst>
            <pc:docMk/>
            <pc:sldMk cId="3848204361" sldId="264"/>
            <ac:inkMk id="349" creationId="{565F3837-3C59-AC40-84EA-6BA90284C1AE}"/>
          </ac:inkMkLst>
        </pc:inkChg>
        <pc:inkChg chg="add del">
          <ac:chgData name="Xie Tianxin" userId="cb554b5ae192637b" providerId="LiveId" clId="{52D96EB3-44D7-4843-8DC4-DF7A02D902B9}" dt="2018-12-08T13:00:57.832" v="1460"/>
          <ac:inkMkLst>
            <pc:docMk/>
            <pc:sldMk cId="3848204361" sldId="264"/>
            <ac:inkMk id="351" creationId="{C00D6D9E-AD75-6C41-8E2B-AAD3E44221F7}"/>
          </ac:inkMkLst>
        </pc:inkChg>
        <pc:inkChg chg="add del">
          <ac:chgData name="Xie Tianxin" userId="cb554b5ae192637b" providerId="LiveId" clId="{52D96EB3-44D7-4843-8DC4-DF7A02D902B9}" dt="2018-12-08T12:55:23.330" v="1302"/>
          <ac:inkMkLst>
            <pc:docMk/>
            <pc:sldMk cId="3848204361" sldId="264"/>
            <ac:inkMk id="352" creationId="{1E7B264C-4E14-9842-81A5-3C082DC05D8C}"/>
          </ac:inkMkLst>
        </pc:inkChg>
        <pc:inkChg chg="add del reco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353" creationId="{2DD93372-8FD1-4E4A-8330-6077D5300057}"/>
          </ac:inkMkLst>
        </pc:inkChg>
        <pc:inkChg chg="add del">
          <ac:chgData name="Xie Tianxin" userId="cb554b5ae192637b" providerId="LiveId" clId="{52D96EB3-44D7-4843-8DC4-DF7A02D902B9}" dt="2018-12-08T12:55:30.064" v="1312"/>
          <ac:inkMkLst>
            <pc:docMk/>
            <pc:sldMk cId="3848204361" sldId="264"/>
            <ac:inkMk id="355" creationId="{01E8E809-C175-9C4C-84DE-9FF291286537}"/>
          </ac:inkMkLst>
        </pc:inkChg>
        <pc:inkChg chg="add del">
          <ac:chgData name="Xie Tianxin" userId="cb554b5ae192637b" providerId="LiveId" clId="{52D96EB3-44D7-4843-8DC4-DF7A02D902B9}" dt="2018-12-08T12:55:30.064" v="1312"/>
          <ac:inkMkLst>
            <pc:docMk/>
            <pc:sldMk cId="3848204361" sldId="264"/>
            <ac:inkMk id="356" creationId="{545225CE-3D1A-8641-97CF-2CC197030B98}"/>
          </ac:inkMkLst>
        </pc:inkChg>
        <pc:inkChg chg="add del">
          <ac:chgData name="Xie Tianxin" userId="cb554b5ae192637b" providerId="LiveId" clId="{52D96EB3-44D7-4843-8DC4-DF7A02D902B9}" dt="2018-12-08T12:55:30.064" v="1312"/>
          <ac:inkMkLst>
            <pc:docMk/>
            <pc:sldMk cId="3848204361" sldId="264"/>
            <ac:inkMk id="357" creationId="{44B38898-FE1A-6B4B-8624-286F1938BF95}"/>
          </ac:inkMkLst>
        </pc:inkChg>
        <pc:inkChg chg="add del">
          <ac:chgData name="Xie Tianxin" userId="cb554b5ae192637b" providerId="LiveId" clId="{52D96EB3-44D7-4843-8DC4-DF7A02D902B9}" dt="2018-12-08T12:55:30.064" v="1312"/>
          <ac:inkMkLst>
            <pc:docMk/>
            <pc:sldMk cId="3848204361" sldId="264"/>
            <ac:inkMk id="358" creationId="{F54BD817-1909-6941-B595-8CB24F9FFCDD}"/>
          </ac:inkMkLst>
        </pc:inkChg>
        <pc:inkChg chg="add del">
          <ac:chgData name="Xie Tianxin" userId="cb554b5ae192637b" providerId="LiveId" clId="{52D96EB3-44D7-4843-8DC4-DF7A02D902B9}" dt="2018-12-08T12:55:30.064" v="1312"/>
          <ac:inkMkLst>
            <pc:docMk/>
            <pc:sldMk cId="3848204361" sldId="264"/>
            <ac:inkMk id="359" creationId="{7C62A12F-1419-BA46-BAE4-F57E93A0A022}"/>
          </ac:inkMkLst>
        </pc:inkChg>
        <pc:inkChg chg="add del">
          <ac:chgData name="Xie Tianxin" userId="cb554b5ae192637b" providerId="LiveId" clId="{52D96EB3-44D7-4843-8DC4-DF7A02D902B9}" dt="2018-12-08T12:55:30.064" v="1312"/>
          <ac:inkMkLst>
            <pc:docMk/>
            <pc:sldMk cId="3848204361" sldId="264"/>
            <ac:inkMk id="360" creationId="{61264B3A-A809-664B-A7FF-91AD65A011F6}"/>
          </ac:inkMkLst>
        </pc:inkChg>
        <pc:inkChg chg="add del">
          <ac:chgData name="Xie Tianxin" userId="cb554b5ae192637b" providerId="LiveId" clId="{52D96EB3-44D7-4843-8DC4-DF7A02D902B9}" dt="2018-12-08T12:55:30.064" v="1312"/>
          <ac:inkMkLst>
            <pc:docMk/>
            <pc:sldMk cId="3848204361" sldId="264"/>
            <ac:inkMk id="361" creationId="{5AEE3D57-71C6-BC47-81E3-00C26D36B14B}"/>
          </ac:inkMkLst>
        </pc:inkChg>
        <pc:inkChg chg="add del">
          <ac:chgData name="Xie Tianxin" userId="cb554b5ae192637b" providerId="LiveId" clId="{52D96EB3-44D7-4843-8DC4-DF7A02D902B9}" dt="2018-12-08T12:55:30.064" v="1312"/>
          <ac:inkMkLst>
            <pc:docMk/>
            <pc:sldMk cId="3848204361" sldId="264"/>
            <ac:inkMk id="362" creationId="{EB9404DB-8DF2-2740-B51E-1AF36F3F8D81}"/>
          </ac:inkMkLst>
        </pc:inkChg>
        <pc:inkChg chg="add del reco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363" creationId="{D56ED255-2706-6347-AE98-477F86C36986}"/>
          </ac:inkMkLst>
        </pc:inkChg>
        <pc:inkChg chg="add del reco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364" creationId="{D85AA5CE-28DC-A049-AA4A-F412DCC6B93D}"/>
          </ac:inkMkLst>
        </pc:inkChg>
        <pc:inkChg chg="add del">
          <ac:chgData name="Xie Tianxin" userId="cb554b5ae192637b" providerId="LiveId" clId="{52D96EB3-44D7-4843-8DC4-DF7A02D902B9}" dt="2018-12-08T12:55:31.146" v="1315"/>
          <ac:inkMkLst>
            <pc:docMk/>
            <pc:sldMk cId="3848204361" sldId="264"/>
            <ac:inkMk id="367" creationId="{32E0CB9F-62F4-1C42-B2BE-AD24E26AC6CF}"/>
          </ac:inkMkLst>
        </pc:inkChg>
        <pc:inkChg chg="add del">
          <ac:chgData name="Xie Tianxin" userId="cb554b5ae192637b" providerId="LiveId" clId="{52D96EB3-44D7-4843-8DC4-DF7A02D902B9}" dt="2018-12-08T12:55:31.146" v="1315"/>
          <ac:inkMkLst>
            <pc:docMk/>
            <pc:sldMk cId="3848204361" sldId="264"/>
            <ac:inkMk id="368" creationId="{5CB7761C-55F1-D145-8EBD-A2E6DE0B777D}"/>
          </ac:inkMkLst>
        </pc:inkChg>
        <pc:inkChg chg="add del reco">
          <ac:chgData name="Xie Tianxin" userId="cb554b5ae192637b" providerId="LiveId" clId="{52D96EB3-44D7-4843-8DC4-DF7A02D902B9}" dt="2018-12-08T13:00:57.790" v="1445"/>
          <ac:inkMkLst>
            <pc:docMk/>
            <pc:sldMk cId="3848204361" sldId="264"/>
            <ac:inkMk id="369" creationId="{447DD2DC-AC2B-9643-902D-B65A9F9DFB25}"/>
          </ac:inkMkLst>
        </pc:inkChg>
        <pc:inkChg chg="add del">
          <ac:chgData name="Xie Tianxin" userId="cb554b5ae192637b" providerId="LiveId" clId="{52D96EB3-44D7-4843-8DC4-DF7A02D902B9}" dt="2018-12-08T12:55:37.221" v="1326"/>
          <ac:inkMkLst>
            <pc:docMk/>
            <pc:sldMk cId="3848204361" sldId="264"/>
            <ac:inkMk id="371" creationId="{8B0C374E-05BC-5942-9486-C43280F0DD68}"/>
          </ac:inkMkLst>
        </pc:inkChg>
        <pc:inkChg chg="add del">
          <ac:chgData name="Xie Tianxin" userId="cb554b5ae192637b" providerId="LiveId" clId="{52D96EB3-44D7-4843-8DC4-DF7A02D902B9}" dt="2018-12-08T12:55:37.221" v="1326"/>
          <ac:inkMkLst>
            <pc:docMk/>
            <pc:sldMk cId="3848204361" sldId="264"/>
            <ac:inkMk id="372" creationId="{19572520-67EA-A448-9F4A-CCA9F5B3B64B}"/>
          </ac:inkMkLst>
        </pc:inkChg>
        <pc:inkChg chg="add del">
          <ac:chgData name="Xie Tianxin" userId="cb554b5ae192637b" providerId="LiveId" clId="{52D96EB3-44D7-4843-8DC4-DF7A02D902B9}" dt="2018-12-08T12:55:37.221" v="1326"/>
          <ac:inkMkLst>
            <pc:docMk/>
            <pc:sldMk cId="3848204361" sldId="264"/>
            <ac:inkMk id="373" creationId="{F9B7B230-4DE6-6545-A2C9-42746122031C}"/>
          </ac:inkMkLst>
        </pc:inkChg>
        <pc:inkChg chg="add del">
          <ac:chgData name="Xie Tianxin" userId="cb554b5ae192637b" providerId="LiveId" clId="{52D96EB3-44D7-4843-8DC4-DF7A02D902B9}" dt="2018-12-08T12:55:37.221" v="1326"/>
          <ac:inkMkLst>
            <pc:docMk/>
            <pc:sldMk cId="3848204361" sldId="264"/>
            <ac:inkMk id="374" creationId="{8F4026C2-58D2-5B42-A9B5-E5EEF630B976}"/>
          </ac:inkMkLst>
        </pc:inkChg>
        <pc:inkChg chg="add del">
          <ac:chgData name="Xie Tianxin" userId="cb554b5ae192637b" providerId="LiveId" clId="{52D96EB3-44D7-4843-8DC4-DF7A02D902B9}" dt="2018-12-08T12:55:37.221" v="1326"/>
          <ac:inkMkLst>
            <pc:docMk/>
            <pc:sldMk cId="3848204361" sldId="264"/>
            <ac:inkMk id="375" creationId="{D6E48975-32ED-0845-8BFD-73C5C866ABF1}"/>
          </ac:inkMkLst>
        </pc:inkChg>
        <pc:inkChg chg="add del">
          <ac:chgData name="Xie Tianxin" userId="cb554b5ae192637b" providerId="LiveId" clId="{52D96EB3-44D7-4843-8DC4-DF7A02D902B9}" dt="2018-12-08T12:55:37.221" v="1326"/>
          <ac:inkMkLst>
            <pc:docMk/>
            <pc:sldMk cId="3848204361" sldId="264"/>
            <ac:inkMk id="376" creationId="{E6CE0185-98AE-D347-939E-AB889EDCCAE2}"/>
          </ac:inkMkLst>
        </pc:inkChg>
        <pc:inkChg chg="add del">
          <ac:chgData name="Xie Tianxin" userId="cb554b5ae192637b" providerId="LiveId" clId="{52D96EB3-44D7-4843-8DC4-DF7A02D902B9}" dt="2018-12-08T12:55:37.221" v="1326"/>
          <ac:inkMkLst>
            <pc:docMk/>
            <pc:sldMk cId="3848204361" sldId="264"/>
            <ac:inkMk id="377" creationId="{4193E0C9-9347-3340-818D-DA197D332209}"/>
          </ac:inkMkLst>
        </pc:inkChg>
        <pc:inkChg chg="add del">
          <ac:chgData name="Xie Tianxin" userId="cb554b5ae192637b" providerId="LiveId" clId="{52D96EB3-44D7-4843-8DC4-DF7A02D902B9}" dt="2018-12-08T12:55:37.221" v="1326"/>
          <ac:inkMkLst>
            <pc:docMk/>
            <pc:sldMk cId="3848204361" sldId="264"/>
            <ac:inkMk id="378" creationId="{EF48F000-AC69-4044-98C2-8AD940CDB357}"/>
          </ac:inkMkLst>
        </pc:inkChg>
        <pc:inkChg chg="add del">
          <ac:chgData name="Xie Tianxin" userId="cb554b5ae192637b" providerId="LiveId" clId="{52D96EB3-44D7-4843-8DC4-DF7A02D902B9}" dt="2018-12-08T13:00:57.841" v="1464"/>
          <ac:inkMkLst>
            <pc:docMk/>
            <pc:sldMk cId="3848204361" sldId="264"/>
            <ac:inkMk id="379" creationId="{9EC8AC47-150F-894E-A329-082835ABB814}"/>
          </ac:inkMkLst>
        </pc:inkChg>
        <pc:inkChg chg="add del reco">
          <ac:chgData name="Xie Tianxin" userId="cb554b5ae192637b" providerId="LiveId" clId="{52D96EB3-44D7-4843-8DC4-DF7A02D902B9}" dt="2018-12-08T13:00:57.821" v="1456"/>
          <ac:inkMkLst>
            <pc:docMk/>
            <pc:sldMk cId="3848204361" sldId="264"/>
            <ac:inkMk id="380" creationId="{C83B5511-0C34-0941-BB4B-89FD496651B7}"/>
          </ac:inkMkLst>
        </pc:inkChg>
        <pc:inkChg chg="add del reco">
          <ac:chgData name="Xie Tianxin" userId="cb554b5ae192637b" providerId="LiveId" clId="{52D96EB3-44D7-4843-8DC4-DF7A02D902B9}" dt="2018-12-08T13:00:57.794" v="1447"/>
          <ac:inkMkLst>
            <pc:docMk/>
            <pc:sldMk cId="3848204361" sldId="264"/>
            <ac:inkMk id="381" creationId="{41D28069-1387-6C46-8352-D547BEE0E1C8}"/>
          </ac:inkMkLst>
        </pc:inkChg>
        <pc:inkChg chg="add del reco">
          <ac:chgData name="Xie Tianxin" userId="cb554b5ae192637b" providerId="LiveId" clId="{52D96EB3-44D7-4843-8DC4-DF7A02D902B9}" dt="2018-12-08T13:00:57.844" v="1465"/>
          <ac:inkMkLst>
            <pc:docMk/>
            <pc:sldMk cId="3848204361" sldId="264"/>
            <ac:inkMk id="382" creationId="{7ED7C8FD-7416-394A-93AC-75A64828DFF3}"/>
          </ac:inkMkLst>
        </pc:inkChg>
        <pc:inkChg chg="add del">
          <ac:chgData name="Xie Tianxin" userId="cb554b5ae192637b" providerId="LiveId" clId="{52D96EB3-44D7-4843-8DC4-DF7A02D902B9}" dt="2018-12-08T12:55:57.844" v="1333"/>
          <ac:inkMkLst>
            <pc:docMk/>
            <pc:sldMk cId="3848204361" sldId="264"/>
            <ac:inkMk id="386" creationId="{A5200397-77AF-194B-A50B-761EF95BE3BC}"/>
          </ac:inkMkLst>
        </pc:inkChg>
        <pc:inkChg chg="add del">
          <ac:chgData name="Xie Tianxin" userId="cb554b5ae192637b" providerId="LiveId" clId="{52D96EB3-44D7-4843-8DC4-DF7A02D902B9}" dt="2018-12-08T12:55:57.844" v="1333"/>
          <ac:inkMkLst>
            <pc:docMk/>
            <pc:sldMk cId="3848204361" sldId="264"/>
            <ac:inkMk id="387" creationId="{9C5C24F1-7BF2-484A-A0E2-26D10F062AD8}"/>
          </ac:inkMkLst>
        </pc:inkChg>
        <pc:inkChg chg="add del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388" creationId="{8F73814A-6F29-0545-AF62-8B3E901CB31F}"/>
          </ac:inkMkLst>
        </pc:inkChg>
        <pc:inkChg chg="add del">
          <ac:chgData name="Xie Tianxin" userId="cb554b5ae192637b" providerId="LiveId" clId="{52D96EB3-44D7-4843-8DC4-DF7A02D902B9}" dt="2018-12-08T12:55:57.844" v="1333"/>
          <ac:inkMkLst>
            <pc:docMk/>
            <pc:sldMk cId="3848204361" sldId="264"/>
            <ac:inkMk id="389" creationId="{103CFDC0-CE7E-9244-A98A-7CB18339B466}"/>
          </ac:inkMkLst>
        </pc:inkChg>
        <pc:inkChg chg="add del">
          <ac:chgData name="Xie Tianxin" userId="cb554b5ae192637b" providerId="LiveId" clId="{52D96EB3-44D7-4843-8DC4-DF7A02D902B9}" dt="2018-12-08T12:55:57.844" v="1333"/>
          <ac:inkMkLst>
            <pc:docMk/>
            <pc:sldMk cId="3848204361" sldId="264"/>
            <ac:inkMk id="390" creationId="{D1BCF76D-9CE1-9C4C-9796-B1F449C3C4E7}"/>
          </ac:inkMkLst>
        </pc:inkChg>
        <pc:inkChg chg="add del reco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391" creationId="{B713B8FB-1946-B740-A2BE-AB91CF373FC9}"/>
          </ac:inkMkLst>
        </pc:inkChg>
        <pc:inkChg chg="add del reco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392" creationId="{351EB0A7-17EF-0F41-B3E5-B564709A253B}"/>
          </ac:inkMkLst>
        </pc:inkChg>
        <pc:inkChg chg="add del">
          <ac:chgData name="Xie Tianxin" userId="cb554b5ae192637b" providerId="LiveId" clId="{52D96EB3-44D7-4843-8DC4-DF7A02D902B9}" dt="2018-12-08T12:56:00.013" v="1339"/>
          <ac:inkMkLst>
            <pc:docMk/>
            <pc:sldMk cId="3848204361" sldId="264"/>
            <ac:inkMk id="395" creationId="{A0CE5593-6DAF-444D-8A3D-EED0F1F63378}"/>
          </ac:inkMkLst>
        </pc:inkChg>
        <pc:inkChg chg="add del">
          <ac:chgData name="Xie Tianxin" userId="cb554b5ae192637b" providerId="LiveId" clId="{52D96EB3-44D7-4843-8DC4-DF7A02D902B9}" dt="2018-12-08T12:56:00.013" v="1339"/>
          <ac:inkMkLst>
            <pc:docMk/>
            <pc:sldMk cId="3848204361" sldId="264"/>
            <ac:inkMk id="396" creationId="{FF308B4F-7D5F-B849-8B9C-8AEC2C0889FC}"/>
          </ac:inkMkLst>
        </pc:inkChg>
        <pc:inkChg chg="add del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397" creationId="{7680E367-75C4-9B43-8FDE-FE6F18C66DA5}"/>
          </ac:inkMkLst>
        </pc:inkChg>
        <pc:inkChg chg="add del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398" creationId="{A43CAE3F-BE30-A64C-BA2D-5C19700CFA64}"/>
          </ac:inkMkLst>
        </pc:inkChg>
        <pc:inkChg chg="add del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399" creationId="{AEF8BC4F-5618-DA47-BB5C-DCEC939E7E42}"/>
          </ac:inkMkLst>
        </pc:inkChg>
        <pc:inkChg chg="add del reco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400" creationId="{5BD9BCB3-2DC0-F240-8C9E-99E22C6575E7}"/>
          </ac:inkMkLst>
        </pc:inkChg>
        <pc:inkChg chg="add del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402" creationId="{C559950C-7A53-1D4E-BEF8-949D50CD58DE}"/>
          </ac:inkMkLst>
        </pc:inkChg>
        <pc:inkChg chg="add del">
          <ac:chgData name="Xie Tianxin" userId="cb554b5ae192637b" providerId="LiveId" clId="{52D96EB3-44D7-4843-8DC4-DF7A02D902B9}" dt="2018-12-08T12:56:44.825" v="1398"/>
          <ac:inkMkLst>
            <pc:docMk/>
            <pc:sldMk cId="3848204361" sldId="264"/>
            <ac:inkMk id="403" creationId="{6BCFAE11-D107-3448-8363-695AA14C2404}"/>
          </ac:inkMkLst>
        </pc:inkChg>
        <pc:inkChg chg="add del reco">
          <ac:chgData name="Xie Tianxin" userId="cb554b5ae192637b" providerId="LiveId" clId="{52D96EB3-44D7-4843-8DC4-DF7A02D902B9}" dt="2018-12-08T13:00:57.828" v="1458"/>
          <ac:inkMkLst>
            <pc:docMk/>
            <pc:sldMk cId="3848204361" sldId="264"/>
            <ac:inkMk id="404" creationId="{40ACCB49-0B44-3349-98F0-D1A1ED153872}"/>
          </ac:inkMkLst>
        </pc:inkChg>
        <pc:inkChg chg="add del reco">
          <ac:chgData name="Xie Tianxin" userId="cb554b5ae192637b" providerId="LiveId" clId="{52D96EB3-44D7-4843-8DC4-DF7A02D902B9}" dt="2018-12-08T13:00:57.823" v="1457"/>
          <ac:inkMkLst>
            <pc:docMk/>
            <pc:sldMk cId="3848204361" sldId="264"/>
            <ac:inkMk id="405" creationId="{7490103A-150A-1842-8D2C-9FAB0940E312}"/>
          </ac:inkMkLst>
        </pc:inkChg>
        <pc:inkChg chg="add del">
          <ac:chgData name="Xie Tianxin" userId="cb554b5ae192637b" providerId="LiveId" clId="{52D96EB3-44D7-4843-8DC4-DF7A02D902B9}" dt="2018-12-08T12:57:02.659" v="1402"/>
          <ac:inkMkLst>
            <pc:docMk/>
            <pc:sldMk cId="3848204361" sldId="264"/>
            <ac:inkMk id="408" creationId="{9A691BA7-71E7-2247-A32A-366BF68EDCBC}"/>
          </ac:inkMkLst>
        </pc:inkChg>
        <pc:inkChg chg="add del">
          <ac:chgData name="Xie Tianxin" userId="cb554b5ae192637b" providerId="LiveId" clId="{52D96EB3-44D7-4843-8DC4-DF7A02D902B9}" dt="2018-12-08T12:57:02.659" v="1402"/>
          <ac:inkMkLst>
            <pc:docMk/>
            <pc:sldMk cId="3848204361" sldId="264"/>
            <ac:inkMk id="409" creationId="{BACB100A-23F6-B442-8C63-AFB793B20BEE}"/>
          </ac:inkMkLst>
        </pc:inkChg>
        <pc:inkChg chg="add del reco">
          <ac:chgData name="Xie Tianxin" userId="cb554b5ae192637b" providerId="LiveId" clId="{52D96EB3-44D7-4843-8DC4-DF7A02D902B9}" dt="2018-12-08T12:57:04.900" v="1406"/>
          <ac:inkMkLst>
            <pc:docMk/>
            <pc:sldMk cId="3848204361" sldId="264"/>
            <ac:inkMk id="410" creationId="{C508AE58-157F-3142-B254-263FB606E1B2}"/>
          </ac:inkMkLst>
        </pc:inkChg>
        <pc:inkChg chg="add del">
          <ac:chgData name="Xie Tianxin" userId="cb554b5ae192637b" providerId="LiveId" clId="{52D96EB3-44D7-4843-8DC4-DF7A02D902B9}" dt="2018-12-08T12:57:04.900" v="1406"/>
          <ac:inkMkLst>
            <pc:docMk/>
            <pc:sldMk cId="3848204361" sldId="264"/>
            <ac:inkMk id="412" creationId="{944E8310-B234-0042-9BD8-1322A9FC61A1}"/>
          </ac:inkMkLst>
        </pc:inkChg>
        <pc:inkChg chg="add del">
          <ac:chgData name="Xie Tianxin" userId="cb554b5ae192637b" providerId="LiveId" clId="{52D96EB3-44D7-4843-8DC4-DF7A02D902B9}" dt="2018-12-08T12:57:04.900" v="1406"/>
          <ac:inkMkLst>
            <pc:docMk/>
            <pc:sldMk cId="3848204361" sldId="264"/>
            <ac:inkMk id="413" creationId="{2DB03053-50C6-634B-ACD6-9E0035994442}"/>
          </ac:inkMkLst>
        </pc:inkChg>
        <pc:inkChg chg="add del reco">
          <ac:chgData name="Xie Tianxin" userId="cb554b5ae192637b" providerId="LiveId" clId="{52D96EB3-44D7-4843-8DC4-DF7A02D902B9}" dt="2018-12-08T12:57:06.579" v="1409"/>
          <ac:inkMkLst>
            <pc:docMk/>
            <pc:sldMk cId="3848204361" sldId="264"/>
            <ac:inkMk id="414" creationId="{58BF4F20-C53E-9543-8F39-15C72E2E9527}"/>
          </ac:inkMkLst>
        </pc:inkChg>
        <pc:inkChg chg="add del">
          <ac:chgData name="Xie Tianxin" userId="cb554b5ae192637b" providerId="LiveId" clId="{52D96EB3-44D7-4843-8DC4-DF7A02D902B9}" dt="2018-12-08T12:57:06.579" v="1409"/>
          <ac:inkMkLst>
            <pc:docMk/>
            <pc:sldMk cId="3848204361" sldId="264"/>
            <ac:inkMk id="416" creationId="{96A39F22-CD36-044C-9EEF-1282EEB2E40E}"/>
          </ac:inkMkLst>
        </pc:inkChg>
        <pc:inkChg chg="add del">
          <ac:chgData name="Xie Tianxin" userId="cb554b5ae192637b" providerId="LiveId" clId="{52D96EB3-44D7-4843-8DC4-DF7A02D902B9}" dt="2018-12-08T12:57:06.579" v="1409"/>
          <ac:inkMkLst>
            <pc:docMk/>
            <pc:sldMk cId="3848204361" sldId="264"/>
            <ac:inkMk id="417" creationId="{47C9CA46-7593-2E47-8C76-A7BA3396302D}"/>
          </ac:inkMkLst>
        </pc:inkChg>
        <pc:inkChg chg="add del reco">
          <ac:chgData name="Xie Tianxin" userId="cb554b5ae192637b" providerId="LiveId" clId="{52D96EB3-44D7-4843-8DC4-DF7A02D902B9}" dt="2018-12-08T12:57:07.674" v="1411"/>
          <ac:inkMkLst>
            <pc:docMk/>
            <pc:sldMk cId="3848204361" sldId="264"/>
            <ac:inkMk id="418" creationId="{CB5AFE00-38FF-E142-BF4F-FAD6890D0E95}"/>
          </ac:inkMkLst>
        </pc:inkChg>
        <pc:inkChg chg="add del">
          <ac:chgData name="Xie Tianxin" userId="cb554b5ae192637b" providerId="LiveId" clId="{52D96EB3-44D7-4843-8DC4-DF7A02D902B9}" dt="2018-12-08T12:57:07.674" v="1411"/>
          <ac:inkMkLst>
            <pc:docMk/>
            <pc:sldMk cId="3848204361" sldId="264"/>
            <ac:inkMk id="420" creationId="{2FA3AEBD-EAE3-324C-BA4A-F1A045A547D2}"/>
          </ac:inkMkLst>
        </pc:inkChg>
        <pc:inkChg chg="add del reco">
          <ac:chgData name="Xie Tianxin" userId="cb554b5ae192637b" providerId="LiveId" clId="{52D96EB3-44D7-4843-8DC4-DF7A02D902B9}" dt="2018-12-08T12:57:12.045" v="1420"/>
          <ac:inkMkLst>
            <pc:docMk/>
            <pc:sldMk cId="3848204361" sldId="264"/>
            <ac:inkMk id="421" creationId="{A18970AE-FDB4-5945-BB8B-73527F3ED05D}"/>
          </ac:inkMkLst>
        </pc:inkChg>
        <pc:inkChg chg="add del">
          <ac:chgData name="Xie Tianxin" userId="cb554b5ae192637b" providerId="LiveId" clId="{52D96EB3-44D7-4843-8DC4-DF7A02D902B9}" dt="2018-12-08T12:57:12.045" v="1420"/>
          <ac:inkMkLst>
            <pc:docMk/>
            <pc:sldMk cId="3848204361" sldId="264"/>
            <ac:inkMk id="423" creationId="{B6F7C2EA-70B6-2A40-B960-116A4043A4EB}"/>
          </ac:inkMkLst>
        </pc:inkChg>
        <pc:inkChg chg="add del">
          <ac:chgData name="Xie Tianxin" userId="cb554b5ae192637b" providerId="LiveId" clId="{52D96EB3-44D7-4843-8DC4-DF7A02D902B9}" dt="2018-12-08T12:57:12.045" v="1420"/>
          <ac:inkMkLst>
            <pc:docMk/>
            <pc:sldMk cId="3848204361" sldId="264"/>
            <ac:inkMk id="424" creationId="{7D51F04E-54B8-1848-8ACF-8FEE7A50E09C}"/>
          </ac:inkMkLst>
        </pc:inkChg>
        <pc:inkChg chg="add del">
          <ac:chgData name="Xie Tianxin" userId="cb554b5ae192637b" providerId="LiveId" clId="{52D96EB3-44D7-4843-8DC4-DF7A02D902B9}" dt="2018-12-08T12:57:12.045" v="1420"/>
          <ac:inkMkLst>
            <pc:docMk/>
            <pc:sldMk cId="3848204361" sldId="264"/>
            <ac:inkMk id="425" creationId="{B875E382-5B1C-5842-BC51-B719C73727CA}"/>
          </ac:inkMkLst>
        </pc:inkChg>
        <pc:inkChg chg="add del">
          <ac:chgData name="Xie Tianxin" userId="cb554b5ae192637b" providerId="LiveId" clId="{52D96EB3-44D7-4843-8DC4-DF7A02D902B9}" dt="2018-12-08T12:57:12.045" v="1420"/>
          <ac:inkMkLst>
            <pc:docMk/>
            <pc:sldMk cId="3848204361" sldId="264"/>
            <ac:inkMk id="426" creationId="{AE42D322-C855-244F-9AB7-CD8913A61DD5}"/>
          </ac:inkMkLst>
        </pc:inkChg>
        <pc:inkChg chg="add del">
          <ac:chgData name="Xie Tianxin" userId="cb554b5ae192637b" providerId="LiveId" clId="{52D96EB3-44D7-4843-8DC4-DF7A02D902B9}" dt="2018-12-08T12:57:12.045" v="1420"/>
          <ac:inkMkLst>
            <pc:docMk/>
            <pc:sldMk cId="3848204361" sldId="264"/>
            <ac:inkMk id="427" creationId="{C2860410-514F-174D-9248-E17A582E43BA}"/>
          </ac:inkMkLst>
        </pc:inkChg>
        <pc:inkChg chg="add del">
          <ac:chgData name="Xie Tianxin" userId="cb554b5ae192637b" providerId="LiveId" clId="{52D96EB3-44D7-4843-8DC4-DF7A02D902B9}" dt="2018-12-08T12:57:12.045" v="1420"/>
          <ac:inkMkLst>
            <pc:docMk/>
            <pc:sldMk cId="3848204361" sldId="264"/>
            <ac:inkMk id="428" creationId="{D72540B6-F958-F347-BF78-CF272542DA3D}"/>
          </ac:inkMkLst>
        </pc:inkChg>
        <pc:inkChg chg="add del">
          <ac:chgData name="Xie Tianxin" userId="cb554b5ae192637b" providerId="LiveId" clId="{52D96EB3-44D7-4843-8DC4-DF7A02D902B9}" dt="2018-12-08T12:57:12.045" v="1420"/>
          <ac:inkMkLst>
            <pc:docMk/>
            <pc:sldMk cId="3848204361" sldId="264"/>
            <ac:inkMk id="429" creationId="{4FCFB63C-B451-C74A-B965-E5484A503B00}"/>
          </ac:inkMkLst>
        </pc:inkChg>
        <pc:inkChg chg="add del reco">
          <ac:chgData name="Xie Tianxin" userId="cb554b5ae192637b" providerId="LiveId" clId="{52D96EB3-44D7-4843-8DC4-DF7A02D902B9}" dt="2018-12-08T12:57:26.769" v="1427"/>
          <ac:inkMkLst>
            <pc:docMk/>
            <pc:sldMk cId="3848204361" sldId="264"/>
            <ac:inkMk id="430" creationId="{8B4C9249-3752-0F4E-978A-CEBF700C39E9}"/>
          </ac:inkMkLst>
        </pc:inkChg>
        <pc:inkChg chg="add del">
          <ac:chgData name="Xie Tianxin" userId="cb554b5ae192637b" providerId="LiveId" clId="{52D96EB3-44D7-4843-8DC4-DF7A02D902B9}" dt="2018-12-08T12:57:26.769" v="1427"/>
          <ac:inkMkLst>
            <pc:docMk/>
            <pc:sldMk cId="3848204361" sldId="264"/>
            <ac:inkMk id="432" creationId="{FF3C8E11-A262-2640-A35F-BFE643A01FC4}"/>
          </ac:inkMkLst>
        </pc:inkChg>
        <pc:inkChg chg="add del">
          <ac:chgData name="Xie Tianxin" userId="cb554b5ae192637b" providerId="LiveId" clId="{52D96EB3-44D7-4843-8DC4-DF7A02D902B9}" dt="2018-12-08T12:57:26.769" v="1427"/>
          <ac:inkMkLst>
            <pc:docMk/>
            <pc:sldMk cId="3848204361" sldId="264"/>
            <ac:inkMk id="433" creationId="{69D75D7D-FA0A-FF4E-9250-F0F97FCFD64C}"/>
          </ac:inkMkLst>
        </pc:inkChg>
        <pc:inkChg chg="add del reco">
          <ac:chgData name="Xie Tianxin" userId="cb554b5ae192637b" providerId="LiveId" clId="{52D96EB3-44D7-4843-8DC4-DF7A02D902B9}" dt="2018-12-08T12:57:27.900" v="1430"/>
          <ac:inkMkLst>
            <pc:docMk/>
            <pc:sldMk cId="3848204361" sldId="264"/>
            <ac:inkMk id="434" creationId="{A705FB97-60DD-D24A-9E17-B9F63B8F084C}"/>
          </ac:inkMkLst>
        </pc:inkChg>
        <pc:inkChg chg="add del">
          <ac:chgData name="Xie Tianxin" userId="cb554b5ae192637b" providerId="LiveId" clId="{52D96EB3-44D7-4843-8DC4-DF7A02D902B9}" dt="2018-12-08T12:57:27.900" v="1430"/>
          <ac:inkMkLst>
            <pc:docMk/>
            <pc:sldMk cId="3848204361" sldId="264"/>
            <ac:inkMk id="436" creationId="{256C3D65-5FFD-4644-B636-44F82F2D0094}"/>
          </ac:inkMkLst>
        </pc:inkChg>
        <pc:inkChg chg="add del">
          <ac:chgData name="Xie Tianxin" userId="cb554b5ae192637b" providerId="LiveId" clId="{52D96EB3-44D7-4843-8DC4-DF7A02D902B9}" dt="2018-12-08T12:57:27.900" v="1430"/>
          <ac:inkMkLst>
            <pc:docMk/>
            <pc:sldMk cId="3848204361" sldId="264"/>
            <ac:inkMk id="437" creationId="{4882F5A1-AA1E-B84B-9D1D-1FF9B6700878}"/>
          </ac:inkMkLst>
        </pc:inkChg>
        <pc:inkChg chg="add del reco">
          <ac:chgData name="Xie Tianxin" userId="cb554b5ae192637b" providerId="LiveId" clId="{52D96EB3-44D7-4843-8DC4-DF7A02D902B9}" dt="2018-12-08T12:57:31.690" v="1435"/>
          <ac:inkMkLst>
            <pc:docMk/>
            <pc:sldMk cId="3848204361" sldId="264"/>
            <ac:inkMk id="438" creationId="{89C7DD75-442C-0A49-8BA6-0581B74DD380}"/>
          </ac:inkMkLst>
        </pc:inkChg>
        <pc:inkChg chg="add del">
          <ac:chgData name="Xie Tianxin" userId="cb554b5ae192637b" providerId="LiveId" clId="{52D96EB3-44D7-4843-8DC4-DF7A02D902B9}" dt="2018-12-08T12:57:31.690" v="1435"/>
          <ac:inkMkLst>
            <pc:docMk/>
            <pc:sldMk cId="3848204361" sldId="264"/>
            <ac:inkMk id="440" creationId="{BCF77C43-6905-BD48-B286-8B73A26CA1F0}"/>
          </ac:inkMkLst>
        </pc:inkChg>
        <pc:inkChg chg="add del">
          <ac:chgData name="Xie Tianxin" userId="cb554b5ae192637b" providerId="LiveId" clId="{52D96EB3-44D7-4843-8DC4-DF7A02D902B9}" dt="2018-12-08T12:57:31.690" v="1435"/>
          <ac:inkMkLst>
            <pc:docMk/>
            <pc:sldMk cId="3848204361" sldId="264"/>
            <ac:inkMk id="441" creationId="{62BFFCAB-6F99-3942-8A12-F17016AC0DE6}"/>
          </ac:inkMkLst>
        </pc:inkChg>
        <pc:inkChg chg="add del">
          <ac:chgData name="Xie Tianxin" userId="cb554b5ae192637b" providerId="LiveId" clId="{52D96EB3-44D7-4843-8DC4-DF7A02D902B9}" dt="2018-12-08T12:57:31.690" v="1435"/>
          <ac:inkMkLst>
            <pc:docMk/>
            <pc:sldMk cId="3848204361" sldId="264"/>
            <ac:inkMk id="442" creationId="{5A4C6D11-F009-FD4A-B23B-A182D3E84404}"/>
          </ac:inkMkLst>
        </pc:inkChg>
        <pc:inkChg chg="add del reco">
          <ac:chgData name="Xie Tianxin" userId="cb554b5ae192637b" providerId="LiveId" clId="{52D96EB3-44D7-4843-8DC4-DF7A02D902B9}" dt="2018-12-08T12:57:34.221" v="1439"/>
          <ac:inkMkLst>
            <pc:docMk/>
            <pc:sldMk cId="3848204361" sldId="264"/>
            <ac:inkMk id="443" creationId="{5A2F29C3-6F24-9844-8998-1EA261E6352C}"/>
          </ac:inkMkLst>
        </pc:inkChg>
        <pc:inkChg chg="add del">
          <ac:chgData name="Xie Tianxin" userId="cb554b5ae192637b" providerId="LiveId" clId="{52D96EB3-44D7-4843-8DC4-DF7A02D902B9}" dt="2018-12-08T12:57:34.221" v="1439"/>
          <ac:inkMkLst>
            <pc:docMk/>
            <pc:sldMk cId="3848204361" sldId="264"/>
            <ac:inkMk id="445" creationId="{5CB5A7FC-53CD-E849-86B5-317DA224DC26}"/>
          </ac:inkMkLst>
        </pc:inkChg>
        <pc:inkChg chg="add del">
          <ac:chgData name="Xie Tianxin" userId="cb554b5ae192637b" providerId="LiveId" clId="{52D96EB3-44D7-4843-8DC4-DF7A02D902B9}" dt="2018-12-08T12:57:34.221" v="1439"/>
          <ac:inkMkLst>
            <pc:docMk/>
            <pc:sldMk cId="3848204361" sldId="264"/>
            <ac:inkMk id="446" creationId="{30727399-EF44-0848-A538-7A7EF5A3F49A}"/>
          </ac:inkMkLst>
        </pc:inkChg>
        <pc:inkChg chg="add del reco">
          <ac:chgData name="Xie Tianxin" userId="cb554b5ae192637b" providerId="LiveId" clId="{52D96EB3-44D7-4843-8DC4-DF7A02D902B9}" dt="2018-12-08T13:00:49.653" v="1442"/>
          <ac:inkMkLst>
            <pc:docMk/>
            <pc:sldMk cId="3848204361" sldId="264"/>
            <ac:inkMk id="447" creationId="{06C0AC25-148E-A645-85D5-ED3314E70C8D}"/>
          </ac:inkMkLst>
        </pc:inkChg>
        <pc:inkChg chg="add del">
          <ac:chgData name="Xie Tianxin" userId="cb554b5ae192637b" providerId="LiveId" clId="{52D96EB3-44D7-4843-8DC4-DF7A02D902B9}" dt="2018-12-08T13:16:39.751" v="2023"/>
          <ac:inkMkLst>
            <pc:docMk/>
            <pc:sldMk cId="3848204361" sldId="264"/>
            <ac:inkMk id="449" creationId="{32A8B6D2-D963-1E46-AC49-BFF91344098E}"/>
          </ac:inkMkLst>
        </pc:inkChg>
        <pc:inkChg chg="add del">
          <ac:chgData name="Xie Tianxin" userId="cb554b5ae192637b" providerId="LiveId" clId="{52D96EB3-44D7-4843-8DC4-DF7A02D902B9}" dt="2018-12-08T13:16:39.751" v="2023"/>
          <ac:inkMkLst>
            <pc:docMk/>
            <pc:sldMk cId="3848204361" sldId="264"/>
            <ac:inkMk id="450" creationId="{46BC39A7-E4C6-E347-ABD9-535503546F25}"/>
          </ac:inkMkLst>
        </pc:inkChg>
        <pc:inkChg chg="add del reco">
          <ac:chgData name="Xie Tianxin" userId="cb554b5ae192637b" providerId="LiveId" clId="{52D96EB3-44D7-4843-8DC4-DF7A02D902B9}" dt="2018-12-08T13:16:41.882" v="2027"/>
          <ac:inkMkLst>
            <pc:docMk/>
            <pc:sldMk cId="3848204361" sldId="264"/>
            <ac:inkMk id="451" creationId="{95A1437B-85CA-1341-9334-7FC7FDB0C489}"/>
          </ac:inkMkLst>
        </pc:inkChg>
        <pc:inkChg chg="add del">
          <ac:chgData name="Xie Tianxin" userId="cb554b5ae192637b" providerId="LiveId" clId="{52D96EB3-44D7-4843-8DC4-DF7A02D902B9}" dt="2018-12-08T13:16:41.882" v="2027"/>
          <ac:inkMkLst>
            <pc:docMk/>
            <pc:sldMk cId="3848204361" sldId="264"/>
            <ac:inkMk id="453" creationId="{F5E6533F-8DE4-EC47-ADD2-FC6196FF353A}"/>
          </ac:inkMkLst>
        </pc:inkChg>
        <pc:inkChg chg="add del">
          <ac:chgData name="Xie Tianxin" userId="cb554b5ae192637b" providerId="LiveId" clId="{52D96EB3-44D7-4843-8DC4-DF7A02D902B9}" dt="2018-12-08T13:16:41.882" v="2027"/>
          <ac:inkMkLst>
            <pc:docMk/>
            <pc:sldMk cId="3848204361" sldId="264"/>
            <ac:inkMk id="454" creationId="{7C25BF5B-933D-BC40-BD0A-397BB895A57A}"/>
          </ac:inkMkLst>
        </pc:inkChg>
        <pc:inkChg chg="add del">
          <ac:chgData name="Xie Tianxin" userId="cb554b5ae192637b" providerId="LiveId" clId="{52D96EB3-44D7-4843-8DC4-DF7A02D902B9}" dt="2018-12-08T13:16:41.882" v="2027"/>
          <ac:inkMkLst>
            <pc:docMk/>
            <pc:sldMk cId="3848204361" sldId="264"/>
            <ac:inkMk id="455" creationId="{9D0CCB9E-4C2C-984A-B5F4-6320CD22E8DA}"/>
          </ac:inkMkLst>
        </pc:inkChg>
        <pc:inkChg chg="add del reco">
          <ac:chgData name="Xie Tianxin" userId="cb554b5ae192637b" providerId="LiveId" clId="{52D96EB3-44D7-4843-8DC4-DF7A02D902B9}" dt="2018-12-08T13:16:44.643" v="2031"/>
          <ac:inkMkLst>
            <pc:docMk/>
            <pc:sldMk cId="3848204361" sldId="264"/>
            <ac:inkMk id="456" creationId="{F8877B34-D021-A747-838B-6D5338997441}"/>
          </ac:inkMkLst>
        </pc:inkChg>
        <pc:inkChg chg="add del">
          <ac:chgData name="Xie Tianxin" userId="cb554b5ae192637b" providerId="LiveId" clId="{52D96EB3-44D7-4843-8DC4-DF7A02D902B9}" dt="2018-12-08T13:16:44.643" v="2031"/>
          <ac:inkMkLst>
            <pc:docMk/>
            <pc:sldMk cId="3848204361" sldId="264"/>
            <ac:inkMk id="458" creationId="{0DB4BFE8-446A-3640-ACC0-F224C545AF71}"/>
          </ac:inkMkLst>
        </pc:inkChg>
        <pc:inkChg chg="add del">
          <ac:chgData name="Xie Tianxin" userId="cb554b5ae192637b" providerId="LiveId" clId="{52D96EB3-44D7-4843-8DC4-DF7A02D902B9}" dt="2018-12-08T13:16:44.643" v="2031"/>
          <ac:inkMkLst>
            <pc:docMk/>
            <pc:sldMk cId="3848204361" sldId="264"/>
            <ac:inkMk id="459" creationId="{75DA52FE-90A4-9642-9996-90C3A0737A10}"/>
          </ac:inkMkLst>
        </pc:inkChg>
        <pc:inkChg chg="add del reco">
          <ac:chgData name="Xie Tianxin" userId="cb554b5ae192637b" providerId="LiveId" clId="{52D96EB3-44D7-4843-8DC4-DF7A02D902B9}" dt="2018-12-08T13:16:47.298" v="2034"/>
          <ac:inkMkLst>
            <pc:docMk/>
            <pc:sldMk cId="3848204361" sldId="264"/>
            <ac:inkMk id="460" creationId="{1973A800-2CE8-A14E-A575-E13E7A17B55A}"/>
          </ac:inkMkLst>
        </pc:inkChg>
        <pc:inkChg chg="add del">
          <ac:chgData name="Xie Tianxin" userId="cb554b5ae192637b" providerId="LiveId" clId="{52D96EB3-44D7-4843-8DC4-DF7A02D902B9}" dt="2018-12-08T13:16:47.298" v="2034"/>
          <ac:inkMkLst>
            <pc:docMk/>
            <pc:sldMk cId="3848204361" sldId="264"/>
            <ac:inkMk id="462" creationId="{BF1FDDFF-0785-7A4E-903C-A43CC57053C8}"/>
          </ac:inkMkLst>
        </pc:inkChg>
        <pc:inkChg chg="add del reco">
          <ac:chgData name="Xie Tianxin" userId="cb554b5ae192637b" providerId="LiveId" clId="{52D96EB3-44D7-4843-8DC4-DF7A02D902B9}" dt="2018-12-08T13:16:50.932" v="2038"/>
          <ac:inkMkLst>
            <pc:docMk/>
            <pc:sldMk cId="3848204361" sldId="264"/>
            <ac:inkMk id="463" creationId="{5806D48C-3FE6-4A4B-99DA-F70650ABA3B2}"/>
          </ac:inkMkLst>
        </pc:inkChg>
        <pc:inkChg chg="add del">
          <ac:chgData name="Xie Tianxin" userId="cb554b5ae192637b" providerId="LiveId" clId="{52D96EB3-44D7-4843-8DC4-DF7A02D902B9}" dt="2018-12-08T13:16:50.932" v="2038"/>
          <ac:inkMkLst>
            <pc:docMk/>
            <pc:sldMk cId="3848204361" sldId="264"/>
            <ac:inkMk id="465" creationId="{447C1FC1-79DE-8A4B-8E4B-256DA6B19E84}"/>
          </ac:inkMkLst>
        </pc:inkChg>
        <pc:inkChg chg="add del">
          <ac:chgData name="Xie Tianxin" userId="cb554b5ae192637b" providerId="LiveId" clId="{52D96EB3-44D7-4843-8DC4-DF7A02D902B9}" dt="2018-12-08T13:16:50.932" v="2038"/>
          <ac:inkMkLst>
            <pc:docMk/>
            <pc:sldMk cId="3848204361" sldId="264"/>
            <ac:inkMk id="466" creationId="{03991912-8ED7-F749-B29C-643F3A1EF485}"/>
          </ac:inkMkLst>
        </pc:inkChg>
        <pc:inkChg chg="add del reco">
          <ac:chgData name="Xie Tianxin" userId="cb554b5ae192637b" providerId="LiveId" clId="{52D96EB3-44D7-4843-8DC4-DF7A02D902B9}" dt="2018-12-08T13:16:55.405" v="2049"/>
          <ac:inkMkLst>
            <pc:docMk/>
            <pc:sldMk cId="3848204361" sldId="264"/>
            <ac:inkMk id="467" creationId="{8850BF98-7195-354D-B9EC-20A8CD91A74E}"/>
          </ac:inkMkLst>
        </pc:inkChg>
        <pc:inkChg chg="add del">
          <ac:chgData name="Xie Tianxin" userId="cb554b5ae192637b" providerId="LiveId" clId="{52D96EB3-44D7-4843-8DC4-DF7A02D902B9}" dt="2018-12-08T13:16:55.405" v="2049"/>
          <ac:inkMkLst>
            <pc:docMk/>
            <pc:sldMk cId="3848204361" sldId="264"/>
            <ac:inkMk id="469" creationId="{72714618-11A5-094A-8A68-69A2451D58F3}"/>
          </ac:inkMkLst>
        </pc:inkChg>
        <pc:inkChg chg="add del">
          <ac:chgData name="Xie Tianxin" userId="cb554b5ae192637b" providerId="LiveId" clId="{52D96EB3-44D7-4843-8DC4-DF7A02D902B9}" dt="2018-12-08T13:16:55.405" v="2049"/>
          <ac:inkMkLst>
            <pc:docMk/>
            <pc:sldMk cId="3848204361" sldId="264"/>
            <ac:inkMk id="470" creationId="{6E0A3F90-DB84-8C46-86B5-8DFAA255DF3B}"/>
          </ac:inkMkLst>
        </pc:inkChg>
        <pc:inkChg chg="add del">
          <ac:chgData name="Xie Tianxin" userId="cb554b5ae192637b" providerId="LiveId" clId="{52D96EB3-44D7-4843-8DC4-DF7A02D902B9}" dt="2018-12-08T13:16:55.405" v="2049"/>
          <ac:inkMkLst>
            <pc:docMk/>
            <pc:sldMk cId="3848204361" sldId="264"/>
            <ac:inkMk id="471" creationId="{0AD0540C-2CFE-EF40-A03B-22CE55888769}"/>
          </ac:inkMkLst>
        </pc:inkChg>
        <pc:inkChg chg="add del">
          <ac:chgData name="Xie Tianxin" userId="cb554b5ae192637b" providerId="LiveId" clId="{52D96EB3-44D7-4843-8DC4-DF7A02D902B9}" dt="2018-12-08T13:16:55.405" v="2049"/>
          <ac:inkMkLst>
            <pc:docMk/>
            <pc:sldMk cId="3848204361" sldId="264"/>
            <ac:inkMk id="472" creationId="{50F104D6-650F-9B44-A4FF-1EED9F41645E}"/>
          </ac:inkMkLst>
        </pc:inkChg>
        <pc:inkChg chg="add del">
          <ac:chgData name="Xie Tianxin" userId="cb554b5ae192637b" providerId="LiveId" clId="{52D96EB3-44D7-4843-8DC4-DF7A02D902B9}" dt="2018-12-08T13:16:55.405" v="2049"/>
          <ac:inkMkLst>
            <pc:docMk/>
            <pc:sldMk cId="3848204361" sldId="264"/>
            <ac:inkMk id="473" creationId="{310D1D08-47B1-3A41-9513-C7FA76126529}"/>
          </ac:inkMkLst>
        </pc:inkChg>
        <pc:inkChg chg="add del">
          <ac:chgData name="Xie Tianxin" userId="cb554b5ae192637b" providerId="LiveId" clId="{52D96EB3-44D7-4843-8DC4-DF7A02D902B9}" dt="2018-12-08T13:16:55.405" v="2049"/>
          <ac:inkMkLst>
            <pc:docMk/>
            <pc:sldMk cId="3848204361" sldId="264"/>
            <ac:inkMk id="474" creationId="{31FE29F8-7354-6A4F-9CB9-7B5CF2FDD634}"/>
          </ac:inkMkLst>
        </pc:inkChg>
        <pc:inkChg chg="add del">
          <ac:chgData name="Xie Tianxin" userId="cb554b5ae192637b" providerId="LiveId" clId="{52D96EB3-44D7-4843-8DC4-DF7A02D902B9}" dt="2018-12-08T13:16:55.405" v="2049"/>
          <ac:inkMkLst>
            <pc:docMk/>
            <pc:sldMk cId="3848204361" sldId="264"/>
            <ac:inkMk id="475" creationId="{57CADB2D-8C9B-8C4C-A90F-470FFAC43739}"/>
          </ac:inkMkLst>
        </pc:inkChg>
        <pc:inkChg chg="add del">
          <ac:chgData name="Xie Tianxin" userId="cb554b5ae192637b" providerId="LiveId" clId="{52D96EB3-44D7-4843-8DC4-DF7A02D902B9}" dt="2018-12-08T13:16:55.405" v="2049"/>
          <ac:inkMkLst>
            <pc:docMk/>
            <pc:sldMk cId="3848204361" sldId="264"/>
            <ac:inkMk id="476" creationId="{5AC1A970-6FE4-DB48-9A8F-75A98F67B326}"/>
          </ac:inkMkLst>
        </pc:inkChg>
        <pc:inkChg chg="add del">
          <ac:chgData name="Xie Tianxin" userId="cb554b5ae192637b" providerId="LiveId" clId="{52D96EB3-44D7-4843-8DC4-DF7A02D902B9}" dt="2018-12-08T13:16:55.405" v="2049"/>
          <ac:inkMkLst>
            <pc:docMk/>
            <pc:sldMk cId="3848204361" sldId="264"/>
            <ac:inkMk id="477" creationId="{C558EDAE-600C-814C-8A75-6E8BC33B5E8E}"/>
          </ac:inkMkLst>
        </pc:inkChg>
        <pc:inkChg chg="add del reco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78" creationId="{7DD098E1-5A21-4D41-976B-1DDCDE2105D8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80" creationId="{087212AB-194B-044C-8FD2-6DD565D0983C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81" creationId="{2BA3A29E-0667-CE4D-A323-2D43FCF0AAD9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82" creationId="{4CC6DD0F-167D-D54F-B5DB-6BD3535D5413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83" creationId="{C7CDECE4-4647-F54E-AD1B-5FA397EFEB49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84" creationId="{532F62A4-3464-5C4E-945D-5F786265B97F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85" creationId="{F8E0E44C-7AD0-4B47-AB61-8F1250DDF20A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86" creationId="{91A1D95A-00B1-2944-B1B3-B98437F2E6C4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87" creationId="{266ABE35-F4FC-0C4E-9B1B-37EA81D44CF1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88" creationId="{61465B16-383A-4440-A7AA-C85B8BF784CD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89" creationId="{3F2A5604-B209-FA4D-ACF5-A29927A1E0E5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90" creationId="{710203DC-209C-7240-9DDD-C977FC625552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91" creationId="{BA13BA58-4A2A-1245-8F26-782C93188CC3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92" creationId="{DCBA5D3D-41AD-394C-8DC3-61749F919273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93" creationId="{A13C3BB8-73A8-B842-BDFE-BD59A4DE9C1F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94" creationId="{D50E2CB4-7E9A-DA4A-99CC-DB7A70246D37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95" creationId="{6BFDD190-F247-4948-B153-CB59451DA1E2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96" creationId="{CFC439FB-A11E-EA46-B488-CDD0D7E9EA8F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97" creationId="{89EF448D-6A31-7A4B-9A58-4ECB8C3649AB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98" creationId="{20323B40-8CB8-8E4C-B9F7-1FD393F28B4A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499" creationId="{18522518-63DB-D545-9E6F-9E1445083B40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500" creationId="{CA1ECC43-B5AC-C944-8E7D-30FA26813568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501" creationId="{716C8915-1C43-854E-BDAA-778FE15A3389}"/>
          </ac:inkMkLst>
        </pc:inkChg>
        <pc:inkChg chg="add del">
          <ac:chgData name="Xie Tianxin" userId="cb554b5ae192637b" providerId="LiveId" clId="{52D96EB3-44D7-4843-8DC4-DF7A02D902B9}" dt="2018-12-08T13:17:07.825" v="2074"/>
          <ac:inkMkLst>
            <pc:docMk/>
            <pc:sldMk cId="3848204361" sldId="264"/>
            <ac:inkMk id="502" creationId="{BDD8DF2A-7464-2C48-A0FE-C4858A4CB730}"/>
          </ac:inkMkLst>
        </pc:inkChg>
        <pc:inkChg chg="add del reco">
          <ac:chgData name="Xie Tianxin" userId="cb554b5ae192637b" providerId="LiveId" clId="{52D96EB3-44D7-4843-8DC4-DF7A02D902B9}" dt="2018-12-08T13:17:22.639" v="2087"/>
          <ac:inkMkLst>
            <pc:docMk/>
            <pc:sldMk cId="3848204361" sldId="264"/>
            <ac:inkMk id="503" creationId="{4E5F1742-42AB-6A4E-B45A-B9E6137EB138}"/>
          </ac:inkMkLst>
        </pc:inkChg>
        <pc:inkChg chg="add del">
          <ac:chgData name="Xie Tianxin" userId="cb554b5ae192637b" providerId="LiveId" clId="{52D96EB3-44D7-4843-8DC4-DF7A02D902B9}" dt="2018-12-08T13:17:22.639" v="2087"/>
          <ac:inkMkLst>
            <pc:docMk/>
            <pc:sldMk cId="3848204361" sldId="264"/>
            <ac:inkMk id="505" creationId="{07DD1046-4071-4A45-8C9B-ACDF8BCCFB94}"/>
          </ac:inkMkLst>
        </pc:inkChg>
        <pc:inkChg chg="add del">
          <ac:chgData name="Xie Tianxin" userId="cb554b5ae192637b" providerId="LiveId" clId="{52D96EB3-44D7-4843-8DC4-DF7A02D902B9}" dt="2018-12-08T13:17:22.639" v="2087"/>
          <ac:inkMkLst>
            <pc:docMk/>
            <pc:sldMk cId="3848204361" sldId="264"/>
            <ac:inkMk id="506" creationId="{13D0B6AC-F597-BC44-8805-DA7DC7AC237E}"/>
          </ac:inkMkLst>
        </pc:inkChg>
        <pc:inkChg chg="add del">
          <ac:chgData name="Xie Tianxin" userId="cb554b5ae192637b" providerId="LiveId" clId="{52D96EB3-44D7-4843-8DC4-DF7A02D902B9}" dt="2018-12-08T13:17:22.639" v="2087"/>
          <ac:inkMkLst>
            <pc:docMk/>
            <pc:sldMk cId="3848204361" sldId="264"/>
            <ac:inkMk id="507" creationId="{92D379FB-0D2B-2144-BC5F-F0F8ED5415B1}"/>
          </ac:inkMkLst>
        </pc:inkChg>
        <pc:inkChg chg="add del">
          <ac:chgData name="Xie Tianxin" userId="cb554b5ae192637b" providerId="LiveId" clId="{52D96EB3-44D7-4843-8DC4-DF7A02D902B9}" dt="2018-12-08T13:17:22.639" v="2087"/>
          <ac:inkMkLst>
            <pc:docMk/>
            <pc:sldMk cId="3848204361" sldId="264"/>
            <ac:inkMk id="508" creationId="{18080D46-80A6-2D41-8163-898BBB3AC45E}"/>
          </ac:inkMkLst>
        </pc:inkChg>
        <pc:inkChg chg="add del">
          <ac:chgData name="Xie Tianxin" userId="cb554b5ae192637b" providerId="LiveId" clId="{52D96EB3-44D7-4843-8DC4-DF7A02D902B9}" dt="2018-12-08T13:17:22.639" v="2087"/>
          <ac:inkMkLst>
            <pc:docMk/>
            <pc:sldMk cId="3848204361" sldId="264"/>
            <ac:inkMk id="509" creationId="{A766A4F3-8953-8E47-B747-A17A0BD22532}"/>
          </ac:inkMkLst>
        </pc:inkChg>
        <pc:inkChg chg="add del">
          <ac:chgData name="Xie Tianxin" userId="cb554b5ae192637b" providerId="LiveId" clId="{52D96EB3-44D7-4843-8DC4-DF7A02D902B9}" dt="2018-12-08T13:17:22.639" v="2087"/>
          <ac:inkMkLst>
            <pc:docMk/>
            <pc:sldMk cId="3848204361" sldId="264"/>
            <ac:inkMk id="510" creationId="{42F2D0AF-B3CF-1E46-9EC6-40D62A51785E}"/>
          </ac:inkMkLst>
        </pc:inkChg>
        <pc:inkChg chg="add del">
          <ac:chgData name="Xie Tianxin" userId="cb554b5ae192637b" providerId="LiveId" clId="{52D96EB3-44D7-4843-8DC4-DF7A02D902B9}" dt="2018-12-08T13:17:22.639" v="2087"/>
          <ac:inkMkLst>
            <pc:docMk/>
            <pc:sldMk cId="3848204361" sldId="264"/>
            <ac:inkMk id="511" creationId="{4D3EBACD-E706-784D-85F9-7D2567975DDD}"/>
          </ac:inkMkLst>
        </pc:inkChg>
        <pc:inkChg chg="add del">
          <ac:chgData name="Xie Tianxin" userId="cb554b5ae192637b" providerId="LiveId" clId="{52D96EB3-44D7-4843-8DC4-DF7A02D902B9}" dt="2018-12-08T13:17:22.639" v="2087"/>
          <ac:inkMkLst>
            <pc:docMk/>
            <pc:sldMk cId="3848204361" sldId="264"/>
            <ac:inkMk id="512" creationId="{8FCE3594-DCB5-E447-9184-26EC7C6542B6}"/>
          </ac:inkMkLst>
        </pc:inkChg>
        <pc:inkChg chg="add del">
          <ac:chgData name="Xie Tianxin" userId="cb554b5ae192637b" providerId="LiveId" clId="{52D96EB3-44D7-4843-8DC4-DF7A02D902B9}" dt="2018-12-08T13:17:22.639" v="2087"/>
          <ac:inkMkLst>
            <pc:docMk/>
            <pc:sldMk cId="3848204361" sldId="264"/>
            <ac:inkMk id="513" creationId="{0943C2AA-FF74-494D-88B9-521E59CAB7C5}"/>
          </ac:inkMkLst>
        </pc:inkChg>
        <pc:inkChg chg="add del">
          <ac:chgData name="Xie Tianxin" userId="cb554b5ae192637b" providerId="LiveId" clId="{52D96EB3-44D7-4843-8DC4-DF7A02D902B9}" dt="2018-12-08T13:17:22.639" v="2087"/>
          <ac:inkMkLst>
            <pc:docMk/>
            <pc:sldMk cId="3848204361" sldId="264"/>
            <ac:inkMk id="514" creationId="{01D49C73-7F2D-1A4E-85E3-37EBACD8260F}"/>
          </ac:inkMkLst>
        </pc:inkChg>
        <pc:inkChg chg="add del">
          <ac:chgData name="Xie Tianxin" userId="cb554b5ae192637b" providerId="LiveId" clId="{52D96EB3-44D7-4843-8DC4-DF7A02D902B9}" dt="2018-12-08T13:17:22.639" v="2087"/>
          <ac:inkMkLst>
            <pc:docMk/>
            <pc:sldMk cId="3848204361" sldId="264"/>
            <ac:inkMk id="515" creationId="{0F4EFD44-94AB-4442-BB32-1DEADF2434C6}"/>
          </ac:inkMkLst>
        </pc:inkChg>
        <pc:inkChg chg="add del reco">
          <ac:chgData name="Xie Tianxin" userId="cb554b5ae192637b" providerId="LiveId" clId="{52D96EB3-44D7-4843-8DC4-DF7A02D902B9}" dt="2018-12-08T13:17:25.315" v="2092"/>
          <ac:inkMkLst>
            <pc:docMk/>
            <pc:sldMk cId="3848204361" sldId="264"/>
            <ac:inkMk id="516" creationId="{644E91E3-EA64-994C-A51C-78F739516D0E}"/>
          </ac:inkMkLst>
        </pc:inkChg>
        <pc:inkChg chg="add del">
          <ac:chgData name="Xie Tianxin" userId="cb554b5ae192637b" providerId="LiveId" clId="{52D96EB3-44D7-4843-8DC4-DF7A02D902B9}" dt="2018-12-08T13:17:25.315" v="2092"/>
          <ac:inkMkLst>
            <pc:docMk/>
            <pc:sldMk cId="3848204361" sldId="264"/>
            <ac:inkMk id="518" creationId="{C48303A6-8847-644D-A352-A602B2BDB091}"/>
          </ac:inkMkLst>
        </pc:inkChg>
        <pc:inkChg chg="add del">
          <ac:chgData name="Xie Tianxin" userId="cb554b5ae192637b" providerId="LiveId" clId="{52D96EB3-44D7-4843-8DC4-DF7A02D902B9}" dt="2018-12-08T13:17:25.315" v="2092"/>
          <ac:inkMkLst>
            <pc:docMk/>
            <pc:sldMk cId="3848204361" sldId="264"/>
            <ac:inkMk id="519" creationId="{D1240F25-0FD4-5344-B4D7-F4B4A67331C7}"/>
          </ac:inkMkLst>
        </pc:inkChg>
        <pc:inkChg chg="add del">
          <ac:chgData name="Xie Tianxin" userId="cb554b5ae192637b" providerId="LiveId" clId="{52D96EB3-44D7-4843-8DC4-DF7A02D902B9}" dt="2018-12-08T13:17:25.315" v="2092"/>
          <ac:inkMkLst>
            <pc:docMk/>
            <pc:sldMk cId="3848204361" sldId="264"/>
            <ac:inkMk id="520" creationId="{800D2F69-ED4B-B34D-A2B6-53EC2BE2EED9}"/>
          </ac:inkMkLst>
        </pc:inkChg>
        <pc:inkChg chg="add del reco">
          <ac:chgData name="Xie Tianxin" userId="cb554b5ae192637b" providerId="LiveId" clId="{52D96EB3-44D7-4843-8DC4-DF7A02D902B9}" dt="2018-12-08T13:17:30.190" v="2096"/>
          <ac:inkMkLst>
            <pc:docMk/>
            <pc:sldMk cId="3848204361" sldId="264"/>
            <ac:inkMk id="521" creationId="{CA065FE5-C6EE-FB49-B0C2-0DAA390A412E}"/>
          </ac:inkMkLst>
        </pc:inkChg>
        <pc:inkChg chg="add del">
          <ac:chgData name="Xie Tianxin" userId="cb554b5ae192637b" providerId="LiveId" clId="{52D96EB3-44D7-4843-8DC4-DF7A02D902B9}" dt="2018-12-08T13:17:30.190" v="2096"/>
          <ac:inkMkLst>
            <pc:docMk/>
            <pc:sldMk cId="3848204361" sldId="264"/>
            <ac:inkMk id="523" creationId="{93A2D2A5-89F1-EF40-A57C-704121D6072B}"/>
          </ac:inkMkLst>
        </pc:inkChg>
        <pc:inkChg chg="add del">
          <ac:chgData name="Xie Tianxin" userId="cb554b5ae192637b" providerId="LiveId" clId="{52D96EB3-44D7-4843-8DC4-DF7A02D902B9}" dt="2018-12-08T13:17:30.190" v="2096"/>
          <ac:inkMkLst>
            <pc:docMk/>
            <pc:sldMk cId="3848204361" sldId="264"/>
            <ac:inkMk id="524" creationId="{C92CBD15-5F13-7A43-A55C-D0FEF22B9DE2}"/>
          </ac:inkMkLst>
        </pc:inkChg>
        <pc:inkChg chg="add del reco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25" creationId="{23FC8C49-9815-634A-A00B-8677B21042AC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27" creationId="{490834ED-A65A-C146-B248-48B4809F8E1A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28" creationId="{FCDCE922-E6FE-FE4C-8D7D-2B37660A6D84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29" creationId="{8F9DAD82-6EE6-394E-B471-2B4020F6E12B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30" creationId="{62A645A3-A2AA-F040-A80C-789E2E5DB859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31" creationId="{5B920636-1DD5-8A4D-A5C4-EF9EEB9D7CD7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32" creationId="{057E3162-C8C8-9F42-87CA-1E348C4213EB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33" creationId="{337669D3-42D1-7B42-9DC9-74C9C3DA4CC0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34" creationId="{48C708D0-B094-B04B-9389-71AC309F4FBC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35" creationId="{AB4BB4AB-B214-824C-A7DF-18818F8282E4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36" creationId="{7EEC3539-9E76-AE4C-BA98-83879420E323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37" creationId="{53900833-8631-C145-B10D-2E4341301FF2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38" creationId="{0648D3E5-0005-D941-A1A3-9ED40FFB2885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39" creationId="{786EA617-EEE5-6546-AE4C-22C0ABE28B33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40" creationId="{1B5A6DEF-BD3A-354B-B076-E55F55A851B5}"/>
          </ac:inkMkLst>
        </pc:inkChg>
        <pc:inkChg chg="add del">
          <ac:chgData name="Xie Tianxin" userId="cb554b5ae192637b" providerId="LiveId" clId="{52D96EB3-44D7-4843-8DC4-DF7A02D902B9}" dt="2018-12-08T13:17:42.016" v="2113"/>
          <ac:inkMkLst>
            <pc:docMk/>
            <pc:sldMk cId="3848204361" sldId="264"/>
            <ac:inkMk id="541" creationId="{FA453282-0437-8E4E-B42E-C0B71147CC42}"/>
          </ac:inkMkLst>
        </pc:inkChg>
        <pc:inkChg chg="add del reco">
          <ac:chgData name="Xie Tianxin" userId="cb554b5ae192637b" providerId="LiveId" clId="{52D96EB3-44D7-4843-8DC4-DF7A02D902B9}" dt="2018-12-08T13:17:44.158" v="2117"/>
          <ac:inkMkLst>
            <pc:docMk/>
            <pc:sldMk cId="3848204361" sldId="264"/>
            <ac:inkMk id="542" creationId="{D1B4BB53-CCBA-8748-AD80-BA9133327847}"/>
          </ac:inkMkLst>
        </pc:inkChg>
        <pc:inkChg chg="add del">
          <ac:chgData name="Xie Tianxin" userId="cb554b5ae192637b" providerId="LiveId" clId="{52D96EB3-44D7-4843-8DC4-DF7A02D902B9}" dt="2018-12-08T13:17:44.158" v="2117"/>
          <ac:inkMkLst>
            <pc:docMk/>
            <pc:sldMk cId="3848204361" sldId="264"/>
            <ac:inkMk id="544" creationId="{61417CCA-CFF9-2D48-9CE0-6225ACAB729A}"/>
          </ac:inkMkLst>
        </pc:inkChg>
        <pc:inkChg chg="add del">
          <ac:chgData name="Xie Tianxin" userId="cb554b5ae192637b" providerId="LiveId" clId="{52D96EB3-44D7-4843-8DC4-DF7A02D902B9}" dt="2018-12-08T13:17:44.158" v="2117"/>
          <ac:inkMkLst>
            <pc:docMk/>
            <pc:sldMk cId="3848204361" sldId="264"/>
            <ac:inkMk id="545" creationId="{97C5AD0E-096D-EA4A-844E-B81A5734FCC9}"/>
          </ac:inkMkLst>
        </pc:inkChg>
        <pc:inkChg chg="add del">
          <ac:chgData name="Xie Tianxin" userId="cb554b5ae192637b" providerId="LiveId" clId="{52D96EB3-44D7-4843-8DC4-DF7A02D902B9}" dt="2018-12-08T13:17:44.158" v="2117"/>
          <ac:inkMkLst>
            <pc:docMk/>
            <pc:sldMk cId="3848204361" sldId="264"/>
            <ac:inkMk id="546" creationId="{BC010051-F060-2649-9E8D-2FE46AD6E047}"/>
          </ac:inkMkLst>
        </pc:inkChg>
        <pc:inkChg chg="add del reco">
          <ac:chgData name="Xie Tianxin" userId="cb554b5ae192637b" providerId="LiveId" clId="{52D96EB3-44D7-4843-8DC4-DF7A02D902B9}" dt="2018-12-08T13:17:45.248" v="2119"/>
          <ac:inkMkLst>
            <pc:docMk/>
            <pc:sldMk cId="3848204361" sldId="264"/>
            <ac:inkMk id="547" creationId="{668BBBE8-E6A8-794A-B078-8FF9202E58CE}"/>
          </ac:inkMkLst>
        </pc:inkChg>
        <pc:inkChg chg="add del">
          <ac:chgData name="Xie Tianxin" userId="cb554b5ae192637b" providerId="LiveId" clId="{52D96EB3-44D7-4843-8DC4-DF7A02D902B9}" dt="2018-12-08T13:17:45.248" v="2119"/>
          <ac:inkMkLst>
            <pc:docMk/>
            <pc:sldMk cId="3848204361" sldId="264"/>
            <ac:inkMk id="549" creationId="{722BA016-2595-6744-A54B-BA1B272A05E0}"/>
          </ac:inkMkLst>
        </pc:inkChg>
        <pc:inkChg chg="add del reco">
          <ac:chgData name="Xie Tianxin" userId="cb554b5ae192637b" providerId="LiveId" clId="{52D96EB3-44D7-4843-8DC4-DF7A02D902B9}" dt="2018-12-08T13:17:47.407" v="2126"/>
          <ac:inkMkLst>
            <pc:docMk/>
            <pc:sldMk cId="3848204361" sldId="264"/>
            <ac:inkMk id="550" creationId="{7264052E-3840-E245-AC21-22B42A25FF19}"/>
          </ac:inkMkLst>
        </pc:inkChg>
        <pc:inkChg chg="add del">
          <ac:chgData name="Xie Tianxin" userId="cb554b5ae192637b" providerId="LiveId" clId="{52D96EB3-44D7-4843-8DC4-DF7A02D902B9}" dt="2018-12-08T13:17:47.407" v="2126"/>
          <ac:inkMkLst>
            <pc:docMk/>
            <pc:sldMk cId="3848204361" sldId="264"/>
            <ac:inkMk id="552" creationId="{6B39550F-D688-1643-A50D-2E4B8654E727}"/>
          </ac:inkMkLst>
        </pc:inkChg>
        <pc:inkChg chg="add del">
          <ac:chgData name="Xie Tianxin" userId="cb554b5ae192637b" providerId="LiveId" clId="{52D96EB3-44D7-4843-8DC4-DF7A02D902B9}" dt="2018-12-08T13:17:47.407" v="2126"/>
          <ac:inkMkLst>
            <pc:docMk/>
            <pc:sldMk cId="3848204361" sldId="264"/>
            <ac:inkMk id="553" creationId="{E3510F68-2049-6240-BE15-11B10B0EE7F6}"/>
          </ac:inkMkLst>
        </pc:inkChg>
        <pc:inkChg chg="add del">
          <ac:chgData name="Xie Tianxin" userId="cb554b5ae192637b" providerId="LiveId" clId="{52D96EB3-44D7-4843-8DC4-DF7A02D902B9}" dt="2018-12-08T13:17:47.407" v="2126"/>
          <ac:inkMkLst>
            <pc:docMk/>
            <pc:sldMk cId="3848204361" sldId="264"/>
            <ac:inkMk id="554" creationId="{6747BE10-1BF2-F745-854F-E9F3B24BFC8D}"/>
          </ac:inkMkLst>
        </pc:inkChg>
        <pc:inkChg chg="add del">
          <ac:chgData name="Xie Tianxin" userId="cb554b5ae192637b" providerId="LiveId" clId="{52D96EB3-44D7-4843-8DC4-DF7A02D902B9}" dt="2018-12-08T13:17:47.407" v="2126"/>
          <ac:inkMkLst>
            <pc:docMk/>
            <pc:sldMk cId="3848204361" sldId="264"/>
            <ac:inkMk id="555" creationId="{697277C7-21AF-3148-84C7-C150645A5F06}"/>
          </ac:inkMkLst>
        </pc:inkChg>
        <pc:inkChg chg="add del">
          <ac:chgData name="Xie Tianxin" userId="cb554b5ae192637b" providerId="LiveId" clId="{52D96EB3-44D7-4843-8DC4-DF7A02D902B9}" dt="2018-12-08T13:17:47.407" v="2126"/>
          <ac:inkMkLst>
            <pc:docMk/>
            <pc:sldMk cId="3848204361" sldId="264"/>
            <ac:inkMk id="556" creationId="{8840F156-7FF3-AC4A-99DB-79DEF651D032}"/>
          </ac:inkMkLst>
        </pc:inkChg>
        <pc:inkChg chg="add del">
          <ac:chgData name="Xie Tianxin" userId="cb554b5ae192637b" providerId="LiveId" clId="{52D96EB3-44D7-4843-8DC4-DF7A02D902B9}" dt="2018-12-08T13:17:47.407" v="2126"/>
          <ac:inkMkLst>
            <pc:docMk/>
            <pc:sldMk cId="3848204361" sldId="264"/>
            <ac:inkMk id="557" creationId="{CE1CD71E-7FA1-5A4D-99AC-FAA00CA962DF}"/>
          </ac:inkMkLst>
        </pc:inkChg>
        <pc:inkChg chg="add del reco">
          <ac:chgData name="Xie Tianxin" userId="cb554b5ae192637b" providerId="LiveId" clId="{52D96EB3-44D7-4843-8DC4-DF7A02D902B9}" dt="2018-12-08T13:17:49.086" v="2130"/>
          <ac:inkMkLst>
            <pc:docMk/>
            <pc:sldMk cId="3848204361" sldId="264"/>
            <ac:inkMk id="558" creationId="{339AD9B0-60EE-A74A-85B8-FBAC61D058E9}"/>
          </ac:inkMkLst>
        </pc:inkChg>
        <pc:inkChg chg="add del">
          <ac:chgData name="Xie Tianxin" userId="cb554b5ae192637b" providerId="LiveId" clId="{52D96EB3-44D7-4843-8DC4-DF7A02D902B9}" dt="2018-12-08T13:17:49.086" v="2130"/>
          <ac:inkMkLst>
            <pc:docMk/>
            <pc:sldMk cId="3848204361" sldId="264"/>
            <ac:inkMk id="560" creationId="{6B76A4C3-D706-5D4A-B857-FAC52619ECD0}"/>
          </ac:inkMkLst>
        </pc:inkChg>
        <pc:inkChg chg="add del">
          <ac:chgData name="Xie Tianxin" userId="cb554b5ae192637b" providerId="LiveId" clId="{52D96EB3-44D7-4843-8DC4-DF7A02D902B9}" dt="2018-12-08T13:17:49.086" v="2130"/>
          <ac:inkMkLst>
            <pc:docMk/>
            <pc:sldMk cId="3848204361" sldId="264"/>
            <ac:inkMk id="561" creationId="{DBBAE770-65A4-E540-AEE4-6CDE62759275}"/>
          </ac:inkMkLst>
        </pc:inkChg>
        <pc:inkChg chg="add del">
          <ac:chgData name="Xie Tianxin" userId="cb554b5ae192637b" providerId="LiveId" clId="{52D96EB3-44D7-4843-8DC4-DF7A02D902B9}" dt="2018-12-08T13:17:49.086" v="2130"/>
          <ac:inkMkLst>
            <pc:docMk/>
            <pc:sldMk cId="3848204361" sldId="264"/>
            <ac:inkMk id="562" creationId="{8153D91B-80F4-7B48-AE73-0C0BA4CFBEA4}"/>
          </ac:inkMkLst>
        </pc:inkChg>
        <pc:inkChg chg="add del reco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63" creationId="{152EF3DB-DCEB-6840-9639-E8838E58BB63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65" creationId="{75EEA858-C9B8-1F46-98DE-A21DC7969BEE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66" creationId="{F43EB2A3-24D2-9F45-AE20-4A63F27C76C0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67" creationId="{71028E34-DAE8-DC4F-8438-F0FA7B08CB7B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68" creationId="{FEF3E4E1-619D-6B40-BA72-BDBB5D6C78D1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69" creationId="{6ED21769-9E81-D947-9735-872B77FF64A1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70" creationId="{074B2391-2C22-3F4B-9BC8-4B5011E07077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71" creationId="{D1F06E05-B37E-E642-A16D-6127828EAC39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72" creationId="{1887BB8A-9105-5941-91A7-C8ABEA01D914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73" creationId="{04E89569-AC0E-0D44-B02A-5CCB37C75440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74" creationId="{56CEC5C7-EFBA-A54D-B5B5-7F26427DA004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75" creationId="{F09EE0BC-7F0B-9748-9CB5-B2434A78C3F5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76" creationId="{56B5BCA3-66FF-3E4F-9349-B1585064A28C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77" creationId="{61DB0CA8-39BB-B04F-88DE-C096AAE8C1F5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78" creationId="{9DDCF1AE-B9A1-3446-AB4D-DE353EA72292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79" creationId="{7F9C7FA2-1B50-7E49-A287-CDAEEAF20F1A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80" creationId="{09C1100E-59BB-8343-8C16-CCF6E56E3C85}"/>
          </ac:inkMkLst>
        </pc:inkChg>
        <pc:inkChg chg="add del">
          <ac:chgData name="Xie Tianxin" userId="cb554b5ae192637b" providerId="LiveId" clId="{52D96EB3-44D7-4843-8DC4-DF7A02D902B9}" dt="2018-12-08T13:17:57.080" v="2149"/>
          <ac:inkMkLst>
            <pc:docMk/>
            <pc:sldMk cId="3848204361" sldId="264"/>
            <ac:inkMk id="581" creationId="{4B292A6F-539C-D840-B71B-FF13E6A86AF6}"/>
          </ac:inkMkLst>
        </pc:inkChg>
        <pc:inkChg chg="add del reco">
          <ac:chgData name="Xie Tianxin" userId="cb554b5ae192637b" providerId="LiveId" clId="{52D96EB3-44D7-4843-8DC4-DF7A02D902B9}" dt="2018-12-08T13:18:16.312" v="2156"/>
          <ac:inkMkLst>
            <pc:docMk/>
            <pc:sldMk cId="3848204361" sldId="264"/>
            <ac:inkMk id="582" creationId="{42225473-CE51-224D-A0D4-64FB5760703A}"/>
          </ac:inkMkLst>
        </pc:inkChg>
        <pc:inkChg chg="add del">
          <ac:chgData name="Xie Tianxin" userId="cb554b5ae192637b" providerId="LiveId" clId="{52D96EB3-44D7-4843-8DC4-DF7A02D902B9}" dt="2018-12-08T13:18:16.312" v="2156"/>
          <ac:inkMkLst>
            <pc:docMk/>
            <pc:sldMk cId="3848204361" sldId="264"/>
            <ac:inkMk id="584" creationId="{161B7ADF-13D3-E645-9086-EB320148DAF5}"/>
          </ac:inkMkLst>
        </pc:inkChg>
        <pc:inkChg chg="add del">
          <ac:chgData name="Xie Tianxin" userId="cb554b5ae192637b" providerId="LiveId" clId="{52D96EB3-44D7-4843-8DC4-DF7A02D902B9}" dt="2018-12-08T13:18:16.312" v="2156"/>
          <ac:inkMkLst>
            <pc:docMk/>
            <pc:sldMk cId="3848204361" sldId="264"/>
            <ac:inkMk id="585" creationId="{1BA4D4DA-9216-9343-A8FF-F8025F890D28}"/>
          </ac:inkMkLst>
        </pc:inkChg>
        <pc:inkChg chg="add del">
          <ac:chgData name="Xie Tianxin" userId="cb554b5ae192637b" providerId="LiveId" clId="{52D96EB3-44D7-4843-8DC4-DF7A02D902B9}" dt="2018-12-08T13:18:16.312" v="2156"/>
          <ac:inkMkLst>
            <pc:docMk/>
            <pc:sldMk cId="3848204361" sldId="264"/>
            <ac:inkMk id="586" creationId="{2945E324-E17E-DA4F-8969-B8EA231AACA6}"/>
          </ac:inkMkLst>
        </pc:inkChg>
        <pc:inkChg chg="add del">
          <ac:chgData name="Xie Tianxin" userId="cb554b5ae192637b" providerId="LiveId" clId="{52D96EB3-44D7-4843-8DC4-DF7A02D902B9}" dt="2018-12-08T13:18:16.312" v="2156"/>
          <ac:inkMkLst>
            <pc:docMk/>
            <pc:sldMk cId="3848204361" sldId="264"/>
            <ac:inkMk id="587" creationId="{2F7296BE-B1AA-104B-BB04-4C313B8947B4}"/>
          </ac:inkMkLst>
        </pc:inkChg>
        <pc:inkChg chg="add del">
          <ac:chgData name="Xie Tianxin" userId="cb554b5ae192637b" providerId="LiveId" clId="{52D96EB3-44D7-4843-8DC4-DF7A02D902B9}" dt="2018-12-08T13:18:16.312" v="2156"/>
          <ac:inkMkLst>
            <pc:docMk/>
            <pc:sldMk cId="3848204361" sldId="264"/>
            <ac:inkMk id="588" creationId="{2114FD69-996E-F74D-BA3C-CC88B52E7916}"/>
          </ac:inkMkLst>
        </pc:inkChg>
        <pc:inkChg chg="add del reco">
          <ac:chgData name="Xie Tianxin" userId="cb554b5ae192637b" providerId="LiveId" clId="{52D96EB3-44D7-4843-8DC4-DF7A02D902B9}" dt="2018-12-08T13:18:17.404" v="2158"/>
          <ac:inkMkLst>
            <pc:docMk/>
            <pc:sldMk cId="3848204361" sldId="264"/>
            <ac:inkMk id="589" creationId="{2232125E-FF2E-0048-AAFC-A763EF668E4A}"/>
          </ac:inkMkLst>
        </pc:inkChg>
        <pc:inkChg chg="add del">
          <ac:chgData name="Xie Tianxin" userId="cb554b5ae192637b" providerId="LiveId" clId="{52D96EB3-44D7-4843-8DC4-DF7A02D902B9}" dt="2018-12-08T13:18:17.404" v="2158"/>
          <ac:inkMkLst>
            <pc:docMk/>
            <pc:sldMk cId="3848204361" sldId="264"/>
            <ac:inkMk id="591" creationId="{69E2D0A0-8C27-D347-B99B-08CE08F33CA8}"/>
          </ac:inkMkLst>
        </pc:inkChg>
        <pc:inkChg chg="add del reco">
          <ac:chgData name="Xie Tianxin" userId="cb554b5ae192637b" providerId="LiveId" clId="{52D96EB3-44D7-4843-8DC4-DF7A02D902B9}" dt="2018-12-08T13:18:25.713" v="2163"/>
          <ac:inkMkLst>
            <pc:docMk/>
            <pc:sldMk cId="3848204361" sldId="264"/>
            <ac:inkMk id="592" creationId="{6633A6F8-8558-8E4E-B6AE-957AE18F4FBA}"/>
          </ac:inkMkLst>
        </pc:inkChg>
        <pc:inkChg chg="add del">
          <ac:chgData name="Xie Tianxin" userId="cb554b5ae192637b" providerId="LiveId" clId="{52D96EB3-44D7-4843-8DC4-DF7A02D902B9}" dt="2018-12-08T13:18:25.713" v="2163"/>
          <ac:inkMkLst>
            <pc:docMk/>
            <pc:sldMk cId="3848204361" sldId="264"/>
            <ac:inkMk id="594" creationId="{33C390AD-33C4-ED49-9B8F-F840D1F440B5}"/>
          </ac:inkMkLst>
        </pc:inkChg>
        <pc:inkChg chg="add del">
          <ac:chgData name="Xie Tianxin" userId="cb554b5ae192637b" providerId="LiveId" clId="{52D96EB3-44D7-4843-8DC4-DF7A02D902B9}" dt="2018-12-08T13:18:25.713" v="2163"/>
          <ac:inkMkLst>
            <pc:docMk/>
            <pc:sldMk cId="3848204361" sldId="264"/>
            <ac:inkMk id="595" creationId="{CA2EB62A-C154-6D4F-AF08-7393A69A649B}"/>
          </ac:inkMkLst>
        </pc:inkChg>
        <pc:inkChg chg="add del">
          <ac:chgData name="Xie Tianxin" userId="cb554b5ae192637b" providerId="LiveId" clId="{52D96EB3-44D7-4843-8DC4-DF7A02D902B9}" dt="2018-12-08T13:18:25.713" v="2163"/>
          <ac:inkMkLst>
            <pc:docMk/>
            <pc:sldMk cId="3848204361" sldId="264"/>
            <ac:inkMk id="596" creationId="{0A005CBD-F5CF-1944-86AF-B337D42A3B69}"/>
          </ac:inkMkLst>
        </pc:inkChg>
        <pc:inkChg chg="add del reco">
          <ac:chgData name="Xie Tianxin" userId="cb554b5ae192637b" providerId="LiveId" clId="{52D96EB3-44D7-4843-8DC4-DF7A02D902B9}" dt="2018-12-08T13:18:41.012" v="2171"/>
          <ac:inkMkLst>
            <pc:docMk/>
            <pc:sldMk cId="3848204361" sldId="264"/>
            <ac:inkMk id="597" creationId="{9C81A781-1635-A24A-9349-4D13872787CE}"/>
          </ac:inkMkLst>
        </pc:inkChg>
        <pc:inkChg chg="add">
          <ac:chgData name="Xie Tianxin" userId="cb554b5ae192637b" providerId="LiveId" clId="{52D96EB3-44D7-4843-8DC4-DF7A02D902B9}" dt="2018-12-08T13:18:35.401" v="2165"/>
          <ac:inkMkLst>
            <pc:docMk/>
            <pc:sldMk cId="3848204361" sldId="264"/>
            <ac:inkMk id="599" creationId="{AE4FCBC0-1C06-234F-8A1A-4E1F8B7DC7DC}"/>
          </ac:inkMkLst>
        </pc:inkChg>
        <pc:inkChg chg="add">
          <ac:chgData name="Xie Tianxin" userId="cb554b5ae192637b" providerId="LiveId" clId="{52D96EB3-44D7-4843-8DC4-DF7A02D902B9}" dt="2018-12-08T13:18:35.661" v="2166"/>
          <ac:inkMkLst>
            <pc:docMk/>
            <pc:sldMk cId="3848204361" sldId="264"/>
            <ac:inkMk id="600" creationId="{4B3378A3-696C-B148-B9AE-164FF91B690B}"/>
          </ac:inkMkLst>
        </pc:inkChg>
        <pc:inkChg chg="add del">
          <ac:chgData name="Xie Tianxin" userId="cb554b5ae192637b" providerId="LiveId" clId="{52D96EB3-44D7-4843-8DC4-DF7A02D902B9}" dt="2018-12-08T13:18:41.012" v="2171"/>
          <ac:inkMkLst>
            <pc:docMk/>
            <pc:sldMk cId="3848204361" sldId="264"/>
            <ac:inkMk id="601" creationId="{C55CDA49-75BD-ED46-887A-A89AA396F98C}"/>
          </ac:inkMkLst>
        </pc:inkChg>
        <pc:inkChg chg="add del">
          <ac:chgData name="Xie Tianxin" userId="cb554b5ae192637b" providerId="LiveId" clId="{52D96EB3-44D7-4843-8DC4-DF7A02D902B9}" dt="2018-12-08T13:18:41.012" v="2171"/>
          <ac:inkMkLst>
            <pc:docMk/>
            <pc:sldMk cId="3848204361" sldId="264"/>
            <ac:inkMk id="602" creationId="{A08E69C2-47D0-DA47-9E7A-57014B111E01}"/>
          </ac:inkMkLst>
        </pc:inkChg>
        <pc:inkChg chg="add del">
          <ac:chgData name="Xie Tianxin" userId="cb554b5ae192637b" providerId="LiveId" clId="{52D96EB3-44D7-4843-8DC4-DF7A02D902B9}" dt="2018-12-08T13:18:41.012" v="2171"/>
          <ac:inkMkLst>
            <pc:docMk/>
            <pc:sldMk cId="3848204361" sldId="264"/>
            <ac:inkMk id="603" creationId="{4B35B1C7-EDC7-A743-ACBE-7DF98E1B25E9}"/>
          </ac:inkMkLst>
        </pc:inkChg>
        <pc:inkChg chg="add del reco">
          <ac:chgData name="Xie Tianxin" userId="cb554b5ae192637b" providerId="LiveId" clId="{52D96EB3-44D7-4843-8DC4-DF7A02D902B9}" dt="2018-12-08T13:18:58.569" v="2174"/>
          <ac:inkMkLst>
            <pc:docMk/>
            <pc:sldMk cId="3848204361" sldId="264"/>
            <ac:inkMk id="604" creationId="{95803A4E-96CA-7B4B-92EE-C7EC47187DFF}"/>
          </ac:inkMkLst>
        </pc:inkChg>
        <pc:inkChg chg="add del">
          <ac:chgData name="Xie Tianxin" userId="cb554b5ae192637b" providerId="LiveId" clId="{52D96EB3-44D7-4843-8DC4-DF7A02D902B9}" dt="2018-12-08T13:18:58.569" v="2174"/>
          <ac:inkMkLst>
            <pc:docMk/>
            <pc:sldMk cId="3848204361" sldId="264"/>
            <ac:inkMk id="606" creationId="{6E8FA477-0711-1B48-9BC8-763075D681DC}"/>
          </ac:inkMkLst>
        </pc:inkChg>
        <pc:inkChg chg="add del reco">
          <ac:chgData name="Xie Tianxin" userId="cb554b5ae192637b" providerId="LiveId" clId="{52D96EB3-44D7-4843-8DC4-DF7A02D902B9}" dt="2018-12-08T13:19:00.646" v="2177"/>
          <ac:inkMkLst>
            <pc:docMk/>
            <pc:sldMk cId="3848204361" sldId="264"/>
            <ac:inkMk id="607" creationId="{981CC84A-9FF9-1449-B64C-9AB6E757F1B7}"/>
          </ac:inkMkLst>
        </pc:inkChg>
        <pc:inkChg chg="add del">
          <ac:chgData name="Xie Tianxin" userId="cb554b5ae192637b" providerId="LiveId" clId="{52D96EB3-44D7-4843-8DC4-DF7A02D902B9}" dt="2018-12-08T13:19:00.646" v="2177"/>
          <ac:inkMkLst>
            <pc:docMk/>
            <pc:sldMk cId="3848204361" sldId="264"/>
            <ac:inkMk id="609" creationId="{88874E34-00AC-E844-A636-94B575EBAECC}"/>
          </ac:inkMkLst>
        </pc:inkChg>
        <pc:inkChg chg="add del">
          <ac:chgData name="Xie Tianxin" userId="cb554b5ae192637b" providerId="LiveId" clId="{52D96EB3-44D7-4843-8DC4-DF7A02D902B9}" dt="2018-12-08T13:19:00.646" v="2177"/>
          <ac:inkMkLst>
            <pc:docMk/>
            <pc:sldMk cId="3848204361" sldId="264"/>
            <ac:inkMk id="610" creationId="{A0BBFEE8-C829-DA42-9DF7-697606A7BB62}"/>
          </ac:inkMkLst>
        </pc:inkChg>
        <pc:inkChg chg="add del reco">
          <ac:chgData name="Xie Tianxin" userId="cb554b5ae192637b" providerId="LiveId" clId="{52D96EB3-44D7-4843-8DC4-DF7A02D902B9}" dt="2018-12-08T13:19:06.753" v="2180"/>
          <ac:inkMkLst>
            <pc:docMk/>
            <pc:sldMk cId="3848204361" sldId="264"/>
            <ac:inkMk id="611" creationId="{8958AB94-01F1-024A-B83F-D49F0FC16F5A}"/>
          </ac:inkMkLst>
        </pc:inkChg>
        <pc:inkChg chg="add del">
          <ac:chgData name="Xie Tianxin" userId="cb554b5ae192637b" providerId="LiveId" clId="{52D96EB3-44D7-4843-8DC4-DF7A02D902B9}" dt="2018-12-08T13:19:06.753" v="2180"/>
          <ac:inkMkLst>
            <pc:docMk/>
            <pc:sldMk cId="3848204361" sldId="264"/>
            <ac:inkMk id="613" creationId="{E06938DD-34BD-F049-AD84-6300550EDAE2}"/>
          </ac:inkMkLst>
        </pc:inkChg>
        <pc:inkChg chg="add del reco">
          <ac:chgData name="Xie Tianxin" userId="cb554b5ae192637b" providerId="LiveId" clId="{52D96EB3-44D7-4843-8DC4-DF7A02D902B9}" dt="2018-12-08T13:19:10.094" v="2183"/>
          <ac:inkMkLst>
            <pc:docMk/>
            <pc:sldMk cId="3848204361" sldId="264"/>
            <ac:inkMk id="614" creationId="{EE4F6880-7CC3-FD43-A2C9-5AD1A48696E3}"/>
          </ac:inkMkLst>
        </pc:inkChg>
        <pc:inkChg chg="add del">
          <ac:chgData name="Xie Tianxin" userId="cb554b5ae192637b" providerId="LiveId" clId="{52D96EB3-44D7-4843-8DC4-DF7A02D902B9}" dt="2018-12-08T13:19:10.094" v="2183"/>
          <ac:inkMkLst>
            <pc:docMk/>
            <pc:sldMk cId="3848204361" sldId="264"/>
            <ac:inkMk id="616" creationId="{0C5C883D-BEF8-0447-9884-351157614796}"/>
          </ac:inkMkLst>
        </pc:inkChg>
        <pc:inkChg chg="add del reco">
          <ac:chgData name="Xie Tianxin" userId="cb554b5ae192637b" providerId="LiveId" clId="{52D96EB3-44D7-4843-8DC4-DF7A02D902B9}" dt="2018-12-08T13:19:26.258" v="2190"/>
          <ac:inkMkLst>
            <pc:docMk/>
            <pc:sldMk cId="3848204361" sldId="264"/>
            <ac:inkMk id="617" creationId="{AFDFAE07-692F-864B-9D05-3341B1A183D3}"/>
          </ac:inkMkLst>
        </pc:inkChg>
        <pc:inkChg chg="add del">
          <ac:chgData name="Xie Tianxin" userId="cb554b5ae192637b" providerId="LiveId" clId="{52D96EB3-44D7-4843-8DC4-DF7A02D902B9}" dt="2018-12-08T13:19:26.258" v="2190"/>
          <ac:inkMkLst>
            <pc:docMk/>
            <pc:sldMk cId="3848204361" sldId="264"/>
            <ac:inkMk id="619" creationId="{B030576C-65DF-0F4D-8DD8-5F4728CD0FC0}"/>
          </ac:inkMkLst>
        </pc:inkChg>
        <pc:inkChg chg="add del">
          <ac:chgData name="Xie Tianxin" userId="cb554b5ae192637b" providerId="LiveId" clId="{52D96EB3-44D7-4843-8DC4-DF7A02D902B9}" dt="2018-12-08T13:19:26.258" v="2190"/>
          <ac:inkMkLst>
            <pc:docMk/>
            <pc:sldMk cId="3848204361" sldId="264"/>
            <ac:inkMk id="620" creationId="{9162CFA7-3630-0340-A91E-B42618CAE31F}"/>
          </ac:inkMkLst>
        </pc:inkChg>
        <pc:inkChg chg="add del">
          <ac:chgData name="Xie Tianxin" userId="cb554b5ae192637b" providerId="LiveId" clId="{52D96EB3-44D7-4843-8DC4-DF7A02D902B9}" dt="2018-12-08T13:19:26.258" v="2190"/>
          <ac:inkMkLst>
            <pc:docMk/>
            <pc:sldMk cId="3848204361" sldId="264"/>
            <ac:inkMk id="621" creationId="{44A997A9-97E0-9D43-A3DF-DEDEFEEA4E3F}"/>
          </ac:inkMkLst>
        </pc:inkChg>
        <pc:inkChg chg="add del">
          <ac:chgData name="Xie Tianxin" userId="cb554b5ae192637b" providerId="LiveId" clId="{52D96EB3-44D7-4843-8DC4-DF7A02D902B9}" dt="2018-12-08T13:19:26.258" v="2190"/>
          <ac:inkMkLst>
            <pc:docMk/>
            <pc:sldMk cId="3848204361" sldId="264"/>
            <ac:inkMk id="622" creationId="{40FD19A1-3251-A640-99B6-E72691171424}"/>
          </ac:inkMkLst>
        </pc:inkChg>
        <pc:inkChg chg="add del">
          <ac:chgData name="Xie Tianxin" userId="cb554b5ae192637b" providerId="LiveId" clId="{52D96EB3-44D7-4843-8DC4-DF7A02D902B9}" dt="2018-12-08T13:19:26.258" v="2190"/>
          <ac:inkMkLst>
            <pc:docMk/>
            <pc:sldMk cId="3848204361" sldId="264"/>
            <ac:inkMk id="623" creationId="{AB2CBE2C-296C-1647-8A58-FABAAAE8CB31}"/>
          </ac:inkMkLst>
        </pc:inkChg>
        <pc:inkChg chg="add del reco">
          <ac:chgData name="Xie Tianxin" userId="cb554b5ae192637b" providerId="LiveId" clId="{52D96EB3-44D7-4843-8DC4-DF7A02D902B9}" dt="2018-12-08T13:19:29.452" v="2195"/>
          <ac:inkMkLst>
            <pc:docMk/>
            <pc:sldMk cId="3848204361" sldId="264"/>
            <ac:inkMk id="624" creationId="{2392F3F9-0684-C341-A688-D3173B3EB790}"/>
          </ac:inkMkLst>
        </pc:inkChg>
        <pc:inkChg chg="add del">
          <ac:chgData name="Xie Tianxin" userId="cb554b5ae192637b" providerId="LiveId" clId="{52D96EB3-44D7-4843-8DC4-DF7A02D902B9}" dt="2018-12-08T13:19:29.452" v="2195"/>
          <ac:inkMkLst>
            <pc:docMk/>
            <pc:sldMk cId="3848204361" sldId="264"/>
            <ac:inkMk id="626" creationId="{C0F6B1BB-5898-8441-A927-16E89126BBA4}"/>
          </ac:inkMkLst>
        </pc:inkChg>
        <pc:inkChg chg="add del">
          <ac:chgData name="Xie Tianxin" userId="cb554b5ae192637b" providerId="LiveId" clId="{52D96EB3-44D7-4843-8DC4-DF7A02D902B9}" dt="2018-12-08T13:19:29.452" v="2195"/>
          <ac:inkMkLst>
            <pc:docMk/>
            <pc:sldMk cId="3848204361" sldId="264"/>
            <ac:inkMk id="627" creationId="{38A2E385-0D44-6B48-B413-6A03C0C34097}"/>
          </ac:inkMkLst>
        </pc:inkChg>
        <pc:inkChg chg="add del">
          <ac:chgData name="Xie Tianxin" userId="cb554b5ae192637b" providerId="LiveId" clId="{52D96EB3-44D7-4843-8DC4-DF7A02D902B9}" dt="2018-12-08T13:19:29.452" v="2195"/>
          <ac:inkMkLst>
            <pc:docMk/>
            <pc:sldMk cId="3848204361" sldId="264"/>
            <ac:inkMk id="628" creationId="{F4D2A2F1-E9C1-1942-B967-BC46C63021E3}"/>
          </ac:inkMkLst>
        </pc:inkChg>
        <pc:inkChg chg="add del reco">
          <ac:chgData name="Xie Tianxin" userId="cb554b5ae192637b" providerId="LiveId" clId="{52D96EB3-44D7-4843-8DC4-DF7A02D902B9}" dt="2018-12-08T13:19:37.611" v="2202"/>
          <ac:inkMkLst>
            <pc:docMk/>
            <pc:sldMk cId="3848204361" sldId="264"/>
            <ac:inkMk id="629" creationId="{0A78E888-C24A-E94B-9198-46C0818029CA}"/>
          </ac:inkMkLst>
        </pc:inkChg>
        <pc:inkChg chg="add del">
          <ac:chgData name="Xie Tianxin" userId="cb554b5ae192637b" providerId="LiveId" clId="{52D96EB3-44D7-4843-8DC4-DF7A02D902B9}" dt="2018-12-08T13:19:37.056" v="2201"/>
          <ac:inkMkLst>
            <pc:docMk/>
            <pc:sldMk cId="3848204361" sldId="264"/>
            <ac:inkMk id="631" creationId="{0534E5CB-34F0-3B49-954D-1B5CB6811494}"/>
          </ac:inkMkLst>
        </pc:inkChg>
        <pc:inkChg chg="add del">
          <ac:chgData name="Xie Tianxin" userId="cb554b5ae192637b" providerId="LiveId" clId="{52D96EB3-44D7-4843-8DC4-DF7A02D902B9}" dt="2018-12-08T13:19:37.056" v="2201"/>
          <ac:inkMkLst>
            <pc:docMk/>
            <pc:sldMk cId="3848204361" sldId="264"/>
            <ac:inkMk id="632" creationId="{2A1861DD-534B-D74F-B922-D96CF541F04F}"/>
          </ac:inkMkLst>
        </pc:inkChg>
        <pc:inkChg chg="add del">
          <ac:chgData name="Xie Tianxin" userId="cb554b5ae192637b" providerId="LiveId" clId="{52D96EB3-44D7-4843-8DC4-DF7A02D902B9}" dt="2018-12-08T13:19:37.056" v="2201"/>
          <ac:inkMkLst>
            <pc:docMk/>
            <pc:sldMk cId="3848204361" sldId="264"/>
            <ac:inkMk id="633" creationId="{9348FFB5-57B1-4E4A-8472-9615EC507782}"/>
          </ac:inkMkLst>
        </pc:inkChg>
        <pc:inkChg chg="add del">
          <ac:chgData name="Xie Tianxin" userId="cb554b5ae192637b" providerId="LiveId" clId="{52D96EB3-44D7-4843-8DC4-DF7A02D902B9}" dt="2018-12-08T13:19:38.661" v="2204"/>
          <ac:inkMkLst>
            <pc:docMk/>
            <pc:sldMk cId="3848204361" sldId="264"/>
            <ac:inkMk id="634" creationId="{2F13BFF4-B238-A243-A1B1-C944FCAA9B3E}"/>
          </ac:inkMkLst>
        </pc:inkChg>
        <pc:inkChg chg="add del reco">
          <ac:chgData name="Xie Tianxin" userId="cb554b5ae192637b" providerId="LiveId" clId="{52D96EB3-44D7-4843-8DC4-DF7A02D902B9}" dt="2018-12-08T13:19:37.611" v="2202"/>
          <ac:inkMkLst>
            <pc:docMk/>
            <pc:sldMk cId="3848204361" sldId="264"/>
            <ac:inkMk id="635" creationId="{3E5313D5-39D8-2646-B3B2-F035AB9E0203}"/>
          </ac:inkMkLst>
        </pc:inkChg>
        <pc:inkChg chg="add del reco">
          <ac:chgData name="Xie Tianxin" userId="cb554b5ae192637b" providerId="LiveId" clId="{52D96EB3-44D7-4843-8DC4-DF7A02D902B9}" dt="2018-12-08T13:19:43.271" v="2208"/>
          <ac:inkMkLst>
            <pc:docMk/>
            <pc:sldMk cId="3848204361" sldId="264"/>
            <ac:inkMk id="637" creationId="{F74B3595-1C48-534C-B92A-EA76AC4C58D0}"/>
          </ac:inkMkLst>
        </pc:inkChg>
        <pc:inkChg chg="add del">
          <ac:chgData name="Xie Tianxin" userId="cb554b5ae192637b" providerId="LiveId" clId="{52D96EB3-44D7-4843-8DC4-DF7A02D902B9}" dt="2018-12-08T13:19:38.661" v="2204"/>
          <ac:inkMkLst>
            <pc:docMk/>
            <pc:sldMk cId="3848204361" sldId="264"/>
            <ac:inkMk id="639" creationId="{7ED4F1FF-2E0A-6E4A-AF83-47D8833F8DCF}"/>
          </ac:inkMkLst>
        </pc:inkChg>
        <pc:inkChg chg="add del reco">
          <ac:chgData name="Xie Tianxin" userId="cb554b5ae192637b" providerId="LiveId" clId="{52D96EB3-44D7-4843-8DC4-DF7A02D902B9}" dt="2018-12-08T13:20:03.288" v="2235"/>
          <ac:inkMkLst>
            <pc:docMk/>
            <pc:sldMk cId="3848204361" sldId="264"/>
            <ac:inkMk id="640" creationId="{B129AE69-530F-DD45-8465-DBCE026CD858}"/>
          </ac:inkMkLst>
        </pc:inkChg>
        <pc:inkChg chg="add del">
          <ac:chgData name="Xie Tianxin" userId="cb554b5ae192637b" providerId="LiveId" clId="{52D96EB3-44D7-4843-8DC4-DF7A02D902B9}" dt="2018-12-08T13:19:43.271" v="2208"/>
          <ac:inkMkLst>
            <pc:docMk/>
            <pc:sldMk cId="3848204361" sldId="264"/>
            <ac:inkMk id="642" creationId="{B97E6093-A8AB-3747-AB06-DE6B7C279F97}"/>
          </ac:inkMkLst>
        </pc:inkChg>
        <pc:inkChg chg="add del">
          <ac:chgData name="Xie Tianxin" userId="cb554b5ae192637b" providerId="LiveId" clId="{52D96EB3-44D7-4843-8DC4-DF7A02D902B9}" dt="2018-12-08T13:19:43.271" v="2208"/>
          <ac:inkMkLst>
            <pc:docMk/>
            <pc:sldMk cId="3848204361" sldId="264"/>
            <ac:inkMk id="643" creationId="{968DFB82-745E-184F-91B1-FA601584C243}"/>
          </ac:inkMkLst>
        </pc:inkChg>
        <pc:inkChg chg="add del reco">
          <ac:chgData name="Xie Tianxin" userId="cb554b5ae192637b" providerId="LiveId" clId="{52D96EB3-44D7-4843-8DC4-DF7A02D902B9}" dt="2018-12-08T13:19:47.333" v="2213"/>
          <ac:inkMkLst>
            <pc:docMk/>
            <pc:sldMk cId="3848204361" sldId="264"/>
            <ac:inkMk id="644" creationId="{54826826-BEDA-DA40-8871-A57F5BB0C38B}"/>
          </ac:inkMkLst>
        </pc:inkChg>
        <pc:inkChg chg="add del">
          <ac:chgData name="Xie Tianxin" userId="cb554b5ae192637b" providerId="LiveId" clId="{52D96EB3-44D7-4843-8DC4-DF7A02D902B9}" dt="2018-12-08T13:19:47.333" v="2213"/>
          <ac:inkMkLst>
            <pc:docMk/>
            <pc:sldMk cId="3848204361" sldId="264"/>
            <ac:inkMk id="646" creationId="{FC28C889-2243-DF48-B3EA-BED97092235A}"/>
          </ac:inkMkLst>
        </pc:inkChg>
        <pc:inkChg chg="add del">
          <ac:chgData name="Xie Tianxin" userId="cb554b5ae192637b" providerId="LiveId" clId="{52D96EB3-44D7-4843-8DC4-DF7A02D902B9}" dt="2018-12-08T13:19:47.333" v="2213"/>
          <ac:inkMkLst>
            <pc:docMk/>
            <pc:sldMk cId="3848204361" sldId="264"/>
            <ac:inkMk id="647" creationId="{C16B2FCF-A92F-A041-9E44-FC12365DB839}"/>
          </ac:inkMkLst>
        </pc:inkChg>
        <pc:inkChg chg="add del">
          <ac:chgData name="Xie Tianxin" userId="cb554b5ae192637b" providerId="LiveId" clId="{52D96EB3-44D7-4843-8DC4-DF7A02D902B9}" dt="2018-12-08T13:19:47.333" v="2213"/>
          <ac:inkMkLst>
            <pc:docMk/>
            <pc:sldMk cId="3848204361" sldId="264"/>
            <ac:inkMk id="648" creationId="{9831E446-F9F9-184B-995A-871838B1D37D}"/>
          </ac:inkMkLst>
        </pc:inkChg>
        <pc:inkChg chg="add del reco">
          <ac:chgData name="Xie Tianxin" userId="cb554b5ae192637b" providerId="LiveId" clId="{52D96EB3-44D7-4843-8DC4-DF7A02D902B9}" dt="2018-12-08T13:19:59.476" v="2226"/>
          <ac:inkMkLst>
            <pc:docMk/>
            <pc:sldMk cId="3848204361" sldId="264"/>
            <ac:inkMk id="649" creationId="{BB45469D-2AE1-2A40-900D-712EEB034550}"/>
          </ac:inkMkLst>
        </pc:inkChg>
        <pc:inkChg chg="add del">
          <ac:chgData name="Xie Tianxin" userId="cb554b5ae192637b" providerId="LiveId" clId="{52D96EB3-44D7-4843-8DC4-DF7A02D902B9}" dt="2018-12-08T13:19:52.588" v="2219"/>
          <ac:inkMkLst>
            <pc:docMk/>
            <pc:sldMk cId="3848204361" sldId="264"/>
            <ac:inkMk id="651" creationId="{A15B39CC-D0EE-E648-ADCC-48E0EBE81834}"/>
          </ac:inkMkLst>
        </pc:inkChg>
        <pc:inkChg chg="add del">
          <ac:chgData name="Xie Tianxin" userId="cb554b5ae192637b" providerId="LiveId" clId="{52D96EB3-44D7-4843-8DC4-DF7A02D902B9}" dt="2018-12-08T13:19:52.588" v="2219"/>
          <ac:inkMkLst>
            <pc:docMk/>
            <pc:sldMk cId="3848204361" sldId="264"/>
            <ac:inkMk id="652" creationId="{655BFD2D-A352-C749-B779-E9219AF05EBF}"/>
          </ac:inkMkLst>
        </pc:inkChg>
        <pc:inkChg chg="add del">
          <ac:chgData name="Xie Tianxin" userId="cb554b5ae192637b" providerId="LiveId" clId="{52D96EB3-44D7-4843-8DC4-DF7A02D902B9}" dt="2018-12-08T13:19:52.588" v="2219"/>
          <ac:inkMkLst>
            <pc:docMk/>
            <pc:sldMk cId="3848204361" sldId="264"/>
            <ac:inkMk id="653" creationId="{A9E3B0AF-9F14-FF47-80B2-45AA95970720}"/>
          </ac:inkMkLst>
        </pc:inkChg>
        <pc:inkChg chg="add del">
          <ac:chgData name="Xie Tianxin" userId="cb554b5ae192637b" providerId="LiveId" clId="{52D96EB3-44D7-4843-8DC4-DF7A02D902B9}" dt="2018-12-08T13:19:52.588" v="2219"/>
          <ac:inkMkLst>
            <pc:docMk/>
            <pc:sldMk cId="3848204361" sldId="264"/>
            <ac:inkMk id="654" creationId="{C3502D54-D034-1D4A-8B17-BA1EFCF6D6C7}"/>
          </ac:inkMkLst>
        </pc:inkChg>
        <pc:inkChg chg="add del reco">
          <ac:chgData name="Xie Tianxin" userId="cb554b5ae192637b" providerId="LiveId" clId="{52D96EB3-44D7-4843-8DC4-DF7A02D902B9}" dt="2018-12-08T13:20:03.288" v="2235"/>
          <ac:inkMkLst>
            <pc:docMk/>
            <pc:sldMk cId="3848204361" sldId="264"/>
            <ac:inkMk id="655" creationId="{079F67AD-307A-E046-A09B-97958E681296}"/>
          </ac:inkMkLst>
        </pc:inkChg>
        <pc:inkChg chg="add del reco">
          <ac:chgData name="Xie Tianxin" userId="cb554b5ae192637b" providerId="LiveId" clId="{52D96EB3-44D7-4843-8DC4-DF7A02D902B9}" dt="2018-12-08T13:20:03.288" v="2235"/>
          <ac:inkMkLst>
            <pc:docMk/>
            <pc:sldMk cId="3848204361" sldId="264"/>
            <ac:inkMk id="656" creationId="{557A128C-9304-354F-B19C-CF35DE371711}"/>
          </ac:inkMkLst>
        </pc:inkChg>
        <pc:inkChg chg="add del">
          <ac:chgData name="Xie Tianxin" userId="cb554b5ae192637b" providerId="LiveId" clId="{52D96EB3-44D7-4843-8DC4-DF7A02D902B9}" dt="2018-12-08T13:19:59.476" v="2226"/>
          <ac:inkMkLst>
            <pc:docMk/>
            <pc:sldMk cId="3848204361" sldId="264"/>
            <ac:inkMk id="659" creationId="{A651C875-84DE-8544-99AD-AF5BC5FF0F14}"/>
          </ac:inkMkLst>
        </pc:inkChg>
        <pc:inkChg chg="add del">
          <ac:chgData name="Xie Tianxin" userId="cb554b5ae192637b" providerId="LiveId" clId="{52D96EB3-44D7-4843-8DC4-DF7A02D902B9}" dt="2018-12-08T13:19:59.476" v="2226"/>
          <ac:inkMkLst>
            <pc:docMk/>
            <pc:sldMk cId="3848204361" sldId="264"/>
            <ac:inkMk id="660" creationId="{3F4628BD-D5C3-174E-ADC2-66B62CA987DB}"/>
          </ac:inkMkLst>
        </pc:inkChg>
        <pc:inkChg chg="add del">
          <ac:chgData name="Xie Tianxin" userId="cb554b5ae192637b" providerId="LiveId" clId="{52D96EB3-44D7-4843-8DC4-DF7A02D902B9}" dt="2018-12-08T13:19:59.476" v="2226"/>
          <ac:inkMkLst>
            <pc:docMk/>
            <pc:sldMk cId="3848204361" sldId="264"/>
            <ac:inkMk id="661" creationId="{FF739099-DE53-214A-B83A-66412B6491BA}"/>
          </ac:inkMkLst>
        </pc:inkChg>
        <pc:inkChg chg="add del">
          <ac:chgData name="Xie Tianxin" userId="cb554b5ae192637b" providerId="LiveId" clId="{52D96EB3-44D7-4843-8DC4-DF7A02D902B9}" dt="2018-12-08T13:19:59.476" v="2226"/>
          <ac:inkMkLst>
            <pc:docMk/>
            <pc:sldMk cId="3848204361" sldId="264"/>
            <ac:inkMk id="662" creationId="{B70D565A-C49B-BE48-9043-774944949111}"/>
          </ac:inkMkLst>
        </pc:inkChg>
        <pc:inkChg chg="add del">
          <ac:chgData name="Xie Tianxin" userId="cb554b5ae192637b" providerId="LiveId" clId="{52D96EB3-44D7-4843-8DC4-DF7A02D902B9}" dt="2018-12-08T13:19:59.476" v="2226"/>
          <ac:inkMkLst>
            <pc:docMk/>
            <pc:sldMk cId="3848204361" sldId="264"/>
            <ac:inkMk id="663" creationId="{6AEFDA84-EA72-F44E-AF28-90CF8F625BA1}"/>
          </ac:inkMkLst>
        </pc:inkChg>
        <pc:inkChg chg="add del reco">
          <ac:chgData name="Xie Tianxin" userId="cb554b5ae192637b" providerId="LiveId" clId="{52D96EB3-44D7-4843-8DC4-DF7A02D902B9}" dt="2018-12-08T13:20:03.288" v="2235"/>
          <ac:inkMkLst>
            <pc:docMk/>
            <pc:sldMk cId="3848204361" sldId="264"/>
            <ac:inkMk id="664" creationId="{8670D2BB-3564-8049-BF38-445AE4CE4714}"/>
          </ac:inkMkLst>
        </pc:inkChg>
        <pc:inkChg chg="add del">
          <ac:chgData name="Xie Tianxin" userId="cb554b5ae192637b" providerId="LiveId" clId="{52D96EB3-44D7-4843-8DC4-DF7A02D902B9}" dt="2018-12-08T13:20:03.288" v="2235"/>
          <ac:inkMkLst>
            <pc:docMk/>
            <pc:sldMk cId="3848204361" sldId="264"/>
            <ac:inkMk id="666" creationId="{A795DA3A-386A-F34B-92F9-9DC6A2333812}"/>
          </ac:inkMkLst>
        </pc:inkChg>
        <pc:inkChg chg="add del">
          <ac:chgData name="Xie Tianxin" userId="cb554b5ae192637b" providerId="LiveId" clId="{52D96EB3-44D7-4843-8DC4-DF7A02D902B9}" dt="2018-12-08T13:20:03.288" v="2235"/>
          <ac:inkMkLst>
            <pc:docMk/>
            <pc:sldMk cId="3848204361" sldId="264"/>
            <ac:inkMk id="667" creationId="{ECAE2E25-15B1-CF4D-816D-8704F15886DB}"/>
          </ac:inkMkLst>
        </pc:inkChg>
        <pc:inkChg chg="add del">
          <ac:chgData name="Xie Tianxin" userId="cb554b5ae192637b" providerId="LiveId" clId="{52D96EB3-44D7-4843-8DC4-DF7A02D902B9}" dt="2018-12-08T13:20:03.288" v="2235"/>
          <ac:inkMkLst>
            <pc:docMk/>
            <pc:sldMk cId="3848204361" sldId="264"/>
            <ac:inkMk id="668" creationId="{C7098187-8B2D-904A-95F0-0309102FB44F}"/>
          </ac:inkMkLst>
        </pc:inkChg>
        <pc:inkChg chg="add del">
          <ac:chgData name="Xie Tianxin" userId="cb554b5ae192637b" providerId="LiveId" clId="{52D96EB3-44D7-4843-8DC4-DF7A02D902B9}" dt="2018-12-08T13:20:03.288" v="2235"/>
          <ac:inkMkLst>
            <pc:docMk/>
            <pc:sldMk cId="3848204361" sldId="264"/>
            <ac:inkMk id="669" creationId="{F76CFA80-2D10-834C-80A5-0C4FCEC621A1}"/>
          </ac:inkMkLst>
        </pc:inkChg>
        <pc:inkChg chg="add del">
          <ac:chgData name="Xie Tianxin" userId="cb554b5ae192637b" providerId="LiveId" clId="{52D96EB3-44D7-4843-8DC4-DF7A02D902B9}" dt="2018-12-08T13:20:03.288" v="2235"/>
          <ac:inkMkLst>
            <pc:docMk/>
            <pc:sldMk cId="3848204361" sldId="264"/>
            <ac:inkMk id="670" creationId="{EC973A2C-5A79-3F45-9D91-BA9C771A5813}"/>
          </ac:inkMkLst>
        </pc:inkChg>
        <pc:inkChg chg="add del">
          <ac:chgData name="Xie Tianxin" userId="cb554b5ae192637b" providerId="LiveId" clId="{52D96EB3-44D7-4843-8DC4-DF7A02D902B9}" dt="2018-12-08T13:20:03.288" v="2235"/>
          <ac:inkMkLst>
            <pc:docMk/>
            <pc:sldMk cId="3848204361" sldId="264"/>
            <ac:inkMk id="671" creationId="{E661F111-3C4C-0C40-BB9B-A36BA681D111}"/>
          </ac:inkMkLst>
        </pc:inkChg>
        <pc:inkChg chg="add del">
          <ac:chgData name="Xie Tianxin" userId="cb554b5ae192637b" providerId="LiveId" clId="{52D96EB3-44D7-4843-8DC4-DF7A02D902B9}" dt="2018-12-08T13:20:03.288" v="2235"/>
          <ac:inkMkLst>
            <pc:docMk/>
            <pc:sldMk cId="3848204361" sldId="264"/>
            <ac:inkMk id="672" creationId="{A8C90A8D-2B4D-E841-848B-3E5D1080C260}"/>
          </ac:inkMkLst>
        </pc:inkChg>
        <pc:inkChg chg="add del">
          <ac:chgData name="Xie Tianxin" userId="cb554b5ae192637b" providerId="LiveId" clId="{52D96EB3-44D7-4843-8DC4-DF7A02D902B9}" dt="2018-12-08T13:20:03.288" v="2235"/>
          <ac:inkMkLst>
            <pc:docMk/>
            <pc:sldMk cId="3848204361" sldId="264"/>
            <ac:inkMk id="673" creationId="{D9A15423-B039-7445-B868-6D6D0248A168}"/>
          </ac:inkMkLst>
        </pc:inkChg>
        <pc:inkChg chg="add del reco">
          <ac:chgData name="Xie Tianxin" userId="cb554b5ae192637b" providerId="LiveId" clId="{52D96EB3-44D7-4843-8DC4-DF7A02D902B9}" dt="2018-12-08T13:20:04.640" v="2238"/>
          <ac:inkMkLst>
            <pc:docMk/>
            <pc:sldMk cId="3848204361" sldId="264"/>
            <ac:inkMk id="674" creationId="{F89D54CC-734E-B843-8AF4-E7C4CE989937}"/>
          </ac:inkMkLst>
        </pc:inkChg>
        <pc:inkChg chg="add del">
          <ac:chgData name="Xie Tianxin" userId="cb554b5ae192637b" providerId="LiveId" clId="{52D96EB3-44D7-4843-8DC4-DF7A02D902B9}" dt="2018-12-08T13:20:04.640" v="2238"/>
          <ac:inkMkLst>
            <pc:docMk/>
            <pc:sldMk cId="3848204361" sldId="264"/>
            <ac:inkMk id="676" creationId="{7128DE45-67C7-4C4C-90E6-9C0A96E790A0}"/>
          </ac:inkMkLst>
        </pc:inkChg>
        <pc:inkChg chg="add del reco">
          <ac:chgData name="Xie Tianxin" userId="cb554b5ae192637b" providerId="LiveId" clId="{52D96EB3-44D7-4843-8DC4-DF7A02D902B9}" dt="2018-12-08T13:20:25.268" v="2256"/>
          <ac:inkMkLst>
            <pc:docMk/>
            <pc:sldMk cId="3848204361" sldId="264"/>
            <ac:inkMk id="677" creationId="{6EA28CBD-4778-8543-AD14-B7B3F6D756D8}"/>
          </ac:inkMkLst>
        </pc:inkChg>
        <pc:inkChg chg="add del">
          <ac:chgData name="Xie Tianxin" userId="cb554b5ae192637b" providerId="LiveId" clId="{52D96EB3-44D7-4843-8DC4-DF7A02D902B9}" dt="2018-12-08T13:20:11.269" v="2253"/>
          <ac:inkMkLst>
            <pc:docMk/>
            <pc:sldMk cId="3848204361" sldId="264"/>
            <ac:inkMk id="679" creationId="{29E3432A-9A52-E44F-93B7-3E3FCFD6320F}"/>
          </ac:inkMkLst>
        </pc:inkChg>
        <pc:inkChg chg="add del">
          <ac:chgData name="Xie Tianxin" userId="cb554b5ae192637b" providerId="LiveId" clId="{52D96EB3-44D7-4843-8DC4-DF7A02D902B9}" dt="2018-12-08T13:20:11.269" v="2253"/>
          <ac:inkMkLst>
            <pc:docMk/>
            <pc:sldMk cId="3848204361" sldId="264"/>
            <ac:inkMk id="680" creationId="{F421D911-76AD-FD41-A92E-500261DCF6A8}"/>
          </ac:inkMkLst>
        </pc:inkChg>
        <pc:inkChg chg="add del">
          <ac:chgData name="Xie Tianxin" userId="cb554b5ae192637b" providerId="LiveId" clId="{52D96EB3-44D7-4843-8DC4-DF7A02D902B9}" dt="2018-12-08T13:20:11.269" v="2253"/>
          <ac:inkMkLst>
            <pc:docMk/>
            <pc:sldMk cId="3848204361" sldId="264"/>
            <ac:inkMk id="681" creationId="{4158C42C-0F2C-404F-846B-9AE60FE07A17}"/>
          </ac:inkMkLst>
        </pc:inkChg>
        <pc:inkChg chg="add del">
          <ac:chgData name="Xie Tianxin" userId="cb554b5ae192637b" providerId="LiveId" clId="{52D96EB3-44D7-4843-8DC4-DF7A02D902B9}" dt="2018-12-08T13:20:11.269" v="2253"/>
          <ac:inkMkLst>
            <pc:docMk/>
            <pc:sldMk cId="3848204361" sldId="264"/>
            <ac:inkMk id="682" creationId="{12A58986-439F-3245-9EEB-725A06E75935}"/>
          </ac:inkMkLst>
        </pc:inkChg>
        <pc:inkChg chg="add del">
          <ac:chgData name="Xie Tianxin" userId="cb554b5ae192637b" providerId="LiveId" clId="{52D96EB3-44D7-4843-8DC4-DF7A02D902B9}" dt="2018-12-08T13:20:11.269" v="2253"/>
          <ac:inkMkLst>
            <pc:docMk/>
            <pc:sldMk cId="3848204361" sldId="264"/>
            <ac:inkMk id="683" creationId="{0ACE87C6-2736-2549-9B60-630979044FBA}"/>
          </ac:inkMkLst>
        </pc:inkChg>
        <pc:inkChg chg="add del">
          <ac:chgData name="Xie Tianxin" userId="cb554b5ae192637b" providerId="LiveId" clId="{52D96EB3-44D7-4843-8DC4-DF7A02D902B9}" dt="2018-12-08T13:20:11.269" v="2253"/>
          <ac:inkMkLst>
            <pc:docMk/>
            <pc:sldMk cId="3848204361" sldId="264"/>
            <ac:inkMk id="684" creationId="{398D561C-9E60-D146-A68A-8DB2323CAB5A}"/>
          </ac:inkMkLst>
        </pc:inkChg>
        <pc:inkChg chg="add del">
          <ac:chgData name="Xie Tianxin" userId="cb554b5ae192637b" providerId="LiveId" clId="{52D96EB3-44D7-4843-8DC4-DF7A02D902B9}" dt="2018-12-08T13:20:11.269" v="2253"/>
          <ac:inkMkLst>
            <pc:docMk/>
            <pc:sldMk cId="3848204361" sldId="264"/>
            <ac:inkMk id="685" creationId="{7C6BA656-FCB0-9744-9662-30D1D50F3171}"/>
          </ac:inkMkLst>
        </pc:inkChg>
        <pc:inkChg chg="add del">
          <ac:chgData name="Xie Tianxin" userId="cb554b5ae192637b" providerId="LiveId" clId="{52D96EB3-44D7-4843-8DC4-DF7A02D902B9}" dt="2018-12-08T13:20:44.227" v="2282"/>
          <ac:inkMkLst>
            <pc:docMk/>
            <pc:sldMk cId="3848204361" sldId="264"/>
            <ac:inkMk id="686" creationId="{F7E957E1-8D9E-9142-AEE8-9064B2D26576}"/>
          </ac:inkMkLst>
        </pc:inkChg>
        <pc:inkChg chg="add del">
          <ac:chgData name="Xie Tianxin" userId="cb554b5ae192637b" providerId="LiveId" clId="{52D96EB3-44D7-4843-8DC4-DF7A02D902B9}" dt="2018-12-08T13:20:11.269" v="2253"/>
          <ac:inkMkLst>
            <pc:docMk/>
            <pc:sldMk cId="3848204361" sldId="264"/>
            <ac:inkMk id="687" creationId="{7C35717E-3FDD-5B41-952B-A21487B4DB2B}"/>
          </ac:inkMkLst>
        </pc:inkChg>
        <pc:inkChg chg="add del">
          <ac:chgData name="Xie Tianxin" userId="cb554b5ae192637b" providerId="LiveId" clId="{52D96EB3-44D7-4843-8DC4-DF7A02D902B9}" dt="2018-12-08T13:20:11.269" v="2253"/>
          <ac:inkMkLst>
            <pc:docMk/>
            <pc:sldMk cId="3848204361" sldId="264"/>
            <ac:inkMk id="688" creationId="{6115CC21-2A53-E34D-8083-2623710BF21F}"/>
          </ac:inkMkLst>
        </pc:inkChg>
        <pc:inkChg chg="add del">
          <ac:chgData name="Xie Tianxin" userId="cb554b5ae192637b" providerId="LiveId" clId="{52D96EB3-44D7-4843-8DC4-DF7A02D902B9}" dt="2018-12-08T13:20:11.269" v="2253"/>
          <ac:inkMkLst>
            <pc:docMk/>
            <pc:sldMk cId="3848204361" sldId="264"/>
            <ac:inkMk id="689" creationId="{200F2DB2-9113-4140-A71E-A8F1A849C7F0}"/>
          </ac:inkMkLst>
        </pc:inkChg>
        <pc:inkChg chg="add del">
          <ac:chgData name="Xie Tianxin" userId="cb554b5ae192637b" providerId="LiveId" clId="{52D96EB3-44D7-4843-8DC4-DF7A02D902B9}" dt="2018-12-08T13:20:11.269" v="2253"/>
          <ac:inkMkLst>
            <pc:docMk/>
            <pc:sldMk cId="3848204361" sldId="264"/>
            <ac:inkMk id="690" creationId="{11641827-D93C-D744-ABDB-BB642A4D7C9B}"/>
          </ac:inkMkLst>
        </pc:inkChg>
        <pc:inkChg chg="add del">
          <ac:chgData name="Xie Tianxin" userId="cb554b5ae192637b" providerId="LiveId" clId="{52D96EB3-44D7-4843-8DC4-DF7A02D902B9}" dt="2018-12-08T13:20:11.269" v="2253"/>
          <ac:inkMkLst>
            <pc:docMk/>
            <pc:sldMk cId="3848204361" sldId="264"/>
            <ac:inkMk id="691" creationId="{6B3DA8DB-0E9A-E04A-9BC0-B5922D507864}"/>
          </ac:inkMkLst>
        </pc:inkChg>
        <pc:inkChg chg="add reco">
          <ac:chgData name="Xie Tianxin" userId="cb554b5ae192637b" providerId="LiveId" clId="{52D96EB3-44D7-4843-8DC4-DF7A02D902B9}" dt="2018-12-08T13:20:11.269" v="2253"/>
          <ac:inkMkLst>
            <pc:docMk/>
            <pc:sldMk cId="3848204361" sldId="264"/>
            <ac:inkMk id="692" creationId="{31AFB1C6-C22F-C844-88D1-489DCD70649E}"/>
          </ac:inkMkLst>
        </pc:inkChg>
        <pc:inkChg chg="add del reco">
          <ac:chgData name="Xie Tianxin" userId="cb554b5ae192637b" providerId="LiveId" clId="{52D96EB3-44D7-4843-8DC4-DF7A02D902B9}" dt="2018-12-08T13:20:44.227" v="2282"/>
          <ac:inkMkLst>
            <pc:docMk/>
            <pc:sldMk cId="3848204361" sldId="264"/>
            <ac:inkMk id="693" creationId="{9B92AA05-AA6F-1B45-88AB-7FD6B723C741}"/>
          </ac:inkMkLst>
        </pc:inkChg>
        <pc:inkChg chg="add del reco">
          <ac:chgData name="Xie Tianxin" userId="cb554b5ae192637b" providerId="LiveId" clId="{52D96EB3-44D7-4843-8DC4-DF7A02D902B9}" dt="2018-12-08T13:20:44.227" v="2282"/>
          <ac:inkMkLst>
            <pc:docMk/>
            <pc:sldMk cId="3848204361" sldId="264"/>
            <ac:inkMk id="694" creationId="{5D6AB645-8BDB-DE4C-A4DB-C4CDB862FEF6}"/>
          </ac:inkMkLst>
        </pc:inkChg>
        <pc:inkChg chg="add del">
          <ac:chgData name="Xie Tianxin" userId="cb554b5ae192637b" providerId="LiveId" clId="{52D96EB3-44D7-4843-8DC4-DF7A02D902B9}" dt="2018-12-08T13:20:25.268" v="2256"/>
          <ac:inkMkLst>
            <pc:docMk/>
            <pc:sldMk cId="3848204361" sldId="264"/>
            <ac:inkMk id="698" creationId="{F66EBEDD-F5B2-5F46-B84D-9CC30FA44E8B}"/>
          </ac:inkMkLst>
        </pc:inkChg>
        <pc:inkChg chg="add del reco">
          <ac:chgData name="Xie Tianxin" userId="cb554b5ae192637b" providerId="LiveId" clId="{52D96EB3-44D7-4843-8DC4-DF7A02D902B9}" dt="2018-12-08T13:20:29.412" v="2259"/>
          <ac:inkMkLst>
            <pc:docMk/>
            <pc:sldMk cId="3848204361" sldId="264"/>
            <ac:inkMk id="699" creationId="{9544936B-BBA0-0E41-B805-36EB43DB5316}"/>
          </ac:inkMkLst>
        </pc:inkChg>
        <pc:inkChg chg="add del">
          <ac:chgData name="Xie Tianxin" userId="cb554b5ae192637b" providerId="LiveId" clId="{52D96EB3-44D7-4843-8DC4-DF7A02D902B9}" dt="2018-12-08T13:20:29.412" v="2259"/>
          <ac:inkMkLst>
            <pc:docMk/>
            <pc:sldMk cId="3848204361" sldId="264"/>
            <ac:inkMk id="701" creationId="{D4A3C4E9-89D3-6444-BE4B-8BFF146CC0DF}"/>
          </ac:inkMkLst>
        </pc:inkChg>
        <pc:inkChg chg="add del reco">
          <ac:chgData name="Xie Tianxin" userId="cb554b5ae192637b" providerId="LiveId" clId="{52D96EB3-44D7-4843-8DC4-DF7A02D902B9}" dt="2018-12-08T13:20:31.215" v="2262"/>
          <ac:inkMkLst>
            <pc:docMk/>
            <pc:sldMk cId="3848204361" sldId="264"/>
            <ac:inkMk id="702" creationId="{14D22795-2C1A-7647-9E3D-F4E1A36DC3F5}"/>
          </ac:inkMkLst>
        </pc:inkChg>
        <pc:inkChg chg="add del">
          <ac:chgData name="Xie Tianxin" userId="cb554b5ae192637b" providerId="LiveId" clId="{52D96EB3-44D7-4843-8DC4-DF7A02D902B9}" dt="2018-12-08T13:20:31.215" v="2262"/>
          <ac:inkMkLst>
            <pc:docMk/>
            <pc:sldMk cId="3848204361" sldId="264"/>
            <ac:inkMk id="704" creationId="{F9DBB3B1-E2AB-D644-AB30-CDACC8155665}"/>
          </ac:inkMkLst>
        </pc:inkChg>
        <pc:inkChg chg="add del reco">
          <ac:chgData name="Xie Tianxin" userId="cb554b5ae192637b" providerId="LiveId" clId="{52D96EB3-44D7-4843-8DC4-DF7A02D902B9}" dt="2018-12-08T13:20:35.067" v="2267"/>
          <ac:inkMkLst>
            <pc:docMk/>
            <pc:sldMk cId="3848204361" sldId="264"/>
            <ac:inkMk id="705" creationId="{06A646B7-CBE8-BD4C-B66B-275937B68231}"/>
          </ac:inkMkLst>
        </pc:inkChg>
        <pc:inkChg chg="add del">
          <ac:chgData name="Xie Tianxin" userId="cb554b5ae192637b" providerId="LiveId" clId="{52D96EB3-44D7-4843-8DC4-DF7A02D902B9}" dt="2018-12-08T13:20:35.067" v="2267"/>
          <ac:inkMkLst>
            <pc:docMk/>
            <pc:sldMk cId="3848204361" sldId="264"/>
            <ac:inkMk id="707" creationId="{7615E67E-4E51-604B-BD57-BF735F01D13B}"/>
          </ac:inkMkLst>
        </pc:inkChg>
        <pc:inkChg chg="add del">
          <ac:chgData name="Xie Tianxin" userId="cb554b5ae192637b" providerId="LiveId" clId="{52D96EB3-44D7-4843-8DC4-DF7A02D902B9}" dt="2018-12-08T13:20:35.067" v="2267"/>
          <ac:inkMkLst>
            <pc:docMk/>
            <pc:sldMk cId="3848204361" sldId="264"/>
            <ac:inkMk id="708" creationId="{EF91B546-A92A-5047-9694-006F6D7755A7}"/>
          </ac:inkMkLst>
        </pc:inkChg>
        <pc:inkChg chg="add del">
          <ac:chgData name="Xie Tianxin" userId="cb554b5ae192637b" providerId="LiveId" clId="{52D96EB3-44D7-4843-8DC4-DF7A02D902B9}" dt="2018-12-08T13:20:35.067" v="2267"/>
          <ac:inkMkLst>
            <pc:docMk/>
            <pc:sldMk cId="3848204361" sldId="264"/>
            <ac:inkMk id="709" creationId="{8BDE941A-D99B-424F-9715-2D59761416F8}"/>
          </ac:inkMkLst>
        </pc:inkChg>
        <pc:inkChg chg="add del reco">
          <ac:chgData name="Xie Tianxin" userId="cb554b5ae192637b" providerId="LiveId" clId="{52D96EB3-44D7-4843-8DC4-DF7A02D902B9}" dt="2018-12-08T13:20:39.365" v="2274"/>
          <ac:inkMkLst>
            <pc:docMk/>
            <pc:sldMk cId="3848204361" sldId="264"/>
            <ac:inkMk id="710" creationId="{E9FAEAEF-95BB-304F-9195-2B34CFDA77DB}"/>
          </ac:inkMkLst>
        </pc:inkChg>
        <pc:inkChg chg="add del">
          <ac:chgData name="Xie Tianxin" userId="cb554b5ae192637b" providerId="LiveId" clId="{52D96EB3-44D7-4843-8DC4-DF7A02D902B9}" dt="2018-12-08T13:20:39.365" v="2274"/>
          <ac:inkMkLst>
            <pc:docMk/>
            <pc:sldMk cId="3848204361" sldId="264"/>
            <ac:inkMk id="712" creationId="{EE97F1DC-DF8E-7C48-9FF8-B1E899D56E73}"/>
          </ac:inkMkLst>
        </pc:inkChg>
        <pc:inkChg chg="add del">
          <ac:chgData name="Xie Tianxin" userId="cb554b5ae192637b" providerId="LiveId" clId="{52D96EB3-44D7-4843-8DC4-DF7A02D902B9}" dt="2018-12-08T13:20:39.365" v="2274"/>
          <ac:inkMkLst>
            <pc:docMk/>
            <pc:sldMk cId="3848204361" sldId="264"/>
            <ac:inkMk id="713" creationId="{4718027D-13FA-614F-97BA-87D36120307E}"/>
          </ac:inkMkLst>
        </pc:inkChg>
        <pc:inkChg chg="add del">
          <ac:chgData name="Xie Tianxin" userId="cb554b5ae192637b" providerId="LiveId" clId="{52D96EB3-44D7-4843-8DC4-DF7A02D902B9}" dt="2018-12-08T13:20:39.365" v="2274"/>
          <ac:inkMkLst>
            <pc:docMk/>
            <pc:sldMk cId="3848204361" sldId="264"/>
            <ac:inkMk id="714" creationId="{F7339448-602F-0C4D-8BAB-8B9FF9BD22D6}"/>
          </ac:inkMkLst>
        </pc:inkChg>
        <pc:inkChg chg="add del">
          <ac:chgData name="Xie Tianxin" userId="cb554b5ae192637b" providerId="LiveId" clId="{52D96EB3-44D7-4843-8DC4-DF7A02D902B9}" dt="2018-12-08T13:20:39.365" v="2274"/>
          <ac:inkMkLst>
            <pc:docMk/>
            <pc:sldMk cId="3848204361" sldId="264"/>
            <ac:inkMk id="715" creationId="{AF219731-29AB-4F42-84B9-639D709BB6BA}"/>
          </ac:inkMkLst>
        </pc:inkChg>
        <pc:inkChg chg="add del">
          <ac:chgData name="Xie Tianxin" userId="cb554b5ae192637b" providerId="LiveId" clId="{52D96EB3-44D7-4843-8DC4-DF7A02D902B9}" dt="2018-12-08T13:20:39.365" v="2274"/>
          <ac:inkMkLst>
            <pc:docMk/>
            <pc:sldMk cId="3848204361" sldId="264"/>
            <ac:inkMk id="716" creationId="{6F54ABCF-8B3F-F546-A263-E35C3FF78A5D}"/>
          </ac:inkMkLst>
        </pc:inkChg>
        <pc:inkChg chg="add del">
          <ac:chgData name="Xie Tianxin" userId="cb554b5ae192637b" providerId="LiveId" clId="{52D96EB3-44D7-4843-8DC4-DF7A02D902B9}" dt="2018-12-08T13:20:39.365" v="2274"/>
          <ac:inkMkLst>
            <pc:docMk/>
            <pc:sldMk cId="3848204361" sldId="264"/>
            <ac:inkMk id="717" creationId="{5D34A3BF-2643-7040-85D1-0DB7B6F0CD21}"/>
          </ac:inkMkLst>
        </pc:inkChg>
        <pc:inkChg chg="add del reco">
          <ac:chgData name="Xie Tianxin" userId="cb554b5ae192637b" providerId="LiveId" clId="{52D96EB3-44D7-4843-8DC4-DF7A02D902B9}" dt="2018-12-08T13:20:40.451" v="2277"/>
          <ac:inkMkLst>
            <pc:docMk/>
            <pc:sldMk cId="3848204361" sldId="264"/>
            <ac:inkMk id="718" creationId="{E34531BE-EEA2-E74F-A9EE-9FC2FCF885ED}"/>
          </ac:inkMkLst>
        </pc:inkChg>
        <pc:inkChg chg="add del">
          <ac:chgData name="Xie Tianxin" userId="cb554b5ae192637b" providerId="LiveId" clId="{52D96EB3-44D7-4843-8DC4-DF7A02D902B9}" dt="2018-12-08T13:20:40.451" v="2277"/>
          <ac:inkMkLst>
            <pc:docMk/>
            <pc:sldMk cId="3848204361" sldId="264"/>
            <ac:inkMk id="720" creationId="{A019387B-F011-E143-A84A-4F2F892B0E80}"/>
          </ac:inkMkLst>
        </pc:inkChg>
        <pc:inkChg chg="add del">
          <ac:chgData name="Xie Tianxin" userId="cb554b5ae192637b" providerId="LiveId" clId="{52D96EB3-44D7-4843-8DC4-DF7A02D902B9}" dt="2018-12-08T13:20:40.451" v="2277"/>
          <ac:inkMkLst>
            <pc:docMk/>
            <pc:sldMk cId="3848204361" sldId="264"/>
            <ac:inkMk id="721" creationId="{6ADB8BBF-DEAB-DD4A-8C99-A421C2668248}"/>
          </ac:inkMkLst>
        </pc:inkChg>
        <pc:inkChg chg="add del reco">
          <ac:chgData name="Xie Tianxin" userId="cb554b5ae192637b" providerId="LiveId" clId="{52D96EB3-44D7-4843-8DC4-DF7A02D902B9}" dt="2018-12-08T13:20:41.538" v="2279"/>
          <ac:inkMkLst>
            <pc:docMk/>
            <pc:sldMk cId="3848204361" sldId="264"/>
            <ac:inkMk id="722" creationId="{777693FE-BB31-5849-B417-5D97E29D0976}"/>
          </ac:inkMkLst>
        </pc:inkChg>
        <pc:inkChg chg="add del">
          <ac:chgData name="Xie Tianxin" userId="cb554b5ae192637b" providerId="LiveId" clId="{52D96EB3-44D7-4843-8DC4-DF7A02D902B9}" dt="2018-12-08T13:20:41.538" v="2279"/>
          <ac:inkMkLst>
            <pc:docMk/>
            <pc:sldMk cId="3848204361" sldId="264"/>
            <ac:inkMk id="724" creationId="{1A816070-EAC6-9645-A96C-9E0516D6EF01}"/>
          </ac:inkMkLst>
        </pc:inkChg>
        <pc:inkChg chg="add del reco">
          <ac:chgData name="Xie Tianxin" userId="cb554b5ae192637b" providerId="LiveId" clId="{52D96EB3-44D7-4843-8DC4-DF7A02D902B9}" dt="2018-12-08T13:20:55.631" v="2296"/>
          <ac:inkMkLst>
            <pc:docMk/>
            <pc:sldMk cId="3848204361" sldId="264"/>
            <ac:inkMk id="725" creationId="{DA2E2D98-90FB-134B-86A8-EAF8484307F9}"/>
          </ac:inkMkLst>
        </pc:inkChg>
        <pc:inkChg chg="add del">
          <ac:chgData name="Xie Tianxin" userId="cb554b5ae192637b" providerId="LiveId" clId="{52D96EB3-44D7-4843-8DC4-DF7A02D902B9}" dt="2018-12-08T13:20:44.227" v="2282"/>
          <ac:inkMkLst>
            <pc:docMk/>
            <pc:sldMk cId="3848204361" sldId="264"/>
            <ac:inkMk id="727" creationId="{87D66DCE-1644-B447-B192-76A85D692566}"/>
          </ac:inkMkLst>
        </pc:inkChg>
        <pc:inkChg chg="add del">
          <ac:chgData name="Xie Tianxin" userId="cb554b5ae192637b" providerId="LiveId" clId="{52D96EB3-44D7-4843-8DC4-DF7A02D902B9}" dt="2018-12-08T13:20:44.227" v="2282"/>
          <ac:inkMkLst>
            <pc:docMk/>
            <pc:sldMk cId="3848204361" sldId="264"/>
            <ac:inkMk id="728" creationId="{B00D9389-D92B-C642-81B9-083DA2F82AB4}"/>
          </ac:inkMkLst>
        </pc:inkChg>
        <pc:inkChg chg="add reco">
          <ac:chgData name="Xie Tianxin" userId="cb554b5ae192637b" providerId="LiveId" clId="{52D96EB3-44D7-4843-8DC4-DF7A02D902B9}" dt="2018-12-08T13:20:44.227" v="2282"/>
          <ac:inkMkLst>
            <pc:docMk/>
            <pc:sldMk cId="3848204361" sldId="264"/>
            <ac:inkMk id="729" creationId="{15887A8E-5134-1E46-98D7-39C4D79EF271}"/>
          </ac:inkMkLst>
        </pc:inkChg>
        <pc:inkChg chg="add del">
          <ac:chgData name="Xie Tianxin" userId="cb554b5ae192637b" providerId="LiveId" clId="{52D96EB3-44D7-4843-8DC4-DF7A02D902B9}" dt="2018-12-08T13:20:45.819" v="2286"/>
          <ac:inkMkLst>
            <pc:docMk/>
            <pc:sldMk cId="3848204361" sldId="264"/>
            <ac:inkMk id="731" creationId="{7A2BEF08-2276-1A41-B215-CAC1C87C54A1}"/>
          </ac:inkMkLst>
        </pc:inkChg>
        <pc:inkChg chg="add del">
          <ac:chgData name="Xie Tianxin" userId="cb554b5ae192637b" providerId="LiveId" clId="{52D96EB3-44D7-4843-8DC4-DF7A02D902B9}" dt="2018-12-08T13:20:45.819" v="2286"/>
          <ac:inkMkLst>
            <pc:docMk/>
            <pc:sldMk cId="3848204361" sldId="264"/>
            <ac:inkMk id="732" creationId="{176C787A-132C-D346-8B10-7633C096E4F9}"/>
          </ac:inkMkLst>
        </pc:inkChg>
        <pc:inkChg chg="add del">
          <ac:chgData name="Xie Tianxin" userId="cb554b5ae192637b" providerId="LiveId" clId="{52D96EB3-44D7-4843-8DC4-DF7A02D902B9}" dt="2018-12-08T13:20:45.819" v="2286"/>
          <ac:inkMkLst>
            <pc:docMk/>
            <pc:sldMk cId="3848204361" sldId="264"/>
            <ac:inkMk id="733" creationId="{7C062844-E91C-DB49-B801-208DAEC8A08E}"/>
          </ac:inkMkLst>
        </pc:inkChg>
        <pc:inkChg chg="add reco">
          <ac:chgData name="Xie Tianxin" userId="cb554b5ae192637b" providerId="LiveId" clId="{52D96EB3-44D7-4843-8DC4-DF7A02D902B9}" dt="2018-12-08T13:20:45.819" v="2286"/>
          <ac:inkMkLst>
            <pc:docMk/>
            <pc:sldMk cId="3848204361" sldId="264"/>
            <ac:inkMk id="734" creationId="{17BD251F-8E6A-074F-A275-68C8086F73AF}"/>
          </ac:inkMkLst>
        </pc:inkChg>
        <pc:inkChg chg="add del">
          <ac:chgData name="Xie Tianxin" userId="cb554b5ae192637b" providerId="LiveId" clId="{52D96EB3-44D7-4843-8DC4-DF7A02D902B9}" dt="2018-12-08T13:20:48.518" v="2292"/>
          <ac:inkMkLst>
            <pc:docMk/>
            <pc:sldMk cId="3848204361" sldId="264"/>
            <ac:inkMk id="736" creationId="{D2D3CABF-334B-0843-B0C9-68B07A07A9AE}"/>
          </ac:inkMkLst>
        </pc:inkChg>
        <pc:inkChg chg="add del">
          <ac:chgData name="Xie Tianxin" userId="cb554b5ae192637b" providerId="LiveId" clId="{52D96EB3-44D7-4843-8DC4-DF7A02D902B9}" dt="2018-12-08T13:20:48.518" v="2292"/>
          <ac:inkMkLst>
            <pc:docMk/>
            <pc:sldMk cId="3848204361" sldId="264"/>
            <ac:inkMk id="737" creationId="{C5E31C95-CDF0-8747-B083-AD541FAADBF6}"/>
          </ac:inkMkLst>
        </pc:inkChg>
        <pc:inkChg chg="add del">
          <ac:chgData name="Xie Tianxin" userId="cb554b5ae192637b" providerId="LiveId" clId="{52D96EB3-44D7-4843-8DC4-DF7A02D902B9}" dt="2018-12-08T13:20:48.518" v="2292"/>
          <ac:inkMkLst>
            <pc:docMk/>
            <pc:sldMk cId="3848204361" sldId="264"/>
            <ac:inkMk id="738" creationId="{6221D40B-28E3-0B4E-8962-327B160A1FD3}"/>
          </ac:inkMkLst>
        </pc:inkChg>
        <pc:inkChg chg="add del">
          <ac:chgData name="Xie Tianxin" userId="cb554b5ae192637b" providerId="LiveId" clId="{52D96EB3-44D7-4843-8DC4-DF7A02D902B9}" dt="2018-12-08T13:20:48.518" v="2292"/>
          <ac:inkMkLst>
            <pc:docMk/>
            <pc:sldMk cId="3848204361" sldId="264"/>
            <ac:inkMk id="739" creationId="{BEF04AEF-A26E-044A-87B3-B17CF1FBE614}"/>
          </ac:inkMkLst>
        </pc:inkChg>
        <pc:inkChg chg="add">
          <ac:chgData name="Xie Tianxin" userId="cb554b5ae192637b" providerId="LiveId" clId="{52D96EB3-44D7-4843-8DC4-DF7A02D902B9}" dt="2018-12-08T13:20:47.680" v="2291"/>
          <ac:inkMkLst>
            <pc:docMk/>
            <pc:sldMk cId="3848204361" sldId="264"/>
            <ac:inkMk id="740" creationId="{67046C7B-54D5-4749-907B-7EFC4B1DBE63}"/>
          </ac:inkMkLst>
        </pc:inkChg>
        <pc:inkChg chg="add reco">
          <ac:chgData name="Xie Tianxin" userId="cb554b5ae192637b" providerId="LiveId" clId="{52D96EB3-44D7-4843-8DC4-DF7A02D902B9}" dt="2018-12-08T13:20:48.518" v="2292"/>
          <ac:inkMkLst>
            <pc:docMk/>
            <pc:sldMk cId="3848204361" sldId="264"/>
            <ac:inkMk id="741" creationId="{BAAADE62-F5E1-5641-8359-5B99D8E9772C}"/>
          </ac:inkMkLst>
        </pc:inkChg>
        <pc:inkChg chg="add del">
          <ac:chgData name="Xie Tianxin" userId="cb554b5ae192637b" providerId="LiveId" clId="{52D96EB3-44D7-4843-8DC4-DF7A02D902B9}" dt="2018-12-08T13:20:55.631" v="2296"/>
          <ac:inkMkLst>
            <pc:docMk/>
            <pc:sldMk cId="3848204361" sldId="264"/>
            <ac:inkMk id="743" creationId="{38C388AA-2C14-E04E-9E7B-BDC6780EB830}"/>
          </ac:inkMkLst>
        </pc:inkChg>
        <pc:inkChg chg="add del">
          <ac:chgData name="Xie Tianxin" userId="cb554b5ae192637b" providerId="LiveId" clId="{52D96EB3-44D7-4843-8DC4-DF7A02D902B9}" dt="2018-12-08T13:20:55.631" v="2296"/>
          <ac:inkMkLst>
            <pc:docMk/>
            <pc:sldMk cId="3848204361" sldId="264"/>
            <ac:inkMk id="744" creationId="{E33722A6-23D6-1341-90C8-46DE8A621455}"/>
          </ac:inkMkLst>
        </pc:inkChg>
        <pc:inkChg chg="add del reco">
          <ac:chgData name="Xie Tianxin" userId="cb554b5ae192637b" providerId="LiveId" clId="{52D96EB3-44D7-4843-8DC4-DF7A02D902B9}" dt="2018-12-08T13:21:00.440" v="2300"/>
          <ac:inkMkLst>
            <pc:docMk/>
            <pc:sldMk cId="3848204361" sldId="264"/>
            <ac:inkMk id="745" creationId="{6087D17C-2DA4-1F4E-8F76-5DA1D1473D1D}"/>
          </ac:inkMkLst>
        </pc:inkChg>
        <pc:inkChg chg="add del">
          <ac:chgData name="Xie Tianxin" userId="cb554b5ae192637b" providerId="LiveId" clId="{52D96EB3-44D7-4843-8DC4-DF7A02D902B9}" dt="2018-12-08T13:21:00.440" v="2300"/>
          <ac:inkMkLst>
            <pc:docMk/>
            <pc:sldMk cId="3848204361" sldId="264"/>
            <ac:inkMk id="747" creationId="{ECEF6A3A-874E-7E4B-BF14-237979AF0425}"/>
          </ac:inkMkLst>
        </pc:inkChg>
        <pc:inkChg chg="add del">
          <ac:chgData name="Xie Tianxin" userId="cb554b5ae192637b" providerId="LiveId" clId="{52D96EB3-44D7-4843-8DC4-DF7A02D902B9}" dt="2018-12-08T13:21:00.440" v="2300"/>
          <ac:inkMkLst>
            <pc:docMk/>
            <pc:sldMk cId="3848204361" sldId="264"/>
            <ac:inkMk id="748" creationId="{432606AA-48C8-DA47-9A9B-2B2B83828656}"/>
          </ac:inkMkLst>
        </pc:inkChg>
        <pc:inkChg chg="add del reco">
          <ac:chgData name="Xie Tianxin" userId="cb554b5ae192637b" providerId="LiveId" clId="{52D96EB3-44D7-4843-8DC4-DF7A02D902B9}" dt="2018-12-08T13:21:01.551" v="2302"/>
          <ac:inkMkLst>
            <pc:docMk/>
            <pc:sldMk cId="3848204361" sldId="264"/>
            <ac:inkMk id="749" creationId="{CEBEA06C-79A9-D345-9751-154D99235741}"/>
          </ac:inkMkLst>
        </pc:inkChg>
        <pc:inkChg chg="add del">
          <ac:chgData name="Xie Tianxin" userId="cb554b5ae192637b" providerId="LiveId" clId="{52D96EB3-44D7-4843-8DC4-DF7A02D902B9}" dt="2018-12-08T13:21:01.551" v="2302"/>
          <ac:inkMkLst>
            <pc:docMk/>
            <pc:sldMk cId="3848204361" sldId="264"/>
            <ac:inkMk id="751" creationId="{17A73A90-F076-4243-BE49-16C01F13B6E8}"/>
          </ac:inkMkLst>
        </pc:inkChg>
        <pc:inkChg chg="add del reco">
          <ac:chgData name="Xie Tianxin" userId="cb554b5ae192637b" providerId="LiveId" clId="{52D96EB3-44D7-4843-8DC4-DF7A02D902B9}" dt="2018-12-08T13:21:03.417" v="2306"/>
          <ac:inkMkLst>
            <pc:docMk/>
            <pc:sldMk cId="3848204361" sldId="264"/>
            <ac:inkMk id="752" creationId="{15DEFDBE-D83F-2C40-B6C7-A892DE9C89B9}"/>
          </ac:inkMkLst>
        </pc:inkChg>
        <pc:inkChg chg="add del">
          <ac:chgData name="Xie Tianxin" userId="cb554b5ae192637b" providerId="LiveId" clId="{52D96EB3-44D7-4843-8DC4-DF7A02D902B9}" dt="2018-12-08T13:21:03.417" v="2306"/>
          <ac:inkMkLst>
            <pc:docMk/>
            <pc:sldMk cId="3848204361" sldId="264"/>
            <ac:inkMk id="754" creationId="{354DC83D-5816-8D43-9635-4FCC3A500EE9}"/>
          </ac:inkMkLst>
        </pc:inkChg>
        <pc:inkChg chg="add del">
          <ac:chgData name="Xie Tianxin" userId="cb554b5ae192637b" providerId="LiveId" clId="{52D96EB3-44D7-4843-8DC4-DF7A02D902B9}" dt="2018-12-08T13:21:03.417" v="2306"/>
          <ac:inkMkLst>
            <pc:docMk/>
            <pc:sldMk cId="3848204361" sldId="264"/>
            <ac:inkMk id="755" creationId="{D4F2109F-6041-0D49-A8E1-98FDAA3D03C2}"/>
          </ac:inkMkLst>
        </pc:inkChg>
        <pc:inkChg chg="add del reco">
          <ac:chgData name="Xie Tianxin" userId="cb554b5ae192637b" providerId="LiveId" clId="{52D96EB3-44D7-4843-8DC4-DF7A02D902B9}" dt="2018-12-08T13:21:06.871" v="2311"/>
          <ac:inkMkLst>
            <pc:docMk/>
            <pc:sldMk cId="3848204361" sldId="264"/>
            <ac:inkMk id="756" creationId="{335ED4C9-32CC-E346-B991-1D540E89C475}"/>
          </ac:inkMkLst>
        </pc:inkChg>
        <pc:inkChg chg="add del">
          <ac:chgData name="Xie Tianxin" userId="cb554b5ae192637b" providerId="LiveId" clId="{52D96EB3-44D7-4843-8DC4-DF7A02D902B9}" dt="2018-12-08T13:21:06.871" v="2311"/>
          <ac:inkMkLst>
            <pc:docMk/>
            <pc:sldMk cId="3848204361" sldId="264"/>
            <ac:inkMk id="758" creationId="{6D83D059-A0F4-6C4D-9AC4-8DDAC86501CA}"/>
          </ac:inkMkLst>
        </pc:inkChg>
        <pc:inkChg chg="add del">
          <ac:chgData name="Xie Tianxin" userId="cb554b5ae192637b" providerId="LiveId" clId="{52D96EB3-44D7-4843-8DC4-DF7A02D902B9}" dt="2018-12-08T13:21:06.871" v="2311"/>
          <ac:inkMkLst>
            <pc:docMk/>
            <pc:sldMk cId="3848204361" sldId="264"/>
            <ac:inkMk id="759" creationId="{059673C7-AA20-F044-B268-767D86ECB3CF}"/>
          </ac:inkMkLst>
        </pc:inkChg>
        <pc:inkChg chg="add del">
          <ac:chgData name="Xie Tianxin" userId="cb554b5ae192637b" providerId="LiveId" clId="{52D96EB3-44D7-4843-8DC4-DF7A02D902B9}" dt="2018-12-08T13:21:06.871" v="2311"/>
          <ac:inkMkLst>
            <pc:docMk/>
            <pc:sldMk cId="3848204361" sldId="264"/>
            <ac:inkMk id="760" creationId="{0547C233-DEFE-D94A-A03B-A75D483187E6}"/>
          </ac:inkMkLst>
        </pc:inkChg>
        <pc:inkChg chg="add del reco">
          <ac:chgData name="Xie Tianxin" userId="cb554b5ae192637b" providerId="LiveId" clId="{52D96EB3-44D7-4843-8DC4-DF7A02D902B9}" dt="2018-12-08T13:21:11.682" v="2323"/>
          <ac:inkMkLst>
            <pc:docMk/>
            <pc:sldMk cId="3848204361" sldId="264"/>
            <ac:inkMk id="761" creationId="{DE421C50-7314-F34E-A11E-86A216385C22}"/>
          </ac:inkMkLst>
        </pc:inkChg>
        <pc:inkChg chg="add del">
          <ac:chgData name="Xie Tianxin" userId="cb554b5ae192637b" providerId="LiveId" clId="{52D96EB3-44D7-4843-8DC4-DF7A02D902B9}" dt="2018-12-08T13:21:11.682" v="2323"/>
          <ac:inkMkLst>
            <pc:docMk/>
            <pc:sldMk cId="3848204361" sldId="264"/>
            <ac:inkMk id="763" creationId="{3050FF91-B161-134A-928A-3592B3C52424}"/>
          </ac:inkMkLst>
        </pc:inkChg>
        <pc:inkChg chg="add del">
          <ac:chgData name="Xie Tianxin" userId="cb554b5ae192637b" providerId="LiveId" clId="{52D96EB3-44D7-4843-8DC4-DF7A02D902B9}" dt="2018-12-08T13:21:11.682" v="2323"/>
          <ac:inkMkLst>
            <pc:docMk/>
            <pc:sldMk cId="3848204361" sldId="264"/>
            <ac:inkMk id="764" creationId="{B238696C-24F2-974C-8B18-3C4A299958FC}"/>
          </ac:inkMkLst>
        </pc:inkChg>
        <pc:inkChg chg="add del">
          <ac:chgData name="Xie Tianxin" userId="cb554b5ae192637b" providerId="LiveId" clId="{52D96EB3-44D7-4843-8DC4-DF7A02D902B9}" dt="2018-12-08T13:21:11.682" v="2323"/>
          <ac:inkMkLst>
            <pc:docMk/>
            <pc:sldMk cId="3848204361" sldId="264"/>
            <ac:inkMk id="765" creationId="{B18D66DA-E607-5246-B0CD-45A3BA7BBBB8}"/>
          </ac:inkMkLst>
        </pc:inkChg>
        <pc:inkChg chg="add del">
          <ac:chgData name="Xie Tianxin" userId="cb554b5ae192637b" providerId="LiveId" clId="{52D96EB3-44D7-4843-8DC4-DF7A02D902B9}" dt="2018-12-08T13:21:11.682" v="2323"/>
          <ac:inkMkLst>
            <pc:docMk/>
            <pc:sldMk cId="3848204361" sldId="264"/>
            <ac:inkMk id="766" creationId="{DD6F61CA-DBE2-2B46-ABF3-DCC70DE96FBA}"/>
          </ac:inkMkLst>
        </pc:inkChg>
        <pc:inkChg chg="add del">
          <ac:chgData name="Xie Tianxin" userId="cb554b5ae192637b" providerId="LiveId" clId="{52D96EB3-44D7-4843-8DC4-DF7A02D902B9}" dt="2018-12-08T13:21:11.682" v="2323"/>
          <ac:inkMkLst>
            <pc:docMk/>
            <pc:sldMk cId="3848204361" sldId="264"/>
            <ac:inkMk id="767" creationId="{C49816A8-7564-7142-8056-FCE9F2635B4E}"/>
          </ac:inkMkLst>
        </pc:inkChg>
        <pc:inkChg chg="add del">
          <ac:chgData name="Xie Tianxin" userId="cb554b5ae192637b" providerId="LiveId" clId="{52D96EB3-44D7-4843-8DC4-DF7A02D902B9}" dt="2018-12-08T13:21:11.682" v="2323"/>
          <ac:inkMkLst>
            <pc:docMk/>
            <pc:sldMk cId="3848204361" sldId="264"/>
            <ac:inkMk id="768" creationId="{EC437500-809D-C646-A0D1-DA9C20408448}"/>
          </ac:inkMkLst>
        </pc:inkChg>
        <pc:inkChg chg="add del">
          <ac:chgData name="Xie Tianxin" userId="cb554b5ae192637b" providerId="LiveId" clId="{52D96EB3-44D7-4843-8DC4-DF7A02D902B9}" dt="2018-12-08T13:21:11.682" v="2323"/>
          <ac:inkMkLst>
            <pc:docMk/>
            <pc:sldMk cId="3848204361" sldId="264"/>
            <ac:inkMk id="769" creationId="{C8B6C253-F445-5248-A974-D7AD1C1A3BFD}"/>
          </ac:inkMkLst>
        </pc:inkChg>
        <pc:inkChg chg="add del">
          <ac:chgData name="Xie Tianxin" userId="cb554b5ae192637b" providerId="LiveId" clId="{52D96EB3-44D7-4843-8DC4-DF7A02D902B9}" dt="2018-12-08T13:21:11.682" v="2323"/>
          <ac:inkMkLst>
            <pc:docMk/>
            <pc:sldMk cId="3848204361" sldId="264"/>
            <ac:inkMk id="770" creationId="{3DB13ECF-D973-6D4D-96CD-54296CBC61EA}"/>
          </ac:inkMkLst>
        </pc:inkChg>
        <pc:inkChg chg="add del">
          <ac:chgData name="Xie Tianxin" userId="cb554b5ae192637b" providerId="LiveId" clId="{52D96EB3-44D7-4843-8DC4-DF7A02D902B9}" dt="2018-12-08T13:21:11.682" v="2323"/>
          <ac:inkMkLst>
            <pc:docMk/>
            <pc:sldMk cId="3848204361" sldId="264"/>
            <ac:inkMk id="771" creationId="{A08FE54F-6D74-9B41-8055-4D82209F40A0}"/>
          </ac:inkMkLst>
        </pc:inkChg>
        <pc:inkChg chg="add del">
          <ac:chgData name="Xie Tianxin" userId="cb554b5ae192637b" providerId="LiveId" clId="{52D96EB3-44D7-4843-8DC4-DF7A02D902B9}" dt="2018-12-08T13:21:11.682" v="2323"/>
          <ac:inkMkLst>
            <pc:docMk/>
            <pc:sldMk cId="3848204361" sldId="264"/>
            <ac:inkMk id="772" creationId="{F4E6BCEA-49D0-6E48-B10C-99C022F8D1F3}"/>
          </ac:inkMkLst>
        </pc:inkChg>
        <pc:inkChg chg="add del">
          <ac:chgData name="Xie Tianxin" userId="cb554b5ae192637b" providerId="LiveId" clId="{52D96EB3-44D7-4843-8DC4-DF7A02D902B9}" dt="2018-12-08T13:21:11.682" v="2323"/>
          <ac:inkMkLst>
            <pc:docMk/>
            <pc:sldMk cId="3848204361" sldId="264"/>
            <ac:inkMk id="773" creationId="{4B840FA8-D110-6843-ACA5-37B5C042E7A3}"/>
          </ac:inkMkLst>
        </pc:inkChg>
        <pc:inkChg chg="add del reco">
          <ac:chgData name="Xie Tianxin" userId="cb554b5ae192637b" providerId="LiveId" clId="{52D96EB3-44D7-4843-8DC4-DF7A02D902B9}" dt="2018-12-08T13:21:17.891" v="2336"/>
          <ac:inkMkLst>
            <pc:docMk/>
            <pc:sldMk cId="3848204361" sldId="264"/>
            <ac:inkMk id="774" creationId="{617F78F9-37E2-F14E-84F9-B3084B9892C7}"/>
          </ac:inkMkLst>
        </pc:inkChg>
        <pc:inkChg chg="add del">
          <ac:chgData name="Xie Tianxin" userId="cb554b5ae192637b" providerId="LiveId" clId="{52D96EB3-44D7-4843-8DC4-DF7A02D902B9}" dt="2018-12-08T13:21:17.891" v="2336"/>
          <ac:inkMkLst>
            <pc:docMk/>
            <pc:sldMk cId="3848204361" sldId="264"/>
            <ac:inkMk id="776" creationId="{8998C912-3195-4C45-969F-D9259D4057A1}"/>
          </ac:inkMkLst>
        </pc:inkChg>
        <pc:inkChg chg="add del">
          <ac:chgData name="Xie Tianxin" userId="cb554b5ae192637b" providerId="LiveId" clId="{52D96EB3-44D7-4843-8DC4-DF7A02D902B9}" dt="2018-12-08T13:21:17.891" v="2336"/>
          <ac:inkMkLst>
            <pc:docMk/>
            <pc:sldMk cId="3848204361" sldId="264"/>
            <ac:inkMk id="777" creationId="{0E9FF2BB-DE8E-A442-93D9-0A0ED705E0F4}"/>
          </ac:inkMkLst>
        </pc:inkChg>
        <pc:inkChg chg="add del">
          <ac:chgData name="Xie Tianxin" userId="cb554b5ae192637b" providerId="LiveId" clId="{52D96EB3-44D7-4843-8DC4-DF7A02D902B9}" dt="2018-12-08T13:21:17.891" v="2336"/>
          <ac:inkMkLst>
            <pc:docMk/>
            <pc:sldMk cId="3848204361" sldId="264"/>
            <ac:inkMk id="778" creationId="{D580C1BF-B348-D245-9BB6-C4E4390EB8D2}"/>
          </ac:inkMkLst>
        </pc:inkChg>
        <pc:inkChg chg="add del">
          <ac:chgData name="Xie Tianxin" userId="cb554b5ae192637b" providerId="LiveId" clId="{52D96EB3-44D7-4843-8DC4-DF7A02D902B9}" dt="2018-12-08T13:21:17.891" v="2336"/>
          <ac:inkMkLst>
            <pc:docMk/>
            <pc:sldMk cId="3848204361" sldId="264"/>
            <ac:inkMk id="779" creationId="{EA1754F2-71AA-614C-AA25-24FAD2CD0422}"/>
          </ac:inkMkLst>
        </pc:inkChg>
        <pc:inkChg chg="add del">
          <ac:chgData name="Xie Tianxin" userId="cb554b5ae192637b" providerId="LiveId" clId="{52D96EB3-44D7-4843-8DC4-DF7A02D902B9}" dt="2018-12-08T13:21:17.891" v="2336"/>
          <ac:inkMkLst>
            <pc:docMk/>
            <pc:sldMk cId="3848204361" sldId="264"/>
            <ac:inkMk id="780" creationId="{10A5FDB2-B23E-DA46-882D-BDF5C1834FF0}"/>
          </ac:inkMkLst>
        </pc:inkChg>
        <pc:inkChg chg="add del">
          <ac:chgData name="Xie Tianxin" userId="cb554b5ae192637b" providerId="LiveId" clId="{52D96EB3-44D7-4843-8DC4-DF7A02D902B9}" dt="2018-12-08T13:21:17.891" v="2336"/>
          <ac:inkMkLst>
            <pc:docMk/>
            <pc:sldMk cId="3848204361" sldId="264"/>
            <ac:inkMk id="781" creationId="{D43835D7-1DB0-1542-A287-998747552934}"/>
          </ac:inkMkLst>
        </pc:inkChg>
        <pc:inkChg chg="add del">
          <ac:chgData name="Xie Tianxin" userId="cb554b5ae192637b" providerId="LiveId" clId="{52D96EB3-44D7-4843-8DC4-DF7A02D902B9}" dt="2018-12-08T13:21:17.891" v="2336"/>
          <ac:inkMkLst>
            <pc:docMk/>
            <pc:sldMk cId="3848204361" sldId="264"/>
            <ac:inkMk id="782" creationId="{87C642DC-4E56-EE49-96F6-5F6505FAD4AD}"/>
          </ac:inkMkLst>
        </pc:inkChg>
        <pc:inkChg chg="add del">
          <ac:chgData name="Xie Tianxin" userId="cb554b5ae192637b" providerId="LiveId" clId="{52D96EB3-44D7-4843-8DC4-DF7A02D902B9}" dt="2018-12-08T13:21:17.891" v="2336"/>
          <ac:inkMkLst>
            <pc:docMk/>
            <pc:sldMk cId="3848204361" sldId="264"/>
            <ac:inkMk id="783" creationId="{488536D5-51BD-8545-AE27-B0BAD54C1885}"/>
          </ac:inkMkLst>
        </pc:inkChg>
        <pc:inkChg chg="add del">
          <ac:chgData name="Xie Tianxin" userId="cb554b5ae192637b" providerId="LiveId" clId="{52D96EB3-44D7-4843-8DC4-DF7A02D902B9}" dt="2018-12-08T13:21:17.891" v="2336"/>
          <ac:inkMkLst>
            <pc:docMk/>
            <pc:sldMk cId="3848204361" sldId="264"/>
            <ac:inkMk id="784" creationId="{77DF834C-3961-AE47-AAFA-95FE002538F4}"/>
          </ac:inkMkLst>
        </pc:inkChg>
        <pc:inkChg chg="add del">
          <ac:chgData name="Xie Tianxin" userId="cb554b5ae192637b" providerId="LiveId" clId="{52D96EB3-44D7-4843-8DC4-DF7A02D902B9}" dt="2018-12-08T13:21:17.891" v="2336"/>
          <ac:inkMkLst>
            <pc:docMk/>
            <pc:sldMk cId="3848204361" sldId="264"/>
            <ac:inkMk id="785" creationId="{2A1225BA-AF85-A249-8B2E-0101C3388C24}"/>
          </ac:inkMkLst>
        </pc:inkChg>
        <pc:inkChg chg="add del">
          <ac:chgData name="Xie Tianxin" userId="cb554b5ae192637b" providerId="LiveId" clId="{52D96EB3-44D7-4843-8DC4-DF7A02D902B9}" dt="2018-12-08T13:21:17.891" v="2336"/>
          <ac:inkMkLst>
            <pc:docMk/>
            <pc:sldMk cId="3848204361" sldId="264"/>
            <ac:inkMk id="786" creationId="{E13DA1EA-B2D3-6545-889B-9BC5102887E3}"/>
          </ac:inkMkLst>
        </pc:inkChg>
        <pc:inkChg chg="add del">
          <ac:chgData name="Xie Tianxin" userId="cb554b5ae192637b" providerId="LiveId" clId="{52D96EB3-44D7-4843-8DC4-DF7A02D902B9}" dt="2018-12-08T13:21:17.891" v="2336"/>
          <ac:inkMkLst>
            <pc:docMk/>
            <pc:sldMk cId="3848204361" sldId="264"/>
            <ac:inkMk id="787" creationId="{EEA38ECB-F6FE-6F4D-9C1E-0FB0C7BB58A0}"/>
          </ac:inkMkLst>
        </pc:inkChg>
        <pc:inkChg chg="add del reco">
          <ac:chgData name="Xie Tianxin" userId="cb554b5ae192637b" providerId="LiveId" clId="{52D96EB3-44D7-4843-8DC4-DF7A02D902B9}" dt="2018-12-08T13:21:19.238" v="2339"/>
          <ac:inkMkLst>
            <pc:docMk/>
            <pc:sldMk cId="3848204361" sldId="264"/>
            <ac:inkMk id="788" creationId="{B993DD04-9C3D-1E49-B895-FC45C3AA62C8}"/>
          </ac:inkMkLst>
        </pc:inkChg>
        <pc:inkChg chg="add del">
          <ac:chgData name="Xie Tianxin" userId="cb554b5ae192637b" providerId="LiveId" clId="{52D96EB3-44D7-4843-8DC4-DF7A02D902B9}" dt="2018-12-08T13:21:19.238" v="2339"/>
          <ac:inkMkLst>
            <pc:docMk/>
            <pc:sldMk cId="3848204361" sldId="264"/>
            <ac:inkMk id="790" creationId="{1D38A273-3FCE-A247-B92D-8E80DC0541AA}"/>
          </ac:inkMkLst>
        </pc:inkChg>
        <pc:inkChg chg="add del reco">
          <ac:chgData name="Xie Tianxin" userId="cb554b5ae192637b" providerId="LiveId" clId="{52D96EB3-44D7-4843-8DC4-DF7A02D902B9}" dt="2018-12-08T13:21:20.778" v="2342"/>
          <ac:inkMkLst>
            <pc:docMk/>
            <pc:sldMk cId="3848204361" sldId="264"/>
            <ac:inkMk id="791" creationId="{A3A5B36C-E334-914F-A0F7-4E1F5FAD0BE7}"/>
          </ac:inkMkLst>
        </pc:inkChg>
        <pc:inkChg chg="add del">
          <ac:chgData name="Xie Tianxin" userId="cb554b5ae192637b" providerId="LiveId" clId="{52D96EB3-44D7-4843-8DC4-DF7A02D902B9}" dt="2018-12-08T13:21:20.778" v="2342"/>
          <ac:inkMkLst>
            <pc:docMk/>
            <pc:sldMk cId="3848204361" sldId="264"/>
            <ac:inkMk id="793" creationId="{5D99A613-4F47-8245-9E6B-F7AF37D14233}"/>
          </ac:inkMkLst>
        </pc:inkChg>
        <pc:inkChg chg="add del reco">
          <ac:chgData name="Xie Tianxin" userId="cb554b5ae192637b" providerId="LiveId" clId="{52D96EB3-44D7-4843-8DC4-DF7A02D902B9}" dt="2018-12-08T13:21:30.061" v="2363"/>
          <ac:inkMkLst>
            <pc:docMk/>
            <pc:sldMk cId="3848204361" sldId="264"/>
            <ac:inkMk id="794" creationId="{54C611DC-EBF7-C64B-BB69-A89D7DFDDE60}"/>
          </ac:inkMkLst>
        </pc:inkChg>
        <pc:inkChg chg="add del">
          <ac:chgData name="Xie Tianxin" userId="cb554b5ae192637b" providerId="LiveId" clId="{52D96EB3-44D7-4843-8DC4-DF7A02D902B9}" dt="2018-12-08T13:21:22.354" v="2346"/>
          <ac:inkMkLst>
            <pc:docMk/>
            <pc:sldMk cId="3848204361" sldId="264"/>
            <ac:inkMk id="796" creationId="{9608E63D-2B16-D64C-BB9A-D21532EDE8DB}"/>
          </ac:inkMkLst>
        </pc:inkChg>
        <pc:inkChg chg="add del">
          <ac:chgData name="Xie Tianxin" userId="cb554b5ae192637b" providerId="LiveId" clId="{52D96EB3-44D7-4843-8DC4-DF7A02D902B9}" dt="2018-12-08T13:21:22.354" v="2346"/>
          <ac:inkMkLst>
            <pc:docMk/>
            <pc:sldMk cId="3848204361" sldId="264"/>
            <ac:inkMk id="797" creationId="{9923FB4B-0790-2E46-B80B-911F2E53C2C6}"/>
          </ac:inkMkLst>
        </pc:inkChg>
        <pc:inkChg chg="add del">
          <ac:chgData name="Xie Tianxin" userId="cb554b5ae192637b" providerId="LiveId" clId="{52D96EB3-44D7-4843-8DC4-DF7A02D902B9}" dt="2018-12-08T13:21:22.354" v="2346"/>
          <ac:inkMkLst>
            <pc:docMk/>
            <pc:sldMk cId="3848204361" sldId="264"/>
            <ac:inkMk id="798" creationId="{0C5A3E8A-9F96-DC45-84D7-F179DF5393F8}"/>
          </ac:inkMkLst>
        </pc:inkChg>
        <pc:inkChg chg="add del reco">
          <ac:chgData name="Xie Tianxin" userId="cb554b5ae192637b" providerId="LiveId" clId="{52D96EB3-44D7-4843-8DC4-DF7A02D902B9}" dt="2018-12-08T13:21:34.421" v="2372"/>
          <ac:inkMkLst>
            <pc:docMk/>
            <pc:sldMk cId="3848204361" sldId="264"/>
            <ac:inkMk id="799" creationId="{50D15579-862E-AC43-BDE6-9BB52BFBA6B8}"/>
          </ac:inkMkLst>
        </pc:inkChg>
        <pc:inkChg chg="add del">
          <ac:chgData name="Xie Tianxin" userId="cb554b5ae192637b" providerId="LiveId" clId="{52D96EB3-44D7-4843-8DC4-DF7A02D902B9}" dt="2018-12-08T13:21:26.155" v="2355"/>
          <ac:inkMkLst>
            <pc:docMk/>
            <pc:sldMk cId="3848204361" sldId="264"/>
            <ac:inkMk id="801" creationId="{5106211A-07D9-EC4B-A38B-901278F3A5EC}"/>
          </ac:inkMkLst>
        </pc:inkChg>
        <pc:inkChg chg="add del">
          <ac:chgData name="Xie Tianxin" userId="cb554b5ae192637b" providerId="LiveId" clId="{52D96EB3-44D7-4843-8DC4-DF7A02D902B9}" dt="2018-12-08T13:21:26.155" v="2355"/>
          <ac:inkMkLst>
            <pc:docMk/>
            <pc:sldMk cId="3848204361" sldId="264"/>
            <ac:inkMk id="802" creationId="{11255C94-4C63-8540-9C8A-EC1070F875A5}"/>
          </ac:inkMkLst>
        </pc:inkChg>
        <pc:inkChg chg="add del">
          <ac:chgData name="Xie Tianxin" userId="cb554b5ae192637b" providerId="LiveId" clId="{52D96EB3-44D7-4843-8DC4-DF7A02D902B9}" dt="2018-12-08T13:21:26.155" v="2355"/>
          <ac:inkMkLst>
            <pc:docMk/>
            <pc:sldMk cId="3848204361" sldId="264"/>
            <ac:inkMk id="803" creationId="{4EFBEBF9-FDF7-0248-9850-CB8AB4CCA1FE}"/>
          </ac:inkMkLst>
        </pc:inkChg>
        <pc:inkChg chg="add del">
          <ac:chgData name="Xie Tianxin" userId="cb554b5ae192637b" providerId="LiveId" clId="{52D96EB3-44D7-4843-8DC4-DF7A02D902B9}" dt="2018-12-08T13:21:26.155" v="2355"/>
          <ac:inkMkLst>
            <pc:docMk/>
            <pc:sldMk cId="3848204361" sldId="264"/>
            <ac:inkMk id="804" creationId="{A794440F-14ED-3C4B-A957-35B51F780E49}"/>
          </ac:inkMkLst>
        </pc:inkChg>
        <pc:inkChg chg="add del">
          <ac:chgData name="Xie Tianxin" userId="cb554b5ae192637b" providerId="LiveId" clId="{52D96EB3-44D7-4843-8DC4-DF7A02D902B9}" dt="2018-12-08T13:21:26.155" v="2355"/>
          <ac:inkMkLst>
            <pc:docMk/>
            <pc:sldMk cId="3848204361" sldId="264"/>
            <ac:inkMk id="805" creationId="{8F51A339-8EC0-CF47-9FF8-E1F5483488ED}"/>
          </ac:inkMkLst>
        </pc:inkChg>
        <pc:inkChg chg="add del">
          <ac:chgData name="Xie Tianxin" userId="cb554b5ae192637b" providerId="LiveId" clId="{52D96EB3-44D7-4843-8DC4-DF7A02D902B9}" dt="2018-12-08T13:21:26.155" v="2355"/>
          <ac:inkMkLst>
            <pc:docMk/>
            <pc:sldMk cId="3848204361" sldId="264"/>
            <ac:inkMk id="806" creationId="{978D2BC7-8E57-2E41-9364-2228FE44438A}"/>
          </ac:inkMkLst>
        </pc:inkChg>
        <pc:inkChg chg="add">
          <ac:chgData name="Xie Tianxin" userId="cb554b5ae192637b" providerId="LiveId" clId="{52D96EB3-44D7-4843-8DC4-DF7A02D902B9}" dt="2018-12-08T13:21:25.492" v="2354"/>
          <ac:inkMkLst>
            <pc:docMk/>
            <pc:sldMk cId="3848204361" sldId="264"/>
            <ac:inkMk id="807" creationId="{12744128-ADBC-344E-9FE1-FFE76CC9E9CB}"/>
          </ac:inkMkLst>
        </pc:inkChg>
        <pc:inkChg chg="add del reco">
          <ac:chgData name="Xie Tianxin" userId="cb554b5ae192637b" providerId="LiveId" clId="{52D96EB3-44D7-4843-8DC4-DF7A02D902B9}" dt="2018-12-08T13:21:34.421" v="2372"/>
          <ac:inkMkLst>
            <pc:docMk/>
            <pc:sldMk cId="3848204361" sldId="264"/>
            <ac:inkMk id="808" creationId="{99253555-F3AB-8645-A172-5EF7FB7A6E3D}"/>
          </ac:inkMkLst>
        </pc:inkChg>
        <pc:inkChg chg="add del">
          <ac:chgData name="Xie Tianxin" userId="cb554b5ae192637b" providerId="LiveId" clId="{52D96EB3-44D7-4843-8DC4-DF7A02D902B9}" dt="2018-12-08T13:21:32.183" v="2368"/>
          <ac:inkMkLst>
            <pc:docMk/>
            <pc:sldMk cId="3848204361" sldId="264"/>
            <ac:inkMk id="810" creationId="{14C1A417-C81E-9840-984A-79490FDE7A6A}"/>
          </ac:inkMkLst>
        </pc:inkChg>
        <pc:inkChg chg="add del">
          <ac:chgData name="Xie Tianxin" userId="cb554b5ae192637b" providerId="LiveId" clId="{52D96EB3-44D7-4843-8DC4-DF7A02D902B9}" dt="2018-12-08T13:21:32.183" v="2368"/>
          <ac:inkMkLst>
            <pc:docMk/>
            <pc:sldMk cId="3848204361" sldId="264"/>
            <ac:inkMk id="811" creationId="{4EE64F7C-6AA2-9942-8823-3B4301327049}"/>
          </ac:inkMkLst>
        </pc:inkChg>
        <pc:inkChg chg="add del">
          <ac:chgData name="Xie Tianxin" userId="cb554b5ae192637b" providerId="LiveId" clId="{52D96EB3-44D7-4843-8DC4-DF7A02D902B9}" dt="2018-12-08T13:21:30.061" v="2363"/>
          <ac:inkMkLst>
            <pc:docMk/>
            <pc:sldMk cId="3848204361" sldId="264"/>
            <ac:inkMk id="812" creationId="{64F65EF2-1512-6145-8CD8-68725842CECC}"/>
          </ac:inkMkLst>
        </pc:inkChg>
        <pc:inkChg chg="add del">
          <ac:chgData name="Xie Tianxin" userId="cb554b5ae192637b" providerId="LiveId" clId="{52D96EB3-44D7-4843-8DC4-DF7A02D902B9}" dt="2018-12-08T13:21:30.061" v="2363"/>
          <ac:inkMkLst>
            <pc:docMk/>
            <pc:sldMk cId="3848204361" sldId="264"/>
            <ac:inkMk id="813" creationId="{C25C19AB-749B-4F4D-97BF-692C3EA676F0}"/>
          </ac:inkMkLst>
        </pc:inkChg>
        <pc:inkChg chg="add del">
          <ac:chgData name="Xie Tianxin" userId="cb554b5ae192637b" providerId="LiveId" clId="{52D96EB3-44D7-4843-8DC4-DF7A02D902B9}" dt="2018-12-08T13:21:30.061" v="2363"/>
          <ac:inkMkLst>
            <pc:docMk/>
            <pc:sldMk cId="3848204361" sldId="264"/>
            <ac:inkMk id="814" creationId="{32FE2D86-EF2C-9B48-B293-F964E298B6D5}"/>
          </ac:inkMkLst>
        </pc:inkChg>
        <pc:inkChg chg="add del">
          <ac:chgData name="Xie Tianxin" userId="cb554b5ae192637b" providerId="LiveId" clId="{52D96EB3-44D7-4843-8DC4-DF7A02D902B9}" dt="2018-12-08T13:21:30.061" v="2363"/>
          <ac:inkMkLst>
            <pc:docMk/>
            <pc:sldMk cId="3848204361" sldId="264"/>
            <ac:inkMk id="815" creationId="{F440ABBE-7C49-A94B-85ED-52169F9B7D59}"/>
          </ac:inkMkLst>
        </pc:inkChg>
        <pc:inkChg chg="add del reco">
          <ac:chgData name="Xie Tianxin" userId="cb554b5ae192637b" providerId="LiveId" clId="{52D96EB3-44D7-4843-8DC4-DF7A02D902B9}" dt="2018-12-08T13:21:32.183" v="2368"/>
          <ac:inkMkLst>
            <pc:docMk/>
            <pc:sldMk cId="3848204361" sldId="264"/>
            <ac:inkMk id="816" creationId="{BC93F545-A289-EC43-8394-FDB633702469}"/>
          </ac:inkMkLst>
        </pc:inkChg>
        <pc:inkChg chg="add del reco">
          <ac:chgData name="Xie Tianxin" userId="cb554b5ae192637b" providerId="LiveId" clId="{52D96EB3-44D7-4843-8DC4-DF7A02D902B9}" dt="2018-12-08T13:21:32.183" v="2368"/>
          <ac:inkMkLst>
            <pc:docMk/>
            <pc:sldMk cId="3848204361" sldId="264"/>
            <ac:inkMk id="817" creationId="{317DDA51-4F26-8547-A0CA-41F30611C9B4}"/>
          </ac:inkMkLst>
        </pc:inkChg>
        <pc:inkChg chg="add del">
          <ac:chgData name="Xie Tianxin" userId="cb554b5ae192637b" providerId="LiveId" clId="{52D96EB3-44D7-4843-8DC4-DF7A02D902B9}" dt="2018-12-08T13:21:32.183" v="2368"/>
          <ac:inkMkLst>
            <pc:docMk/>
            <pc:sldMk cId="3848204361" sldId="264"/>
            <ac:inkMk id="820" creationId="{B9F13DA2-668E-1E40-9E9C-0BF0A013F382}"/>
          </ac:inkMkLst>
        </pc:inkChg>
        <pc:inkChg chg="add del">
          <ac:chgData name="Xie Tianxin" userId="cb554b5ae192637b" providerId="LiveId" clId="{52D96EB3-44D7-4843-8DC4-DF7A02D902B9}" dt="2018-12-08T13:21:32.183" v="2368"/>
          <ac:inkMkLst>
            <pc:docMk/>
            <pc:sldMk cId="3848204361" sldId="264"/>
            <ac:inkMk id="821" creationId="{A83D3843-D27C-F34E-89D0-7B5CEB941F6A}"/>
          </ac:inkMkLst>
        </pc:inkChg>
        <pc:inkChg chg="add del">
          <ac:chgData name="Xie Tianxin" userId="cb554b5ae192637b" providerId="LiveId" clId="{52D96EB3-44D7-4843-8DC4-DF7A02D902B9}" dt="2018-12-08T13:21:32.183" v="2368"/>
          <ac:inkMkLst>
            <pc:docMk/>
            <pc:sldMk cId="3848204361" sldId="264"/>
            <ac:inkMk id="822" creationId="{E43E10F3-0EBD-F64A-8B0F-72D78E63B445}"/>
          </ac:inkMkLst>
        </pc:inkChg>
        <pc:inkChg chg="add del">
          <ac:chgData name="Xie Tianxin" userId="cb554b5ae192637b" providerId="LiveId" clId="{52D96EB3-44D7-4843-8DC4-DF7A02D902B9}" dt="2018-12-08T13:21:32.183" v="2368"/>
          <ac:inkMkLst>
            <pc:docMk/>
            <pc:sldMk cId="3848204361" sldId="264"/>
            <ac:inkMk id="823" creationId="{78F4A187-7B06-7F45-BA7F-51B0A005B3F9}"/>
          </ac:inkMkLst>
        </pc:inkChg>
        <pc:inkChg chg="add del reco">
          <ac:chgData name="Xie Tianxin" userId="cb554b5ae192637b" providerId="LiveId" clId="{52D96EB3-44D7-4843-8DC4-DF7A02D902B9}" dt="2018-12-08T13:21:34.421" v="2372"/>
          <ac:inkMkLst>
            <pc:docMk/>
            <pc:sldMk cId="3848204361" sldId="264"/>
            <ac:inkMk id="824" creationId="{CAE9BD60-FD58-954B-84EF-5D8CCC8F155A}"/>
          </ac:inkMkLst>
        </pc:inkChg>
        <pc:inkChg chg="add del">
          <ac:chgData name="Xie Tianxin" userId="cb554b5ae192637b" providerId="LiveId" clId="{52D96EB3-44D7-4843-8DC4-DF7A02D902B9}" dt="2018-12-08T13:21:34.421" v="2372"/>
          <ac:inkMkLst>
            <pc:docMk/>
            <pc:sldMk cId="3848204361" sldId="264"/>
            <ac:inkMk id="826" creationId="{48124AF3-1C07-854A-A126-F250E33192F7}"/>
          </ac:inkMkLst>
        </pc:inkChg>
        <pc:inkChg chg="add del">
          <ac:chgData name="Xie Tianxin" userId="cb554b5ae192637b" providerId="LiveId" clId="{52D96EB3-44D7-4843-8DC4-DF7A02D902B9}" dt="2018-12-08T13:21:34.421" v="2372"/>
          <ac:inkMkLst>
            <pc:docMk/>
            <pc:sldMk cId="3848204361" sldId="264"/>
            <ac:inkMk id="827" creationId="{7108849A-87CC-6341-B45F-0525FD4EBD5C}"/>
          </ac:inkMkLst>
        </pc:inkChg>
        <pc:inkChg chg="add del">
          <ac:chgData name="Xie Tianxin" userId="cb554b5ae192637b" providerId="LiveId" clId="{52D96EB3-44D7-4843-8DC4-DF7A02D902B9}" dt="2018-12-08T13:21:34.421" v="2372"/>
          <ac:inkMkLst>
            <pc:docMk/>
            <pc:sldMk cId="3848204361" sldId="264"/>
            <ac:inkMk id="828" creationId="{4A9B3DC4-ECBC-034C-BECA-4A2702D4DBDE}"/>
          </ac:inkMkLst>
        </pc:inkChg>
        <pc:inkChg chg="add reco">
          <ac:chgData name="Xie Tianxin" userId="cb554b5ae192637b" providerId="LiveId" clId="{52D96EB3-44D7-4843-8DC4-DF7A02D902B9}" dt="2018-12-08T13:21:34.421" v="2372"/>
          <ac:inkMkLst>
            <pc:docMk/>
            <pc:sldMk cId="3848204361" sldId="264"/>
            <ac:inkMk id="829" creationId="{3721356F-022B-C94E-A3D8-EB4AEC02B052}"/>
          </ac:inkMkLst>
        </pc:inkChg>
        <pc:inkChg chg="add del reco">
          <ac:chgData name="Xie Tianxin" userId="cb554b5ae192637b" providerId="LiveId" clId="{52D96EB3-44D7-4843-8DC4-DF7A02D902B9}" dt="2018-12-08T13:21:50.908" v="2385"/>
          <ac:inkMkLst>
            <pc:docMk/>
            <pc:sldMk cId="3848204361" sldId="264"/>
            <ac:inkMk id="830" creationId="{ECB9BBF6-B0B1-8F4A-B57A-9F1D8969FA93}"/>
          </ac:inkMkLst>
        </pc:inkChg>
        <pc:inkChg chg="add del">
          <ac:chgData name="Xie Tianxin" userId="cb554b5ae192637b" providerId="LiveId" clId="{52D96EB3-44D7-4843-8DC4-DF7A02D902B9}" dt="2018-12-08T13:21:36.770" v="2377"/>
          <ac:inkMkLst>
            <pc:docMk/>
            <pc:sldMk cId="3848204361" sldId="264"/>
            <ac:inkMk id="833" creationId="{BB210B83-2F56-8C4D-B39A-14138FC0DE69}"/>
          </ac:inkMkLst>
        </pc:inkChg>
        <pc:inkChg chg="add del">
          <ac:chgData name="Xie Tianxin" userId="cb554b5ae192637b" providerId="LiveId" clId="{52D96EB3-44D7-4843-8DC4-DF7A02D902B9}" dt="2018-12-08T13:21:36.770" v="2377"/>
          <ac:inkMkLst>
            <pc:docMk/>
            <pc:sldMk cId="3848204361" sldId="264"/>
            <ac:inkMk id="834" creationId="{6008F2C7-E496-584A-90C2-4D01237A4724}"/>
          </ac:inkMkLst>
        </pc:inkChg>
        <pc:inkChg chg="add">
          <ac:chgData name="Xie Tianxin" userId="cb554b5ae192637b" providerId="LiveId" clId="{52D96EB3-44D7-4843-8DC4-DF7A02D902B9}" dt="2018-12-08T13:21:36.032" v="2376"/>
          <ac:inkMkLst>
            <pc:docMk/>
            <pc:sldMk cId="3848204361" sldId="264"/>
            <ac:inkMk id="835" creationId="{F8A322E1-AC80-714D-B140-60388C07378D}"/>
          </ac:inkMkLst>
        </pc:inkChg>
        <pc:inkChg chg="add reco">
          <ac:chgData name="Xie Tianxin" userId="cb554b5ae192637b" providerId="LiveId" clId="{52D96EB3-44D7-4843-8DC4-DF7A02D902B9}" dt="2018-12-08T13:21:36.770" v="2377"/>
          <ac:inkMkLst>
            <pc:docMk/>
            <pc:sldMk cId="3848204361" sldId="264"/>
            <ac:inkMk id="836" creationId="{B827EB35-ADA8-CC4E-ADE5-197B05CBE796}"/>
          </ac:inkMkLst>
        </pc:inkChg>
        <pc:inkChg chg="add del">
          <ac:chgData name="Xie Tianxin" userId="cb554b5ae192637b" providerId="LiveId" clId="{52D96EB3-44D7-4843-8DC4-DF7A02D902B9}" dt="2018-12-08T13:21:38.908" v="2382"/>
          <ac:inkMkLst>
            <pc:docMk/>
            <pc:sldMk cId="3848204361" sldId="264"/>
            <ac:inkMk id="838" creationId="{25A3D6AC-8E35-D746-A33F-7DCC47EF8C08}"/>
          </ac:inkMkLst>
        </pc:inkChg>
        <pc:inkChg chg="add del">
          <ac:chgData name="Xie Tianxin" userId="cb554b5ae192637b" providerId="LiveId" clId="{52D96EB3-44D7-4843-8DC4-DF7A02D902B9}" dt="2018-12-08T13:21:38.908" v="2382"/>
          <ac:inkMkLst>
            <pc:docMk/>
            <pc:sldMk cId="3848204361" sldId="264"/>
            <ac:inkMk id="839" creationId="{A1B05083-C765-984C-840A-720F28137C9A}"/>
          </ac:inkMkLst>
        </pc:inkChg>
        <pc:inkChg chg="add del">
          <ac:chgData name="Xie Tianxin" userId="cb554b5ae192637b" providerId="LiveId" clId="{52D96EB3-44D7-4843-8DC4-DF7A02D902B9}" dt="2018-12-08T13:21:38.908" v="2382"/>
          <ac:inkMkLst>
            <pc:docMk/>
            <pc:sldMk cId="3848204361" sldId="264"/>
            <ac:inkMk id="840" creationId="{2BA70B45-082F-CA4E-B8B8-EC84A9DCE2CC}"/>
          </ac:inkMkLst>
        </pc:inkChg>
        <pc:inkChg chg="add del">
          <ac:chgData name="Xie Tianxin" userId="cb554b5ae192637b" providerId="LiveId" clId="{52D96EB3-44D7-4843-8DC4-DF7A02D902B9}" dt="2018-12-08T13:21:38.908" v="2382"/>
          <ac:inkMkLst>
            <pc:docMk/>
            <pc:sldMk cId="3848204361" sldId="264"/>
            <ac:inkMk id="841" creationId="{9AD4A5BC-6238-AC4B-8370-1618A371166C}"/>
          </ac:inkMkLst>
        </pc:inkChg>
        <pc:inkChg chg="add reco">
          <ac:chgData name="Xie Tianxin" userId="cb554b5ae192637b" providerId="LiveId" clId="{52D96EB3-44D7-4843-8DC4-DF7A02D902B9}" dt="2018-12-08T13:21:38.908" v="2382"/>
          <ac:inkMkLst>
            <pc:docMk/>
            <pc:sldMk cId="3848204361" sldId="264"/>
            <ac:inkMk id="842" creationId="{FBFD016C-ADCE-F34A-A7DF-D1E1B59AC0B5}"/>
          </ac:inkMkLst>
        </pc:inkChg>
        <pc:inkChg chg="add del">
          <ac:chgData name="Xie Tianxin" userId="cb554b5ae192637b" providerId="LiveId" clId="{52D96EB3-44D7-4843-8DC4-DF7A02D902B9}" dt="2018-12-08T13:21:50.908" v="2385"/>
          <ac:inkMkLst>
            <pc:docMk/>
            <pc:sldMk cId="3848204361" sldId="264"/>
            <ac:inkMk id="844" creationId="{158083F7-62D5-874C-8C4E-DDEABB4ECD31}"/>
          </ac:inkMkLst>
        </pc:inkChg>
        <pc:inkChg chg="add del reco">
          <ac:chgData name="Xie Tianxin" userId="cb554b5ae192637b" providerId="LiveId" clId="{52D96EB3-44D7-4843-8DC4-DF7A02D902B9}" dt="2018-12-08T13:21:52.130" v="2387"/>
          <ac:inkMkLst>
            <pc:docMk/>
            <pc:sldMk cId="3848204361" sldId="264"/>
            <ac:inkMk id="845" creationId="{DBF34B00-F223-2840-976F-03C8A04C5F81}"/>
          </ac:inkMkLst>
        </pc:inkChg>
        <pc:inkChg chg="add del">
          <ac:chgData name="Xie Tianxin" userId="cb554b5ae192637b" providerId="LiveId" clId="{52D96EB3-44D7-4843-8DC4-DF7A02D902B9}" dt="2018-12-08T13:21:52.130" v="2387"/>
          <ac:inkMkLst>
            <pc:docMk/>
            <pc:sldMk cId="3848204361" sldId="264"/>
            <ac:inkMk id="847" creationId="{363EF42E-8963-0D45-89EE-C913F89236ED}"/>
          </ac:inkMkLst>
        </pc:inkChg>
        <pc:inkChg chg="add reco">
          <ac:chgData name="Xie Tianxin" userId="cb554b5ae192637b" providerId="LiveId" clId="{52D96EB3-44D7-4843-8DC4-DF7A02D902B9}" dt="2018-12-08T13:21:52.130" v="2387"/>
          <ac:inkMkLst>
            <pc:docMk/>
            <pc:sldMk cId="3848204361" sldId="264"/>
            <ac:inkMk id="848" creationId="{A047BEE3-0965-524D-84A4-DFCEF71AEECD}"/>
          </ac:inkMkLst>
        </pc:inkChg>
        <pc:inkChg chg="add del">
          <ac:chgData name="Xie Tianxin" userId="cb554b5ae192637b" providerId="LiveId" clId="{52D96EB3-44D7-4843-8DC4-DF7A02D902B9}" dt="2018-12-08T13:26:32.174" v="2532"/>
          <ac:inkMkLst>
            <pc:docMk/>
            <pc:sldMk cId="3848204361" sldId="264"/>
            <ac:inkMk id="850" creationId="{43066294-B2B9-B041-A8F3-59A21BB5DA90}"/>
          </ac:inkMkLst>
        </pc:inkChg>
        <pc:inkChg chg="add del">
          <ac:chgData name="Xie Tianxin" userId="cb554b5ae192637b" providerId="LiveId" clId="{52D96EB3-44D7-4843-8DC4-DF7A02D902B9}" dt="2018-12-08T13:26:32.174" v="2532"/>
          <ac:inkMkLst>
            <pc:docMk/>
            <pc:sldMk cId="3848204361" sldId="264"/>
            <ac:inkMk id="851" creationId="{9316FBB0-C185-DA45-90FD-AF55EEC35A6B}"/>
          </ac:inkMkLst>
        </pc:inkChg>
        <pc:inkChg chg="add del">
          <ac:chgData name="Xie Tianxin" userId="cb554b5ae192637b" providerId="LiveId" clId="{52D96EB3-44D7-4843-8DC4-DF7A02D902B9}" dt="2018-12-08T13:26:32.174" v="2532"/>
          <ac:inkMkLst>
            <pc:docMk/>
            <pc:sldMk cId="3848204361" sldId="264"/>
            <ac:inkMk id="852" creationId="{9D88C745-1F28-814E-A753-5908126401A6}"/>
          </ac:inkMkLst>
        </pc:inkChg>
        <pc:inkChg chg="add del reco">
          <ac:chgData name="Xie Tianxin" userId="cb554b5ae192637b" providerId="LiveId" clId="{52D96EB3-44D7-4843-8DC4-DF7A02D902B9}" dt="2018-12-08T13:26:34.305" v="2536"/>
          <ac:inkMkLst>
            <pc:docMk/>
            <pc:sldMk cId="3848204361" sldId="264"/>
            <ac:inkMk id="853" creationId="{E5AB2BEC-125C-844E-B29D-AF9B2C2B6B08}"/>
          </ac:inkMkLst>
        </pc:inkChg>
        <pc:inkChg chg="add del">
          <ac:chgData name="Xie Tianxin" userId="cb554b5ae192637b" providerId="LiveId" clId="{52D96EB3-44D7-4843-8DC4-DF7A02D902B9}" dt="2018-12-08T13:26:34.305" v="2536"/>
          <ac:inkMkLst>
            <pc:docMk/>
            <pc:sldMk cId="3848204361" sldId="264"/>
            <ac:inkMk id="855" creationId="{CFA5CF1A-5205-2349-9471-A9E3040ADD5B}"/>
          </ac:inkMkLst>
        </pc:inkChg>
        <pc:inkChg chg="add del">
          <ac:chgData name="Xie Tianxin" userId="cb554b5ae192637b" providerId="LiveId" clId="{52D96EB3-44D7-4843-8DC4-DF7A02D902B9}" dt="2018-12-08T13:26:34.305" v="2536"/>
          <ac:inkMkLst>
            <pc:docMk/>
            <pc:sldMk cId="3848204361" sldId="264"/>
            <ac:inkMk id="856" creationId="{919292A6-F69C-5249-9559-5A960BC83F61}"/>
          </ac:inkMkLst>
        </pc:inkChg>
        <pc:inkChg chg="add del">
          <ac:chgData name="Xie Tianxin" userId="cb554b5ae192637b" providerId="LiveId" clId="{52D96EB3-44D7-4843-8DC4-DF7A02D902B9}" dt="2018-12-08T13:26:34.305" v="2536"/>
          <ac:inkMkLst>
            <pc:docMk/>
            <pc:sldMk cId="3848204361" sldId="264"/>
            <ac:inkMk id="857" creationId="{D5C5184F-E2A9-FE41-9472-3A5AF48E1D45}"/>
          </ac:inkMkLst>
        </pc:inkChg>
        <pc:inkChg chg="add del reco">
          <ac:chgData name="Xie Tianxin" userId="cb554b5ae192637b" providerId="LiveId" clId="{52D96EB3-44D7-4843-8DC4-DF7A02D902B9}" dt="2018-12-08T13:26:35.949" v="2539"/>
          <ac:inkMkLst>
            <pc:docMk/>
            <pc:sldMk cId="3848204361" sldId="264"/>
            <ac:inkMk id="858" creationId="{936EEC70-36E6-284A-9A2B-4EC998F73217}"/>
          </ac:inkMkLst>
        </pc:inkChg>
        <pc:inkChg chg="add del">
          <ac:chgData name="Xie Tianxin" userId="cb554b5ae192637b" providerId="LiveId" clId="{52D96EB3-44D7-4843-8DC4-DF7A02D902B9}" dt="2018-12-08T13:26:35.949" v="2539"/>
          <ac:inkMkLst>
            <pc:docMk/>
            <pc:sldMk cId="3848204361" sldId="264"/>
            <ac:inkMk id="860" creationId="{E24942EC-0D48-9248-B9E7-A4C02CC5CCF9}"/>
          </ac:inkMkLst>
        </pc:inkChg>
        <pc:inkChg chg="add del">
          <ac:chgData name="Xie Tianxin" userId="cb554b5ae192637b" providerId="LiveId" clId="{52D96EB3-44D7-4843-8DC4-DF7A02D902B9}" dt="2018-12-08T13:26:35.949" v="2539"/>
          <ac:inkMkLst>
            <pc:docMk/>
            <pc:sldMk cId="3848204361" sldId="264"/>
            <ac:inkMk id="861" creationId="{52876183-190F-7E4F-9A16-FE1984E152C5}"/>
          </ac:inkMkLst>
        </pc:inkChg>
        <pc:inkChg chg="add del reco">
          <ac:chgData name="Xie Tianxin" userId="cb554b5ae192637b" providerId="LiveId" clId="{52D96EB3-44D7-4843-8DC4-DF7A02D902B9}" dt="2018-12-08T13:26:37.807" v="2544"/>
          <ac:inkMkLst>
            <pc:docMk/>
            <pc:sldMk cId="3848204361" sldId="264"/>
            <ac:inkMk id="862" creationId="{4EE3AAA1-9C34-7747-994E-DF85ED2A8B91}"/>
          </ac:inkMkLst>
        </pc:inkChg>
        <pc:inkChg chg="add del">
          <ac:chgData name="Xie Tianxin" userId="cb554b5ae192637b" providerId="LiveId" clId="{52D96EB3-44D7-4843-8DC4-DF7A02D902B9}" dt="2018-12-08T13:26:37.807" v="2544"/>
          <ac:inkMkLst>
            <pc:docMk/>
            <pc:sldMk cId="3848204361" sldId="264"/>
            <ac:inkMk id="864" creationId="{6DE44772-9625-5047-8ADD-45FE560DF8AD}"/>
          </ac:inkMkLst>
        </pc:inkChg>
        <pc:inkChg chg="add del">
          <ac:chgData name="Xie Tianxin" userId="cb554b5ae192637b" providerId="LiveId" clId="{52D96EB3-44D7-4843-8DC4-DF7A02D902B9}" dt="2018-12-08T13:26:37.807" v="2544"/>
          <ac:inkMkLst>
            <pc:docMk/>
            <pc:sldMk cId="3848204361" sldId="264"/>
            <ac:inkMk id="865" creationId="{EDAC63D9-9191-6643-A51C-249A3326447C}"/>
          </ac:inkMkLst>
        </pc:inkChg>
        <pc:inkChg chg="add del">
          <ac:chgData name="Xie Tianxin" userId="cb554b5ae192637b" providerId="LiveId" clId="{52D96EB3-44D7-4843-8DC4-DF7A02D902B9}" dt="2018-12-08T13:26:37.807" v="2544"/>
          <ac:inkMkLst>
            <pc:docMk/>
            <pc:sldMk cId="3848204361" sldId="264"/>
            <ac:inkMk id="866" creationId="{375113A2-F04E-214C-A61B-4E8763A8F462}"/>
          </ac:inkMkLst>
        </pc:inkChg>
        <pc:inkChg chg="add del reco">
          <ac:chgData name="Xie Tianxin" userId="cb554b5ae192637b" providerId="LiveId" clId="{52D96EB3-44D7-4843-8DC4-DF7A02D902B9}" dt="2018-12-08T13:26:42.220" v="2550"/>
          <ac:inkMkLst>
            <pc:docMk/>
            <pc:sldMk cId="3848204361" sldId="264"/>
            <ac:inkMk id="867" creationId="{49E1A38B-BB4D-4846-AB77-BD135FB9FAE1}"/>
          </ac:inkMkLst>
        </pc:inkChg>
        <pc:inkChg chg="add del">
          <ac:chgData name="Xie Tianxin" userId="cb554b5ae192637b" providerId="LiveId" clId="{52D96EB3-44D7-4843-8DC4-DF7A02D902B9}" dt="2018-12-08T13:26:42.220" v="2550"/>
          <ac:inkMkLst>
            <pc:docMk/>
            <pc:sldMk cId="3848204361" sldId="264"/>
            <ac:inkMk id="869" creationId="{8A3E03A0-1762-8D49-B54A-BF72943B438C}"/>
          </ac:inkMkLst>
        </pc:inkChg>
        <pc:inkChg chg="add del">
          <ac:chgData name="Xie Tianxin" userId="cb554b5ae192637b" providerId="LiveId" clId="{52D96EB3-44D7-4843-8DC4-DF7A02D902B9}" dt="2018-12-08T13:26:42.220" v="2550"/>
          <ac:inkMkLst>
            <pc:docMk/>
            <pc:sldMk cId="3848204361" sldId="264"/>
            <ac:inkMk id="870" creationId="{64499BE4-F720-6948-AF96-21FFB90B2E8F}"/>
          </ac:inkMkLst>
        </pc:inkChg>
        <pc:inkChg chg="add del">
          <ac:chgData name="Xie Tianxin" userId="cb554b5ae192637b" providerId="LiveId" clId="{52D96EB3-44D7-4843-8DC4-DF7A02D902B9}" dt="2018-12-08T13:26:42.220" v="2550"/>
          <ac:inkMkLst>
            <pc:docMk/>
            <pc:sldMk cId="3848204361" sldId="264"/>
            <ac:inkMk id="871" creationId="{33926DFE-F7C0-5942-AE85-F2328FE8E85D}"/>
          </ac:inkMkLst>
        </pc:inkChg>
        <pc:inkChg chg="add del">
          <ac:chgData name="Xie Tianxin" userId="cb554b5ae192637b" providerId="LiveId" clId="{52D96EB3-44D7-4843-8DC4-DF7A02D902B9}" dt="2018-12-08T13:26:42.220" v="2550"/>
          <ac:inkMkLst>
            <pc:docMk/>
            <pc:sldMk cId="3848204361" sldId="264"/>
            <ac:inkMk id="872" creationId="{A2914B71-09BB-3447-94ED-11B480548EFA}"/>
          </ac:inkMkLst>
        </pc:inkChg>
        <pc:inkChg chg="add del reco">
          <ac:chgData name="Xie Tianxin" userId="cb554b5ae192637b" providerId="LiveId" clId="{52D96EB3-44D7-4843-8DC4-DF7A02D902B9}" dt="2018-12-08T13:26:44.249" v="2553"/>
          <ac:inkMkLst>
            <pc:docMk/>
            <pc:sldMk cId="3848204361" sldId="264"/>
            <ac:inkMk id="873" creationId="{7F88C918-2093-8D47-BD7F-6F0C5D7B2368}"/>
          </ac:inkMkLst>
        </pc:inkChg>
        <pc:inkChg chg="add del">
          <ac:chgData name="Xie Tianxin" userId="cb554b5ae192637b" providerId="LiveId" clId="{52D96EB3-44D7-4843-8DC4-DF7A02D902B9}" dt="2018-12-08T13:26:44.249" v="2553"/>
          <ac:inkMkLst>
            <pc:docMk/>
            <pc:sldMk cId="3848204361" sldId="264"/>
            <ac:inkMk id="875" creationId="{955A4171-9D9C-D749-9C36-D6AFA6869AD9}"/>
          </ac:inkMkLst>
        </pc:inkChg>
        <pc:inkChg chg="add del reco">
          <ac:chgData name="Xie Tianxin" userId="cb554b5ae192637b" providerId="LiveId" clId="{52D96EB3-44D7-4843-8DC4-DF7A02D902B9}" dt="2018-12-08T13:26:48.073" v="2565"/>
          <ac:inkMkLst>
            <pc:docMk/>
            <pc:sldMk cId="3848204361" sldId="264"/>
            <ac:inkMk id="876" creationId="{5EDE2201-5C3D-D541-9E51-EABC8828EA60}"/>
          </ac:inkMkLst>
        </pc:inkChg>
        <pc:inkChg chg="add del">
          <ac:chgData name="Xie Tianxin" userId="cb554b5ae192637b" providerId="LiveId" clId="{52D96EB3-44D7-4843-8DC4-DF7A02D902B9}" dt="2018-12-08T13:26:48.073" v="2565"/>
          <ac:inkMkLst>
            <pc:docMk/>
            <pc:sldMk cId="3848204361" sldId="264"/>
            <ac:inkMk id="878" creationId="{4442A2F8-17BC-D64E-B00D-60BF1A864C4D}"/>
          </ac:inkMkLst>
        </pc:inkChg>
        <pc:inkChg chg="add del">
          <ac:chgData name="Xie Tianxin" userId="cb554b5ae192637b" providerId="LiveId" clId="{52D96EB3-44D7-4843-8DC4-DF7A02D902B9}" dt="2018-12-08T13:26:48.073" v="2565"/>
          <ac:inkMkLst>
            <pc:docMk/>
            <pc:sldMk cId="3848204361" sldId="264"/>
            <ac:inkMk id="879" creationId="{FFEA179F-6925-DA48-996C-0617A62087E3}"/>
          </ac:inkMkLst>
        </pc:inkChg>
        <pc:inkChg chg="add del">
          <ac:chgData name="Xie Tianxin" userId="cb554b5ae192637b" providerId="LiveId" clId="{52D96EB3-44D7-4843-8DC4-DF7A02D902B9}" dt="2018-12-08T13:26:48.073" v="2565"/>
          <ac:inkMkLst>
            <pc:docMk/>
            <pc:sldMk cId="3848204361" sldId="264"/>
            <ac:inkMk id="880" creationId="{0CBFA243-C2CD-2741-BEE5-5A38E72BCB90}"/>
          </ac:inkMkLst>
        </pc:inkChg>
        <pc:inkChg chg="add del">
          <ac:chgData name="Xie Tianxin" userId="cb554b5ae192637b" providerId="LiveId" clId="{52D96EB3-44D7-4843-8DC4-DF7A02D902B9}" dt="2018-12-08T13:26:48.073" v="2565"/>
          <ac:inkMkLst>
            <pc:docMk/>
            <pc:sldMk cId="3848204361" sldId="264"/>
            <ac:inkMk id="881" creationId="{E267746E-1B76-9D48-BE62-DFDE3504D287}"/>
          </ac:inkMkLst>
        </pc:inkChg>
        <pc:inkChg chg="add del">
          <ac:chgData name="Xie Tianxin" userId="cb554b5ae192637b" providerId="LiveId" clId="{52D96EB3-44D7-4843-8DC4-DF7A02D902B9}" dt="2018-12-08T13:26:48.073" v="2565"/>
          <ac:inkMkLst>
            <pc:docMk/>
            <pc:sldMk cId="3848204361" sldId="264"/>
            <ac:inkMk id="882" creationId="{19BA61C1-57A0-6547-8B80-5EA0E07469F5}"/>
          </ac:inkMkLst>
        </pc:inkChg>
        <pc:inkChg chg="add del">
          <ac:chgData name="Xie Tianxin" userId="cb554b5ae192637b" providerId="LiveId" clId="{52D96EB3-44D7-4843-8DC4-DF7A02D902B9}" dt="2018-12-08T13:26:48.073" v="2565"/>
          <ac:inkMkLst>
            <pc:docMk/>
            <pc:sldMk cId="3848204361" sldId="264"/>
            <ac:inkMk id="883" creationId="{D3B6BDCD-0A8C-9340-A7A0-CFD1BBB934F4}"/>
          </ac:inkMkLst>
        </pc:inkChg>
        <pc:inkChg chg="add del">
          <ac:chgData name="Xie Tianxin" userId="cb554b5ae192637b" providerId="LiveId" clId="{52D96EB3-44D7-4843-8DC4-DF7A02D902B9}" dt="2018-12-08T13:26:48.073" v="2565"/>
          <ac:inkMkLst>
            <pc:docMk/>
            <pc:sldMk cId="3848204361" sldId="264"/>
            <ac:inkMk id="884" creationId="{D66A8B36-DF13-D94A-A82C-A5C9DD9DC4A4}"/>
          </ac:inkMkLst>
        </pc:inkChg>
        <pc:inkChg chg="add del">
          <ac:chgData name="Xie Tianxin" userId="cb554b5ae192637b" providerId="LiveId" clId="{52D96EB3-44D7-4843-8DC4-DF7A02D902B9}" dt="2018-12-08T13:26:48.073" v="2565"/>
          <ac:inkMkLst>
            <pc:docMk/>
            <pc:sldMk cId="3848204361" sldId="264"/>
            <ac:inkMk id="885" creationId="{D72B1864-6F0A-D842-AC98-1AF0B183A3A9}"/>
          </ac:inkMkLst>
        </pc:inkChg>
        <pc:inkChg chg="add del">
          <ac:chgData name="Xie Tianxin" userId="cb554b5ae192637b" providerId="LiveId" clId="{52D96EB3-44D7-4843-8DC4-DF7A02D902B9}" dt="2018-12-08T13:26:48.073" v="2565"/>
          <ac:inkMkLst>
            <pc:docMk/>
            <pc:sldMk cId="3848204361" sldId="264"/>
            <ac:inkMk id="886" creationId="{1006EC83-D18C-2947-864C-E2FB82CD6418}"/>
          </ac:inkMkLst>
        </pc:inkChg>
        <pc:inkChg chg="add del">
          <ac:chgData name="Xie Tianxin" userId="cb554b5ae192637b" providerId="LiveId" clId="{52D96EB3-44D7-4843-8DC4-DF7A02D902B9}" dt="2018-12-08T13:26:48.073" v="2565"/>
          <ac:inkMkLst>
            <pc:docMk/>
            <pc:sldMk cId="3848204361" sldId="264"/>
            <ac:inkMk id="887" creationId="{B4AB28E2-66F9-8A48-9BCD-51918A311567}"/>
          </ac:inkMkLst>
        </pc:inkChg>
        <pc:inkChg chg="add del">
          <ac:chgData name="Xie Tianxin" userId="cb554b5ae192637b" providerId="LiveId" clId="{52D96EB3-44D7-4843-8DC4-DF7A02D902B9}" dt="2018-12-08T13:26:48.073" v="2565"/>
          <ac:inkMkLst>
            <pc:docMk/>
            <pc:sldMk cId="3848204361" sldId="264"/>
            <ac:inkMk id="888" creationId="{02CF340D-D88B-6D41-9F83-022E377C6F4D}"/>
          </ac:inkMkLst>
        </pc:inkChg>
        <pc:inkChg chg="add del reco">
          <ac:chgData name="Xie Tianxin" userId="cb554b5ae192637b" providerId="LiveId" clId="{52D96EB3-44D7-4843-8DC4-DF7A02D902B9}" dt="2018-12-08T13:26:49.189" v="2567"/>
          <ac:inkMkLst>
            <pc:docMk/>
            <pc:sldMk cId="3848204361" sldId="264"/>
            <ac:inkMk id="889" creationId="{D6E1AA3B-6100-F14E-8711-3E42D0DEE3EE}"/>
          </ac:inkMkLst>
        </pc:inkChg>
        <pc:inkChg chg="add del">
          <ac:chgData name="Xie Tianxin" userId="cb554b5ae192637b" providerId="LiveId" clId="{52D96EB3-44D7-4843-8DC4-DF7A02D902B9}" dt="2018-12-08T13:26:49.189" v="2567"/>
          <ac:inkMkLst>
            <pc:docMk/>
            <pc:sldMk cId="3848204361" sldId="264"/>
            <ac:inkMk id="891" creationId="{4E21A689-24AD-6044-BD61-540156ACCDB7}"/>
          </ac:inkMkLst>
        </pc:inkChg>
        <pc:inkChg chg="add del reco">
          <ac:chgData name="Xie Tianxin" userId="cb554b5ae192637b" providerId="LiveId" clId="{52D96EB3-44D7-4843-8DC4-DF7A02D902B9}" dt="2018-12-08T13:26:55.645" v="2570"/>
          <ac:inkMkLst>
            <pc:docMk/>
            <pc:sldMk cId="3848204361" sldId="264"/>
            <ac:inkMk id="892" creationId="{F337FE96-AB70-E14E-9588-177E2A7F17D8}"/>
          </ac:inkMkLst>
        </pc:inkChg>
        <pc:inkChg chg="add del">
          <ac:chgData name="Xie Tianxin" userId="cb554b5ae192637b" providerId="LiveId" clId="{52D96EB3-44D7-4843-8DC4-DF7A02D902B9}" dt="2018-12-08T13:26:55.645" v="2570"/>
          <ac:inkMkLst>
            <pc:docMk/>
            <pc:sldMk cId="3848204361" sldId="264"/>
            <ac:inkMk id="894" creationId="{3A4B454B-16C8-A54D-98C8-85658B3132AF}"/>
          </ac:inkMkLst>
        </pc:inkChg>
        <pc:inkChg chg="add del reco">
          <ac:chgData name="Xie Tianxin" userId="cb554b5ae192637b" providerId="LiveId" clId="{52D96EB3-44D7-4843-8DC4-DF7A02D902B9}" dt="2018-12-08T13:26:58.713" v="2574"/>
          <ac:inkMkLst>
            <pc:docMk/>
            <pc:sldMk cId="3848204361" sldId="264"/>
            <ac:inkMk id="895" creationId="{157B061C-CC0F-764E-A052-6F94347DC6EA}"/>
          </ac:inkMkLst>
        </pc:inkChg>
        <pc:inkChg chg="add del">
          <ac:chgData name="Xie Tianxin" userId="cb554b5ae192637b" providerId="LiveId" clId="{52D96EB3-44D7-4843-8DC4-DF7A02D902B9}" dt="2018-12-08T13:26:58.713" v="2574"/>
          <ac:inkMkLst>
            <pc:docMk/>
            <pc:sldMk cId="3848204361" sldId="264"/>
            <ac:inkMk id="897" creationId="{37833F61-E563-D541-9664-BDC67E8FBB1F}"/>
          </ac:inkMkLst>
        </pc:inkChg>
        <pc:inkChg chg="add del">
          <ac:chgData name="Xie Tianxin" userId="cb554b5ae192637b" providerId="LiveId" clId="{52D96EB3-44D7-4843-8DC4-DF7A02D902B9}" dt="2018-12-08T13:26:58.713" v="2574"/>
          <ac:inkMkLst>
            <pc:docMk/>
            <pc:sldMk cId="3848204361" sldId="264"/>
            <ac:inkMk id="898" creationId="{7390521C-60D9-6640-B4B3-0343352C413C}"/>
          </ac:inkMkLst>
        </pc:inkChg>
        <pc:inkChg chg="add del reco">
          <ac:chgData name="Xie Tianxin" userId="cb554b5ae192637b" providerId="LiveId" clId="{52D96EB3-44D7-4843-8DC4-DF7A02D902B9}" dt="2018-12-08T13:27:00.982" v="2578"/>
          <ac:inkMkLst>
            <pc:docMk/>
            <pc:sldMk cId="3848204361" sldId="264"/>
            <ac:inkMk id="899" creationId="{E9B8D2C1-1E00-194B-BA65-1D9FBE70B790}"/>
          </ac:inkMkLst>
        </pc:inkChg>
        <pc:inkChg chg="add del">
          <ac:chgData name="Xie Tianxin" userId="cb554b5ae192637b" providerId="LiveId" clId="{52D96EB3-44D7-4843-8DC4-DF7A02D902B9}" dt="2018-12-08T13:27:00.982" v="2578"/>
          <ac:inkMkLst>
            <pc:docMk/>
            <pc:sldMk cId="3848204361" sldId="264"/>
            <ac:inkMk id="901" creationId="{EF8DB1F3-12B4-E045-A212-ACD84F631798}"/>
          </ac:inkMkLst>
        </pc:inkChg>
        <pc:inkChg chg="add del">
          <ac:chgData name="Xie Tianxin" userId="cb554b5ae192637b" providerId="LiveId" clId="{52D96EB3-44D7-4843-8DC4-DF7A02D902B9}" dt="2018-12-08T13:27:00.982" v="2578"/>
          <ac:inkMkLst>
            <pc:docMk/>
            <pc:sldMk cId="3848204361" sldId="264"/>
            <ac:inkMk id="902" creationId="{815747C3-C348-8E4B-90D7-387DC50211E7}"/>
          </ac:inkMkLst>
        </pc:inkChg>
        <pc:inkChg chg="add del reco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03" creationId="{45877C6C-EB65-5E46-A3A7-4970963D2A82}"/>
          </ac:inkMkLst>
        </pc:inkChg>
        <pc:inkChg chg="add del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05" creationId="{3C91E6CC-8818-594A-AFBC-966C8BF794E5}"/>
          </ac:inkMkLst>
        </pc:inkChg>
        <pc:inkChg chg="add del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06" creationId="{80E38B46-96E5-7B4E-8A34-856D444E1614}"/>
          </ac:inkMkLst>
        </pc:inkChg>
        <pc:inkChg chg="add del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07" creationId="{7DF98C09-4608-C249-810D-F463D784DFC8}"/>
          </ac:inkMkLst>
        </pc:inkChg>
        <pc:inkChg chg="add del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08" creationId="{6726BA8D-7EFD-604F-A313-2CBAC1064A5A}"/>
          </ac:inkMkLst>
        </pc:inkChg>
        <pc:inkChg chg="add del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09" creationId="{62285E78-3F82-724F-B113-A30FE281EC14}"/>
          </ac:inkMkLst>
        </pc:inkChg>
        <pc:inkChg chg="add del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10" creationId="{2E4ACB15-FF6D-1E48-AFCF-7283F874400E}"/>
          </ac:inkMkLst>
        </pc:inkChg>
        <pc:inkChg chg="add del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11" creationId="{7EA18506-0BF8-3F4F-9B47-E67FD93CA5B8}"/>
          </ac:inkMkLst>
        </pc:inkChg>
        <pc:inkChg chg="add del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12" creationId="{94D73E99-BC7D-6A40-84B5-9E8B0AE453FD}"/>
          </ac:inkMkLst>
        </pc:inkChg>
        <pc:inkChg chg="add del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13" creationId="{03E27EA9-FCC3-D940-8CE7-3A50A4C96291}"/>
          </ac:inkMkLst>
        </pc:inkChg>
        <pc:inkChg chg="add del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14" creationId="{825BE27B-71B4-CE4F-8C57-869F07D2BBB9}"/>
          </ac:inkMkLst>
        </pc:inkChg>
        <pc:inkChg chg="add del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15" creationId="{EF4DE673-F4F3-4949-AE93-AD360D8109BE}"/>
          </ac:inkMkLst>
        </pc:inkChg>
        <pc:inkChg chg="add del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16" creationId="{A3602E4F-9E69-F14E-A6DF-331D58785F3D}"/>
          </ac:inkMkLst>
        </pc:inkChg>
        <pc:inkChg chg="add reco">
          <ac:chgData name="Xie Tianxin" userId="cb554b5ae192637b" providerId="LiveId" clId="{52D96EB3-44D7-4843-8DC4-DF7A02D902B9}" dt="2018-12-08T13:27:06.385" v="2591"/>
          <ac:inkMkLst>
            <pc:docMk/>
            <pc:sldMk cId="3848204361" sldId="264"/>
            <ac:inkMk id="917" creationId="{28E6F039-233F-FD42-8F1D-C9099D2B32BB}"/>
          </ac:inkMkLst>
        </pc:inkChg>
        <pc:inkChg chg="add del">
          <ac:chgData name="Xie Tianxin" userId="cb554b5ae192637b" providerId="LiveId" clId="{52D96EB3-44D7-4843-8DC4-DF7A02D902B9}" dt="2018-12-08T13:27:48.765" v="2598"/>
          <ac:inkMkLst>
            <pc:docMk/>
            <pc:sldMk cId="3848204361" sldId="264"/>
            <ac:inkMk id="919" creationId="{09EBE327-9A75-0344-9DD6-526FF0359BD6}"/>
          </ac:inkMkLst>
        </pc:inkChg>
        <pc:inkChg chg="add del">
          <ac:chgData name="Xie Tianxin" userId="cb554b5ae192637b" providerId="LiveId" clId="{52D96EB3-44D7-4843-8DC4-DF7A02D902B9}" dt="2018-12-08T13:27:48.765" v="2598"/>
          <ac:inkMkLst>
            <pc:docMk/>
            <pc:sldMk cId="3848204361" sldId="264"/>
            <ac:inkMk id="920" creationId="{F22F93BF-907F-C141-8BBF-71F93680854E}"/>
          </ac:inkMkLst>
        </pc:inkChg>
        <pc:inkChg chg="add del reco">
          <ac:chgData name="Xie Tianxin" userId="cb554b5ae192637b" providerId="LiveId" clId="{52D96EB3-44D7-4843-8DC4-DF7A02D902B9}" dt="2018-12-08T13:27:50.291" v="2601"/>
          <ac:inkMkLst>
            <pc:docMk/>
            <pc:sldMk cId="3848204361" sldId="264"/>
            <ac:inkMk id="921" creationId="{2B8A80E1-87CD-274B-BDFF-914EC6CF8280}"/>
          </ac:inkMkLst>
        </pc:inkChg>
        <pc:inkChg chg="add del">
          <ac:chgData name="Xie Tianxin" userId="cb554b5ae192637b" providerId="LiveId" clId="{52D96EB3-44D7-4843-8DC4-DF7A02D902B9}" dt="2018-12-08T13:27:50.291" v="2601"/>
          <ac:inkMkLst>
            <pc:docMk/>
            <pc:sldMk cId="3848204361" sldId="264"/>
            <ac:inkMk id="923" creationId="{DF991259-F562-5545-A1F2-882EB8BC0BA1}"/>
          </ac:inkMkLst>
        </pc:inkChg>
        <pc:inkChg chg="add reco">
          <ac:chgData name="Xie Tianxin" userId="cb554b5ae192637b" providerId="LiveId" clId="{52D96EB3-44D7-4843-8DC4-DF7A02D902B9}" dt="2018-12-08T13:27:50.291" v="2601"/>
          <ac:inkMkLst>
            <pc:docMk/>
            <pc:sldMk cId="3848204361" sldId="264"/>
            <ac:inkMk id="924" creationId="{90FDE1AC-5ABA-2C4B-A35A-6DC379B24305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26" creationId="{303267BC-12AB-E447-853A-5632875A04CD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27" creationId="{FC9FC73E-49B0-FD4F-B8D1-EEB9B142201B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28" creationId="{7B630EA1-2550-CC42-BEF0-7F8782DF8B2A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29" creationId="{64714807-8A60-8147-B991-D6AD38DB8993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30" creationId="{74F0D523-1BBC-A04C-BEE1-188D8BE12538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31" creationId="{3C933119-A8CF-AB4D-B111-9B9DD7EB52AF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32" creationId="{A7C134B1-C109-4644-AC31-9B0C50072D3A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33" creationId="{A52662F3-C3C8-294C-8A1A-5A3236C9D489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34" creationId="{83594ED9-A7EC-8F41-AFF2-7E3CC43B1044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35" creationId="{8497E6D3-FC50-3D41-8E90-50637433B8C3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36" creationId="{8D0FBBE6-C41A-4A4B-B952-A45D3A8E0EF8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37" creationId="{FFE84A5D-CD21-9F41-9A10-B40E1F727DBC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38" creationId="{6B296A4D-940F-2347-A49A-B04EE5519CC1}"/>
          </ac:inkMkLst>
        </pc:inkChg>
        <pc:inkChg chg="add del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39" creationId="{A4F9837B-EB88-3942-8B4D-375230FF7E4C}"/>
          </ac:inkMkLst>
        </pc:inkChg>
        <pc:inkChg chg="add reco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40" creationId="{724FB280-8CA3-184B-9A36-C72EBCA76206}"/>
          </ac:inkMkLst>
        </pc:inkChg>
        <pc:inkChg chg="add reco">
          <ac:chgData name="Xie Tianxin" userId="cb554b5ae192637b" providerId="LiveId" clId="{52D96EB3-44D7-4843-8DC4-DF7A02D902B9}" dt="2018-12-08T13:27:55.186" v="2616"/>
          <ac:inkMkLst>
            <pc:docMk/>
            <pc:sldMk cId="3848204361" sldId="264"/>
            <ac:inkMk id="941" creationId="{B52219D4-4B0E-8642-AD0A-D256396106AF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44" creationId="{C346B54C-D2EB-6C4D-85AA-FFBADDEB9BE1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45" creationId="{01A0753E-1284-9B4E-BF2B-351534933F96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46" creationId="{54FCDE84-DD60-0648-8F3A-D66D87BAD4DF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47" creationId="{59B76DC2-F9CC-604B-9691-DD686230C8EE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48" creationId="{CF47998C-C683-FF49-B772-0DDB6A6FD855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49" creationId="{C8F8575D-5E81-914E-A4D1-9E1B170A38AD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50" creationId="{D94534ED-B800-E34B-9284-B027EFB4E03E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51" creationId="{D533FE55-4533-2D4E-9F22-FFE027FF7868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52" creationId="{F7494412-6FED-F646-82BA-E613DDB250A0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53" creationId="{3B9ED055-8899-6947-B74A-185B9241148A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54" creationId="{2E0597CB-13C1-9A41-BC7E-01D56139C016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55" creationId="{12959BAD-D764-AF40-ABD6-677120DD8BB4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56" creationId="{6838DE20-C5FC-6843-95A3-62F20A448986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57" creationId="{4687FC7E-2C62-C54A-8366-0481152D4C39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58" creationId="{B11390AC-6A20-D743-AAD6-7CDC6FC1ED4E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59" creationId="{9F33B3BE-1D8C-AB41-8514-B4BFD58FB939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60" creationId="{8BFF7C2F-57C2-8944-8F7D-7DBC35730301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61" creationId="{1FCD7EB6-E2D1-3C42-A6C7-403DBCAB4FFB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62" creationId="{C2CAECC8-5D66-3948-BD20-E8D1A297CF9E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63" creationId="{B57276A6-370E-2C45-82A3-BD11DA03449D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64" creationId="{5654B9AD-5DCF-3841-B55C-1C2812B2A868}"/>
          </ac:inkMkLst>
        </pc:inkChg>
        <pc:inkChg chg="add del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65" creationId="{CFD5CDAC-5816-074E-8459-15CF07CD6EDD}"/>
          </ac:inkMkLst>
        </pc:inkChg>
        <pc:inkChg chg="add reco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66" creationId="{325C5690-0791-C44F-9E8C-E9D4DC19FFFB}"/>
          </ac:inkMkLst>
        </pc:inkChg>
        <pc:inkChg chg="add reco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67" creationId="{8C8ED4D7-EBDF-3544-A7DB-15F00D3E6D28}"/>
          </ac:inkMkLst>
        </pc:inkChg>
        <pc:inkChg chg="add reco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68" creationId="{DC78EE86-B2DE-624F-BCC2-2B8ADA31BC75}"/>
          </ac:inkMkLst>
        </pc:inkChg>
        <pc:inkChg chg="add reco">
          <ac:chgData name="Xie Tianxin" userId="cb554b5ae192637b" providerId="LiveId" clId="{52D96EB3-44D7-4843-8DC4-DF7A02D902B9}" dt="2018-12-08T13:28:02.670" v="2639"/>
          <ac:inkMkLst>
            <pc:docMk/>
            <pc:sldMk cId="3848204361" sldId="264"/>
            <ac:inkMk id="969" creationId="{5DF45107-2236-8648-91E4-3874F6FFB882}"/>
          </ac:inkMkLst>
        </pc:inkChg>
        <pc:inkChg chg="add">
          <ac:chgData name="Xie Tianxin" userId="cb554b5ae192637b" providerId="LiveId" clId="{52D96EB3-44D7-4843-8DC4-DF7A02D902B9}" dt="2018-12-08T13:28:04.746" v="2641"/>
          <ac:inkMkLst>
            <pc:docMk/>
            <pc:sldMk cId="3848204361" sldId="264"/>
            <ac:inkMk id="974" creationId="{F434DBAF-4E43-1440-AD95-25428C7A0445}"/>
          </ac:inkMkLst>
        </pc:inkChg>
        <pc:inkChg chg="add">
          <ac:chgData name="Xie Tianxin" userId="cb554b5ae192637b" providerId="LiveId" clId="{52D96EB3-44D7-4843-8DC4-DF7A02D902B9}" dt="2018-12-08T13:28:05.084" v="2642"/>
          <ac:inkMkLst>
            <pc:docMk/>
            <pc:sldMk cId="3848204361" sldId="264"/>
            <ac:inkMk id="975" creationId="{2BFA0C44-E9D0-FC4E-A294-E84D63FE9E77}"/>
          </ac:inkMkLst>
        </pc:inkChg>
        <pc:inkChg chg="add">
          <ac:chgData name="Xie Tianxin" userId="cb554b5ae192637b" providerId="LiveId" clId="{52D96EB3-44D7-4843-8DC4-DF7A02D902B9}" dt="2018-12-08T13:28:05.291" v="2643"/>
          <ac:inkMkLst>
            <pc:docMk/>
            <pc:sldMk cId="3848204361" sldId="264"/>
            <ac:inkMk id="976" creationId="{D5823B56-A811-9246-9802-EBF91D2A43A0}"/>
          </ac:inkMkLst>
        </pc:inkChg>
        <pc:inkChg chg="add">
          <ac:chgData name="Xie Tianxin" userId="cb554b5ae192637b" providerId="LiveId" clId="{52D96EB3-44D7-4843-8DC4-DF7A02D902B9}" dt="2018-12-08T13:28:05.474" v="2644"/>
          <ac:inkMkLst>
            <pc:docMk/>
            <pc:sldMk cId="3848204361" sldId="264"/>
            <ac:inkMk id="977" creationId="{2C0123AC-BCFF-D642-896E-7A6DD4AB35C7}"/>
          </ac:inkMkLst>
        </pc:inkChg>
        <pc:inkChg chg="add">
          <ac:chgData name="Xie Tianxin" userId="cb554b5ae192637b" providerId="LiveId" clId="{52D96EB3-44D7-4843-8DC4-DF7A02D902B9}" dt="2018-12-08T13:28:05.777" v="2645"/>
          <ac:inkMkLst>
            <pc:docMk/>
            <pc:sldMk cId="3848204361" sldId="264"/>
            <ac:inkMk id="978" creationId="{57825116-E281-1F40-9620-C0B7A0DF4571}"/>
          </ac:inkMkLst>
        </pc:inkChg>
        <pc:inkChg chg="add">
          <ac:chgData name="Xie Tianxin" userId="cb554b5ae192637b" providerId="LiveId" clId="{52D96EB3-44D7-4843-8DC4-DF7A02D902B9}" dt="2018-12-08T13:28:06.213" v="2646"/>
          <ac:inkMkLst>
            <pc:docMk/>
            <pc:sldMk cId="3848204361" sldId="264"/>
            <ac:inkMk id="979" creationId="{B1075A1A-9D3D-B14C-B8FD-F8862141F4AC}"/>
          </ac:inkMkLst>
        </pc:inkChg>
        <pc:inkChg chg="add">
          <ac:chgData name="Xie Tianxin" userId="cb554b5ae192637b" providerId="LiveId" clId="{52D96EB3-44D7-4843-8DC4-DF7A02D902B9}" dt="2018-12-08T13:28:06.386" v="2647"/>
          <ac:inkMkLst>
            <pc:docMk/>
            <pc:sldMk cId="3848204361" sldId="264"/>
            <ac:inkMk id="980" creationId="{9C49F504-6F8A-7E4E-A23A-C4C467B9AD9B}"/>
          </ac:inkMkLst>
        </pc:inkChg>
        <pc:inkChg chg="add">
          <ac:chgData name="Xie Tianxin" userId="cb554b5ae192637b" providerId="LiveId" clId="{52D96EB3-44D7-4843-8DC4-DF7A02D902B9}" dt="2018-12-08T13:28:07.009" v="2648"/>
          <ac:inkMkLst>
            <pc:docMk/>
            <pc:sldMk cId="3848204361" sldId="264"/>
            <ac:inkMk id="981" creationId="{C3D09E96-4405-E84C-9402-6E7E097BE9F1}"/>
          </ac:inkMkLst>
        </pc:inkChg>
        <pc:inkChg chg="add">
          <ac:chgData name="Xie Tianxin" userId="cb554b5ae192637b" providerId="LiveId" clId="{52D96EB3-44D7-4843-8DC4-DF7A02D902B9}" dt="2018-12-08T13:28:07.406" v="2649"/>
          <ac:inkMkLst>
            <pc:docMk/>
            <pc:sldMk cId="3848204361" sldId="264"/>
            <ac:inkMk id="982" creationId="{F6CEA683-EC2E-9640-99EB-2C0478E4E78C}"/>
          </ac:inkMkLst>
        </pc:inkChg>
        <pc:inkChg chg="add">
          <ac:chgData name="Xie Tianxin" userId="cb554b5ae192637b" providerId="LiveId" clId="{52D96EB3-44D7-4843-8DC4-DF7A02D902B9}" dt="2018-12-08T13:28:07.621" v="2650"/>
          <ac:inkMkLst>
            <pc:docMk/>
            <pc:sldMk cId="3848204361" sldId="264"/>
            <ac:inkMk id="983" creationId="{41D2CAC6-B566-A344-8B2A-3FAB3962A47E}"/>
          </ac:inkMkLst>
        </pc:inkChg>
        <pc:inkChg chg="add">
          <ac:chgData name="Xie Tianxin" userId="cb554b5ae192637b" providerId="LiveId" clId="{52D96EB3-44D7-4843-8DC4-DF7A02D902B9}" dt="2018-12-08T13:28:07.805" v="2651"/>
          <ac:inkMkLst>
            <pc:docMk/>
            <pc:sldMk cId="3848204361" sldId="264"/>
            <ac:inkMk id="984" creationId="{D048BF0D-A6A7-FF46-9D1E-AB27509C02A2}"/>
          </ac:inkMkLst>
        </pc:inkChg>
        <pc:inkChg chg="add">
          <ac:chgData name="Xie Tianxin" userId="cb554b5ae192637b" providerId="LiveId" clId="{52D96EB3-44D7-4843-8DC4-DF7A02D902B9}" dt="2018-12-08T13:28:07.975" v="2652"/>
          <ac:inkMkLst>
            <pc:docMk/>
            <pc:sldMk cId="3848204361" sldId="264"/>
            <ac:inkMk id="985" creationId="{864465F8-6C8B-CE45-A382-45069F34178D}"/>
          </ac:inkMkLst>
        </pc:inkChg>
        <pc:inkChg chg="add">
          <ac:chgData name="Xie Tianxin" userId="cb554b5ae192637b" providerId="LiveId" clId="{52D96EB3-44D7-4843-8DC4-DF7A02D902B9}" dt="2018-12-08T13:28:08.432" v="2653"/>
          <ac:inkMkLst>
            <pc:docMk/>
            <pc:sldMk cId="3848204361" sldId="264"/>
            <ac:inkMk id="986" creationId="{C3EEC106-FB22-274F-8CFC-C552F8F36573}"/>
          </ac:inkMkLst>
        </pc:inkChg>
        <pc:inkChg chg="add">
          <ac:chgData name="Xie Tianxin" userId="cb554b5ae192637b" providerId="LiveId" clId="{52D96EB3-44D7-4843-8DC4-DF7A02D902B9}" dt="2018-12-08T13:28:08.578" v="2654"/>
          <ac:inkMkLst>
            <pc:docMk/>
            <pc:sldMk cId="3848204361" sldId="264"/>
            <ac:inkMk id="987" creationId="{088BC559-0776-8440-96BF-429180066962}"/>
          </ac:inkMkLst>
        </pc:inkChg>
        <pc:inkChg chg="add">
          <ac:chgData name="Xie Tianxin" userId="cb554b5ae192637b" providerId="LiveId" clId="{52D96EB3-44D7-4843-8DC4-DF7A02D902B9}" dt="2018-12-08T13:28:09.196" v="2655"/>
          <ac:inkMkLst>
            <pc:docMk/>
            <pc:sldMk cId="3848204361" sldId="264"/>
            <ac:inkMk id="988" creationId="{CA08A2C6-4337-6348-BDAF-776C1EA43D6D}"/>
          </ac:inkMkLst>
        </pc:inkChg>
        <pc:inkChg chg="add">
          <ac:chgData name="Xie Tianxin" userId="cb554b5ae192637b" providerId="LiveId" clId="{52D96EB3-44D7-4843-8DC4-DF7A02D902B9}" dt="2018-12-08T13:28:09.396" v="2656"/>
          <ac:inkMkLst>
            <pc:docMk/>
            <pc:sldMk cId="3848204361" sldId="264"/>
            <ac:inkMk id="989" creationId="{A8B86BD3-F46A-E246-8F6D-5916CA296934}"/>
          </ac:inkMkLst>
        </pc:inkChg>
        <pc:inkChg chg="add">
          <ac:chgData name="Xie Tianxin" userId="cb554b5ae192637b" providerId="LiveId" clId="{52D96EB3-44D7-4843-8DC4-DF7A02D902B9}" dt="2018-12-08T13:28:09.571" v="2657"/>
          <ac:inkMkLst>
            <pc:docMk/>
            <pc:sldMk cId="3848204361" sldId="264"/>
            <ac:inkMk id="990" creationId="{E322C2BF-516A-A148-8C6B-578B50426823}"/>
          </ac:inkMkLst>
        </pc:inkChg>
        <pc:inkChg chg="add">
          <ac:chgData name="Xie Tianxin" userId="cb554b5ae192637b" providerId="LiveId" clId="{52D96EB3-44D7-4843-8DC4-DF7A02D902B9}" dt="2018-12-08T13:28:09.727" v="2658"/>
          <ac:inkMkLst>
            <pc:docMk/>
            <pc:sldMk cId="3848204361" sldId="264"/>
            <ac:inkMk id="991" creationId="{D3304884-6395-384A-A344-2D6581E11BFB}"/>
          </ac:inkMkLst>
        </pc:inkChg>
        <pc:inkChg chg="add del">
          <ac:chgData name="Xie Tianxin" userId="cb554b5ae192637b" providerId="LiveId" clId="{52D96EB3-44D7-4843-8DC4-DF7A02D902B9}" dt="2018-12-08T13:28:14.478" v="2664"/>
          <ac:inkMkLst>
            <pc:docMk/>
            <pc:sldMk cId="3848204361" sldId="264"/>
            <ac:inkMk id="998" creationId="{3D5B080F-EA56-4F4C-81A4-B1939D83482C}"/>
          </ac:inkMkLst>
        </pc:inkChg>
        <pc:inkChg chg="add del">
          <ac:chgData name="Xie Tianxin" userId="cb554b5ae192637b" providerId="LiveId" clId="{52D96EB3-44D7-4843-8DC4-DF7A02D902B9}" dt="2018-12-08T13:28:14.478" v="2664"/>
          <ac:inkMkLst>
            <pc:docMk/>
            <pc:sldMk cId="3848204361" sldId="264"/>
            <ac:inkMk id="999" creationId="{A845C475-5F02-AB4E-B2FC-0E7171B2A36A}"/>
          </ac:inkMkLst>
        </pc:inkChg>
        <pc:inkChg chg="add del">
          <ac:chgData name="Xie Tianxin" userId="cb554b5ae192637b" providerId="LiveId" clId="{52D96EB3-44D7-4843-8DC4-DF7A02D902B9}" dt="2018-12-08T13:28:14.478" v="2664"/>
          <ac:inkMkLst>
            <pc:docMk/>
            <pc:sldMk cId="3848204361" sldId="264"/>
            <ac:inkMk id="1000" creationId="{EB806C74-E627-BE44-A5FC-E2115741EA88}"/>
          </ac:inkMkLst>
        </pc:inkChg>
        <pc:inkChg chg="add del">
          <ac:chgData name="Xie Tianxin" userId="cb554b5ae192637b" providerId="LiveId" clId="{52D96EB3-44D7-4843-8DC4-DF7A02D902B9}" dt="2018-12-08T13:28:14.478" v="2664"/>
          <ac:inkMkLst>
            <pc:docMk/>
            <pc:sldMk cId="3848204361" sldId="264"/>
            <ac:inkMk id="1001" creationId="{7AC1FC6C-35CC-6A4E-919A-C67C87557D73}"/>
          </ac:inkMkLst>
        </pc:inkChg>
        <pc:inkChg chg="add del">
          <ac:chgData name="Xie Tianxin" userId="cb554b5ae192637b" providerId="LiveId" clId="{52D96EB3-44D7-4843-8DC4-DF7A02D902B9}" dt="2018-12-08T13:28:14.478" v="2664"/>
          <ac:inkMkLst>
            <pc:docMk/>
            <pc:sldMk cId="3848204361" sldId="264"/>
            <ac:inkMk id="1002" creationId="{00B2CE21-5D30-3A44-9D0A-F91890822E2D}"/>
          </ac:inkMkLst>
        </pc:inkChg>
        <pc:inkChg chg="add reco">
          <ac:chgData name="Xie Tianxin" userId="cb554b5ae192637b" providerId="LiveId" clId="{52D96EB3-44D7-4843-8DC4-DF7A02D902B9}" dt="2018-12-08T13:28:14.478" v="2664"/>
          <ac:inkMkLst>
            <pc:docMk/>
            <pc:sldMk cId="3848204361" sldId="264"/>
            <ac:inkMk id="1003" creationId="{39496FB8-EEA9-F24B-815E-A3D936DAAB6A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05" creationId="{E4C3271A-13EF-8F4A-9C46-C2F1C35508E1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06" creationId="{3D2419E8-2192-DE47-AA57-61A47346B2E6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07" creationId="{89B448E3-0B31-1E4B-98ED-E8B3B0548808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08" creationId="{CA4D17B1-0D32-FF40-9D14-E3B2F612B811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09" creationId="{CA5999A4-AFAD-A843-9478-374D63334379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10" creationId="{60AA4DF4-C4EE-A24A-8C1C-BC55695D8974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11" creationId="{9DB190CE-D784-1448-9578-04E8103DEE04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12" creationId="{049E89E1-3E20-6F40-9CB9-032A7A5F4B86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13" creationId="{84C04C67-D7B8-2F40-8B13-3B728F66044D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14" creationId="{B3C27528-4154-1746-ADEC-59E7290C0CAA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15" creationId="{A86C349C-89D9-6D4A-ACCF-6F5FC0466534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16" creationId="{BE5E271D-193B-1247-8E45-F3B86C5ED6AC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17" creationId="{CE12406F-5101-934C-881D-DC69A9E4A541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18" creationId="{E45AC5C5-EADB-334D-8371-3BE650E7405E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19" creationId="{08BFB5A0-C280-4246-B542-413F950F42C3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20" creationId="{723F5451-662E-E441-AFD5-CCB4A658AE0F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21" creationId="{57E6B1CC-DF9E-9B43-BDDF-219328AF8B56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22" creationId="{E15B2A92-DA7B-D448-85CD-002509627593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23" creationId="{18A6E72E-2C21-C647-B9F4-2BD184634980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24" creationId="{1D3137DA-B325-014A-AAAF-9F3C5C7D97DE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25" creationId="{2A29F91E-05F0-4E40-8831-C2C6E304E10B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26" creationId="{89B26C51-4937-8E4B-853F-C8F1F9BE9BEC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27" creationId="{E671F3D7-A9F1-DD46-B889-8B3DF84D4F8F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28" creationId="{8565DD49-9AD9-874C-9474-A34FBE2211AD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29" creationId="{A2631D4D-EBF1-9747-90DA-561BEFF4A762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30" creationId="{3D699D59-1634-7942-8F6D-2DA7F5E459AE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31" creationId="{287EB77C-05BF-F14B-B912-BDF3C14DA7FD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32" creationId="{2EBF972E-99D1-B14E-B945-54828A2B89C8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33" creationId="{7F304107-8112-864C-B82C-AED076535E7E}"/>
          </ac:inkMkLst>
        </pc:inkChg>
        <pc:inkChg chg="add del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34" creationId="{834C82B8-E775-5143-B7D8-FC4282E393D9}"/>
          </ac:inkMkLst>
        </pc:inkChg>
        <pc:inkChg chg="add reco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35" creationId="{E0036F34-59C9-4040-90EC-A8B8D1CCF3FD}"/>
          </ac:inkMkLst>
        </pc:inkChg>
        <pc:inkChg chg="add reco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36" creationId="{C8BBA9AB-9328-444E-B0CE-ED76FE0CBA44}"/>
          </ac:inkMkLst>
        </pc:inkChg>
        <pc:inkChg chg="add reco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37" creationId="{C12FA1C0-0A22-7E4F-89B0-2E55359C0487}"/>
          </ac:inkMkLst>
        </pc:inkChg>
        <pc:inkChg chg="add reco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38" creationId="{604A9F2F-F363-AE41-B0D4-0EF5E2214172}"/>
          </ac:inkMkLst>
        </pc:inkChg>
        <pc:inkChg chg="add reco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39" creationId="{89A97FC7-59AD-164F-B3A6-0EDF5DAE61E8}"/>
          </ac:inkMkLst>
        </pc:inkChg>
        <pc:inkChg chg="add reco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40" creationId="{3A077B0F-DEC3-9845-939E-66AFA44390AD}"/>
          </ac:inkMkLst>
        </pc:inkChg>
        <pc:inkChg chg="add reco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41" creationId="{93D33835-C548-6241-9709-6370127B7670}"/>
          </ac:inkMkLst>
        </pc:inkChg>
        <pc:inkChg chg="add reco">
          <ac:chgData name="Xie Tianxin" userId="cb554b5ae192637b" providerId="LiveId" clId="{52D96EB3-44D7-4843-8DC4-DF7A02D902B9}" dt="2018-12-08T13:28:26.486" v="2695"/>
          <ac:inkMkLst>
            <pc:docMk/>
            <pc:sldMk cId="3848204361" sldId="264"/>
            <ac:inkMk id="1042" creationId="{74183BAE-DEB7-BF4F-91DF-1D45AE13A0AA}"/>
          </ac:inkMkLst>
        </pc:inkChg>
        <pc:inkChg chg="add del">
          <ac:chgData name="Xie Tianxin" userId="cb554b5ae192637b" providerId="LiveId" clId="{52D96EB3-44D7-4843-8DC4-DF7A02D902B9}" dt="2018-12-08T13:28:28.237" v="2698"/>
          <ac:inkMkLst>
            <pc:docMk/>
            <pc:sldMk cId="3848204361" sldId="264"/>
            <ac:inkMk id="1051" creationId="{75903221-AF6C-414C-857D-64E55034A50F}"/>
          </ac:inkMkLst>
        </pc:inkChg>
        <pc:inkChg chg="add del">
          <ac:chgData name="Xie Tianxin" userId="cb554b5ae192637b" providerId="LiveId" clId="{52D96EB3-44D7-4843-8DC4-DF7A02D902B9}" dt="2018-12-08T13:28:28.237" v="2698"/>
          <ac:inkMkLst>
            <pc:docMk/>
            <pc:sldMk cId="3848204361" sldId="264"/>
            <ac:inkMk id="1052" creationId="{E3FF7F0D-B20F-E642-9502-3DB387318935}"/>
          </ac:inkMkLst>
        </pc:inkChg>
        <pc:inkChg chg="add reco">
          <ac:chgData name="Xie Tianxin" userId="cb554b5ae192637b" providerId="LiveId" clId="{52D96EB3-44D7-4843-8DC4-DF7A02D902B9}" dt="2018-12-08T13:28:28.237" v="2698"/>
          <ac:inkMkLst>
            <pc:docMk/>
            <pc:sldMk cId="3848204361" sldId="264"/>
            <ac:inkMk id="1053" creationId="{5D011D9D-59B9-C84B-908F-A7887C13E204}"/>
          </ac:inkMkLst>
        </pc:inkChg>
        <pc:inkChg chg="add del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55" creationId="{5A9E354C-0EC4-F341-85CF-40E9F0FB6719}"/>
          </ac:inkMkLst>
        </pc:inkChg>
        <pc:inkChg chg="add del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56" creationId="{C1B4EFFD-2EBD-0843-BEAB-A0F3834FBF1E}"/>
          </ac:inkMkLst>
        </pc:inkChg>
        <pc:inkChg chg="add del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57" creationId="{B0070CBA-F197-4049-A5EE-6E71C5292563}"/>
          </ac:inkMkLst>
        </pc:inkChg>
        <pc:inkChg chg="add del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58" creationId="{C273E50A-F353-5946-BF99-524B659D3A44}"/>
          </ac:inkMkLst>
        </pc:inkChg>
        <pc:inkChg chg="add del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59" creationId="{6554191F-0FF8-C345-BE9B-4C57C577552D}"/>
          </ac:inkMkLst>
        </pc:inkChg>
        <pc:inkChg chg="add del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60" creationId="{93A291EF-B55D-2243-B900-F8B023C848CC}"/>
          </ac:inkMkLst>
        </pc:inkChg>
        <pc:inkChg chg="add del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61" creationId="{541B3A55-97CD-2942-8111-B7F1AC4866A4}"/>
          </ac:inkMkLst>
        </pc:inkChg>
        <pc:inkChg chg="add del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62" creationId="{3FE29950-E72D-0842-A8CA-75E1E013B325}"/>
          </ac:inkMkLst>
        </pc:inkChg>
        <pc:inkChg chg="add del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63" creationId="{E1626431-9D9F-E84E-BE77-59DC08203B0C}"/>
          </ac:inkMkLst>
        </pc:inkChg>
        <pc:inkChg chg="add del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64" creationId="{B17B6E80-8480-6A4D-9E7F-68A607D79ACC}"/>
          </ac:inkMkLst>
        </pc:inkChg>
        <pc:inkChg chg="add del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65" creationId="{09664C6A-92B8-214B-AA40-395948512DFA}"/>
          </ac:inkMkLst>
        </pc:inkChg>
        <pc:inkChg chg="add del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66" creationId="{C64396CB-44AB-EC46-8026-340EBC8DC56B}"/>
          </ac:inkMkLst>
        </pc:inkChg>
        <pc:inkChg chg="add del reco">
          <ac:chgData name="Xie Tianxin" userId="cb554b5ae192637b" providerId="LiveId" clId="{52D96EB3-44D7-4843-8DC4-DF7A02D902B9}" dt="2018-12-08T13:28:47.455" v="2739"/>
          <ac:inkMkLst>
            <pc:docMk/>
            <pc:sldMk cId="3848204361" sldId="264"/>
            <ac:inkMk id="1067" creationId="{D04AF790-8A43-EF40-AB1C-16C70F530D0E}"/>
          </ac:inkMkLst>
        </pc:inkChg>
        <pc:inkChg chg="add reco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68" creationId="{F991F29C-BD55-1C49-B416-E48547CF34C5}"/>
          </ac:inkMkLst>
        </pc:inkChg>
        <pc:inkChg chg="add reco">
          <ac:chgData name="Xie Tianxin" userId="cb554b5ae192637b" providerId="LiveId" clId="{52D96EB3-44D7-4843-8DC4-DF7A02D902B9}" dt="2018-12-08T13:28:33.698" v="2711"/>
          <ac:inkMkLst>
            <pc:docMk/>
            <pc:sldMk cId="3848204361" sldId="264"/>
            <ac:inkMk id="1069" creationId="{FD671F8B-2C48-2D4F-AFF5-DD7756B23630}"/>
          </ac:inkMkLst>
        </pc:inkChg>
        <pc:inkChg chg="add del">
          <ac:chgData name="Xie Tianxin" userId="cb554b5ae192637b" providerId="LiveId" clId="{52D96EB3-44D7-4843-8DC4-DF7A02D902B9}" dt="2018-12-08T13:28:36.964" v="2720"/>
          <ac:inkMkLst>
            <pc:docMk/>
            <pc:sldMk cId="3848204361" sldId="264"/>
            <ac:inkMk id="1073" creationId="{09740AA8-523E-9A4E-B301-F5E77B8FB5D8}"/>
          </ac:inkMkLst>
        </pc:inkChg>
        <pc:inkChg chg="add del">
          <ac:chgData name="Xie Tianxin" userId="cb554b5ae192637b" providerId="LiveId" clId="{52D96EB3-44D7-4843-8DC4-DF7A02D902B9}" dt="2018-12-08T13:28:36.964" v="2720"/>
          <ac:inkMkLst>
            <pc:docMk/>
            <pc:sldMk cId="3848204361" sldId="264"/>
            <ac:inkMk id="1074" creationId="{B553D852-2FB3-6E46-8E65-196481BBE0EF}"/>
          </ac:inkMkLst>
        </pc:inkChg>
        <pc:inkChg chg="add del">
          <ac:chgData name="Xie Tianxin" userId="cb554b5ae192637b" providerId="LiveId" clId="{52D96EB3-44D7-4843-8DC4-DF7A02D902B9}" dt="2018-12-08T13:28:36.964" v="2720"/>
          <ac:inkMkLst>
            <pc:docMk/>
            <pc:sldMk cId="3848204361" sldId="264"/>
            <ac:inkMk id="1075" creationId="{A325842D-708E-DE4C-B33B-9164869403A5}"/>
          </ac:inkMkLst>
        </pc:inkChg>
        <pc:inkChg chg="add del">
          <ac:chgData name="Xie Tianxin" userId="cb554b5ae192637b" providerId="LiveId" clId="{52D96EB3-44D7-4843-8DC4-DF7A02D902B9}" dt="2018-12-08T13:28:36.964" v="2720"/>
          <ac:inkMkLst>
            <pc:docMk/>
            <pc:sldMk cId="3848204361" sldId="264"/>
            <ac:inkMk id="1076" creationId="{333FF198-637F-1247-9CB7-8562C5FC6DA7}"/>
          </ac:inkMkLst>
        </pc:inkChg>
        <pc:inkChg chg="add del">
          <ac:chgData name="Xie Tianxin" userId="cb554b5ae192637b" providerId="LiveId" clId="{52D96EB3-44D7-4843-8DC4-DF7A02D902B9}" dt="2018-12-08T13:28:36.964" v="2720"/>
          <ac:inkMkLst>
            <pc:docMk/>
            <pc:sldMk cId="3848204361" sldId="264"/>
            <ac:inkMk id="1077" creationId="{4C7F0E9A-4C68-FF48-B597-F37A3F35B87B}"/>
          </ac:inkMkLst>
        </pc:inkChg>
        <pc:inkChg chg="add del">
          <ac:chgData name="Xie Tianxin" userId="cb554b5ae192637b" providerId="LiveId" clId="{52D96EB3-44D7-4843-8DC4-DF7A02D902B9}" dt="2018-12-08T13:28:36.964" v="2720"/>
          <ac:inkMkLst>
            <pc:docMk/>
            <pc:sldMk cId="3848204361" sldId="264"/>
            <ac:inkMk id="1078" creationId="{88EA367D-7E18-DB44-9D00-E732AEFDC4C5}"/>
          </ac:inkMkLst>
        </pc:inkChg>
        <pc:inkChg chg="add del">
          <ac:chgData name="Xie Tianxin" userId="cb554b5ae192637b" providerId="LiveId" clId="{52D96EB3-44D7-4843-8DC4-DF7A02D902B9}" dt="2018-12-08T13:28:36.964" v="2720"/>
          <ac:inkMkLst>
            <pc:docMk/>
            <pc:sldMk cId="3848204361" sldId="264"/>
            <ac:inkMk id="1079" creationId="{4A8BE52A-BA46-574D-9B06-D0DF1A70230B}"/>
          </ac:inkMkLst>
        </pc:inkChg>
        <pc:inkChg chg="add del">
          <ac:chgData name="Xie Tianxin" userId="cb554b5ae192637b" providerId="LiveId" clId="{52D96EB3-44D7-4843-8DC4-DF7A02D902B9}" dt="2018-12-08T13:28:36.964" v="2720"/>
          <ac:inkMkLst>
            <pc:docMk/>
            <pc:sldMk cId="3848204361" sldId="264"/>
            <ac:inkMk id="1080" creationId="{912EFCAC-0E1D-3E4F-A709-5584AE41240B}"/>
          </ac:inkMkLst>
        </pc:inkChg>
        <pc:inkChg chg="add del reco">
          <ac:chgData name="Xie Tianxin" userId="cb554b5ae192637b" providerId="LiveId" clId="{52D96EB3-44D7-4843-8DC4-DF7A02D902B9}" dt="2018-12-08T13:28:47.455" v="2739"/>
          <ac:inkMkLst>
            <pc:docMk/>
            <pc:sldMk cId="3848204361" sldId="264"/>
            <ac:inkMk id="1081" creationId="{1529D113-BA4D-0046-9BB8-34D98C06E41C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83" creationId="{3AE8FEA7-80B9-7647-B839-2820C02B79A7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84" creationId="{40D9C4B3-A7DB-7443-A762-D007B5B0DCFF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85" creationId="{3E49FF37-7E1E-924B-B927-1F943854CA1C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86" creationId="{D5159B7A-C327-DD44-AA64-1680793B917A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87" creationId="{A70044F5-8033-C945-AF41-EED4DEB57A5F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88" creationId="{A321B73F-41F2-A74B-9340-0B18E7C4470C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89" creationId="{B56D59D5-4609-9B48-84F6-86B1DCF373F0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90" creationId="{42790776-9477-9643-9102-2605F066F852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91" creationId="{1335C4A0-AF8A-F543-99CC-6CB318DD1B5E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92" creationId="{6299C55A-0568-4F43-9F3E-5EC6124710BE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93" creationId="{B8CAE456-CC58-574F-90D5-EB174C72A15A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94" creationId="{5EB89316-B2ED-1441-B2A5-6A442BC24450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95" creationId="{96D5B692-A3DC-0B49-BAB5-6F75FB521A93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96" creationId="{FCD64369-C417-F042-A8EF-F3C95654A423}"/>
          </ac:inkMkLst>
        </pc:inkChg>
        <pc:inkChg chg="add del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97" creationId="{5F275DC5-175B-374E-8035-5FA9B91BF504}"/>
          </ac:inkMkLst>
        </pc:inkChg>
        <pc:inkChg chg="add reco">
          <ac:chgData name="Xie Tianxin" userId="cb554b5ae192637b" providerId="LiveId" clId="{52D96EB3-44D7-4843-8DC4-DF7A02D902B9}" dt="2018-12-08T13:28:46.330" v="2737"/>
          <ac:inkMkLst>
            <pc:docMk/>
            <pc:sldMk cId="3848204361" sldId="264"/>
            <ac:inkMk id="1098" creationId="{1CEB3849-28F2-E447-AD2C-CD839409B391}"/>
          </ac:inkMkLst>
        </pc:inkChg>
        <pc:inkChg chg="add del reco">
          <ac:chgData name="Xie Tianxin" userId="cb554b5ae192637b" providerId="LiveId" clId="{52D96EB3-44D7-4843-8DC4-DF7A02D902B9}" dt="2018-12-08T13:28:47.455" v="2739"/>
          <ac:inkMkLst>
            <pc:docMk/>
            <pc:sldMk cId="3848204361" sldId="264"/>
            <ac:inkMk id="1099" creationId="{5B01F94E-64EC-5A42-874E-FF140260443A}"/>
          </ac:inkMkLst>
        </pc:inkChg>
        <pc:inkChg chg="add del reco">
          <ac:chgData name="Xie Tianxin" userId="cb554b5ae192637b" providerId="LiveId" clId="{52D96EB3-44D7-4843-8DC4-DF7A02D902B9}" dt="2018-12-08T13:28:47.455" v="2739"/>
          <ac:inkMkLst>
            <pc:docMk/>
            <pc:sldMk cId="3848204361" sldId="264"/>
            <ac:inkMk id="1100" creationId="{DE37CABA-3281-AB41-8956-14E0FA8A4545}"/>
          </ac:inkMkLst>
        </pc:inkChg>
        <pc:inkChg chg="add del">
          <ac:chgData name="Xie Tianxin" userId="cb554b5ae192637b" providerId="LiveId" clId="{52D96EB3-44D7-4843-8DC4-DF7A02D902B9}" dt="2018-12-08T13:28:47.455" v="2739"/>
          <ac:inkMkLst>
            <pc:docMk/>
            <pc:sldMk cId="3848204361" sldId="264"/>
            <ac:inkMk id="1104" creationId="{2C527DAA-74C1-8D44-BD19-350BECE12587}"/>
          </ac:inkMkLst>
        </pc:inkChg>
        <pc:inkChg chg="add del reco">
          <ac:chgData name="Xie Tianxin" userId="cb554b5ae192637b" providerId="LiveId" clId="{52D96EB3-44D7-4843-8DC4-DF7A02D902B9}" dt="2018-12-08T13:28:52.793" v="2749"/>
          <ac:inkMkLst>
            <pc:docMk/>
            <pc:sldMk cId="3848204361" sldId="264"/>
            <ac:inkMk id="1105" creationId="{FEAE33ED-D7E3-8F4B-A43B-ADC2AF03EC38}"/>
          </ac:inkMkLst>
        </pc:inkChg>
        <pc:inkChg chg="add del">
          <ac:chgData name="Xie Tianxin" userId="cb554b5ae192637b" providerId="LiveId" clId="{52D96EB3-44D7-4843-8DC4-DF7A02D902B9}" dt="2018-12-08T13:28:51.669" v="2747"/>
          <ac:inkMkLst>
            <pc:docMk/>
            <pc:sldMk cId="3848204361" sldId="264"/>
            <ac:inkMk id="1107" creationId="{25C6E325-4011-B944-AE65-EE8516FBB3BB}"/>
          </ac:inkMkLst>
        </pc:inkChg>
        <pc:inkChg chg="add del">
          <ac:chgData name="Xie Tianxin" userId="cb554b5ae192637b" providerId="LiveId" clId="{52D96EB3-44D7-4843-8DC4-DF7A02D902B9}" dt="2018-12-08T13:28:51.669" v="2747"/>
          <ac:inkMkLst>
            <pc:docMk/>
            <pc:sldMk cId="3848204361" sldId="264"/>
            <ac:inkMk id="1108" creationId="{CF8DF64D-8EC6-4641-ABDB-EA60F4BE18D9}"/>
          </ac:inkMkLst>
        </pc:inkChg>
        <pc:inkChg chg="add del">
          <ac:chgData name="Xie Tianxin" userId="cb554b5ae192637b" providerId="LiveId" clId="{52D96EB3-44D7-4843-8DC4-DF7A02D902B9}" dt="2018-12-08T13:28:51.669" v="2747"/>
          <ac:inkMkLst>
            <pc:docMk/>
            <pc:sldMk cId="3848204361" sldId="264"/>
            <ac:inkMk id="1109" creationId="{106D1A75-B9F1-E74B-8A9D-5B6DBC191AFF}"/>
          </ac:inkMkLst>
        </pc:inkChg>
        <pc:inkChg chg="add del">
          <ac:chgData name="Xie Tianxin" userId="cb554b5ae192637b" providerId="LiveId" clId="{52D96EB3-44D7-4843-8DC4-DF7A02D902B9}" dt="2018-12-08T13:28:51.669" v="2747"/>
          <ac:inkMkLst>
            <pc:docMk/>
            <pc:sldMk cId="3848204361" sldId="264"/>
            <ac:inkMk id="1110" creationId="{DA504B3E-13E6-134C-BC63-D8EEA1DD4955}"/>
          </ac:inkMkLst>
        </pc:inkChg>
        <pc:inkChg chg="add del">
          <ac:chgData name="Xie Tianxin" userId="cb554b5ae192637b" providerId="LiveId" clId="{52D96EB3-44D7-4843-8DC4-DF7A02D902B9}" dt="2018-12-08T13:28:51.669" v="2747"/>
          <ac:inkMkLst>
            <pc:docMk/>
            <pc:sldMk cId="3848204361" sldId="264"/>
            <ac:inkMk id="1111" creationId="{1C91F4B0-8AF9-4249-8C3B-6CBCCDB58F59}"/>
          </ac:inkMkLst>
        </pc:inkChg>
        <pc:inkChg chg="add del">
          <ac:chgData name="Xie Tianxin" userId="cb554b5ae192637b" providerId="LiveId" clId="{52D96EB3-44D7-4843-8DC4-DF7A02D902B9}" dt="2018-12-08T13:28:51.669" v="2747"/>
          <ac:inkMkLst>
            <pc:docMk/>
            <pc:sldMk cId="3848204361" sldId="264"/>
            <ac:inkMk id="1112" creationId="{06B9E58A-4811-7D47-A9C5-97C2B4B0FE10}"/>
          </ac:inkMkLst>
        </pc:inkChg>
        <pc:inkChg chg="add reco">
          <ac:chgData name="Xie Tianxin" userId="cb554b5ae192637b" providerId="LiveId" clId="{52D96EB3-44D7-4843-8DC4-DF7A02D902B9}" dt="2018-12-08T13:28:51.669" v="2747"/>
          <ac:inkMkLst>
            <pc:docMk/>
            <pc:sldMk cId="3848204361" sldId="264"/>
            <ac:inkMk id="1113" creationId="{D5C143FD-858A-7B4A-9C6B-E0C92797BF3E}"/>
          </ac:inkMkLst>
        </pc:inkChg>
        <pc:inkChg chg="add reco">
          <ac:chgData name="Xie Tianxin" userId="cb554b5ae192637b" providerId="LiveId" clId="{52D96EB3-44D7-4843-8DC4-DF7A02D902B9}" dt="2018-12-08T13:28:51.669" v="2747"/>
          <ac:inkMkLst>
            <pc:docMk/>
            <pc:sldMk cId="3848204361" sldId="264"/>
            <ac:inkMk id="1114" creationId="{B9E5A7DF-54DC-C147-950D-CA8F50E91EDB}"/>
          </ac:inkMkLst>
        </pc:inkChg>
        <pc:inkChg chg="add del">
          <ac:chgData name="Xie Tianxin" userId="cb554b5ae192637b" providerId="LiveId" clId="{52D96EB3-44D7-4843-8DC4-DF7A02D902B9}" dt="2018-12-08T13:28:52.793" v="2749"/>
          <ac:inkMkLst>
            <pc:docMk/>
            <pc:sldMk cId="3848204361" sldId="264"/>
            <ac:inkMk id="1117" creationId="{B44909E2-939C-634F-87E4-61DC9A4DC5F8}"/>
          </ac:inkMkLst>
        </pc:inkChg>
        <pc:inkChg chg="add reco">
          <ac:chgData name="Xie Tianxin" userId="cb554b5ae192637b" providerId="LiveId" clId="{52D96EB3-44D7-4843-8DC4-DF7A02D902B9}" dt="2018-12-08T13:28:52.793" v="2749"/>
          <ac:inkMkLst>
            <pc:docMk/>
            <pc:sldMk cId="3848204361" sldId="264"/>
            <ac:inkMk id="1118" creationId="{38D427A7-8F37-D748-BFDC-33940AE634C2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20" creationId="{15058BB9-CFC2-4747-97B5-4D97E5FCD166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21" creationId="{B846CB7B-17EB-C843-B5FD-4532AA599EFB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22" creationId="{0C5BDFB8-34B2-D44B-A166-34408B8C6E4F}"/>
          </ac:inkMkLst>
        </pc:inkChg>
        <pc:inkChg chg="add">
          <ac:chgData name="Xie Tianxin" userId="cb554b5ae192637b" providerId="LiveId" clId="{52D96EB3-44D7-4843-8DC4-DF7A02D902B9}" dt="2018-12-08T13:28:54.587" v="2754"/>
          <ac:inkMkLst>
            <pc:docMk/>
            <pc:sldMk cId="3848204361" sldId="264"/>
            <ac:inkMk id="1123" creationId="{B0C55FE5-BE35-BF43-9ABE-A7012D8A96F4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24" creationId="{3E70B500-0858-1E48-A9B7-F6C3EE2EEC28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25" creationId="{4BEAA685-7861-824D-B44F-01A729028602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26" creationId="{417A6202-6797-B240-86E2-7B0396876BD3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27" creationId="{5491046D-9204-FE45-8DF0-2B0BCF501472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28" creationId="{E8EFF3CD-A875-A045-AE56-17718A7AE305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29" creationId="{63C35240-B654-2341-9190-D4A1BBCF2BA0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30" creationId="{2EA9C67A-3AFA-114E-86E5-C3DDD6B69F92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31" creationId="{8263AC8D-3E54-754F-8AC3-3E79F113F67C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32" creationId="{BE619E31-7A68-CC4E-AD27-F812C7339762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33" creationId="{22C8B843-29B1-804F-9A22-7B72F0E2882B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34" creationId="{467EBC8C-139D-6140-87B1-EE028D9E72CA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35" creationId="{BE0D2E55-B8B4-D048-B96F-446E2DCB2AFE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36" creationId="{3EAC39DF-5AA8-ED4D-BEC4-4A6550222B92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37" creationId="{595CFC45-543F-AE4E-9228-4902D66E9CA3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38" creationId="{964F54F4-C246-2E4F-80CB-BE2DDC9460AC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39" creationId="{AD957BD7-3680-6B44-B5B0-11D6D24E0B3D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40" creationId="{EE841A1E-B50C-774F-A501-594F374EC887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41" creationId="{A7A048D8-12E8-9D4A-B9CB-0F6C83980E47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42" creationId="{B2BEBF52-43BB-2346-8C98-9988732855E9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43" creationId="{8E8DEDB3-EDD3-694E-92A2-4E55AB098C86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44" creationId="{1875FCAC-29A1-F34F-9ED6-DE3003254572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45" creationId="{25FE98CC-449F-204C-B4EF-5CCD0716E898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46" creationId="{F6A7AD49-CEB0-8D4D-83D2-FCC867B271A6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47" creationId="{B4667C32-5B66-5442-9F3A-423031202511}"/>
          </ac:inkMkLst>
        </pc:inkChg>
        <pc:inkChg chg="add del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48" creationId="{C23AC7E4-02A7-B742-B7BD-BAFD49AC4445}"/>
          </ac:inkMkLst>
        </pc:inkChg>
        <pc:inkChg chg="add reco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49" creationId="{64F67827-DE83-A540-9C76-0A130536C678}"/>
          </ac:inkMkLst>
        </pc:inkChg>
        <pc:inkChg chg="add reco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50" creationId="{19E5355A-303E-074F-921A-150CDFCCFEC8}"/>
          </ac:inkMkLst>
        </pc:inkChg>
        <pc:inkChg chg="add reco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51" creationId="{73F03108-65BB-FE46-8087-FB38605D5559}"/>
          </ac:inkMkLst>
        </pc:inkChg>
        <pc:inkChg chg="add reco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52" creationId="{711A6B0B-74A4-BD48-9B02-04372F87A7A6}"/>
          </ac:inkMkLst>
        </pc:inkChg>
        <pc:inkChg chg="add reco">
          <ac:chgData name="Xie Tianxin" userId="cb554b5ae192637b" providerId="LiveId" clId="{52D96EB3-44D7-4843-8DC4-DF7A02D902B9}" dt="2018-12-08T13:29:04.120" v="2780"/>
          <ac:inkMkLst>
            <pc:docMk/>
            <pc:sldMk cId="3848204361" sldId="264"/>
            <ac:inkMk id="1153" creationId="{65DFA01E-5DE1-884B-AA65-CF477CEE1F16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59" creationId="{A77A20B2-5F4F-074A-8D59-7D9D419F1F0C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60" creationId="{E94E2E3C-AF9C-0043-A598-0B85FD8E8CFC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61" creationId="{BA31838F-8160-0349-A795-51056317EE89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62" creationId="{A1F32A1A-B78D-764B-B768-5699177194A4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63" creationId="{D64E3E12-1119-7349-9D3C-8C56367C5554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64" creationId="{56AFC8C8-8BE9-7E49-9EDC-110E5914A181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65" creationId="{5C7E49F8-3CDE-3242-8978-A86D5A34A59A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66" creationId="{AE88CB60-7D40-B648-858B-B155F27FFCD8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67" creationId="{E9F0F734-DEEB-2343-83CB-0E63E49DB8DE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68" creationId="{CAED453D-0F82-C848-B8BD-03EE2C7E558A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69" creationId="{824D8208-E7ED-424B-9455-7FCA098ED691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70" creationId="{E0380DE6-B595-0E40-B908-43E459078846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71" creationId="{189B0B36-B35F-794B-B010-DE0A1F21F1B2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72" creationId="{F592CD8D-78D3-A94B-90AB-F3C4004C48C7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73" creationId="{5697F7D5-A8EF-B941-ACDA-F647F9C1FABB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74" creationId="{FBC3F843-8E88-AE4D-9FCB-8827C14AFAF7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75" creationId="{4FC511C0-DBEE-6C44-A3F4-C94C48138F0B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76" creationId="{8E7D5DE7-81C5-B84D-A731-CA944F6F2C41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77" creationId="{6D4828FA-C28C-5441-A2F3-6F25FFB01435}"/>
          </ac:inkMkLst>
        </pc:inkChg>
        <pc:inkChg chg="add del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78" creationId="{1264CA1B-6C5B-1E44-87A9-CFB0C00C1BB2}"/>
          </ac:inkMkLst>
        </pc:inkChg>
        <pc:inkChg chg="add reco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79" creationId="{16812CA7-B05E-A544-A333-77B627A34576}"/>
          </ac:inkMkLst>
        </pc:inkChg>
        <pc:inkChg chg="add reco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80" creationId="{3FA9C3EB-6627-8644-963C-C4138CF5D0BB}"/>
          </ac:inkMkLst>
        </pc:inkChg>
        <pc:inkChg chg="add reco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81" creationId="{8C41D89B-D301-4B41-98E2-8EA719EAEC93}"/>
          </ac:inkMkLst>
        </pc:inkChg>
        <pc:inkChg chg="add reco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82" creationId="{ADDC1273-F681-8742-8C85-E18173D33CCB}"/>
          </ac:inkMkLst>
        </pc:inkChg>
        <pc:inkChg chg="add reco">
          <ac:chgData name="Xie Tianxin" userId="cb554b5ae192637b" providerId="LiveId" clId="{52D96EB3-44D7-4843-8DC4-DF7A02D902B9}" dt="2018-12-08T13:29:15.467" v="2802"/>
          <ac:inkMkLst>
            <pc:docMk/>
            <pc:sldMk cId="3848204361" sldId="264"/>
            <ac:inkMk id="1183" creationId="{E244EC6E-2978-6049-9075-21303FC3E83B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189" creationId="{99D368F2-143C-F04A-8895-3CE61519C50B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190" creationId="{618A4F4F-FAAC-9D4C-B344-29C97C432032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191" creationId="{62F9F574-FAD0-624E-BCBC-262E3D271194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192" creationId="{D994697A-FD72-324E-8F1D-E3140F1D406D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193" creationId="{6E5F97E1-90BA-1842-BE4C-0BFC658C96EB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194" creationId="{174B97AA-7EFE-4E49-9438-E9C049097849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195" creationId="{4B0DEB2F-D8CB-354E-AE0B-84E614A58ABC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196" creationId="{358E8B15-CB3E-6245-B006-BEF8116314AE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197" creationId="{AA36F40C-3179-9440-A327-351974E4E82C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198" creationId="{DDC73098-F5C1-B94F-B2C0-E6303665D750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199" creationId="{5B1188A1-E139-9642-9115-EF6D354BCF18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00" creationId="{757F32FB-870E-A24E-B3C8-FFFAA3DBF329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01" creationId="{6CCC90A7-4A21-EE47-9E90-2B0E4E2B0A42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02" creationId="{5865167A-AAA8-0D40-8F84-8D47B1454BB7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03" creationId="{6121E660-5A18-0747-9E6A-E7A884B6610A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04" creationId="{E3904CDA-D15F-CE4F-B499-1605D92ECF1F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05" creationId="{ED864C2C-A4B8-1141-8EC4-14200745455C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06" creationId="{4B977181-2E18-304C-ABBF-1ED64A6D6DB9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07" creationId="{BE00C7E1-5BD3-8E44-A704-65916EFBA8D5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08" creationId="{47E9709A-9338-BE49-8D7B-31253E0E8E57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09" creationId="{93E9345F-8E05-7D4A-8F45-D49C98FA7DF3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10" creationId="{1E134CF4-2353-F741-856D-111C7274406B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11" creationId="{EAD081DB-2BCF-204B-89DB-0D4C4768BDC9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12" creationId="{A0F8A70D-9357-1640-B9C4-6CCD0D3469DE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13" creationId="{4C3703A3-1ABA-4B45-8582-E128F4A45E44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14" creationId="{193579DE-E8EC-A84E-8D65-E0D44F621893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15" creationId="{2DA71AF3-849B-D14C-8A46-C575292AD853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16" creationId="{8FC078D6-EF44-AD4A-A6C6-AAF44B4A5880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17" creationId="{B38E3EF2-8BD0-994E-8448-41EEC3E6F422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18" creationId="{6161D618-6025-E442-9A39-093F43A04090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19" creationId="{3709347C-62BD-0A42-ADA0-DA5633ACAD91}"/>
          </ac:inkMkLst>
        </pc:inkChg>
        <pc:inkChg chg="add del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20" creationId="{CFAFB4B5-805D-2D44-9919-98111CC4AB33}"/>
          </ac:inkMkLst>
        </pc:inkChg>
        <pc:inkChg chg="add">
          <ac:chgData name="Xie Tianxin" userId="cb554b5ae192637b" providerId="LiveId" clId="{52D96EB3-44D7-4843-8DC4-DF7A02D902B9}" dt="2018-12-08T13:29:27.826" v="2835"/>
          <ac:inkMkLst>
            <pc:docMk/>
            <pc:sldMk cId="3848204361" sldId="264"/>
            <ac:inkMk id="1221" creationId="{B524DB4A-E771-2E4B-91C7-153A3CD254C2}"/>
          </ac:inkMkLst>
        </pc:inkChg>
        <pc:inkChg chg="add reco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22" creationId="{283F041B-1B69-C041-8385-1E89AA1C044A}"/>
          </ac:inkMkLst>
        </pc:inkChg>
        <pc:inkChg chg="add reco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23" creationId="{5A6C4689-AFB5-8E4A-8476-C63ED19F3DC8}"/>
          </ac:inkMkLst>
        </pc:inkChg>
        <pc:inkChg chg="add reco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24" creationId="{A77698B2-A2AD-8F44-8C0C-DDB9DD89DB1A}"/>
          </ac:inkMkLst>
        </pc:inkChg>
        <pc:inkChg chg="add reco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25" creationId="{B86F2D28-1C0D-104B-833F-ED772396510C}"/>
          </ac:inkMkLst>
        </pc:inkChg>
        <pc:inkChg chg="add reco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26" creationId="{975DAEDF-E6AB-6148-9D11-BEEFD7A2E3E3}"/>
          </ac:inkMkLst>
        </pc:inkChg>
        <pc:inkChg chg="add reco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27" creationId="{0B7B559D-D2B8-414F-975C-71B535AFA14C}"/>
          </ac:inkMkLst>
        </pc:inkChg>
        <pc:inkChg chg="add reco">
          <ac:chgData name="Xie Tianxin" userId="cb554b5ae192637b" providerId="LiveId" clId="{52D96EB3-44D7-4843-8DC4-DF7A02D902B9}" dt="2018-12-08T13:29:28.450" v="2836"/>
          <ac:inkMkLst>
            <pc:docMk/>
            <pc:sldMk cId="3848204361" sldId="264"/>
            <ac:inkMk id="1228" creationId="{359B9201-50CE-B94D-869D-461D2216A86F}"/>
          </ac:inkMkLst>
        </pc:inkChg>
      </pc:sldChg>
      <pc:sldChg chg="addSp delSp modSp mod setBg">
        <pc:chgData name="Xie Tianxin" userId="cb554b5ae192637b" providerId="LiveId" clId="{52D96EB3-44D7-4843-8DC4-DF7A02D902B9}" dt="2018-12-08T13:27:19.294" v="2594"/>
        <pc:sldMkLst>
          <pc:docMk/>
          <pc:sldMk cId="3081810669" sldId="265"/>
        </pc:sldMkLst>
        <pc:spChg chg="mod">
          <ac:chgData name="Xie Tianxin" userId="cb554b5ae192637b" providerId="LiveId" clId="{52D96EB3-44D7-4843-8DC4-DF7A02D902B9}" dt="2018-12-08T13:01:35.964" v="1477" actId="2084"/>
          <ac:spMkLst>
            <pc:docMk/>
            <pc:sldMk cId="3081810669" sldId="265"/>
            <ac:spMk id="4" creationId="{44E7DF75-25B8-41EA-B3F5-EEB73B45E65E}"/>
          </ac:spMkLst>
        </pc:spChg>
        <pc:spChg chg="mod">
          <ac:chgData name="Xie Tianxin" userId="cb554b5ae192637b" providerId="LiveId" clId="{52D96EB3-44D7-4843-8DC4-DF7A02D902B9}" dt="2018-12-08T13:01:55.007" v="1479" actId="208"/>
          <ac:spMkLst>
            <pc:docMk/>
            <pc:sldMk cId="3081810669" sldId="265"/>
            <ac:spMk id="7" creationId="{EE17D1C2-5022-479E-9602-2EC40F686990}"/>
          </ac:spMkLst>
        </pc:spChg>
        <pc:spChg chg="del">
          <ac:chgData name="Xie Tianxin" userId="cb554b5ae192637b" providerId="LiveId" clId="{52D96EB3-44D7-4843-8DC4-DF7A02D902B9}" dt="2018-12-08T12:42:06.056" v="666" actId="478"/>
          <ac:spMkLst>
            <pc:docMk/>
            <pc:sldMk cId="3081810669" sldId="265"/>
            <ac:spMk id="9" creationId="{0F911D42-5CCB-405C-B34D-7CDCF8E3FCA4}"/>
          </ac:spMkLst>
        </pc:spChg>
        <pc:spChg chg="del">
          <ac:chgData name="Xie Tianxin" userId="cb554b5ae192637b" providerId="LiveId" clId="{52D96EB3-44D7-4843-8DC4-DF7A02D902B9}" dt="2018-12-08T12:42:14.149" v="669" actId="478"/>
          <ac:spMkLst>
            <pc:docMk/>
            <pc:sldMk cId="3081810669" sldId="265"/>
            <ac:spMk id="10" creationId="{A71358C1-FD71-44D7-BD72-5DB27067A67D}"/>
          </ac:spMkLst>
        </pc:spChg>
        <pc:spChg chg="mod">
          <ac:chgData name="Xie Tianxin" userId="cb554b5ae192637b" providerId="LiveId" clId="{52D96EB3-44D7-4843-8DC4-DF7A02D902B9}" dt="2018-12-08T12:42:24.089" v="671" actId="1076"/>
          <ac:spMkLst>
            <pc:docMk/>
            <pc:sldMk cId="3081810669" sldId="265"/>
            <ac:spMk id="12" creationId="{4DBEA984-A13A-4B1E-A517-8BC0D6052E54}"/>
          </ac:spMkLst>
        </pc:spChg>
        <pc:spChg chg="add del">
          <ac:chgData name="Xie Tianxin" userId="cb554b5ae192637b" providerId="LiveId" clId="{52D96EB3-44D7-4843-8DC4-DF7A02D902B9}" dt="2018-12-08T12:42:11.338" v="668" actId="571"/>
          <ac:spMkLst>
            <pc:docMk/>
            <pc:sldMk cId="3081810669" sldId="265"/>
            <ac:spMk id="313" creationId="{15B5731F-68A1-B949-B57C-BCCE53D30276}"/>
          </ac:spMkLst>
        </pc:spChg>
        <pc:inkChg chg="add del">
          <ac:chgData name="Xie Tianxin" userId="cb554b5ae192637b" providerId="LiveId" clId="{52D96EB3-44D7-4843-8DC4-DF7A02D902B9}" dt="2018-12-08T12:32:46.656" v="311"/>
          <ac:inkMkLst>
            <pc:docMk/>
            <pc:sldMk cId="3081810669" sldId="265"/>
            <ac:inkMk id="2" creationId="{9669F648-7F41-E446-8843-5B6CE2650BC3}"/>
          </ac:inkMkLst>
        </pc:inkChg>
        <pc:inkChg chg="add del">
          <ac:chgData name="Xie Tianxin" userId="cb554b5ae192637b" providerId="LiveId" clId="{52D96EB3-44D7-4843-8DC4-DF7A02D902B9}" dt="2018-12-08T12:32:46.656" v="311"/>
          <ac:inkMkLst>
            <pc:docMk/>
            <pc:sldMk cId="3081810669" sldId="265"/>
            <ac:inkMk id="3" creationId="{9432943A-3478-9746-BFCE-9CB9F3E80F91}"/>
          </ac:inkMkLst>
        </pc:inkChg>
        <pc:inkChg chg="add del reco">
          <ac:chgData name="Xie Tianxin" userId="cb554b5ae192637b" providerId="LiveId" clId="{52D96EB3-44D7-4843-8DC4-DF7A02D902B9}" dt="2018-12-08T12:32:49.032" v="314"/>
          <ac:inkMkLst>
            <pc:docMk/>
            <pc:sldMk cId="3081810669" sldId="265"/>
            <ac:inkMk id="5" creationId="{EA0A5A4B-9B16-F248-8208-9E8FCA88A130}"/>
          </ac:inkMkLst>
        </pc:inkChg>
        <pc:inkChg chg="add del">
          <ac:chgData name="Xie Tianxin" userId="cb554b5ae192637b" providerId="LiveId" clId="{52D96EB3-44D7-4843-8DC4-DF7A02D902B9}" dt="2018-12-08T12:32:49.032" v="314"/>
          <ac:inkMkLst>
            <pc:docMk/>
            <pc:sldMk cId="3081810669" sldId="265"/>
            <ac:inkMk id="13" creationId="{10F0CD65-5174-A143-AE34-9C20D4E2FF9B}"/>
          </ac:inkMkLst>
        </pc:inkChg>
        <pc:inkChg chg="add del reco">
          <ac:chgData name="Xie Tianxin" userId="cb554b5ae192637b" providerId="LiveId" clId="{52D96EB3-44D7-4843-8DC4-DF7A02D902B9}" dt="2018-12-08T12:32:50.666" v="317"/>
          <ac:inkMkLst>
            <pc:docMk/>
            <pc:sldMk cId="3081810669" sldId="265"/>
            <ac:inkMk id="14" creationId="{63F73B2E-7107-4641-B401-8F5F3CAEE4E5}"/>
          </ac:inkMkLst>
        </pc:inkChg>
        <pc:inkChg chg="add del">
          <ac:chgData name="Xie Tianxin" userId="cb554b5ae192637b" providerId="LiveId" clId="{52D96EB3-44D7-4843-8DC4-DF7A02D902B9}" dt="2018-12-08T12:32:50.666" v="317"/>
          <ac:inkMkLst>
            <pc:docMk/>
            <pc:sldMk cId="3081810669" sldId="265"/>
            <ac:inkMk id="16" creationId="{9718009E-A8D8-E14D-8640-7E9ED0501669}"/>
          </ac:inkMkLst>
        </pc:inkChg>
        <pc:inkChg chg="add del">
          <ac:chgData name="Xie Tianxin" userId="cb554b5ae192637b" providerId="LiveId" clId="{52D96EB3-44D7-4843-8DC4-DF7A02D902B9}" dt="2018-12-08T12:32:50.666" v="317"/>
          <ac:inkMkLst>
            <pc:docMk/>
            <pc:sldMk cId="3081810669" sldId="265"/>
            <ac:inkMk id="17" creationId="{C87DC872-2886-5E4A-8CCC-7B723D471795}"/>
          </ac:inkMkLst>
        </pc:inkChg>
        <pc:inkChg chg="add del reco">
          <ac:chgData name="Xie Tianxin" userId="cb554b5ae192637b" providerId="LiveId" clId="{52D96EB3-44D7-4843-8DC4-DF7A02D902B9}" dt="2018-12-08T12:33:03.215" v="328"/>
          <ac:inkMkLst>
            <pc:docMk/>
            <pc:sldMk cId="3081810669" sldId="265"/>
            <ac:inkMk id="18" creationId="{3BA4B228-9114-AF42-9594-FBF669530BB0}"/>
          </ac:inkMkLst>
        </pc:inkChg>
        <pc:inkChg chg="add del">
          <ac:chgData name="Xie Tianxin" userId="cb554b5ae192637b" providerId="LiveId" clId="{52D96EB3-44D7-4843-8DC4-DF7A02D902B9}" dt="2018-12-08T12:32:53.610" v="322"/>
          <ac:inkMkLst>
            <pc:docMk/>
            <pc:sldMk cId="3081810669" sldId="265"/>
            <ac:inkMk id="20" creationId="{096DB124-FDD6-0241-9089-62676E17C717}"/>
          </ac:inkMkLst>
        </pc:inkChg>
        <pc:inkChg chg="add del">
          <ac:chgData name="Xie Tianxin" userId="cb554b5ae192637b" providerId="LiveId" clId="{52D96EB3-44D7-4843-8DC4-DF7A02D902B9}" dt="2018-12-08T12:32:53.610" v="322"/>
          <ac:inkMkLst>
            <pc:docMk/>
            <pc:sldMk cId="3081810669" sldId="265"/>
            <ac:inkMk id="21" creationId="{4BBF077C-9446-AE42-AB4A-93B5B1861128}"/>
          </ac:inkMkLst>
        </pc:inkChg>
        <pc:inkChg chg="add del">
          <ac:chgData name="Xie Tianxin" userId="cb554b5ae192637b" providerId="LiveId" clId="{52D96EB3-44D7-4843-8DC4-DF7A02D902B9}" dt="2018-12-08T12:32:53.610" v="322"/>
          <ac:inkMkLst>
            <pc:docMk/>
            <pc:sldMk cId="3081810669" sldId="265"/>
            <ac:inkMk id="22" creationId="{570AABAB-797A-D640-A575-91DFD30880CE}"/>
          </ac:inkMkLst>
        </pc:inkChg>
        <pc:inkChg chg="add del reco">
          <ac:chgData name="Xie Tianxin" userId="cb554b5ae192637b" providerId="LiveId" clId="{52D96EB3-44D7-4843-8DC4-DF7A02D902B9}" dt="2018-12-08T12:33:25.828" v="346"/>
          <ac:inkMkLst>
            <pc:docMk/>
            <pc:sldMk cId="3081810669" sldId="265"/>
            <ac:inkMk id="23" creationId="{16BF25D7-0BEB-AC44-9C43-6F2C1DED985F}"/>
          </ac:inkMkLst>
        </pc:inkChg>
        <pc:inkChg chg="add del">
          <ac:chgData name="Xie Tianxin" userId="cb554b5ae192637b" providerId="LiveId" clId="{52D96EB3-44D7-4843-8DC4-DF7A02D902B9}" dt="2018-12-08T12:33:03.215" v="328"/>
          <ac:inkMkLst>
            <pc:docMk/>
            <pc:sldMk cId="3081810669" sldId="265"/>
            <ac:inkMk id="25" creationId="{EB7A4F0E-B2C5-304A-9D22-A15B09838FC6}"/>
          </ac:inkMkLst>
        </pc:inkChg>
        <pc:inkChg chg="add del">
          <ac:chgData name="Xie Tianxin" userId="cb554b5ae192637b" providerId="LiveId" clId="{52D96EB3-44D7-4843-8DC4-DF7A02D902B9}" dt="2018-12-08T12:33:03.215" v="328"/>
          <ac:inkMkLst>
            <pc:docMk/>
            <pc:sldMk cId="3081810669" sldId="265"/>
            <ac:inkMk id="26" creationId="{A44744D4-EA08-5F46-872F-B74E1D6F53DD}"/>
          </ac:inkMkLst>
        </pc:inkChg>
        <pc:inkChg chg="add del">
          <ac:chgData name="Xie Tianxin" userId="cb554b5ae192637b" providerId="LiveId" clId="{52D96EB3-44D7-4843-8DC4-DF7A02D902B9}" dt="2018-12-08T12:33:03.215" v="328"/>
          <ac:inkMkLst>
            <pc:docMk/>
            <pc:sldMk cId="3081810669" sldId="265"/>
            <ac:inkMk id="27" creationId="{8BF3EFF8-1DEB-9D47-AC87-6881C9845903}"/>
          </ac:inkMkLst>
        </pc:inkChg>
        <pc:inkChg chg="add del">
          <ac:chgData name="Xie Tianxin" userId="cb554b5ae192637b" providerId="LiveId" clId="{52D96EB3-44D7-4843-8DC4-DF7A02D902B9}" dt="2018-12-08T12:33:03.215" v="328"/>
          <ac:inkMkLst>
            <pc:docMk/>
            <pc:sldMk cId="3081810669" sldId="265"/>
            <ac:inkMk id="28" creationId="{59C43ADE-9CE6-4E43-AD14-B1F33DA5B6B6}"/>
          </ac:inkMkLst>
        </pc:inkChg>
        <pc:inkChg chg="add del reco">
          <ac:chgData name="Xie Tianxin" userId="cb554b5ae192637b" providerId="LiveId" clId="{52D96EB3-44D7-4843-8DC4-DF7A02D902B9}" dt="2018-12-08T12:33:08.522" v="331"/>
          <ac:inkMkLst>
            <pc:docMk/>
            <pc:sldMk cId="3081810669" sldId="265"/>
            <ac:inkMk id="29" creationId="{B4DC9CAF-B494-5F4C-8FF7-B9ADA6564406}"/>
          </ac:inkMkLst>
        </pc:inkChg>
        <pc:inkChg chg="add del">
          <ac:chgData name="Xie Tianxin" userId="cb554b5ae192637b" providerId="LiveId" clId="{52D96EB3-44D7-4843-8DC4-DF7A02D902B9}" dt="2018-12-08T12:33:08.522" v="331"/>
          <ac:inkMkLst>
            <pc:docMk/>
            <pc:sldMk cId="3081810669" sldId="265"/>
            <ac:inkMk id="31" creationId="{A703B2AD-D986-0F40-BE3E-D14A90DCE1D4}"/>
          </ac:inkMkLst>
        </pc:inkChg>
        <pc:inkChg chg="add del reco">
          <ac:chgData name="Xie Tianxin" userId="cb554b5ae192637b" providerId="LiveId" clId="{52D96EB3-44D7-4843-8DC4-DF7A02D902B9}" dt="2018-12-08T12:33:09.594" v="333"/>
          <ac:inkMkLst>
            <pc:docMk/>
            <pc:sldMk cId="3081810669" sldId="265"/>
            <ac:inkMk id="32" creationId="{5CC894F9-7BDF-534B-A2EE-792E338BFD54}"/>
          </ac:inkMkLst>
        </pc:inkChg>
        <pc:inkChg chg="add del">
          <ac:chgData name="Xie Tianxin" userId="cb554b5ae192637b" providerId="LiveId" clId="{52D96EB3-44D7-4843-8DC4-DF7A02D902B9}" dt="2018-12-08T12:33:09.594" v="333"/>
          <ac:inkMkLst>
            <pc:docMk/>
            <pc:sldMk cId="3081810669" sldId="265"/>
            <ac:inkMk id="34" creationId="{9B8EF2C0-83B3-BB4B-A95D-129C17FCB4F2}"/>
          </ac:inkMkLst>
        </pc:inkChg>
        <pc:inkChg chg="add del reco">
          <ac:chgData name="Xie Tianxin" userId="cb554b5ae192637b" providerId="LiveId" clId="{52D96EB3-44D7-4843-8DC4-DF7A02D902B9}" dt="2018-12-08T12:33:12.572" v="339"/>
          <ac:inkMkLst>
            <pc:docMk/>
            <pc:sldMk cId="3081810669" sldId="265"/>
            <ac:inkMk id="35" creationId="{84E63005-C93B-F248-8183-660E5969CE3C}"/>
          </ac:inkMkLst>
        </pc:inkChg>
        <pc:inkChg chg="add del">
          <ac:chgData name="Xie Tianxin" userId="cb554b5ae192637b" providerId="LiveId" clId="{52D96EB3-44D7-4843-8DC4-DF7A02D902B9}" dt="2018-12-08T12:33:12.572" v="339"/>
          <ac:inkMkLst>
            <pc:docMk/>
            <pc:sldMk cId="3081810669" sldId="265"/>
            <ac:inkMk id="37" creationId="{F86A2C88-F765-1C4A-9206-B663CC7924D6}"/>
          </ac:inkMkLst>
        </pc:inkChg>
        <pc:inkChg chg="add del">
          <ac:chgData name="Xie Tianxin" userId="cb554b5ae192637b" providerId="LiveId" clId="{52D96EB3-44D7-4843-8DC4-DF7A02D902B9}" dt="2018-12-08T12:33:12.572" v="339"/>
          <ac:inkMkLst>
            <pc:docMk/>
            <pc:sldMk cId="3081810669" sldId="265"/>
            <ac:inkMk id="38" creationId="{22E494FF-7EFF-434E-B550-8032C32CC2A3}"/>
          </ac:inkMkLst>
        </pc:inkChg>
        <pc:inkChg chg="add del">
          <ac:chgData name="Xie Tianxin" userId="cb554b5ae192637b" providerId="LiveId" clId="{52D96EB3-44D7-4843-8DC4-DF7A02D902B9}" dt="2018-12-08T12:33:12.572" v="339"/>
          <ac:inkMkLst>
            <pc:docMk/>
            <pc:sldMk cId="3081810669" sldId="265"/>
            <ac:inkMk id="39" creationId="{2442778D-7C51-F04F-B132-4A79639093E3}"/>
          </ac:inkMkLst>
        </pc:inkChg>
        <pc:inkChg chg="add del">
          <ac:chgData name="Xie Tianxin" userId="cb554b5ae192637b" providerId="LiveId" clId="{52D96EB3-44D7-4843-8DC4-DF7A02D902B9}" dt="2018-12-08T12:33:12.572" v="339"/>
          <ac:inkMkLst>
            <pc:docMk/>
            <pc:sldMk cId="3081810669" sldId="265"/>
            <ac:inkMk id="40" creationId="{2E57FD61-0464-354E-821D-3AAABA9BC793}"/>
          </ac:inkMkLst>
        </pc:inkChg>
        <pc:inkChg chg="add del reco">
          <ac:chgData name="Xie Tianxin" userId="cb554b5ae192637b" providerId="LiveId" clId="{52D96EB3-44D7-4843-8DC4-DF7A02D902B9}" dt="2018-12-08T12:33:14.511" v="343"/>
          <ac:inkMkLst>
            <pc:docMk/>
            <pc:sldMk cId="3081810669" sldId="265"/>
            <ac:inkMk id="41" creationId="{1F640FF2-54F2-3A4B-A79F-163F4C553A9B}"/>
          </ac:inkMkLst>
        </pc:inkChg>
        <pc:inkChg chg="add del">
          <ac:chgData name="Xie Tianxin" userId="cb554b5ae192637b" providerId="LiveId" clId="{52D96EB3-44D7-4843-8DC4-DF7A02D902B9}" dt="2018-12-08T12:33:14.511" v="343"/>
          <ac:inkMkLst>
            <pc:docMk/>
            <pc:sldMk cId="3081810669" sldId="265"/>
            <ac:inkMk id="43" creationId="{5E05DDA4-E708-BB44-BD71-A3AEE0869DDD}"/>
          </ac:inkMkLst>
        </pc:inkChg>
        <pc:inkChg chg="add del">
          <ac:chgData name="Xie Tianxin" userId="cb554b5ae192637b" providerId="LiveId" clId="{52D96EB3-44D7-4843-8DC4-DF7A02D902B9}" dt="2018-12-08T12:33:14.511" v="343"/>
          <ac:inkMkLst>
            <pc:docMk/>
            <pc:sldMk cId="3081810669" sldId="265"/>
            <ac:inkMk id="44" creationId="{6430C1F4-3A55-AA4C-8D23-6581CC2BCF34}"/>
          </ac:inkMkLst>
        </pc:inkChg>
        <pc:inkChg chg="add del mod reco modStrokes">
          <ac:chgData name="Xie Tianxin" userId="cb554b5ae192637b" providerId="LiveId" clId="{52D96EB3-44D7-4843-8DC4-DF7A02D902B9}" dt="2018-12-08T12:33:34.515" v="347"/>
          <ac:inkMkLst>
            <pc:docMk/>
            <pc:sldMk cId="3081810669" sldId="265"/>
            <ac:inkMk id="45" creationId="{720C0368-82EA-5F4D-9BDB-59CA9ACF003A}"/>
          </ac:inkMkLst>
        </pc:inkChg>
        <pc:inkChg chg="add del">
          <ac:chgData name="Xie Tianxin" userId="cb554b5ae192637b" providerId="LiveId" clId="{52D96EB3-44D7-4843-8DC4-DF7A02D902B9}" dt="2018-12-08T12:37:20.931" v="410"/>
          <ac:inkMkLst>
            <pc:docMk/>
            <pc:sldMk cId="3081810669" sldId="265"/>
            <ac:inkMk id="51" creationId="{BD5862EB-91A8-8E4D-BABE-AD971D26F298}"/>
          </ac:inkMkLst>
        </pc:inkChg>
        <pc:inkChg chg="add del">
          <ac:chgData name="Xie Tianxin" userId="cb554b5ae192637b" providerId="LiveId" clId="{52D96EB3-44D7-4843-8DC4-DF7A02D902B9}" dt="2018-12-08T12:37:20.931" v="410"/>
          <ac:inkMkLst>
            <pc:docMk/>
            <pc:sldMk cId="3081810669" sldId="265"/>
            <ac:inkMk id="52" creationId="{7DF05E38-DC24-1A45-BDD2-E26840F9A1C5}"/>
          </ac:inkMkLst>
        </pc:inkChg>
        <pc:inkChg chg="add del">
          <ac:chgData name="Xie Tianxin" userId="cb554b5ae192637b" providerId="LiveId" clId="{52D96EB3-44D7-4843-8DC4-DF7A02D902B9}" dt="2018-12-08T12:37:20.931" v="410"/>
          <ac:inkMkLst>
            <pc:docMk/>
            <pc:sldMk cId="3081810669" sldId="265"/>
            <ac:inkMk id="53" creationId="{C6B562F6-862D-2647-8CB0-CF95523BDD91}"/>
          </ac:inkMkLst>
        </pc:inkChg>
        <pc:inkChg chg="add del reco">
          <ac:chgData name="Xie Tianxin" userId="cb554b5ae192637b" providerId="LiveId" clId="{52D96EB3-44D7-4843-8DC4-DF7A02D902B9}" dt="2018-12-08T12:37:22.029" v="413"/>
          <ac:inkMkLst>
            <pc:docMk/>
            <pc:sldMk cId="3081810669" sldId="265"/>
            <ac:inkMk id="54" creationId="{D28B2705-FDF0-5249-BCE6-C10D73861A6C}"/>
          </ac:inkMkLst>
        </pc:inkChg>
        <pc:inkChg chg="add del">
          <ac:chgData name="Xie Tianxin" userId="cb554b5ae192637b" providerId="LiveId" clId="{52D96EB3-44D7-4843-8DC4-DF7A02D902B9}" dt="2018-12-08T12:37:22.029" v="413"/>
          <ac:inkMkLst>
            <pc:docMk/>
            <pc:sldMk cId="3081810669" sldId="265"/>
            <ac:inkMk id="56" creationId="{4F3B7B3D-BBEF-714A-881F-035354ECF625}"/>
          </ac:inkMkLst>
        </pc:inkChg>
        <pc:inkChg chg="add del">
          <ac:chgData name="Xie Tianxin" userId="cb554b5ae192637b" providerId="LiveId" clId="{52D96EB3-44D7-4843-8DC4-DF7A02D902B9}" dt="2018-12-08T12:37:22.029" v="413"/>
          <ac:inkMkLst>
            <pc:docMk/>
            <pc:sldMk cId="3081810669" sldId="265"/>
            <ac:inkMk id="57" creationId="{A944BC41-99DD-1149-BE0D-F591FF42DC17}"/>
          </ac:inkMkLst>
        </pc:inkChg>
        <pc:inkChg chg="add del reco">
          <ac:chgData name="Xie Tianxin" userId="cb554b5ae192637b" providerId="LiveId" clId="{52D96EB3-44D7-4843-8DC4-DF7A02D902B9}" dt="2018-12-08T12:37:25.761" v="418"/>
          <ac:inkMkLst>
            <pc:docMk/>
            <pc:sldMk cId="3081810669" sldId="265"/>
            <ac:inkMk id="58" creationId="{02B10634-D2D7-7C4C-BA51-30183B9F6C41}"/>
          </ac:inkMkLst>
        </pc:inkChg>
        <pc:inkChg chg="add del">
          <ac:chgData name="Xie Tianxin" userId="cb554b5ae192637b" providerId="LiveId" clId="{52D96EB3-44D7-4843-8DC4-DF7A02D902B9}" dt="2018-12-08T12:37:26.337" v="419"/>
          <ac:inkMkLst>
            <pc:docMk/>
            <pc:sldMk cId="3081810669" sldId="265"/>
            <ac:inkMk id="60" creationId="{902DDADE-3B72-4140-8576-D89A682BDD67}"/>
          </ac:inkMkLst>
        </pc:inkChg>
        <pc:inkChg chg="add del">
          <ac:chgData name="Xie Tianxin" userId="cb554b5ae192637b" providerId="LiveId" clId="{52D96EB3-44D7-4843-8DC4-DF7A02D902B9}" dt="2018-12-08T12:37:26.337" v="419"/>
          <ac:inkMkLst>
            <pc:docMk/>
            <pc:sldMk cId="3081810669" sldId="265"/>
            <ac:inkMk id="61" creationId="{0FDF0D29-91DD-824F-9205-E3F963137461}"/>
          </ac:inkMkLst>
        </pc:inkChg>
        <pc:inkChg chg="add del">
          <ac:chgData name="Xie Tianxin" userId="cb554b5ae192637b" providerId="LiveId" clId="{52D96EB3-44D7-4843-8DC4-DF7A02D902B9}" dt="2018-12-08T12:37:25.761" v="418"/>
          <ac:inkMkLst>
            <pc:docMk/>
            <pc:sldMk cId="3081810669" sldId="265"/>
            <ac:inkMk id="66" creationId="{D5929B74-7CD8-DE41-871D-32EC11F90D61}"/>
          </ac:inkMkLst>
        </pc:inkChg>
        <pc:inkChg chg="add del">
          <ac:chgData name="Xie Tianxin" userId="cb554b5ae192637b" providerId="LiveId" clId="{52D96EB3-44D7-4843-8DC4-DF7A02D902B9}" dt="2018-12-08T12:37:25.761" v="418"/>
          <ac:inkMkLst>
            <pc:docMk/>
            <pc:sldMk cId="3081810669" sldId="265"/>
            <ac:inkMk id="67" creationId="{DD20AC88-E2C4-0844-9CF1-BCD4D7505C7D}"/>
          </ac:inkMkLst>
        </pc:inkChg>
        <pc:inkChg chg="add del reco">
          <ac:chgData name="Xie Tianxin" userId="cb554b5ae192637b" providerId="LiveId" clId="{52D96EB3-44D7-4843-8DC4-DF7A02D902B9}" dt="2018-12-08T12:37:26.337" v="419"/>
          <ac:inkMkLst>
            <pc:docMk/>
            <pc:sldMk cId="3081810669" sldId="265"/>
            <ac:inkMk id="68" creationId="{BA863E63-8A3B-5241-AE63-2D4F51CE919C}"/>
          </ac:inkMkLst>
        </pc:inkChg>
        <pc:inkChg chg="add del reco">
          <ac:chgData name="Xie Tianxin" userId="cb554b5ae192637b" providerId="LiveId" clId="{52D96EB3-44D7-4843-8DC4-DF7A02D902B9}" dt="2018-12-08T12:37:30.064" v="422"/>
          <ac:inkMkLst>
            <pc:docMk/>
            <pc:sldMk cId="3081810669" sldId="265"/>
            <ac:inkMk id="70" creationId="{AF09A497-3678-1D4F-8ED0-A3C09B818CA0}"/>
          </ac:inkMkLst>
        </pc:inkChg>
        <pc:inkChg chg="add del">
          <ac:chgData name="Xie Tianxin" userId="cb554b5ae192637b" providerId="LiveId" clId="{52D96EB3-44D7-4843-8DC4-DF7A02D902B9}" dt="2018-12-08T12:37:30.064" v="422"/>
          <ac:inkMkLst>
            <pc:docMk/>
            <pc:sldMk cId="3081810669" sldId="265"/>
            <ac:inkMk id="72" creationId="{4AB41A1F-377D-FD43-ABF6-718A0E48E970}"/>
          </ac:inkMkLst>
        </pc:inkChg>
        <pc:inkChg chg="add del reco">
          <ac:chgData name="Xie Tianxin" userId="cb554b5ae192637b" providerId="LiveId" clId="{52D96EB3-44D7-4843-8DC4-DF7A02D902B9}" dt="2018-12-08T12:37:35.364" v="426"/>
          <ac:inkMkLst>
            <pc:docMk/>
            <pc:sldMk cId="3081810669" sldId="265"/>
            <ac:inkMk id="73" creationId="{F6B97BEC-9C5D-2C4A-9FFE-683137AEF076}"/>
          </ac:inkMkLst>
        </pc:inkChg>
        <pc:inkChg chg="add del">
          <ac:chgData name="Xie Tianxin" userId="cb554b5ae192637b" providerId="LiveId" clId="{52D96EB3-44D7-4843-8DC4-DF7A02D902B9}" dt="2018-12-08T12:37:35.364" v="426"/>
          <ac:inkMkLst>
            <pc:docMk/>
            <pc:sldMk cId="3081810669" sldId="265"/>
            <ac:inkMk id="75" creationId="{5D36B3A5-8BA2-9341-861A-2246D1CE68AD}"/>
          </ac:inkMkLst>
        </pc:inkChg>
        <pc:inkChg chg="add del">
          <ac:chgData name="Xie Tianxin" userId="cb554b5ae192637b" providerId="LiveId" clId="{52D96EB3-44D7-4843-8DC4-DF7A02D902B9}" dt="2018-12-08T12:37:35.364" v="426"/>
          <ac:inkMkLst>
            <pc:docMk/>
            <pc:sldMk cId="3081810669" sldId="265"/>
            <ac:inkMk id="76" creationId="{2F186D52-AB6B-9A43-8727-A51360A98F35}"/>
          </ac:inkMkLst>
        </pc:inkChg>
        <pc:inkChg chg="add del reco">
          <ac:chgData name="Xie Tianxin" userId="cb554b5ae192637b" providerId="LiveId" clId="{52D96EB3-44D7-4843-8DC4-DF7A02D902B9}" dt="2018-12-08T12:37:41.685" v="432"/>
          <ac:inkMkLst>
            <pc:docMk/>
            <pc:sldMk cId="3081810669" sldId="265"/>
            <ac:inkMk id="77" creationId="{D7634866-F6B9-BB4B-B766-CA1EC87D8D76}"/>
          </ac:inkMkLst>
        </pc:inkChg>
        <pc:inkChg chg="add del">
          <ac:chgData name="Xie Tianxin" userId="cb554b5ae192637b" providerId="LiveId" clId="{52D96EB3-44D7-4843-8DC4-DF7A02D902B9}" dt="2018-12-08T12:37:41.685" v="432"/>
          <ac:inkMkLst>
            <pc:docMk/>
            <pc:sldMk cId="3081810669" sldId="265"/>
            <ac:inkMk id="79" creationId="{EE037600-B595-2F4B-9CF0-B513DDED2FD3}"/>
          </ac:inkMkLst>
        </pc:inkChg>
        <pc:inkChg chg="add del">
          <ac:chgData name="Xie Tianxin" userId="cb554b5ae192637b" providerId="LiveId" clId="{52D96EB3-44D7-4843-8DC4-DF7A02D902B9}" dt="2018-12-08T12:37:41.685" v="432"/>
          <ac:inkMkLst>
            <pc:docMk/>
            <pc:sldMk cId="3081810669" sldId="265"/>
            <ac:inkMk id="80" creationId="{6DFBB129-7058-CA4A-BC7C-E060CDBAB4AE}"/>
          </ac:inkMkLst>
        </pc:inkChg>
        <pc:inkChg chg="add del">
          <ac:chgData name="Xie Tianxin" userId="cb554b5ae192637b" providerId="LiveId" clId="{52D96EB3-44D7-4843-8DC4-DF7A02D902B9}" dt="2018-12-08T12:37:41.685" v="432"/>
          <ac:inkMkLst>
            <pc:docMk/>
            <pc:sldMk cId="3081810669" sldId="265"/>
            <ac:inkMk id="81" creationId="{3A2496AD-B1CE-0840-8886-E4FDA5B090BF}"/>
          </ac:inkMkLst>
        </pc:inkChg>
        <pc:inkChg chg="add del">
          <ac:chgData name="Xie Tianxin" userId="cb554b5ae192637b" providerId="LiveId" clId="{52D96EB3-44D7-4843-8DC4-DF7A02D902B9}" dt="2018-12-08T12:37:41.685" v="432"/>
          <ac:inkMkLst>
            <pc:docMk/>
            <pc:sldMk cId="3081810669" sldId="265"/>
            <ac:inkMk id="82" creationId="{2469E5A3-586B-F342-B5F1-12EBD9158B00}"/>
          </ac:inkMkLst>
        </pc:inkChg>
        <pc:inkChg chg="add del reco">
          <ac:chgData name="Xie Tianxin" userId="cb554b5ae192637b" providerId="LiveId" clId="{52D96EB3-44D7-4843-8DC4-DF7A02D902B9}" dt="2018-12-08T12:37:43.592" v="437"/>
          <ac:inkMkLst>
            <pc:docMk/>
            <pc:sldMk cId="3081810669" sldId="265"/>
            <ac:inkMk id="83" creationId="{55AFDE09-8B88-B84F-8A91-2284F8B25DA5}"/>
          </ac:inkMkLst>
        </pc:inkChg>
        <pc:inkChg chg="add del">
          <ac:chgData name="Xie Tianxin" userId="cb554b5ae192637b" providerId="LiveId" clId="{52D96EB3-44D7-4843-8DC4-DF7A02D902B9}" dt="2018-12-08T12:37:43.592" v="437"/>
          <ac:inkMkLst>
            <pc:docMk/>
            <pc:sldMk cId="3081810669" sldId="265"/>
            <ac:inkMk id="85" creationId="{8334C0FB-85FC-1E45-8C66-43414CAD8A36}"/>
          </ac:inkMkLst>
        </pc:inkChg>
        <pc:inkChg chg="add del">
          <ac:chgData name="Xie Tianxin" userId="cb554b5ae192637b" providerId="LiveId" clId="{52D96EB3-44D7-4843-8DC4-DF7A02D902B9}" dt="2018-12-08T12:37:43.592" v="437"/>
          <ac:inkMkLst>
            <pc:docMk/>
            <pc:sldMk cId="3081810669" sldId="265"/>
            <ac:inkMk id="86" creationId="{49E21BE4-FC74-9143-97D0-195F7CF76E78}"/>
          </ac:inkMkLst>
        </pc:inkChg>
        <pc:inkChg chg="add del">
          <ac:chgData name="Xie Tianxin" userId="cb554b5ae192637b" providerId="LiveId" clId="{52D96EB3-44D7-4843-8DC4-DF7A02D902B9}" dt="2018-12-08T12:37:43.592" v="437"/>
          <ac:inkMkLst>
            <pc:docMk/>
            <pc:sldMk cId="3081810669" sldId="265"/>
            <ac:inkMk id="87" creationId="{E34C3AA4-975B-FD47-8B8D-28D7DE6CA79F}"/>
          </ac:inkMkLst>
        </pc:inkChg>
        <pc:inkChg chg="add del reco">
          <ac:chgData name="Xie Tianxin" userId="cb554b5ae192637b" providerId="LiveId" clId="{52D96EB3-44D7-4843-8DC4-DF7A02D902B9}" dt="2018-12-08T12:37:44.663" v="439"/>
          <ac:inkMkLst>
            <pc:docMk/>
            <pc:sldMk cId="3081810669" sldId="265"/>
            <ac:inkMk id="88" creationId="{3B058966-4596-A345-A21B-93D12D96E5C5}"/>
          </ac:inkMkLst>
        </pc:inkChg>
        <pc:inkChg chg="add del">
          <ac:chgData name="Xie Tianxin" userId="cb554b5ae192637b" providerId="LiveId" clId="{52D96EB3-44D7-4843-8DC4-DF7A02D902B9}" dt="2018-12-08T12:37:44.663" v="439"/>
          <ac:inkMkLst>
            <pc:docMk/>
            <pc:sldMk cId="3081810669" sldId="265"/>
            <ac:inkMk id="90" creationId="{05F4BFAB-B152-5149-B38F-2A9AB52AC7B0}"/>
          </ac:inkMkLst>
        </pc:inkChg>
        <pc:inkChg chg="add del reco">
          <ac:chgData name="Xie Tianxin" userId="cb554b5ae192637b" providerId="LiveId" clId="{52D96EB3-44D7-4843-8DC4-DF7A02D902B9}" dt="2018-12-08T12:37:46.777" v="447"/>
          <ac:inkMkLst>
            <pc:docMk/>
            <pc:sldMk cId="3081810669" sldId="265"/>
            <ac:inkMk id="91" creationId="{200007ED-5329-EF46-8867-BDA2D01E9879}"/>
          </ac:inkMkLst>
        </pc:inkChg>
        <pc:inkChg chg="add del">
          <ac:chgData name="Xie Tianxin" userId="cb554b5ae192637b" providerId="LiveId" clId="{52D96EB3-44D7-4843-8DC4-DF7A02D902B9}" dt="2018-12-08T12:37:46.777" v="447"/>
          <ac:inkMkLst>
            <pc:docMk/>
            <pc:sldMk cId="3081810669" sldId="265"/>
            <ac:inkMk id="93" creationId="{44F4367C-44F6-3249-89DD-C7B3395B9486}"/>
          </ac:inkMkLst>
        </pc:inkChg>
        <pc:inkChg chg="add del">
          <ac:chgData name="Xie Tianxin" userId="cb554b5ae192637b" providerId="LiveId" clId="{52D96EB3-44D7-4843-8DC4-DF7A02D902B9}" dt="2018-12-08T12:37:46.777" v="447"/>
          <ac:inkMkLst>
            <pc:docMk/>
            <pc:sldMk cId="3081810669" sldId="265"/>
            <ac:inkMk id="94" creationId="{95B15A80-4718-4640-9D1B-36D22D35FE0D}"/>
          </ac:inkMkLst>
        </pc:inkChg>
        <pc:inkChg chg="add del">
          <ac:chgData name="Xie Tianxin" userId="cb554b5ae192637b" providerId="LiveId" clId="{52D96EB3-44D7-4843-8DC4-DF7A02D902B9}" dt="2018-12-08T12:37:46.777" v="447"/>
          <ac:inkMkLst>
            <pc:docMk/>
            <pc:sldMk cId="3081810669" sldId="265"/>
            <ac:inkMk id="95" creationId="{15123584-33A5-2241-A1D0-26A82A998BC2}"/>
          </ac:inkMkLst>
        </pc:inkChg>
        <pc:inkChg chg="add del">
          <ac:chgData name="Xie Tianxin" userId="cb554b5ae192637b" providerId="LiveId" clId="{52D96EB3-44D7-4843-8DC4-DF7A02D902B9}" dt="2018-12-08T12:37:46.777" v="447"/>
          <ac:inkMkLst>
            <pc:docMk/>
            <pc:sldMk cId="3081810669" sldId="265"/>
            <ac:inkMk id="96" creationId="{C8D5900E-09A5-A94B-8B70-17FDC08E4994}"/>
          </ac:inkMkLst>
        </pc:inkChg>
        <pc:inkChg chg="add del">
          <ac:chgData name="Xie Tianxin" userId="cb554b5ae192637b" providerId="LiveId" clId="{52D96EB3-44D7-4843-8DC4-DF7A02D902B9}" dt="2018-12-08T12:37:46.777" v="447"/>
          <ac:inkMkLst>
            <pc:docMk/>
            <pc:sldMk cId="3081810669" sldId="265"/>
            <ac:inkMk id="97" creationId="{AFD54754-CD4B-E744-979E-8D0D90ADF82E}"/>
          </ac:inkMkLst>
        </pc:inkChg>
        <pc:inkChg chg="add del">
          <ac:chgData name="Xie Tianxin" userId="cb554b5ae192637b" providerId="LiveId" clId="{52D96EB3-44D7-4843-8DC4-DF7A02D902B9}" dt="2018-12-08T12:37:46.777" v="447"/>
          <ac:inkMkLst>
            <pc:docMk/>
            <pc:sldMk cId="3081810669" sldId="265"/>
            <ac:inkMk id="98" creationId="{B87E10F8-B845-514E-857D-8634A3C815B0}"/>
          </ac:inkMkLst>
        </pc:inkChg>
        <pc:inkChg chg="add del">
          <ac:chgData name="Xie Tianxin" userId="cb554b5ae192637b" providerId="LiveId" clId="{52D96EB3-44D7-4843-8DC4-DF7A02D902B9}" dt="2018-12-08T12:37:46.777" v="447"/>
          <ac:inkMkLst>
            <pc:docMk/>
            <pc:sldMk cId="3081810669" sldId="265"/>
            <ac:inkMk id="99" creationId="{8F290ADA-A264-A54A-A765-E2EB54E260F6}"/>
          </ac:inkMkLst>
        </pc:inkChg>
        <pc:inkChg chg="add del reco">
          <ac:chgData name="Xie Tianxin" userId="cb554b5ae192637b" providerId="LiveId" clId="{52D96EB3-44D7-4843-8DC4-DF7A02D902B9}" dt="2018-12-08T12:37:53.564" v="457"/>
          <ac:inkMkLst>
            <pc:docMk/>
            <pc:sldMk cId="3081810669" sldId="265"/>
            <ac:inkMk id="100" creationId="{F1FE4570-DB8E-434E-BB5D-C75298B2630B}"/>
          </ac:inkMkLst>
        </pc:inkChg>
        <pc:inkChg chg="add del">
          <ac:chgData name="Xie Tianxin" userId="cb554b5ae192637b" providerId="LiveId" clId="{52D96EB3-44D7-4843-8DC4-DF7A02D902B9}" dt="2018-12-08T12:37:53.564" v="457"/>
          <ac:inkMkLst>
            <pc:docMk/>
            <pc:sldMk cId="3081810669" sldId="265"/>
            <ac:inkMk id="102" creationId="{17240A8E-BB1E-1C40-B17D-CD676A7BB54C}"/>
          </ac:inkMkLst>
        </pc:inkChg>
        <pc:inkChg chg="add del">
          <ac:chgData name="Xie Tianxin" userId="cb554b5ae192637b" providerId="LiveId" clId="{52D96EB3-44D7-4843-8DC4-DF7A02D902B9}" dt="2018-12-08T12:37:53.564" v="457"/>
          <ac:inkMkLst>
            <pc:docMk/>
            <pc:sldMk cId="3081810669" sldId="265"/>
            <ac:inkMk id="103" creationId="{E34BE546-A4EE-2844-A43F-FB05DA20F71E}"/>
          </ac:inkMkLst>
        </pc:inkChg>
        <pc:inkChg chg="add del">
          <ac:chgData name="Xie Tianxin" userId="cb554b5ae192637b" providerId="LiveId" clId="{52D96EB3-44D7-4843-8DC4-DF7A02D902B9}" dt="2018-12-08T12:37:53.564" v="457"/>
          <ac:inkMkLst>
            <pc:docMk/>
            <pc:sldMk cId="3081810669" sldId="265"/>
            <ac:inkMk id="104" creationId="{73A7BD51-E099-114C-843E-A2C373AF5E6B}"/>
          </ac:inkMkLst>
        </pc:inkChg>
        <pc:inkChg chg="add del">
          <ac:chgData name="Xie Tianxin" userId="cb554b5ae192637b" providerId="LiveId" clId="{52D96EB3-44D7-4843-8DC4-DF7A02D902B9}" dt="2018-12-08T12:37:53.564" v="457"/>
          <ac:inkMkLst>
            <pc:docMk/>
            <pc:sldMk cId="3081810669" sldId="265"/>
            <ac:inkMk id="105" creationId="{87DD7914-5D1D-E04B-A42C-9B9629A8EDDB}"/>
          </ac:inkMkLst>
        </pc:inkChg>
        <pc:inkChg chg="add del">
          <ac:chgData name="Xie Tianxin" userId="cb554b5ae192637b" providerId="LiveId" clId="{52D96EB3-44D7-4843-8DC4-DF7A02D902B9}" dt="2018-12-08T12:37:53.564" v="457"/>
          <ac:inkMkLst>
            <pc:docMk/>
            <pc:sldMk cId="3081810669" sldId="265"/>
            <ac:inkMk id="106" creationId="{01DB7168-96ED-2047-A4E6-00B7B5703912}"/>
          </ac:inkMkLst>
        </pc:inkChg>
        <pc:inkChg chg="add del">
          <ac:chgData name="Xie Tianxin" userId="cb554b5ae192637b" providerId="LiveId" clId="{52D96EB3-44D7-4843-8DC4-DF7A02D902B9}" dt="2018-12-08T12:37:53.564" v="457"/>
          <ac:inkMkLst>
            <pc:docMk/>
            <pc:sldMk cId="3081810669" sldId="265"/>
            <ac:inkMk id="107" creationId="{CA51AF85-64BA-2841-92A9-F5079CACD764}"/>
          </ac:inkMkLst>
        </pc:inkChg>
        <pc:inkChg chg="add del">
          <ac:chgData name="Xie Tianxin" userId="cb554b5ae192637b" providerId="LiveId" clId="{52D96EB3-44D7-4843-8DC4-DF7A02D902B9}" dt="2018-12-08T12:37:53.564" v="457"/>
          <ac:inkMkLst>
            <pc:docMk/>
            <pc:sldMk cId="3081810669" sldId="265"/>
            <ac:inkMk id="108" creationId="{A1B554F3-E76D-8A40-9B0D-3D9DD504940B}"/>
          </ac:inkMkLst>
        </pc:inkChg>
        <pc:inkChg chg="add del">
          <ac:chgData name="Xie Tianxin" userId="cb554b5ae192637b" providerId="LiveId" clId="{52D96EB3-44D7-4843-8DC4-DF7A02D902B9}" dt="2018-12-08T12:37:53.564" v="457"/>
          <ac:inkMkLst>
            <pc:docMk/>
            <pc:sldMk cId="3081810669" sldId="265"/>
            <ac:inkMk id="109" creationId="{AE1DF10E-29ED-2042-AE7A-55DBAAD77FC2}"/>
          </ac:inkMkLst>
        </pc:inkChg>
        <pc:inkChg chg="add del reco">
          <ac:chgData name="Xie Tianxin" userId="cb554b5ae192637b" providerId="LiveId" clId="{52D96EB3-44D7-4843-8DC4-DF7A02D902B9}" dt="2018-12-08T12:37:58.851" v="468"/>
          <ac:inkMkLst>
            <pc:docMk/>
            <pc:sldMk cId="3081810669" sldId="265"/>
            <ac:inkMk id="110" creationId="{73141507-2F04-F942-AA6E-FF17A1BDAA07}"/>
          </ac:inkMkLst>
        </pc:inkChg>
        <pc:inkChg chg="add del">
          <ac:chgData name="Xie Tianxin" userId="cb554b5ae192637b" providerId="LiveId" clId="{52D96EB3-44D7-4843-8DC4-DF7A02D902B9}" dt="2018-12-08T12:37:58.851" v="468"/>
          <ac:inkMkLst>
            <pc:docMk/>
            <pc:sldMk cId="3081810669" sldId="265"/>
            <ac:inkMk id="112" creationId="{C096F273-D121-1B4F-AA7F-504DC32A92DE}"/>
          </ac:inkMkLst>
        </pc:inkChg>
        <pc:inkChg chg="add del">
          <ac:chgData name="Xie Tianxin" userId="cb554b5ae192637b" providerId="LiveId" clId="{52D96EB3-44D7-4843-8DC4-DF7A02D902B9}" dt="2018-12-08T12:37:58.851" v="468"/>
          <ac:inkMkLst>
            <pc:docMk/>
            <pc:sldMk cId="3081810669" sldId="265"/>
            <ac:inkMk id="113" creationId="{FD66AD56-3456-9244-9F6F-484F3F005373}"/>
          </ac:inkMkLst>
        </pc:inkChg>
        <pc:inkChg chg="add del">
          <ac:chgData name="Xie Tianxin" userId="cb554b5ae192637b" providerId="LiveId" clId="{52D96EB3-44D7-4843-8DC4-DF7A02D902B9}" dt="2018-12-08T12:37:58.851" v="468"/>
          <ac:inkMkLst>
            <pc:docMk/>
            <pc:sldMk cId="3081810669" sldId="265"/>
            <ac:inkMk id="114" creationId="{12FBBF56-0431-0242-B6FD-746E4195D058}"/>
          </ac:inkMkLst>
        </pc:inkChg>
        <pc:inkChg chg="add del">
          <ac:chgData name="Xie Tianxin" userId="cb554b5ae192637b" providerId="LiveId" clId="{52D96EB3-44D7-4843-8DC4-DF7A02D902B9}" dt="2018-12-08T12:37:58.851" v="468"/>
          <ac:inkMkLst>
            <pc:docMk/>
            <pc:sldMk cId="3081810669" sldId="265"/>
            <ac:inkMk id="115" creationId="{4914152B-F482-F44C-A1BE-3CDBF8A222F7}"/>
          </ac:inkMkLst>
        </pc:inkChg>
        <pc:inkChg chg="add del">
          <ac:chgData name="Xie Tianxin" userId="cb554b5ae192637b" providerId="LiveId" clId="{52D96EB3-44D7-4843-8DC4-DF7A02D902B9}" dt="2018-12-08T12:37:58.851" v="468"/>
          <ac:inkMkLst>
            <pc:docMk/>
            <pc:sldMk cId="3081810669" sldId="265"/>
            <ac:inkMk id="116" creationId="{C1A66D1D-53A0-3043-BEB2-4445B310CB55}"/>
          </ac:inkMkLst>
        </pc:inkChg>
        <pc:inkChg chg="add del">
          <ac:chgData name="Xie Tianxin" userId="cb554b5ae192637b" providerId="LiveId" clId="{52D96EB3-44D7-4843-8DC4-DF7A02D902B9}" dt="2018-12-08T12:37:58.851" v="468"/>
          <ac:inkMkLst>
            <pc:docMk/>
            <pc:sldMk cId="3081810669" sldId="265"/>
            <ac:inkMk id="117" creationId="{48857EB0-D2D8-D049-87A5-9B70A7E8E67C}"/>
          </ac:inkMkLst>
        </pc:inkChg>
        <pc:inkChg chg="add del">
          <ac:chgData name="Xie Tianxin" userId="cb554b5ae192637b" providerId="LiveId" clId="{52D96EB3-44D7-4843-8DC4-DF7A02D902B9}" dt="2018-12-08T12:37:58.851" v="468"/>
          <ac:inkMkLst>
            <pc:docMk/>
            <pc:sldMk cId="3081810669" sldId="265"/>
            <ac:inkMk id="118" creationId="{542FCE52-5BA6-A849-A690-19385D14D5BA}"/>
          </ac:inkMkLst>
        </pc:inkChg>
        <pc:inkChg chg="add del">
          <ac:chgData name="Xie Tianxin" userId="cb554b5ae192637b" providerId="LiveId" clId="{52D96EB3-44D7-4843-8DC4-DF7A02D902B9}" dt="2018-12-08T12:37:58.851" v="468"/>
          <ac:inkMkLst>
            <pc:docMk/>
            <pc:sldMk cId="3081810669" sldId="265"/>
            <ac:inkMk id="119" creationId="{506E8FB2-0563-3749-B82F-76916791CBBB}"/>
          </ac:inkMkLst>
        </pc:inkChg>
        <pc:inkChg chg="add del">
          <ac:chgData name="Xie Tianxin" userId="cb554b5ae192637b" providerId="LiveId" clId="{52D96EB3-44D7-4843-8DC4-DF7A02D902B9}" dt="2018-12-08T12:37:58.851" v="468"/>
          <ac:inkMkLst>
            <pc:docMk/>
            <pc:sldMk cId="3081810669" sldId="265"/>
            <ac:inkMk id="120" creationId="{1F6558F0-CD81-5347-B11D-FD204AAFFE32}"/>
          </ac:inkMkLst>
        </pc:inkChg>
        <pc:inkChg chg="add del reco">
          <ac:chgData name="Xie Tianxin" userId="cb554b5ae192637b" providerId="LiveId" clId="{52D96EB3-44D7-4843-8DC4-DF7A02D902B9}" dt="2018-12-08T12:38:01.514" v="473"/>
          <ac:inkMkLst>
            <pc:docMk/>
            <pc:sldMk cId="3081810669" sldId="265"/>
            <ac:inkMk id="121" creationId="{5507EB41-6096-ED47-AFD2-8AF690F4FAD7}"/>
          </ac:inkMkLst>
        </pc:inkChg>
        <pc:inkChg chg="add del">
          <ac:chgData name="Xie Tianxin" userId="cb554b5ae192637b" providerId="LiveId" clId="{52D96EB3-44D7-4843-8DC4-DF7A02D902B9}" dt="2018-12-08T12:38:01.514" v="473"/>
          <ac:inkMkLst>
            <pc:docMk/>
            <pc:sldMk cId="3081810669" sldId="265"/>
            <ac:inkMk id="123" creationId="{FCAF0CD5-A17C-C048-8271-188AF069DD23}"/>
          </ac:inkMkLst>
        </pc:inkChg>
        <pc:inkChg chg="add del">
          <ac:chgData name="Xie Tianxin" userId="cb554b5ae192637b" providerId="LiveId" clId="{52D96EB3-44D7-4843-8DC4-DF7A02D902B9}" dt="2018-12-08T12:38:01.514" v="473"/>
          <ac:inkMkLst>
            <pc:docMk/>
            <pc:sldMk cId="3081810669" sldId="265"/>
            <ac:inkMk id="124" creationId="{85445078-0C28-1A4B-A58F-6DCF7EEE87B2}"/>
          </ac:inkMkLst>
        </pc:inkChg>
        <pc:inkChg chg="add del">
          <ac:chgData name="Xie Tianxin" userId="cb554b5ae192637b" providerId="LiveId" clId="{52D96EB3-44D7-4843-8DC4-DF7A02D902B9}" dt="2018-12-08T12:38:01.514" v="473"/>
          <ac:inkMkLst>
            <pc:docMk/>
            <pc:sldMk cId="3081810669" sldId="265"/>
            <ac:inkMk id="125" creationId="{CD87FCC8-6DCF-414C-96AB-87704139241C}"/>
          </ac:inkMkLst>
        </pc:inkChg>
        <pc:inkChg chg="add del reco">
          <ac:chgData name="Xie Tianxin" userId="cb554b5ae192637b" providerId="LiveId" clId="{52D96EB3-44D7-4843-8DC4-DF7A02D902B9}" dt="2018-12-08T12:38:03.666" v="478"/>
          <ac:inkMkLst>
            <pc:docMk/>
            <pc:sldMk cId="3081810669" sldId="265"/>
            <ac:inkMk id="126" creationId="{B6EE1C26-E8D9-EA4F-B51A-B9FA306B0D23}"/>
          </ac:inkMkLst>
        </pc:inkChg>
        <pc:inkChg chg="add del">
          <ac:chgData name="Xie Tianxin" userId="cb554b5ae192637b" providerId="LiveId" clId="{52D96EB3-44D7-4843-8DC4-DF7A02D902B9}" dt="2018-12-08T12:38:03.666" v="478"/>
          <ac:inkMkLst>
            <pc:docMk/>
            <pc:sldMk cId="3081810669" sldId="265"/>
            <ac:inkMk id="128" creationId="{92A12224-AD8A-2F48-862E-6EC251925BF5}"/>
          </ac:inkMkLst>
        </pc:inkChg>
        <pc:inkChg chg="add del">
          <ac:chgData name="Xie Tianxin" userId="cb554b5ae192637b" providerId="LiveId" clId="{52D96EB3-44D7-4843-8DC4-DF7A02D902B9}" dt="2018-12-08T12:38:03.666" v="478"/>
          <ac:inkMkLst>
            <pc:docMk/>
            <pc:sldMk cId="3081810669" sldId="265"/>
            <ac:inkMk id="129" creationId="{FC8D6A88-6269-E14A-86D8-BE8C21322532}"/>
          </ac:inkMkLst>
        </pc:inkChg>
        <pc:inkChg chg="add del">
          <ac:chgData name="Xie Tianxin" userId="cb554b5ae192637b" providerId="LiveId" clId="{52D96EB3-44D7-4843-8DC4-DF7A02D902B9}" dt="2018-12-08T12:38:03.666" v="478"/>
          <ac:inkMkLst>
            <pc:docMk/>
            <pc:sldMk cId="3081810669" sldId="265"/>
            <ac:inkMk id="130" creationId="{128FDBC5-D4E0-6A49-831B-F2595C14D9BF}"/>
          </ac:inkMkLst>
        </pc:inkChg>
        <pc:inkChg chg="add del">
          <ac:chgData name="Xie Tianxin" userId="cb554b5ae192637b" providerId="LiveId" clId="{52D96EB3-44D7-4843-8DC4-DF7A02D902B9}" dt="2018-12-08T12:38:03.666" v="478"/>
          <ac:inkMkLst>
            <pc:docMk/>
            <pc:sldMk cId="3081810669" sldId="265"/>
            <ac:inkMk id="131" creationId="{DB18391F-32A4-4544-9447-9F620F6A1C66}"/>
          </ac:inkMkLst>
        </pc:inkChg>
        <pc:inkChg chg="add del reco">
          <ac:chgData name="Xie Tianxin" userId="cb554b5ae192637b" providerId="LiveId" clId="{52D96EB3-44D7-4843-8DC4-DF7A02D902B9}" dt="2018-12-08T12:38:07.982" v="489"/>
          <ac:inkMkLst>
            <pc:docMk/>
            <pc:sldMk cId="3081810669" sldId="265"/>
            <ac:inkMk id="132" creationId="{CA7EAAC3-AA67-2C46-A6E8-C089765320B4}"/>
          </ac:inkMkLst>
        </pc:inkChg>
        <pc:inkChg chg="add del">
          <ac:chgData name="Xie Tianxin" userId="cb554b5ae192637b" providerId="LiveId" clId="{52D96EB3-44D7-4843-8DC4-DF7A02D902B9}" dt="2018-12-08T12:38:07.982" v="489"/>
          <ac:inkMkLst>
            <pc:docMk/>
            <pc:sldMk cId="3081810669" sldId="265"/>
            <ac:inkMk id="134" creationId="{B6E35B52-F461-2647-8316-FA028A284668}"/>
          </ac:inkMkLst>
        </pc:inkChg>
        <pc:inkChg chg="add del">
          <ac:chgData name="Xie Tianxin" userId="cb554b5ae192637b" providerId="LiveId" clId="{52D96EB3-44D7-4843-8DC4-DF7A02D902B9}" dt="2018-12-08T12:38:07.982" v="489"/>
          <ac:inkMkLst>
            <pc:docMk/>
            <pc:sldMk cId="3081810669" sldId="265"/>
            <ac:inkMk id="135" creationId="{A73AC3B2-21B6-0846-99CE-BB2BECB82763}"/>
          </ac:inkMkLst>
        </pc:inkChg>
        <pc:inkChg chg="add del">
          <ac:chgData name="Xie Tianxin" userId="cb554b5ae192637b" providerId="LiveId" clId="{52D96EB3-44D7-4843-8DC4-DF7A02D902B9}" dt="2018-12-08T12:38:07.982" v="489"/>
          <ac:inkMkLst>
            <pc:docMk/>
            <pc:sldMk cId="3081810669" sldId="265"/>
            <ac:inkMk id="136" creationId="{530E65FF-11DC-534A-BE1D-493BF3EA0A9D}"/>
          </ac:inkMkLst>
        </pc:inkChg>
        <pc:inkChg chg="add del">
          <ac:chgData name="Xie Tianxin" userId="cb554b5ae192637b" providerId="LiveId" clId="{52D96EB3-44D7-4843-8DC4-DF7A02D902B9}" dt="2018-12-08T12:38:07.982" v="489"/>
          <ac:inkMkLst>
            <pc:docMk/>
            <pc:sldMk cId="3081810669" sldId="265"/>
            <ac:inkMk id="137" creationId="{D73A020B-9352-6948-88FF-41DE8211270A}"/>
          </ac:inkMkLst>
        </pc:inkChg>
        <pc:inkChg chg="add del">
          <ac:chgData name="Xie Tianxin" userId="cb554b5ae192637b" providerId="LiveId" clId="{52D96EB3-44D7-4843-8DC4-DF7A02D902B9}" dt="2018-12-08T12:38:07.982" v="489"/>
          <ac:inkMkLst>
            <pc:docMk/>
            <pc:sldMk cId="3081810669" sldId="265"/>
            <ac:inkMk id="138" creationId="{E5B0A4E9-6A83-6645-BA64-474F127BC1BB}"/>
          </ac:inkMkLst>
        </pc:inkChg>
        <pc:inkChg chg="add del">
          <ac:chgData name="Xie Tianxin" userId="cb554b5ae192637b" providerId="LiveId" clId="{52D96EB3-44D7-4843-8DC4-DF7A02D902B9}" dt="2018-12-08T12:38:07.982" v="489"/>
          <ac:inkMkLst>
            <pc:docMk/>
            <pc:sldMk cId="3081810669" sldId="265"/>
            <ac:inkMk id="139" creationId="{EFB7F31E-79F7-B042-8492-D4917A4B7028}"/>
          </ac:inkMkLst>
        </pc:inkChg>
        <pc:inkChg chg="add del">
          <ac:chgData name="Xie Tianxin" userId="cb554b5ae192637b" providerId="LiveId" clId="{52D96EB3-44D7-4843-8DC4-DF7A02D902B9}" dt="2018-12-08T12:38:07.982" v="489"/>
          <ac:inkMkLst>
            <pc:docMk/>
            <pc:sldMk cId="3081810669" sldId="265"/>
            <ac:inkMk id="140" creationId="{7DDEE52B-B293-2745-ABDF-5E64D90F6FB8}"/>
          </ac:inkMkLst>
        </pc:inkChg>
        <pc:inkChg chg="add del">
          <ac:chgData name="Xie Tianxin" userId="cb554b5ae192637b" providerId="LiveId" clId="{52D96EB3-44D7-4843-8DC4-DF7A02D902B9}" dt="2018-12-08T12:38:07.982" v="489"/>
          <ac:inkMkLst>
            <pc:docMk/>
            <pc:sldMk cId="3081810669" sldId="265"/>
            <ac:inkMk id="141" creationId="{E16C476E-C39B-2C49-AB1C-A477A2571155}"/>
          </ac:inkMkLst>
        </pc:inkChg>
        <pc:inkChg chg="add del">
          <ac:chgData name="Xie Tianxin" userId="cb554b5ae192637b" providerId="LiveId" clId="{52D96EB3-44D7-4843-8DC4-DF7A02D902B9}" dt="2018-12-08T12:38:07.982" v="489"/>
          <ac:inkMkLst>
            <pc:docMk/>
            <pc:sldMk cId="3081810669" sldId="265"/>
            <ac:inkMk id="142" creationId="{48AF909E-13A2-824D-8D29-337E9B33BC44}"/>
          </ac:inkMkLst>
        </pc:inkChg>
        <pc:inkChg chg="add del">
          <ac:chgData name="Xie Tianxin" userId="cb554b5ae192637b" providerId="LiveId" clId="{52D96EB3-44D7-4843-8DC4-DF7A02D902B9}" dt="2018-12-08T12:38:07.982" v="489"/>
          <ac:inkMkLst>
            <pc:docMk/>
            <pc:sldMk cId="3081810669" sldId="265"/>
            <ac:inkMk id="143" creationId="{E1F906D3-A56F-5347-97E9-396BE41FE1BE}"/>
          </ac:inkMkLst>
        </pc:inkChg>
        <pc:inkChg chg="add del reco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44" creationId="{807D4250-64D9-7D48-88C0-E73685115550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46" creationId="{7B26E76E-3D28-6141-83D7-9AEE1D0C6CC8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47" creationId="{165A96B8-BE9E-0744-AC2F-31055261125B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48" creationId="{2695202C-709E-C746-8FCE-D7EDC1805561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49" creationId="{F4EC9D3C-20E0-4240-9277-F6FEB3313B37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50" creationId="{317F4B0F-6F04-4F46-9583-1D61C14FEFE0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51" creationId="{E0BED3B8-69FC-0C41-BB8B-016E62D058EE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52" creationId="{24B6DD68-F311-F646-A656-E56A704EC6FD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53" creationId="{2B9C08AB-9869-414D-B6A6-F54D2F50EAC3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54" creationId="{AC8E0E5A-B554-6F47-8C42-3D46E4EAC87B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55" creationId="{8F4F6A48-F93D-5249-908A-66D613525C3A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56" creationId="{195B204C-526B-CC43-B105-D8EE3A538248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57" creationId="{289D9443-902F-4C47-BE0E-0DB52FE26927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58" creationId="{26771FEA-626D-F14B-820B-BA04716BD55C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59" creationId="{A6EE6080-5501-1C4C-BD06-3E032DFD3483}"/>
          </ac:inkMkLst>
        </pc:inkChg>
        <pc:inkChg chg="add del">
          <ac:chgData name="Xie Tianxin" userId="cb554b5ae192637b" providerId="LiveId" clId="{52D96EB3-44D7-4843-8DC4-DF7A02D902B9}" dt="2018-12-08T12:38:36.828" v="506"/>
          <ac:inkMkLst>
            <pc:docMk/>
            <pc:sldMk cId="3081810669" sldId="265"/>
            <ac:inkMk id="160" creationId="{68F523E8-5A04-C546-8F7D-40BDE02CC911}"/>
          </ac:inkMkLst>
        </pc:inkChg>
        <pc:inkChg chg="add del reco">
          <ac:chgData name="Xie Tianxin" userId="cb554b5ae192637b" providerId="LiveId" clId="{52D96EB3-44D7-4843-8DC4-DF7A02D902B9}" dt="2018-12-08T12:38:38.492" v="509"/>
          <ac:inkMkLst>
            <pc:docMk/>
            <pc:sldMk cId="3081810669" sldId="265"/>
            <ac:inkMk id="161" creationId="{487A25F6-B3F3-DF4E-8B1B-954323530180}"/>
          </ac:inkMkLst>
        </pc:inkChg>
        <pc:inkChg chg="add del">
          <ac:chgData name="Xie Tianxin" userId="cb554b5ae192637b" providerId="LiveId" clId="{52D96EB3-44D7-4843-8DC4-DF7A02D902B9}" dt="2018-12-08T12:38:38.492" v="509"/>
          <ac:inkMkLst>
            <pc:docMk/>
            <pc:sldMk cId="3081810669" sldId="265"/>
            <ac:inkMk id="163" creationId="{231E8BD1-2379-E34D-9516-C78662667FAD}"/>
          </ac:inkMkLst>
        </pc:inkChg>
        <pc:inkChg chg="add del">
          <ac:chgData name="Xie Tianxin" userId="cb554b5ae192637b" providerId="LiveId" clId="{52D96EB3-44D7-4843-8DC4-DF7A02D902B9}" dt="2018-12-08T12:38:38.492" v="509"/>
          <ac:inkMkLst>
            <pc:docMk/>
            <pc:sldMk cId="3081810669" sldId="265"/>
            <ac:inkMk id="164" creationId="{49EEF58F-14A8-8443-A8B4-6B27049825D5}"/>
          </ac:inkMkLst>
        </pc:inkChg>
        <pc:inkChg chg="add del reco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65" creationId="{7F3E0BA3-848F-C641-9FDD-8A4527D0A23D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67" creationId="{CABD0922-B505-1148-9F6E-012A3A631138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68" creationId="{EBA3DCB0-4481-3645-B60E-C01B4EFCB3C0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69" creationId="{CF52F5D2-C611-AF4F-9C9E-3A98B71EF982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70" creationId="{2CFD997D-5A50-F749-AD7F-030AE42F98FD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71" creationId="{4862B162-BD1E-9B4F-BFDB-9C07FC253FC0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72" creationId="{FFD333C2-2BEE-524B-BB92-D7030475C4C6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73" creationId="{C076242D-7ABD-8746-B622-244065C57E10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74" creationId="{07D016A5-64C6-E747-BEC7-10CF87588BC4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75" creationId="{A2C295D1-B149-9848-8580-42B58D1100AA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76" creationId="{ECFC3889-4FAC-D14D-B89B-CA95E28014CB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77" creationId="{A6D8FA7D-3184-764E-A886-C9406193B1A3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78" creationId="{CB88250A-6019-7B45-A962-A7DDC1A64714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79" creationId="{BD03576B-1518-8449-A90D-2F4F909453CB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80" creationId="{651F32C6-CC50-6944-B878-35E613983FFD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81" creationId="{A97D5C35-36CB-B049-9179-08D24D060C5B}"/>
          </ac:inkMkLst>
        </pc:inkChg>
        <pc:inkChg chg="add del">
          <ac:chgData name="Xie Tianxin" userId="cb554b5ae192637b" providerId="LiveId" clId="{52D96EB3-44D7-4843-8DC4-DF7A02D902B9}" dt="2018-12-08T12:38:44.349" v="527"/>
          <ac:inkMkLst>
            <pc:docMk/>
            <pc:sldMk cId="3081810669" sldId="265"/>
            <ac:inkMk id="182" creationId="{ADE9D4BB-AEF0-8742-B85B-D9D6332C5186}"/>
          </ac:inkMkLst>
        </pc:inkChg>
        <pc:inkChg chg="add del reco">
          <ac:chgData name="Xie Tianxin" userId="cb554b5ae192637b" providerId="LiveId" clId="{52D96EB3-44D7-4843-8DC4-DF7A02D902B9}" dt="2018-12-08T12:38:46.823" v="530"/>
          <ac:inkMkLst>
            <pc:docMk/>
            <pc:sldMk cId="3081810669" sldId="265"/>
            <ac:inkMk id="183" creationId="{02A6E977-0750-0C47-920A-3B6DCF2E3E2A}"/>
          </ac:inkMkLst>
        </pc:inkChg>
        <pc:inkChg chg="add del">
          <ac:chgData name="Xie Tianxin" userId="cb554b5ae192637b" providerId="LiveId" clId="{52D96EB3-44D7-4843-8DC4-DF7A02D902B9}" dt="2018-12-08T12:38:46.823" v="530"/>
          <ac:inkMkLst>
            <pc:docMk/>
            <pc:sldMk cId="3081810669" sldId="265"/>
            <ac:inkMk id="185" creationId="{A1ADBB6B-DA2F-C041-851E-73F2F30F2CBB}"/>
          </ac:inkMkLst>
        </pc:inkChg>
        <pc:inkChg chg="add del reco">
          <ac:chgData name="Xie Tianxin" userId="cb554b5ae192637b" providerId="LiveId" clId="{52D96EB3-44D7-4843-8DC4-DF7A02D902B9}" dt="2018-12-08T12:38:49.493" v="537"/>
          <ac:inkMkLst>
            <pc:docMk/>
            <pc:sldMk cId="3081810669" sldId="265"/>
            <ac:inkMk id="186" creationId="{03CA661A-79CF-A744-9DC8-4FF178DF6CE3}"/>
          </ac:inkMkLst>
        </pc:inkChg>
        <pc:inkChg chg="add del">
          <ac:chgData name="Xie Tianxin" userId="cb554b5ae192637b" providerId="LiveId" clId="{52D96EB3-44D7-4843-8DC4-DF7A02D902B9}" dt="2018-12-08T12:38:49.493" v="537"/>
          <ac:inkMkLst>
            <pc:docMk/>
            <pc:sldMk cId="3081810669" sldId="265"/>
            <ac:inkMk id="188" creationId="{6F4710EC-7AD8-A042-89FC-D9FCF92717E8}"/>
          </ac:inkMkLst>
        </pc:inkChg>
        <pc:inkChg chg="add del">
          <ac:chgData name="Xie Tianxin" userId="cb554b5ae192637b" providerId="LiveId" clId="{52D96EB3-44D7-4843-8DC4-DF7A02D902B9}" dt="2018-12-08T12:38:49.493" v="537"/>
          <ac:inkMkLst>
            <pc:docMk/>
            <pc:sldMk cId="3081810669" sldId="265"/>
            <ac:inkMk id="189" creationId="{EB170BB4-0E24-3142-B7C6-92AA2E887583}"/>
          </ac:inkMkLst>
        </pc:inkChg>
        <pc:inkChg chg="add del">
          <ac:chgData name="Xie Tianxin" userId="cb554b5ae192637b" providerId="LiveId" clId="{52D96EB3-44D7-4843-8DC4-DF7A02D902B9}" dt="2018-12-08T12:38:49.493" v="537"/>
          <ac:inkMkLst>
            <pc:docMk/>
            <pc:sldMk cId="3081810669" sldId="265"/>
            <ac:inkMk id="190" creationId="{2AF9A655-E475-FB41-9F64-D9175EB45BC5}"/>
          </ac:inkMkLst>
        </pc:inkChg>
        <pc:inkChg chg="add del">
          <ac:chgData name="Xie Tianxin" userId="cb554b5ae192637b" providerId="LiveId" clId="{52D96EB3-44D7-4843-8DC4-DF7A02D902B9}" dt="2018-12-08T12:38:49.493" v="537"/>
          <ac:inkMkLst>
            <pc:docMk/>
            <pc:sldMk cId="3081810669" sldId="265"/>
            <ac:inkMk id="191" creationId="{CAB0559E-EF7B-C64F-91E7-BBF47822EA8A}"/>
          </ac:inkMkLst>
        </pc:inkChg>
        <pc:inkChg chg="add del">
          <ac:chgData name="Xie Tianxin" userId="cb554b5ae192637b" providerId="LiveId" clId="{52D96EB3-44D7-4843-8DC4-DF7A02D902B9}" dt="2018-12-08T12:38:49.493" v="537"/>
          <ac:inkMkLst>
            <pc:docMk/>
            <pc:sldMk cId="3081810669" sldId="265"/>
            <ac:inkMk id="192" creationId="{E8A3A34F-0648-714B-915E-97103D04663D}"/>
          </ac:inkMkLst>
        </pc:inkChg>
        <pc:inkChg chg="add del">
          <ac:chgData name="Xie Tianxin" userId="cb554b5ae192637b" providerId="LiveId" clId="{52D96EB3-44D7-4843-8DC4-DF7A02D902B9}" dt="2018-12-08T12:38:49.493" v="537"/>
          <ac:inkMkLst>
            <pc:docMk/>
            <pc:sldMk cId="3081810669" sldId="265"/>
            <ac:inkMk id="193" creationId="{C9BD9A4B-103E-FA41-A545-93AEF74C206F}"/>
          </ac:inkMkLst>
        </pc:inkChg>
        <pc:inkChg chg="add del reco">
          <ac:chgData name="Xie Tianxin" userId="cb554b5ae192637b" providerId="LiveId" clId="{52D96EB3-44D7-4843-8DC4-DF7A02D902B9}" dt="2018-12-08T12:38:51.149" v="539"/>
          <ac:inkMkLst>
            <pc:docMk/>
            <pc:sldMk cId="3081810669" sldId="265"/>
            <ac:inkMk id="194" creationId="{54A1ECA3-2A2B-7849-8512-D5809E03BA04}"/>
          </ac:inkMkLst>
        </pc:inkChg>
        <pc:inkChg chg="add del">
          <ac:chgData name="Xie Tianxin" userId="cb554b5ae192637b" providerId="LiveId" clId="{52D96EB3-44D7-4843-8DC4-DF7A02D902B9}" dt="2018-12-08T12:38:51.149" v="539"/>
          <ac:inkMkLst>
            <pc:docMk/>
            <pc:sldMk cId="3081810669" sldId="265"/>
            <ac:inkMk id="196" creationId="{ADE17137-1F93-8C4A-A634-C4B02788B728}"/>
          </ac:inkMkLst>
        </pc:inkChg>
        <pc:inkChg chg="add del reco">
          <ac:chgData name="Xie Tianxin" userId="cb554b5ae192637b" providerId="LiveId" clId="{52D96EB3-44D7-4843-8DC4-DF7A02D902B9}" dt="2018-12-08T12:38:53.852" v="546"/>
          <ac:inkMkLst>
            <pc:docMk/>
            <pc:sldMk cId="3081810669" sldId="265"/>
            <ac:inkMk id="197" creationId="{23BF2D83-501B-6E4C-BCEB-9DF51B4F3A79}"/>
          </ac:inkMkLst>
        </pc:inkChg>
        <pc:inkChg chg="add del">
          <ac:chgData name="Xie Tianxin" userId="cb554b5ae192637b" providerId="LiveId" clId="{52D96EB3-44D7-4843-8DC4-DF7A02D902B9}" dt="2018-12-08T12:38:53.852" v="546"/>
          <ac:inkMkLst>
            <pc:docMk/>
            <pc:sldMk cId="3081810669" sldId="265"/>
            <ac:inkMk id="199" creationId="{242A933F-045E-AF40-874E-40FEA845A67C}"/>
          </ac:inkMkLst>
        </pc:inkChg>
        <pc:inkChg chg="add del">
          <ac:chgData name="Xie Tianxin" userId="cb554b5ae192637b" providerId="LiveId" clId="{52D96EB3-44D7-4843-8DC4-DF7A02D902B9}" dt="2018-12-08T12:38:53.852" v="546"/>
          <ac:inkMkLst>
            <pc:docMk/>
            <pc:sldMk cId="3081810669" sldId="265"/>
            <ac:inkMk id="200" creationId="{C009C4EC-AEAA-584A-8669-580216ABAD73}"/>
          </ac:inkMkLst>
        </pc:inkChg>
        <pc:inkChg chg="add del">
          <ac:chgData name="Xie Tianxin" userId="cb554b5ae192637b" providerId="LiveId" clId="{52D96EB3-44D7-4843-8DC4-DF7A02D902B9}" dt="2018-12-08T12:38:53.852" v="546"/>
          <ac:inkMkLst>
            <pc:docMk/>
            <pc:sldMk cId="3081810669" sldId="265"/>
            <ac:inkMk id="201" creationId="{64581C02-FFFA-EC43-BFD5-D91D8C2F4A4C}"/>
          </ac:inkMkLst>
        </pc:inkChg>
        <pc:inkChg chg="add del">
          <ac:chgData name="Xie Tianxin" userId="cb554b5ae192637b" providerId="LiveId" clId="{52D96EB3-44D7-4843-8DC4-DF7A02D902B9}" dt="2018-12-08T12:38:53.852" v="546"/>
          <ac:inkMkLst>
            <pc:docMk/>
            <pc:sldMk cId="3081810669" sldId="265"/>
            <ac:inkMk id="202" creationId="{9A40E5DD-DEF8-5F4C-AAF3-ECAB71314384}"/>
          </ac:inkMkLst>
        </pc:inkChg>
        <pc:inkChg chg="add del">
          <ac:chgData name="Xie Tianxin" userId="cb554b5ae192637b" providerId="LiveId" clId="{52D96EB3-44D7-4843-8DC4-DF7A02D902B9}" dt="2018-12-08T12:38:53.852" v="546"/>
          <ac:inkMkLst>
            <pc:docMk/>
            <pc:sldMk cId="3081810669" sldId="265"/>
            <ac:inkMk id="203" creationId="{9F90245A-1DC3-274E-A961-1C5CEDA9C8A1}"/>
          </ac:inkMkLst>
        </pc:inkChg>
        <pc:inkChg chg="add del">
          <ac:chgData name="Xie Tianxin" userId="cb554b5ae192637b" providerId="LiveId" clId="{52D96EB3-44D7-4843-8DC4-DF7A02D902B9}" dt="2018-12-08T12:38:53.852" v="546"/>
          <ac:inkMkLst>
            <pc:docMk/>
            <pc:sldMk cId="3081810669" sldId="265"/>
            <ac:inkMk id="204" creationId="{478B2888-2E83-8342-BD0F-44D05D7C01CD}"/>
          </ac:inkMkLst>
        </pc:inkChg>
        <pc:inkChg chg="add del reco">
          <ac:chgData name="Xie Tianxin" userId="cb554b5ae192637b" providerId="LiveId" clId="{52D96EB3-44D7-4843-8DC4-DF7A02D902B9}" dt="2018-12-08T12:39:13.468" v="552"/>
          <ac:inkMkLst>
            <pc:docMk/>
            <pc:sldMk cId="3081810669" sldId="265"/>
            <ac:inkMk id="205" creationId="{95C973AD-8FE8-1F49-A898-B8027F8AC9B4}"/>
          </ac:inkMkLst>
        </pc:inkChg>
        <pc:inkChg chg="add del">
          <ac:chgData name="Xie Tianxin" userId="cb554b5ae192637b" providerId="LiveId" clId="{52D96EB3-44D7-4843-8DC4-DF7A02D902B9}" dt="2018-12-08T12:39:13.468" v="552"/>
          <ac:inkMkLst>
            <pc:docMk/>
            <pc:sldMk cId="3081810669" sldId="265"/>
            <ac:inkMk id="207" creationId="{2FAB50EB-5A3F-2340-8969-1919C0AA426A}"/>
          </ac:inkMkLst>
        </pc:inkChg>
        <pc:inkChg chg="add del reco">
          <ac:chgData name="Xie Tianxin" userId="cb554b5ae192637b" providerId="LiveId" clId="{52D96EB3-44D7-4843-8DC4-DF7A02D902B9}" dt="2018-12-08T12:39:32.995" v="555"/>
          <ac:inkMkLst>
            <pc:docMk/>
            <pc:sldMk cId="3081810669" sldId="265"/>
            <ac:inkMk id="208" creationId="{2DCE905B-C93E-B044-87CC-55FEBAC88423}"/>
          </ac:inkMkLst>
        </pc:inkChg>
        <pc:inkChg chg="add del">
          <ac:chgData name="Xie Tianxin" userId="cb554b5ae192637b" providerId="LiveId" clId="{52D96EB3-44D7-4843-8DC4-DF7A02D902B9}" dt="2018-12-08T12:39:32.995" v="555"/>
          <ac:inkMkLst>
            <pc:docMk/>
            <pc:sldMk cId="3081810669" sldId="265"/>
            <ac:inkMk id="210" creationId="{BEB2236F-A3D6-574A-AA0E-4D2CC6EEAEF4}"/>
          </ac:inkMkLst>
        </pc:inkChg>
        <pc:inkChg chg="add del reco">
          <ac:chgData name="Xie Tianxin" userId="cb554b5ae192637b" providerId="LiveId" clId="{52D96EB3-44D7-4843-8DC4-DF7A02D902B9}" dt="2018-12-08T12:39:39.719" v="560"/>
          <ac:inkMkLst>
            <pc:docMk/>
            <pc:sldMk cId="3081810669" sldId="265"/>
            <ac:inkMk id="211" creationId="{4CC62817-6AF2-0D42-B128-831AA570FF05}"/>
          </ac:inkMkLst>
        </pc:inkChg>
        <pc:inkChg chg="add del">
          <ac:chgData name="Xie Tianxin" userId="cb554b5ae192637b" providerId="LiveId" clId="{52D96EB3-44D7-4843-8DC4-DF7A02D902B9}" dt="2018-12-08T12:39:39.719" v="560"/>
          <ac:inkMkLst>
            <pc:docMk/>
            <pc:sldMk cId="3081810669" sldId="265"/>
            <ac:inkMk id="213" creationId="{8455AF43-0D8B-4A48-B8AA-4B61A00A892A}"/>
          </ac:inkMkLst>
        </pc:inkChg>
        <pc:inkChg chg="add del">
          <ac:chgData name="Xie Tianxin" userId="cb554b5ae192637b" providerId="LiveId" clId="{52D96EB3-44D7-4843-8DC4-DF7A02D902B9}" dt="2018-12-08T12:39:39.719" v="560"/>
          <ac:inkMkLst>
            <pc:docMk/>
            <pc:sldMk cId="3081810669" sldId="265"/>
            <ac:inkMk id="214" creationId="{0CEDF808-0B29-884E-B337-4A33164D36A9}"/>
          </ac:inkMkLst>
        </pc:inkChg>
        <pc:inkChg chg="add del">
          <ac:chgData name="Xie Tianxin" userId="cb554b5ae192637b" providerId="LiveId" clId="{52D96EB3-44D7-4843-8DC4-DF7A02D902B9}" dt="2018-12-08T12:39:39.719" v="560"/>
          <ac:inkMkLst>
            <pc:docMk/>
            <pc:sldMk cId="3081810669" sldId="265"/>
            <ac:inkMk id="215" creationId="{7D4CAA47-54C0-A747-853D-4FEBF6B293E7}"/>
          </ac:inkMkLst>
        </pc:inkChg>
        <pc:inkChg chg="add del reco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16" creationId="{4744E98E-DE6E-3B46-81B6-FB00EDD2AC2C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18" creationId="{2B9C587E-FD37-3844-9AED-00CC2789AC53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19" creationId="{91DC8F6E-E899-1044-8006-4ACCE5CA933C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20" creationId="{DE84FE7E-2F17-F04A-A7ED-8EFE5D993A9B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21" creationId="{9106D6E9-0B1B-4541-9605-71C83B2EAB00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22" creationId="{164E3F58-69E0-514C-8926-F79B34908E73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23" creationId="{9AE224B5-F03E-8E4D-B8D6-39F965F2ACF9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24" creationId="{0F6ADBD3-43B1-0B4D-9E62-68EBF9D93177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25" creationId="{A76DB188-28D1-8D46-BD9B-2FD998545F53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26" creationId="{C07D9730-ACAE-9346-B998-1324BC60BE6C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27" creationId="{F305FEC9-E6EA-1C41-96AF-1D429356C63C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28" creationId="{5A43E473-B493-FB42-8D7F-18632FCC4868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29" creationId="{FB34006C-3ED9-3E43-87A3-8D8859D81A76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30" creationId="{4D35DC8E-1EAB-3548-A0CF-65144BD0BAF0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31" creationId="{A3CD7B21-0FCF-8146-9B56-BCA201028CAA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32" creationId="{EAC64BE4-B8CA-164C-B5F4-0BAB8582ADA9}"/>
          </ac:inkMkLst>
        </pc:inkChg>
        <pc:inkChg chg="add del">
          <ac:chgData name="Xie Tianxin" userId="cb554b5ae192637b" providerId="LiveId" clId="{52D96EB3-44D7-4843-8DC4-DF7A02D902B9}" dt="2018-12-08T12:39:47.061" v="578"/>
          <ac:inkMkLst>
            <pc:docMk/>
            <pc:sldMk cId="3081810669" sldId="265"/>
            <ac:inkMk id="233" creationId="{237C8EF5-994F-4E49-AFEE-D383ECF76A51}"/>
          </ac:inkMkLst>
        </pc:inkChg>
        <pc:inkChg chg="add del reco">
          <ac:chgData name="Xie Tianxin" userId="cb554b5ae192637b" providerId="LiveId" clId="{52D96EB3-44D7-4843-8DC4-DF7A02D902B9}" dt="2018-12-08T12:39:51.916" v="585"/>
          <ac:inkMkLst>
            <pc:docMk/>
            <pc:sldMk cId="3081810669" sldId="265"/>
            <ac:inkMk id="234" creationId="{0BEF03BF-ABD6-0A44-8448-42F0EDB7B563}"/>
          </ac:inkMkLst>
        </pc:inkChg>
        <pc:inkChg chg="add del">
          <ac:chgData name="Xie Tianxin" userId="cb554b5ae192637b" providerId="LiveId" clId="{52D96EB3-44D7-4843-8DC4-DF7A02D902B9}" dt="2018-12-08T12:39:51.916" v="585"/>
          <ac:inkMkLst>
            <pc:docMk/>
            <pc:sldMk cId="3081810669" sldId="265"/>
            <ac:inkMk id="236" creationId="{36763832-7BCF-FA48-B40B-C6787384067F}"/>
          </ac:inkMkLst>
        </pc:inkChg>
        <pc:inkChg chg="add del">
          <ac:chgData name="Xie Tianxin" userId="cb554b5ae192637b" providerId="LiveId" clId="{52D96EB3-44D7-4843-8DC4-DF7A02D902B9}" dt="2018-12-08T12:39:51.916" v="585"/>
          <ac:inkMkLst>
            <pc:docMk/>
            <pc:sldMk cId="3081810669" sldId="265"/>
            <ac:inkMk id="237" creationId="{89F6F5B9-817A-1948-A2B6-C7D996CB5222}"/>
          </ac:inkMkLst>
        </pc:inkChg>
        <pc:inkChg chg="add del">
          <ac:chgData name="Xie Tianxin" userId="cb554b5ae192637b" providerId="LiveId" clId="{52D96EB3-44D7-4843-8DC4-DF7A02D902B9}" dt="2018-12-08T12:39:51.916" v="585"/>
          <ac:inkMkLst>
            <pc:docMk/>
            <pc:sldMk cId="3081810669" sldId="265"/>
            <ac:inkMk id="238" creationId="{2178DF6E-62F0-7545-B900-A126E0264087}"/>
          </ac:inkMkLst>
        </pc:inkChg>
        <pc:inkChg chg="add del">
          <ac:chgData name="Xie Tianxin" userId="cb554b5ae192637b" providerId="LiveId" clId="{52D96EB3-44D7-4843-8DC4-DF7A02D902B9}" dt="2018-12-08T12:39:51.916" v="585"/>
          <ac:inkMkLst>
            <pc:docMk/>
            <pc:sldMk cId="3081810669" sldId="265"/>
            <ac:inkMk id="239" creationId="{60514247-CF86-7B4F-9CE1-7177423CD863}"/>
          </ac:inkMkLst>
        </pc:inkChg>
        <pc:inkChg chg="add del">
          <ac:chgData name="Xie Tianxin" userId="cb554b5ae192637b" providerId="LiveId" clId="{52D96EB3-44D7-4843-8DC4-DF7A02D902B9}" dt="2018-12-08T12:39:51.916" v="585"/>
          <ac:inkMkLst>
            <pc:docMk/>
            <pc:sldMk cId="3081810669" sldId="265"/>
            <ac:inkMk id="240" creationId="{98672ADE-56A3-0C4C-B555-CE99E39E3CCA}"/>
          </ac:inkMkLst>
        </pc:inkChg>
        <pc:inkChg chg="add del">
          <ac:chgData name="Xie Tianxin" userId="cb554b5ae192637b" providerId="LiveId" clId="{52D96EB3-44D7-4843-8DC4-DF7A02D902B9}" dt="2018-12-08T12:39:51.916" v="585"/>
          <ac:inkMkLst>
            <pc:docMk/>
            <pc:sldMk cId="3081810669" sldId="265"/>
            <ac:inkMk id="241" creationId="{646C4A83-CAB2-B441-B82C-49A9323792A9}"/>
          </ac:inkMkLst>
        </pc:inkChg>
        <pc:inkChg chg="add del reco">
          <ac:chgData name="Xie Tianxin" userId="cb554b5ae192637b" providerId="LiveId" clId="{52D96EB3-44D7-4843-8DC4-DF7A02D902B9}" dt="2018-12-08T12:39:57.789" v="589"/>
          <ac:inkMkLst>
            <pc:docMk/>
            <pc:sldMk cId="3081810669" sldId="265"/>
            <ac:inkMk id="242" creationId="{54DEA621-2454-3A4D-ABA8-41F264F87CAB}"/>
          </ac:inkMkLst>
        </pc:inkChg>
        <pc:inkChg chg="add del">
          <ac:chgData name="Xie Tianxin" userId="cb554b5ae192637b" providerId="LiveId" clId="{52D96EB3-44D7-4843-8DC4-DF7A02D902B9}" dt="2018-12-08T12:39:57.789" v="589"/>
          <ac:inkMkLst>
            <pc:docMk/>
            <pc:sldMk cId="3081810669" sldId="265"/>
            <ac:inkMk id="244" creationId="{BB98CE33-B14F-6C4D-B511-4ACE8A16B92F}"/>
          </ac:inkMkLst>
        </pc:inkChg>
        <pc:inkChg chg="add del">
          <ac:chgData name="Xie Tianxin" userId="cb554b5ae192637b" providerId="LiveId" clId="{52D96EB3-44D7-4843-8DC4-DF7A02D902B9}" dt="2018-12-08T12:39:57.789" v="589"/>
          <ac:inkMkLst>
            <pc:docMk/>
            <pc:sldMk cId="3081810669" sldId="265"/>
            <ac:inkMk id="245" creationId="{CBE9162F-F07B-1044-BEB6-000D1BEB066C}"/>
          </ac:inkMkLst>
        </pc:inkChg>
        <pc:inkChg chg="add del reco">
          <ac:chgData name="Xie Tianxin" userId="cb554b5ae192637b" providerId="LiveId" clId="{52D96EB3-44D7-4843-8DC4-DF7A02D902B9}" dt="2018-12-08T12:39:59.980" v="593"/>
          <ac:inkMkLst>
            <pc:docMk/>
            <pc:sldMk cId="3081810669" sldId="265"/>
            <ac:inkMk id="246" creationId="{0AA96CFC-C38F-774E-8D7E-96040D2A3C96}"/>
          </ac:inkMkLst>
        </pc:inkChg>
        <pc:inkChg chg="add del">
          <ac:chgData name="Xie Tianxin" userId="cb554b5ae192637b" providerId="LiveId" clId="{52D96EB3-44D7-4843-8DC4-DF7A02D902B9}" dt="2018-12-08T12:39:59.980" v="593"/>
          <ac:inkMkLst>
            <pc:docMk/>
            <pc:sldMk cId="3081810669" sldId="265"/>
            <ac:inkMk id="248" creationId="{399ACAFE-DF9E-904A-BF20-5F59ED0629F7}"/>
          </ac:inkMkLst>
        </pc:inkChg>
        <pc:inkChg chg="add del">
          <ac:chgData name="Xie Tianxin" userId="cb554b5ae192637b" providerId="LiveId" clId="{52D96EB3-44D7-4843-8DC4-DF7A02D902B9}" dt="2018-12-08T12:39:59.980" v="593"/>
          <ac:inkMkLst>
            <pc:docMk/>
            <pc:sldMk cId="3081810669" sldId="265"/>
            <ac:inkMk id="249" creationId="{5C076EB4-65B9-9C47-BB31-289C56E56B59}"/>
          </ac:inkMkLst>
        </pc:inkChg>
        <pc:inkChg chg="add del">
          <ac:chgData name="Xie Tianxin" userId="cb554b5ae192637b" providerId="LiveId" clId="{52D96EB3-44D7-4843-8DC4-DF7A02D902B9}" dt="2018-12-08T12:39:59.980" v="593"/>
          <ac:inkMkLst>
            <pc:docMk/>
            <pc:sldMk cId="3081810669" sldId="265"/>
            <ac:inkMk id="250" creationId="{F344E19B-C379-914B-ACDB-30F3DF7D7182}"/>
          </ac:inkMkLst>
        </pc:inkChg>
        <pc:inkChg chg="add del reco">
          <ac:chgData name="Xie Tianxin" userId="cb554b5ae192637b" providerId="LiveId" clId="{52D96EB3-44D7-4843-8DC4-DF7A02D902B9}" dt="2018-12-08T12:40:01.649" v="596"/>
          <ac:inkMkLst>
            <pc:docMk/>
            <pc:sldMk cId="3081810669" sldId="265"/>
            <ac:inkMk id="251" creationId="{BA39A6A8-E0B7-F94A-8321-B9E1248E5681}"/>
          </ac:inkMkLst>
        </pc:inkChg>
        <pc:inkChg chg="add del">
          <ac:chgData name="Xie Tianxin" userId="cb554b5ae192637b" providerId="LiveId" clId="{52D96EB3-44D7-4843-8DC4-DF7A02D902B9}" dt="2018-12-08T12:40:01.649" v="596"/>
          <ac:inkMkLst>
            <pc:docMk/>
            <pc:sldMk cId="3081810669" sldId="265"/>
            <ac:inkMk id="253" creationId="{AFE60FF8-2270-E64E-9B3D-F9534DFCDE6C}"/>
          </ac:inkMkLst>
        </pc:inkChg>
        <pc:inkChg chg="add del">
          <ac:chgData name="Xie Tianxin" userId="cb554b5ae192637b" providerId="LiveId" clId="{52D96EB3-44D7-4843-8DC4-DF7A02D902B9}" dt="2018-12-08T12:40:01.649" v="596"/>
          <ac:inkMkLst>
            <pc:docMk/>
            <pc:sldMk cId="3081810669" sldId="265"/>
            <ac:inkMk id="254" creationId="{309137CA-A7E8-ED4C-B7FD-79121ED17661}"/>
          </ac:inkMkLst>
        </pc:inkChg>
        <pc:inkChg chg="add del reco">
          <ac:chgData name="Xie Tianxin" userId="cb554b5ae192637b" providerId="LiveId" clId="{52D96EB3-44D7-4843-8DC4-DF7A02D902B9}" dt="2018-12-08T12:40:03.344" v="600"/>
          <ac:inkMkLst>
            <pc:docMk/>
            <pc:sldMk cId="3081810669" sldId="265"/>
            <ac:inkMk id="255" creationId="{AC5CF2D0-2600-EE40-96DE-3C7FF8F32189}"/>
          </ac:inkMkLst>
        </pc:inkChg>
        <pc:inkChg chg="add del">
          <ac:chgData name="Xie Tianxin" userId="cb554b5ae192637b" providerId="LiveId" clId="{52D96EB3-44D7-4843-8DC4-DF7A02D902B9}" dt="2018-12-08T12:40:03.344" v="600"/>
          <ac:inkMkLst>
            <pc:docMk/>
            <pc:sldMk cId="3081810669" sldId="265"/>
            <ac:inkMk id="257" creationId="{E4B40ECA-5603-D247-B8D3-C590C22BDFEE}"/>
          </ac:inkMkLst>
        </pc:inkChg>
        <pc:inkChg chg="add del">
          <ac:chgData name="Xie Tianxin" userId="cb554b5ae192637b" providerId="LiveId" clId="{52D96EB3-44D7-4843-8DC4-DF7A02D902B9}" dt="2018-12-08T12:40:03.344" v="600"/>
          <ac:inkMkLst>
            <pc:docMk/>
            <pc:sldMk cId="3081810669" sldId="265"/>
            <ac:inkMk id="258" creationId="{3A19726E-A767-544D-86E0-01F5C4C26BFF}"/>
          </ac:inkMkLst>
        </pc:inkChg>
        <pc:inkChg chg="add del">
          <ac:chgData name="Xie Tianxin" userId="cb554b5ae192637b" providerId="LiveId" clId="{52D96EB3-44D7-4843-8DC4-DF7A02D902B9}" dt="2018-12-08T12:40:03.344" v="600"/>
          <ac:inkMkLst>
            <pc:docMk/>
            <pc:sldMk cId="3081810669" sldId="265"/>
            <ac:inkMk id="259" creationId="{A5D344B8-CBFD-FF4B-8143-90DFB65CA343}"/>
          </ac:inkMkLst>
        </pc:inkChg>
        <pc:inkChg chg="add del reco">
          <ac:chgData name="Xie Tianxin" userId="cb554b5ae192637b" providerId="LiveId" clId="{52D96EB3-44D7-4843-8DC4-DF7A02D902B9}" dt="2018-12-08T12:40:12.763" v="603"/>
          <ac:inkMkLst>
            <pc:docMk/>
            <pc:sldMk cId="3081810669" sldId="265"/>
            <ac:inkMk id="260" creationId="{00DE7648-E3A2-D246-8DFF-F5FFC6A0328D}"/>
          </ac:inkMkLst>
        </pc:inkChg>
        <pc:inkChg chg="add del">
          <ac:chgData name="Xie Tianxin" userId="cb554b5ae192637b" providerId="LiveId" clId="{52D96EB3-44D7-4843-8DC4-DF7A02D902B9}" dt="2018-12-08T12:40:12.763" v="603"/>
          <ac:inkMkLst>
            <pc:docMk/>
            <pc:sldMk cId="3081810669" sldId="265"/>
            <ac:inkMk id="262" creationId="{0579E7E7-035B-D74E-9FC0-4A3702FDBBDA}"/>
          </ac:inkMkLst>
        </pc:inkChg>
        <pc:inkChg chg="add del reco">
          <ac:chgData name="Xie Tianxin" userId="cb554b5ae192637b" providerId="LiveId" clId="{52D96EB3-44D7-4843-8DC4-DF7A02D902B9}" dt="2018-12-08T12:40:16.912" v="606"/>
          <ac:inkMkLst>
            <pc:docMk/>
            <pc:sldMk cId="3081810669" sldId="265"/>
            <ac:inkMk id="263" creationId="{F64780CC-8216-AA4D-9A66-9D32736FE8A6}"/>
          </ac:inkMkLst>
        </pc:inkChg>
        <pc:inkChg chg="add del">
          <ac:chgData name="Xie Tianxin" userId="cb554b5ae192637b" providerId="LiveId" clId="{52D96EB3-44D7-4843-8DC4-DF7A02D902B9}" dt="2018-12-08T12:40:16.912" v="606"/>
          <ac:inkMkLst>
            <pc:docMk/>
            <pc:sldMk cId="3081810669" sldId="265"/>
            <ac:inkMk id="265" creationId="{53EAAEBA-8AB1-B842-A072-00B5F55180E4}"/>
          </ac:inkMkLst>
        </pc:inkChg>
        <pc:inkChg chg="add del reco">
          <ac:chgData name="Xie Tianxin" userId="cb554b5ae192637b" providerId="LiveId" clId="{52D96EB3-44D7-4843-8DC4-DF7A02D902B9}" dt="2018-12-08T12:40:18.024" v="608"/>
          <ac:inkMkLst>
            <pc:docMk/>
            <pc:sldMk cId="3081810669" sldId="265"/>
            <ac:inkMk id="266" creationId="{DBD42E7B-45AF-2047-B058-0727D7A8F476}"/>
          </ac:inkMkLst>
        </pc:inkChg>
        <pc:inkChg chg="add del">
          <ac:chgData name="Xie Tianxin" userId="cb554b5ae192637b" providerId="LiveId" clId="{52D96EB3-44D7-4843-8DC4-DF7A02D902B9}" dt="2018-12-08T12:40:18.024" v="608"/>
          <ac:inkMkLst>
            <pc:docMk/>
            <pc:sldMk cId="3081810669" sldId="265"/>
            <ac:inkMk id="268" creationId="{A7916CBD-E034-FE4F-B929-FAB07A124CF9}"/>
          </ac:inkMkLst>
        </pc:inkChg>
        <pc:inkChg chg="add del reco">
          <ac:chgData name="Xie Tianxin" userId="cb554b5ae192637b" providerId="LiveId" clId="{52D96EB3-44D7-4843-8DC4-DF7A02D902B9}" dt="2018-12-08T12:40:22.009" v="616"/>
          <ac:inkMkLst>
            <pc:docMk/>
            <pc:sldMk cId="3081810669" sldId="265"/>
            <ac:inkMk id="269" creationId="{63AF74CD-CCAB-5D4D-A89E-D0DEE319EFC4}"/>
          </ac:inkMkLst>
        </pc:inkChg>
        <pc:inkChg chg="add del">
          <ac:chgData name="Xie Tianxin" userId="cb554b5ae192637b" providerId="LiveId" clId="{52D96EB3-44D7-4843-8DC4-DF7A02D902B9}" dt="2018-12-08T12:40:22.009" v="616"/>
          <ac:inkMkLst>
            <pc:docMk/>
            <pc:sldMk cId="3081810669" sldId="265"/>
            <ac:inkMk id="271" creationId="{A2BD62A8-8E1A-2F4C-B392-E530ADD13935}"/>
          </ac:inkMkLst>
        </pc:inkChg>
        <pc:inkChg chg="add del">
          <ac:chgData name="Xie Tianxin" userId="cb554b5ae192637b" providerId="LiveId" clId="{52D96EB3-44D7-4843-8DC4-DF7A02D902B9}" dt="2018-12-08T12:40:22.009" v="616"/>
          <ac:inkMkLst>
            <pc:docMk/>
            <pc:sldMk cId="3081810669" sldId="265"/>
            <ac:inkMk id="272" creationId="{7036ADAB-FACA-BD4D-AAF6-CCEDDEA4A200}"/>
          </ac:inkMkLst>
        </pc:inkChg>
        <pc:inkChg chg="add del">
          <ac:chgData name="Xie Tianxin" userId="cb554b5ae192637b" providerId="LiveId" clId="{52D96EB3-44D7-4843-8DC4-DF7A02D902B9}" dt="2018-12-08T12:40:22.009" v="616"/>
          <ac:inkMkLst>
            <pc:docMk/>
            <pc:sldMk cId="3081810669" sldId="265"/>
            <ac:inkMk id="273" creationId="{32954D2F-FAC2-AD45-B218-3AB81401F482}"/>
          </ac:inkMkLst>
        </pc:inkChg>
        <pc:inkChg chg="add del">
          <ac:chgData name="Xie Tianxin" userId="cb554b5ae192637b" providerId="LiveId" clId="{52D96EB3-44D7-4843-8DC4-DF7A02D902B9}" dt="2018-12-08T12:40:22.009" v="616"/>
          <ac:inkMkLst>
            <pc:docMk/>
            <pc:sldMk cId="3081810669" sldId="265"/>
            <ac:inkMk id="274" creationId="{66C7DB87-79F5-494A-B537-AF806E88C157}"/>
          </ac:inkMkLst>
        </pc:inkChg>
        <pc:inkChg chg="add del">
          <ac:chgData name="Xie Tianxin" userId="cb554b5ae192637b" providerId="LiveId" clId="{52D96EB3-44D7-4843-8DC4-DF7A02D902B9}" dt="2018-12-08T12:40:22.009" v="616"/>
          <ac:inkMkLst>
            <pc:docMk/>
            <pc:sldMk cId="3081810669" sldId="265"/>
            <ac:inkMk id="275" creationId="{09197FAE-9E1C-FE42-BA17-3F05B803E769}"/>
          </ac:inkMkLst>
        </pc:inkChg>
        <pc:inkChg chg="add del">
          <ac:chgData name="Xie Tianxin" userId="cb554b5ae192637b" providerId="LiveId" clId="{52D96EB3-44D7-4843-8DC4-DF7A02D902B9}" dt="2018-12-08T12:40:22.009" v="616"/>
          <ac:inkMkLst>
            <pc:docMk/>
            <pc:sldMk cId="3081810669" sldId="265"/>
            <ac:inkMk id="276" creationId="{C6E6FB5A-D5A2-6B40-AD41-356B6245FBBC}"/>
          </ac:inkMkLst>
        </pc:inkChg>
        <pc:inkChg chg="add del reco">
          <ac:chgData name="Xie Tianxin" userId="cb554b5ae192637b" providerId="LiveId" clId="{52D96EB3-44D7-4843-8DC4-DF7A02D902B9}" dt="2018-12-08T12:40:23.126" v="618"/>
          <ac:inkMkLst>
            <pc:docMk/>
            <pc:sldMk cId="3081810669" sldId="265"/>
            <ac:inkMk id="277" creationId="{2C0D5FA0-57BF-E94A-B98D-B7C6216752AF}"/>
          </ac:inkMkLst>
        </pc:inkChg>
        <pc:inkChg chg="add del">
          <ac:chgData name="Xie Tianxin" userId="cb554b5ae192637b" providerId="LiveId" clId="{52D96EB3-44D7-4843-8DC4-DF7A02D902B9}" dt="2018-12-08T12:40:23.126" v="618"/>
          <ac:inkMkLst>
            <pc:docMk/>
            <pc:sldMk cId="3081810669" sldId="265"/>
            <ac:inkMk id="279" creationId="{1E03F40D-C987-D840-AD6C-C92E1A8EF583}"/>
          </ac:inkMkLst>
        </pc:inkChg>
        <pc:inkChg chg="add del reco">
          <ac:chgData name="Xie Tianxin" userId="cb554b5ae192637b" providerId="LiveId" clId="{52D96EB3-44D7-4843-8DC4-DF7A02D902B9}" dt="2018-12-08T12:40:25.796" v="622"/>
          <ac:inkMkLst>
            <pc:docMk/>
            <pc:sldMk cId="3081810669" sldId="265"/>
            <ac:inkMk id="280" creationId="{8A3AEF18-4898-5A49-AA3F-939D688DFC9B}"/>
          </ac:inkMkLst>
        </pc:inkChg>
        <pc:inkChg chg="add del">
          <ac:chgData name="Xie Tianxin" userId="cb554b5ae192637b" providerId="LiveId" clId="{52D96EB3-44D7-4843-8DC4-DF7A02D902B9}" dt="2018-12-08T12:40:25.796" v="622"/>
          <ac:inkMkLst>
            <pc:docMk/>
            <pc:sldMk cId="3081810669" sldId="265"/>
            <ac:inkMk id="282" creationId="{220F9256-A240-EC43-BAB2-D24C16BBADF2}"/>
          </ac:inkMkLst>
        </pc:inkChg>
        <pc:inkChg chg="add del">
          <ac:chgData name="Xie Tianxin" userId="cb554b5ae192637b" providerId="LiveId" clId="{52D96EB3-44D7-4843-8DC4-DF7A02D902B9}" dt="2018-12-08T12:40:25.796" v="622"/>
          <ac:inkMkLst>
            <pc:docMk/>
            <pc:sldMk cId="3081810669" sldId="265"/>
            <ac:inkMk id="283" creationId="{8540A54E-1766-5940-9955-E30F8EA6CEE5}"/>
          </ac:inkMkLst>
        </pc:inkChg>
        <pc:inkChg chg="add del">
          <ac:chgData name="Xie Tianxin" userId="cb554b5ae192637b" providerId="LiveId" clId="{52D96EB3-44D7-4843-8DC4-DF7A02D902B9}" dt="2018-12-08T12:40:25.796" v="622"/>
          <ac:inkMkLst>
            <pc:docMk/>
            <pc:sldMk cId="3081810669" sldId="265"/>
            <ac:inkMk id="284" creationId="{D5676BB4-DB81-814C-A436-D56EA7643CE0}"/>
          </ac:inkMkLst>
        </pc:inkChg>
        <pc:inkChg chg="add del reco">
          <ac:chgData name="Xie Tianxin" userId="cb554b5ae192637b" providerId="LiveId" clId="{52D96EB3-44D7-4843-8DC4-DF7A02D902B9}" dt="2018-12-08T12:40:31.788" v="628"/>
          <ac:inkMkLst>
            <pc:docMk/>
            <pc:sldMk cId="3081810669" sldId="265"/>
            <ac:inkMk id="285" creationId="{A1215EE4-CDA4-C04D-950D-32EC04F1E6F0}"/>
          </ac:inkMkLst>
        </pc:inkChg>
        <pc:inkChg chg="add del">
          <ac:chgData name="Xie Tianxin" userId="cb554b5ae192637b" providerId="LiveId" clId="{52D96EB3-44D7-4843-8DC4-DF7A02D902B9}" dt="2018-12-08T12:40:31.788" v="628"/>
          <ac:inkMkLst>
            <pc:docMk/>
            <pc:sldMk cId="3081810669" sldId="265"/>
            <ac:inkMk id="287" creationId="{345B0EAD-B299-0045-A6EA-7D1ECC9349CC}"/>
          </ac:inkMkLst>
        </pc:inkChg>
        <pc:inkChg chg="add del">
          <ac:chgData name="Xie Tianxin" userId="cb554b5ae192637b" providerId="LiveId" clId="{52D96EB3-44D7-4843-8DC4-DF7A02D902B9}" dt="2018-12-08T12:40:31.788" v="628"/>
          <ac:inkMkLst>
            <pc:docMk/>
            <pc:sldMk cId="3081810669" sldId="265"/>
            <ac:inkMk id="288" creationId="{D375EB88-C7E2-514F-B784-4B03FB4D1D53}"/>
          </ac:inkMkLst>
        </pc:inkChg>
        <pc:inkChg chg="add del">
          <ac:chgData name="Xie Tianxin" userId="cb554b5ae192637b" providerId="LiveId" clId="{52D96EB3-44D7-4843-8DC4-DF7A02D902B9}" dt="2018-12-08T12:40:31.788" v="628"/>
          <ac:inkMkLst>
            <pc:docMk/>
            <pc:sldMk cId="3081810669" sldId="265"/>
            <ac:inkMk id="289" creationId="{12BF056F-84C8-8F42-861F-E169E63EF051}"/>
          </ac:inkMkLst>
        </pc:inkChg>
        <pc:inkChg chg="add del">
          <ac:chgData name="Xie Tianxin" userId="cb554b5ae192637b" providerId="LiveId" clId="{52D96EB3-44D7-4843-8DC4-DF7A02D902B9}" dt="2018-12-08T12:40:31.788" v="628"/>
          <ac:inkMkLst>
            <pc:docMk/>
            <pc:sldMk cId="3081810669" sldId="265"/>
            <ac:inkMk id="290" creationId="{1BAC8B47-BED7-8546-959D-B3FEF5CAEB16}"/>
          </ac:inkMkLst>
        </pc:inkChg>
        <pc:inkChg chg="add del reco">
          <ac:chgData name="Xie Tianxin" userId="cb554b5ae192637b" providerId="LiveId" clId="{52D96EB3-44D7-4843-8DC4-DF7A02D902B9}" dt="2018-12-08T12:40:33.980" v="632"/>
          <ac:inkMkLst>
            <pc:docMk/>
            <pc:sldMk cId="3081810669" sldId="265"/>
            <ac:inkMk id="291" creationId="{AE07F7CB-E35D-DA4B-B19B-C1704BC2B117}"/>
          </ac:inkMkLst>
        </pc:inkChg>
        <pc:inkChg chg="add del">
          <ac:chgData name="Xie Tianxin" userId="cb554b5ae192637b" providerId="LiveId" clId="{52D96EB3-44D7-4843-8DC4-DF7A02D902B9}" dt="2018-12-08T12:40:33.980" v="632"/>
          <ac:inkMkLst>
            <pc:docMk/>
            <pc:sldMk cId="3081810669" sldId="265"/>
            <ac:inkMk id="293" creationId="{9919BF12-2FD3-644D-AC81-40994716AC7A}"/>
          </ac:inkMkLst>
        </pc:inkChg>
        <pc:inkChg chg="add del">
          <ac:chgData name="Xie Tianxin" userId="cb554b5ae192637b" providerId="LiveId" clId="{52D96EB3-44D7-4843-8DC4-DF7A02D902B9}" dt="2018-12-08T12:40:33.980" v="632"/>
          <ac:inkMkLst>
            <pc:docMk/>
            <pc:sldMk cId="3081810669" sldId="265"/>
            <ac:inkMk id="294" creationId="{FD085976-1B53-644F-9C1C-B6A4EB6D5A4E}"/>
          </ac:inkMkLst>
        </pc:inkChg>
        <pc:inkChg chg="add del reco">
          <ac:chgData name="Xie Tianxin" userId="cb554b5ae192637b" providerId="LiveId" clId="{52D96EB3-44D7-4843-8DC4-DF7A02D902B9}" dt="2018-12-08T12:40:54.645" v="656"/>
          <ac:inkMkLst>
            <pc:docMk/>
            <pc:sldMk cId="3081810669" sldId="265"/>
            <ac:inkMk id="295" creationId="{F3ECC1C0-5C73-284F-A82D-649657BFEC77}"/>
          </ac:inkMkLst>
        </pc:inkChg>
        <pc:inkChg chg="add del">
          <ac:chgData name="Xie Tianxin" userId="cb554b5ae192637b" providerId="LiveId" clId="{52D96EB3-44D7-4843-8DC4-DF7A02D902B9}" dt="2018-12-08T12:40:54.649" v="657"/>
          <ac:inkMkLst>
            <pc:docMk/>
            <pc:sldMk cId="3081810669" sldId="265"/>
            <ac:inkMk id="297" creationId="{C647D0E9-1BB3-9F47-8CB1-87B4C263FBCA}"/>
          </ac:inkMkLst>
        </pc:inkChg>
        <pc:inkChg chg="add del">
          <ac:chgData name="Xie Tianxin" userId="cb554b5ae192637b" providerId="LiveId" clId="{52D96EB3-44D7-4843-8DC4-DF7A02D902B9}" dt="2018-12-08T12:40:44.908" v="655"/>
          <ac:inkMkLst>
            <pc:docMk/>
            <pc:sldMk cId="3081810669" sldId="265"/>
            <ac:inkMk id="298" creationId="{DD4FD70F-3637-8444-8D07-B3111D4D8D60}"/>
          </ac:inkMkLst>
        </pc:inkChg>
        <pc:inkChg chg="add del">
          <ac:chgData name="Xie Tianxin" userId="cb554b5ae192637b" providerId="LiveId" clId="{52D96EB3-44D7-4843-8DC4-DF7A02D902B9}" dt="2018-12-08T12:40:44.764" v="654"/>
          <ac:inkMkLst>
            <pc:docMk/>
            <pc:sldMk cId="3081810669" sldId="265"/>
            <ac:inkMk id="299" creationId="{0E69F951-C0DA-8D42-ADC5-17C6BA7F150C}"/>
          </ac:inkMkLst>
        </pc:inkChg>
        <pc:inkChg chg="add del">
          <ac:chgData name="Xie Tianxin" userId="cb554b5ae192637b" providerId="LiveId" clId="{52D96EB3-44D7-4843-8DC4-DF7A02D902B9}" dt="2018-12-08T12:40:44.637" v="653"/>
          <ac:inkMkLst>
            <pc:docMk/>
            <pc:sldMk cId="3081810669" sldId="265"/>
            <ac:inkMk id="300" creationId="{B814D55F-EAF1-6945-9C7C-081DC7241808}"/>
          </ac:inkMkLst>
        </pc:inkChg>
        <pc:inkChg chg="add del">
          <ac:chgData name="Xie Tianxin" userId="cb554b5ae192637b" providerId="LiveId" clId="{52D96EB3-44D7-4843-8DC4-DF7A02D902B9}" dt="2018-12-08T12:40:44.458" v="652"/>
          <ac:inkMkLst>
            <pc:docMk/>
            <pc:sldMk cId="3081810669" sldId="265"/>
            <ac:inkMk id="301" creationId="{91B84F11-4FC4-004B-B3AC-94A9CA6811A6}"/>
          </ac:inkMkLst>
        </pc:inkChg>
        <pc:inkChg chg="add del">
          <ac:chgData name="Xie Tianxin" userId="cb554b5ae192637b" providerId="LiveId" clId="{52D96EB3-44D7-4843-8DC4-DF7A02D902B9}" dt="2018-12-08T12:40:44.290" v="651"/>
          <ac:inkMkLst>
            <pc:docMk/>
            <pc:sldMk cId="3081810669" sldId="265"/>
            <ac:inkMk id="302" creationId="{96E927E5-5C73-B043-994B-15101F719BD2}"/>
          </ac:inkMkLst>
        </pc:inkChg>
        <pc:inkChg chg="add del">
          <ac:chgData name="Xie Tianxin" userId="cb554b5ae192637b" providerId="LiveId" clId="{52D96EB3-44D7-4843-8DC4-DF7A02D902B9}" dt="2018-12-08T12:40:44.149" v="650"/>
          <ac:inkMkLst>
            <pc:docMk/>
            <pc:sldMk cId="3081810669" sldId="265"/>
            <ac:inkMk id="303" creationId="{52C159D2-28BD-0D45-820A-D58622B06C42}"/>
          </ac:inkMkLst>
        </pc:inkChg>
        <pc:inkChg chg="add del">
          <ac:chgData name="Xie Tianxin" userId="cb554b5ae192637b" providerId="LiveId" clId="{52D96EB3-44D7-4843-8DC4-DF7A02D902B9}" dt="2018-12-08T12:40:43.965" v="649"/>
          <ac:inkMkLst>
            <pc:docMk/>
            <pc:sldMk cId="3081810669" sldId="265"/>
            <ac:inkMk id="304" creationId="{DE7E8095-2CC1-FF48-BD6B-FCA2C81EACFE}"/>
          </ac:inkMkLst>
        </pc:inkChg>
        <pc:inkChg chg="add del">
          <ac:chgData name="Xie Tianxin" userId="cb554b5ae192637b" providerId="LiveId" clId="{52D96EB3-44D7-4843-8DC4-DF7A02D902B9}" dt="2018-12-08T12:40:43.515" v="648"/>
          <ac:inkMkLst>
            <pc:docMk/>
            <pc:sldMk cId="3081810669" sldId="265"/>
            <ac:inkMk id="305" creationId="{5573F9E1-9CD6-8C4C-AB3E-CC1B6E23EED1}"/>
          </ac:inkMkLst>
        </pc:inkChg>
        <pc:inkChg chg="add del">
          <ac:chgData name="Xie Tianxin" userId="cb554b5ae192637b" providerId="LiveId" clId="{52D96EB3-44D7-4843-8DC4-DF7A02D902B9}" dt="2018-12-08T12:40:42.907" v="647"/>
          <ac:inkMkLst>
            <pc:docMk/>
            <pc:sldMk cId="3081810669" sldId="265"/>
            <ac:inkMk id="306" creationId="{EE915072-DC1C-BE41-9967-6E2C3E23CE35}"/>
          </ac:inkMkLst>
        </pc:inkChg>
        <pc:inkChg chg="add del">
          <ac:chgData name="Xie Tianxin" userId="cb554b5ae192637b" providerId="LiveId" clId="{52D96EB3-44D7-4843-8DC4-DF7A02D902B9}" dt="2018-12-08T12:40:42.261" v="646"/>
          <ac:inkMkLst>
            <pc:docMk/>
            <pc:sldMk cId="3081810669" sldId="265"/>
            <ac:inkMk id="307" creationId="{2969CBE7-024A-044F-89D7-888C83928864}"/>
          </ac:inkMkLst>
        </pc:inkChg>
        <pc:inkChg chg="add del reco">
          <ac:chgData name="Xie Tianxin" userId="cb554b5ae192637b" providerId="LiveId" clId="{52D96EB3-44D7-4843-8DC4-DF7A02D902B9}" dt="2018-12-08T12:40:42.261" v="646"/>
          <ac:inkMkLst>
            <pc:docMk/>
            <pc:sldMk cId="3081810669" sldId="265"/>
            <ac:inkMk id="308" creationId="{392185FA-E586-7849-9226-C5111D7DA113}"/>
          </ac:inkMkLst>
        </pc:inkChg>
        <pc:inkChg chg="add del">
          <ac:chgData name="Xie Tianxin" userId="cb554b5ae192637b" providerId="LiveId" clId="{52D96EB3-44D7-4843-8DC4-DF7A02D902B9}" dt="2018-12-08T12:41:01.390" v="659"/>
          <ac:inkMkLst>
            <pc:docMk/>
            <pc:sldMk cId="3081810669" sldId="265"/>
            <ac:inkMk id="310" creationId="{4E3206B0-5157-964F-BC72-5DF94DCCC8EE}"/>
          </ac:inkMkLst>
        </pc:inkChg>
        <pc:inkChg chg="add del mod modStrokes">
          <ac:chgData name="Xie Tianxin" userId="cb554b5ae192637b" providerId="LiveId" clId="{52D96EB3-44D7-4843-8DC4-DF7A02D902B9}" dt="2018-12-08T12:41:15.051" v="662"/>
          <ac:inkMkLst>
            <pc:docMk/>
            <pc:sldMk cId="3081810669" sldId="265"/>
            <ac:inkMk id="311" creationId="{A97C529C-E64F-724D-835C-3B505AB27FC5}"/>
          </ac:inkMkLst>
        </pc:inkChg>
        <pc:inkChg chg="add del">
          <ac:chgData name="Xie Tianxin" userId="cb554b5ae192637b" providerId="LiveId" clId="{52D96EB3-44D7-4843-8DC4-DF7A02D902B9}" dt="2018-12-08T12:46:04.311" v="753"/>
          <ac:inkMkLst>
            <pc:docMk/>
            <pc:sldMk cId="3081810669" sldId="265"/>
            <ac:inkMk id="321" creationId="{3EE91F01-5D90-F942-9C22-568C6AD85512}"/>
          </ac:inkMkLst>
        </pc:inkChg>
        <pc:inkChg chg="add del">
          <ac:chgData name="Xie Tianxin" userId="cb554b5ae192637b" providerId="LiveId" clId="{52D96EB3-44D7-4843-8DC4-DF7A02D902B9}" dt="2018-12-08T12:46:04.311" v="753"/>
          <ac:inkMkLst>
            <pc:docMk/>
            <pc:sldMk cId="3081810669" sldId="265"/>
            <ac:inkMk id="322" creationId="{3387B059-E002-FB47-BCBD-8EA418678E13}"/>
          </ac:inkMkLst>
        </pc:inkChg>
        <pc:inkChg chg="add del">
          <ac:chgData name="Xie Tianxin" userId="cb554b5ae192637b" providerId="LiveId" clId="{52D96EB3-44D7-4843-8DC4-DF7A02D902B9}" dt="2018-12-08T12:46:04.311" v="753"/>
          <ac:inkMkLst>
            <pc:docMk/>
            <pc:sldMk cId="3081810669" sldId="265"/>
            <ac:inkMk id="323" creationId="{42B5D5FF-FC7A-F94F-81ED-68DB97FC62F8}"/>
          </ac:inkMkLst>
        </pc:inkChg>
        <pc:inkChg chg="add del">
          <ac:chgData name="Xie Tianxin" userId="cb554b5ae192637b" providerId="LiveId" clId="{52D96EB3-44D7-4843-8DC4-DF7A02D902B9}" dt="2018-12-08T12:46:04.311" v="753"/>
          <ac:inkMkLst>
            <pc:docMk/>
            <pc:sldMk cId="3081810669" sldId="265"/>
            <ac:inkMk id="324" creationId="{B29CA471-11AE-6143-A358-7C08F90F46D0}"/>
          </ac:inkMkLst>
        </pc:inkChg>
        <pc:inkChg chg="add del">
          <ac:chgData name="Xie Tianxin" userId="cb554b5ae192637b" providerId="LiveId" clId="{52D96EB3-44D7-4843-8DC4-DF7A02D902B9}" dt="2018-12-08T12:46:04.311" v="753"/>
          <ac:inkMkLst>
            <pc:docMk/>
            <pc:sldMk cId="3081810669" sldId="265"/>
            <ac:inkMk id="325" creationId="{F1FBD843-04C2-6B40-9CAB-4AC45EF5F1F6}"/>
          </ac:inkMkLst>
        </pc:inkChg>
        <pc:inkChg chg="add del">
          <ac:chgData name="Xie Tianxin" userId="cb554b5ae192637b" providerId="LiveId" clId="{52D96EB3-44D7-4843-8DC4-DF7A02D902B9}" dt="2018-12-08T12:46:04.311" v="753"/>
          <ac:inkMkLst>
            <pc:docMk/>
            <pc:sldMk cId="3081810669" sldId="265"/>
            <ac:inkMk id="326" creationId="{03AA7794-9E7D-E74F-A906-F7B1BCF525E9}"/>
          </ac:inkMkLst>
        </pc:inkChg>
        <pc:inkChg chg="add del">
          <ac:chgData name="Xie Tianxin" userId="cb554b5ae192637b" providerId="LiveId" clId="{52D96EB3-44D7-4843-8DC4-DF7A02D902B9}" dt="2018-12-08T12:46:04.311" v="753"/>
          <ac:inkMkLst>
            <pc:docMk/>
            <pc:sldMk cId="3081810669" sldId="265"/>
            <ac:inkMk id="327" creationId="{FEF2CBF8-565A-0243-9AB2-3A9CA05300E0}"/>
          </ac:inkMkLst>
        </pc:inkChg>
        <pc:inkChg chg="add del reco">
          <ac:chgData name="Xie Tianxin" userId="cb554b5ae192637b" providerId="LiveId" clId="{52D96EB3-44D7-4843-8DC4-DF7A02D902B9}" dt="2018-12-08T12:46:08.597" v="759"/>
          <ac:inkMkLst>
            <pc:docMk/>
            <pc:sldMk cId="3081810669" sldId="265"/>
            <ac:inkMk id="328" creationId="{0021FCBB-0E4A-7246-8B6F-127F07ABF984}"/>
          </ac:inkMkLst>
        </pc:inkChg>
        <pc:inkChg chg="add del">
          <ac:chgData name="Xie Tianxin" userId="cb554b5ae192637b" providerId="LiveId" clId="{52D96EB3-44D7-4843-8DC4-DF7A02D902B9}" dt="2018-12-08T12:46:08.597" v="759"/>
          <ac:inkMkLst>
            <pc:docMk/>
            <pc:sldMk cId="3081810669" sldId="265"/>
            <ac:inkMk id="330" creationId="{AD8011C1-715D-E147-9BE9-3C2313C64199}"/>
          </ac:inkMkLst>
        </pc:inkChg>
        <pc:inkChg chg="add del">
          <ac:chgData name="Xie Tianxin" userId="cb554b5ae192637b" providerId="LiveId" clId="{52D96EB3-44D7-4843-8DC4-DF7A02D902B9}" dt="2018-12-08T12:46:08.597" v="759"/>
          <ac:inkMkLst>
            <pc:docMk/>
            <pc:sldMk cId="3081810669" sldId="265"/>
            <ac:inkMk id="331" creationId="{8F9ADDA6-019E-4240-BF21-191CFA6EB50F}"/>
          </ac:inkMkLst>
        </pc:inkChg>
        <pc:inkChg chg="add del">
          <ac:chgData name="Xie Tianxin" userId="cb554b5ae192637b" providerId="LiveId" clId="{52D96EB3-44D7-4843-8DC4-DF7A02D902B9}" dt="2018-12-08T12:46:08.597" v="759"/>
          <ac:inkMkLst>
            <pc:docMk/>
            <pc:sldMk cId="3081810669" sldId="265"/>
            <ac:inkMk id="332" creationId="{FDD3A7E8-35CE-8841-9435-F513D3BBFE26}"/>
          </ac:inkMkLst>
        </pc:inkChg>
        <pc:inkChg chg="add del">
          <ac:chgData name="Xie Tianxin" userId="cb554b5ae192637b" providerId="LiveId" clId="{52D96EB3-44D7-4843-8DC4-DF7A02D902B9}" dt="2018-12-08T12:46:08.597" v="759"/>
          <ac:inkMkLst>
            <pc:docMk/>
            <pc:sldMk cId="3081810669" sldId="265"/>
            <ac:inkMk id="333" creationId="{4C0233B2-83FD-9E42-8E5D-BB13134E25CE}"/>
          </ac:inkMkLst>
        </pc:inkChg>
        <pc:inkChg chg="add del">
          <ac:chgData name="Xie Tianxin" userId="cb554b5ae192637b" providerId="LiveId" clId="{52D96EB3-44D7-4843-8DC4-DF7A02D902B9}" dt="2018-12-08T12:46:08.597" v="759"/>
          <ac:inkMkLst>
            <pc:docMk/>
            <pc:sldMk cId="3081810669" sldId="265"/>
            <ac:inkMk id="334" creationId="{5ED5E9E7-78B2-AE48-BDC2-C16FDA6ADE0E}"/>
          </ac:inkMkLst>
        </pc:inkChg>
        <pc:inkChg chg="add del reco">
          <ac:chgData name="Xie Tianxin" userId="cb554b5ae192637b" providerId="LiveId" clId="{52D96EB3-44D7-4843-8DC4-DF7A02D902B9}" dt="2018-12-08T12:50:54.873" v="996"/>
          <ac:inkMkLst>
            <pc:docMk/>
            <pc:sldMk cId="3081810669" sldId="265"/>
            <ac:inkMk id="335" creationId="{C2B95330-34A3-D14A-BD06-EE7A817DB38D}"/>
          </ac:inkMkLst>
        </pc:inkChg>
        <pc:inkChg chg="add del">
          <ac:chgData name="Xie Tianxin" userId="cb554b5ae192637b" providerId="LiveId" clId="{52D96EB3-44D7-4843-8DC4-DF7A02D902B9}" dt="2018-12-08T12:46:25.862" v="776"/>
          <ac:inkMkLst>
            <pc:docMk/>
            <pc:sldMk cId="3081810669" sldId="265"/>
            <ac:inkMk id="337" creationId="{8A5014D9-4060-B747-8B8E-7263628854F1}"/>
          </ac:inkMkLst>
        </pc:inkChg>
        <pc:inkChg chg="add del">
          <ac:chgData name="Xie Tianxin" userId="cb554b5ae192637b" providerId="LiveId" clId="{52D96EB3-44D7-4843-8DC4-DF7A02D902B9}" dt="2018-12-08T12:46:15.653" v="767"/>
          <ac:inkMkLst>
            <pc:docMk/>
            <pc:sldMk cId="3081810669" sldId="265"/>
            <ac:inkMk id="338" creationId="{98A8F81F-F124-144E-AF3D-BF83555B4DE1}"/>
          </ac:inkMkLst>
        </pc:inkChg>
        <pc:inkChg chg="add del">
          <ac:chgData name="Xie Tianxin" userId="cb554b5ae192637b" providerId="LiveId" clId="{52D96EB3-44D7-4843-8DC4-DF7A02D902B9}" dt="2018-12-08T12:46:15.653" v="767"/>
          <ac:inkMkLst>
            <pc:docMk/>
            <pc:sldMk cId="3081810669" sldId="265"/>
            <ac:inkMk id="339" creationId="{EBE0C2EF-F002-D142-98CC-84C78861A1E6}"/>
          </ac:inkMkLst>
        </pc:inkChg>
        <pc:inkChg chg="add del">
          <ac:chgData name="Xie Tianxin" userId="cb554b5ae192637b" providerId="LiveId" clId="{52D96EB3-44D7-4843-8DC4-DF7A02D902B9}" dt="2018-12-08T12:46:15.653" v="767"/>
          <ac:inkMkLst>
            <pc:docMk/>
            <pc:sldMk cId="3081810669" sldId="265"/>
            <ac:inkMk id="340" creationId="{5F3A6A7A-091E-AF44-9D11-3FDD7B16D2C6}"/>
          </ac:inkMkLst>
        </pc:inkChg>
        <pc:inkChg chg="add del">
          <ac:chgData name="Xie Tianxin" userId="cb554b5ae192637b" providerId="LiveId" clId="{52D96EB3-44D7-4843-8DC4-DF7A02D902B9}" dt="2018-12-08T12:46:15.653" v="767"/>
          <ac:inkMkLst>
            <pc:docMk/>
            <pc:sldMk cId="3081810669" sldId="265"/>
            <ac:inkMk id="341" creationId="{B70F9629-77D7-3A4C-9871-2A32EDC64CA2}"/>
          </ac:inkMkLst>
        </pc:inkChg>
        <pc:inkChg chg="add del reco">
          <ac:chgData name="Xie Tianxin" userId="cb554b5ae192637b" providerId="LiveId" clId="{52D96EB3-44D7-4843-8DC4-DF7A02D902B9}" dt="2018-12-08T13:01:16.519" v="1470"/>
          <ac:inkMkLst>
            <pc:docMk/>
            <pc:sldMk cId="3081810669" sldId="265"/>
            <ac:inkMk id="342" creationId="{A46F7CE1-05BF-BD4E-9C12-199054E4FECC}"/>
          </ac:inkMkLst>
        </pc:inkChg>
        <pc:inkChg chg="add del">
          <ac:chgData name="Xie Tianxin" userId="cb554b5ae192637b" providerId="LiveId" clId="{52D96EB3-44D7-4843-8DC4-DF7A02D902B9}" dt="2018-12-08T12:47:34.182" v="844"/>
          <ac:inkMkLst>
            <pc:docMk/>
            <pc:sldMk cId="3081810669" sldId="265"/>
            <ac:inkMk id="344" creationId="{FE827AF5-6A40-154F-8C9A-816BF2E1D16A}"/>
          </ac:inkMkLst>
        </pc:inkChg>
        <pc:inkChg chg="add del">
          <ac:chgData name="Xie Tianxin" userId="cb554b5ae192637b" providerId="LiveId" clId="{52D96EB3-44D7-4843-8DC4-DF7A02D902B9}" dt="2018-12-08T12:46:19.983" v="773"/>
          <ac:inkMkLst>
            <pc:docMk/>
            <pc:sldMk cId="3081810669" sldId="265"/>
            <ac:inkMk id="345" creationId="{7676F8FE-4D3B-8B40-AE34-1D53AEC21A79}"/>
          </ac:inkMkLst>
        </pc:inkChg>
        <pc:inkChg chg="add del">
          <ac:chgData name="Xie Tianxin" userId="cb554b5ae192637b" providerId="LiveId" clId="{52D96EB3-44D7-4843-8DC4-DF7A02D902B9}" dt="2018-12-08T12:46:19.983" v="773"/>
          <ac:inkMkLst>
            <pc:docMk/>
            <pc:sldMk cId="3081810669" sldId="265"/>
            <ac:inkMk id="346" creationId="{C4ADE874-6F14-F842-B3FB-65C39C3450CD}"/>
          </ac:inkMkLst>
        </pc:inkChg>
        <pc:inkChg chg="add del reco">
          <ac:chgData name="Xie Tianxin" userId="cb554b5ae192637b" providerId="LiveId" clId="{52D96EB3-44D7-4843-8DC4-DF7A02D902B9}" dt="2018-12-08T13:01:16.514" v="1468"/>
          <ac:inkMkLst>
            <pc:docMk/>
            <pc:sldMk cId="3081810669" sldId="265"/>
            <ac:inkMk id="347" creationId="{3E20694C-ADF2-2E46-AE34-595D9E91AE84}"/>
          </ac:inkMkLst>
        </pc:inkChg>
        <pc:inkChg chg="add del">
          <ac:chgData name="Xie Tianxin" userId="cb554b5ae192637b" providerId="LiveId" clId="{52D96EB3-44D7-4843-8DC4-DF7A02D902B9}" dt="2018-12-08T12:46:25.862" v="776"/>
          <ac:inkMkLst>
            <pc:docMk/>
            <pc:sldMk cId="3081810669" sldId="265"/>
            <ac:inkMk id="349" creationId="{B71570DE-0DC1-8E42-937B-208870A5D1A6}"/>
          </ac:inkMkLst>
        </pc:inkChg>
        <pc:inkChg chg="add del reco">
          <ac:chgData name="Xie Tianxin" userId="cb554b5ae192637b" providerId="LiveId" clId="{52D96EB3-44D7-4843-8DC4-DF7A02D902B9}" dt="2018-12-08T12:46:27.447" v="779"/>
          <ac:inkMkLst>
            <pc:docMk/>
            <pc:sldMk cId="3081810669" sldId="265"/>
            <ac:inkMk id="350" creationId="{B098D68A-CA8E-8147-B815-2D6B6ADB56EC}"/>
          </ac:inkMkLst>
        </pc:inkChg>
        <pc:inkChg chg="add del">
          <ac:chgData name="Xie Tianxin" userId="cb554b5ae192637b" providerId="LiveId" clId="{52D96EB3-44D7-4843-8DC4-DF7A02D902B9}" dt="2018-12-08T12:46:27.447" v="779"/>
          <ac:inkMkLst>
            <pc:docMk/>
            <pc:sldMk cId="3081810669" sldId="265"/>
            <ac:inkMk id="352" creationId="{42402A11-CE07-A14E-883A-F6A3E74EFEF1}"/>
          </ac:inkMkLst>
        </pc:inkChg>
        <pc:inkChg chg="add del reco">
          <ac:chgData name="Xie Tianxin" userId="cb554b5ae192637b" providerId="LiveId" clId="{52D96EB3-44D7-4843-8DC4-DF7A02D902B9}" dt="2018-12-08T12:46:38.532" v="783"/>
          <ac:inkMkLst>
            <pc:docMk/>
            <pc:sldMk cId="3081810669" sldId="265"/>
            <ac:inkMk id="353" creationId="{6ED1EED8-EB27-594C-836A-EAF9F95F3790}"/>
          </ac:inkMkLst>
        </pc:inkChg>
        <pc:inkChg chg="add del">
          <ac:chgData name="Xie Tianxin" userId="cb554b5ae192637b" providerId="LiveId" clId="{52D96EB3-44D7-4843-8DC4-DF7A02D902B9}" dt="2018-12-08T12:46:38.532" v="783"/>
          <ac:inkMkLst>
            <pc:docMk/>
            <pc:sldMk cId="3081810669" sldId="265"/>
            <ac:inkMk id="355" creationId="{BB53E632-8D2B-754A-9D8D-97DB1E3D4C73}"/>
          </ac:inkMkLst>
        </pc:inkChg>
        <pc:inkChg chg="add del">
          <ac:chgData name="Xie Tianxin" userId="cb554b5ae192637b" providerId="LiveId" clId="{52D96EB3-44D7-4843-8DC4-DF7A02D902B9}" dt="2018-12-08T12:46:38.532" v="783"/>
          <ac:inkMkLst>
            <pc:docMk/>
            <pc:sldMk cId="3081810669" sldId="265"/>
            <ac:inkMk id="356" creationId="{C18D6D26-6917-954D-AB55-63785D708328}"/>
          </ac:inkMkLst>
        </pc:inkChg>
        <pc:inkChg chg="add del reco">
          <ac:chgData name="Xie Tianxin" userId="cb554b5ae192637b" providerId="LiveId" clId="{52D96EB3-44D7-4843-8DC4-DF7A02D902B9}" dt="2018-12-08T12:46:57.503" v="792"/>
          <ac:inkMkLst>
            <pc:docMk/>
            <pc:sldMk cId="3081810669" sldId="265"/>
            <ac:inkMk id="357" creationId="{7C730513-57CD-B346-901E-B10270B5753C}"/>
          </ac:inkMkLst>
        </pc:inkChg>
        <pc:inkChg chg="add del">
          <ac:chgData name="Xie Tianxin" userId="cb554b5ae192637b" providerId="LiveId" clId="{52D96EB3-44D7-4843-8DC4-DF7A02D902B9}" dt="2018-12-08T12:46:41.172" v="789"/>
          <ac:inkMkLst>
            <pc:docMk/>
            <pc:sldMk cId="3081810669" sldId="265"/>
            <ac:inkMk id="359" creationId="{774BAB3F-9E89-2E49-A14A-04F4B3F578EC}"/>
          </ac:inkMkLst>
        </pc:inkChg>
        <pc:inkChg chg="add del">
          <ac:chgData name="Xie Tianxin" userId="cb554b5ae192637b" providerId="LiveId" clId="{52D96EB3-44D7-4843-8DC4-DF7A02D902B9}" dt="2018-12-08T12:46:41.172" v="789"/>
          <ac:inkMkLst>
            <pc:docMk/>
            <pc:sldMk cId="3081810669" sldId="265"/>
            <ac:inkMk id="360" creationId="{3D61510C-BA95-5647-B957-A10F9C5D9142}"/>
          </ac:inkMkLst>
        </pc:inkChg>
        <pc:inkChg chg="add del">
          <ac:chgData name="Xie Tianxin" userId="cb554b5ae192637b" providerId="LiveId" clId="{52D96EB3-44D7-4843-8DC4-DF7A02D902B9}" dt="2018-12-08T12:46:41.172" v="789"/>
          <ac:inkMkLst>
            <pc:docMk/>
            <pc:sldMk cId="3081810669" sldId="265"/>
            <ac:inkMk id="361" creationId="{1C90B72A-AD8A-6345-BD23-FC445B2566DE}"/>
          </ac:inkMkLst>
        </pc:inkChg>
        <pc:inkChg chg="add del">
          <ac:chgData name="Xie Tianxin" userId="cb554b5ae192637b" providerId="LiveId" clId="{52D96EB3-44D7-4843-8DC4-DF7A02D902B9}" dt="2018-12-08T12:46:41.172" v="789"/>
          <ac:inkMkLst>
            <pc:docMk/>
            <pc:sldMk cId="3081810669" sldId="265"/>
            <ac:inkMk id="362" creationId="{56336A57-254D-3C45-BEC2-2CD57FFED01F}"/>
          </ac:inkMkLst>
        </pc:inkChg>
        <pc:inkChg chg="add del">
          <ac:chgData name="Xie Tianxin" userId="cb554b5ae192637b" providerId="LiveId" clId="{52D96EB3-44D7-4843-8DC4-DF7A02D902B9}" dt="2018-12-08T12:46:41.172" v="789"/>
          <ac:inkMkLst>
            <pc:docMk/>
            <pc:sldMk cId="3081810669" sldId="265"/>
            <ac:inkMk id="363" creationId="{53776390-AC0A-3D4E-9CF1-6AA5E6E9180E}"/>
          </ac:inkMkLst>
        </pc:inkChg>
        <pc:inkChg chg="add del reco">
          <ac:chgData name="Xie Tianxin" userId="cb554b5ae192637b" providerId="LiveId" clId="{52D96EB3-44D7-4843-8DC4-DF7A02D902B9}" dt="2018-12-08T13:01:16.499" v="1466"/>
          <ac:inkMkLst>
            <pc:docMk/>
            <pc:sldMk cId="3081810669" sldId="265"/>
            <ac:inkMk id="364" creationId="{D96098C6-BFE9-E14A-977F-A05708CC6581}"/>
          </ac:inkMkLst>
        </pc:inkChg>
        <pc:inkChg chg="add del">
          <ac:chgData name="Xie Tianxin" userId="cb554b5ae192637b" providerId="LiveId" clId="{52D96EB3-44D7-4843-8DC4-DF7A02D902B9}" dt="2018-12-08T12:46:57.503" v="792"/>
          <ac:inkMkLst>
            <pc:docMk/>
            <pc:sldMk cId="3081810669" sldId="265"/>
            <ac:inkMk id="366" creationId="{4B50080D-93A5-7A45-BB3D-1066A33E62C9}"/>
          </ac:inkMkLst>
        </pc:inkChg>
        <pc:inkChg chg="add del reco">
          <ac:chgData name="Xie Tianxin" userId="cb554b5ae192637b" providerId="LiveId" clId="{52D96EB3-44D7-4843-8DC4-DF7A02D902B9}" dt="2018-12-08T12:46:58.542" v="794"/>
          <ac:inkMkLst>
            <pc:docMk/>
            <pc:sldMk cId="3081810669" sldId="265"/>
            <ac:inkMk id="367" creationId="{4D8AB93E-8671-3845-977F-21BA8F7562F5}"/>
          </ac:inkMkLst>
        </pc:inkChg>
        <pc:inkChg chg="add del">
          <ac:chgData name="Xie Tianxin" userId="cb554b5ae192637b" providerId="LiveId" clId="{52D96EB3-44D7-4843-8DC4-DF7A02D902B9}" dt="2018-12-08T12:46:58.542" v="794"/>
          <ac:inkMkLst>
            <pc:docMk/>
            <pc:sldMk cId="3081810669" sldId="265"/>
            <ac:inkMk id="369" creationId="{BB846131-A7AF-5949-BADD-C21C188DA3CD}"/>
          </ac:inkMkLst>
        </pc:inkChg>
        <pc:inkChg chg="add del reco">
          <ac:chgData name="Xie Tianxin" userId="cb554b5ae192637b" providerId="LiveId" clId="{52D96EB3-44D7-4843-8DC4-DF7A02D902B9}" dt="2018-12-08T12:47:08.207" v="813"/>
          <ac:inkMkLst>
            <pc:docMk/>
            <pc:sldMk cId="3081810669" sldId="265"/>
            <ac:inkMk id="370" creationId="{CCC1A1EA-F61A-0847-8B82-F78EDE636141}"/>
          </ac:inkMkLst>
        </pc:inkChg>
        <pc:inkChg chg="add del">
          <ac:chgData name="Xie Tianxin" userId="cb554b5ae192637b" providerId="LiveId" clId="{52D96EB3-44D7-4843-8DC4-DF7A02D902B9}" dt="2018-12-08T12:47:02.924" v="800"/>
          <ac:inkMkLst>
            <pc:docMk/>
            <pc:sldMk cId="3081810669" sldId="265"/>
            <ac:inkMk id="372" creationId="{1C8C342F-C621-D847-A01E-994C717A1F50}"/>
          </ac:inkMkLst>
        </pc:inkChg>
        <pc:inkChg chg="add del">
          <ac:chgData name="Xie Tianxin" userId="cb554b5ae192637b" providerId="LiveId" clId="{52D96EB3-44D7-4843-8DC4-DF7A02D902B9}" dt="2018-12-08T12:47:02.924" v="800"/>
          <ac:inkMkLst>
            <pc:docMk/>
            <pc:sldMk cId="3081810669" sldId="265"/>
            <ac:inkMk id="373" creationId="{6C38ED50-4B44-3343-979A-8F957EEECE9D}"/>
          </ac:inkMkLst>
        </pc:inkChg>
        <pc:inkChg chg="add del">
          <ac:chgData name="Xie Tianxin" userId="cb554b5ae192637b" providerId="LiveId" clId="{52D96EB3-44D7-4843-8DC4-DF7A02D902B9}" dt="2018-12-08T12:47:02.924" v="800"/>
          <ac:inkMkLst>
            <pc:docMk/>
            <pc:sldMk cId="3081810669" sldId="265"/>
            <ac:inkMk id="374" creationId="{49EFC4B8-C20D-804E-B744-B5C409C7F68D}"/>
          </ac:inkMkLst>
        </pc:inkChg>
        <pc:inkChg chg="add del">
          <ac:chgData name="Xie Tianxin" userId="cb554b5ae192637b" providerId="LiveId" clId="{52D96EB3-44D7-4843-8DC4-DF7A02D902B9}" dt="2018-12-08T12:47:02.924" v="800"/>
          <ac:inkMkLst>
            <pc:docMk/>
            <pc:sldMk cId="3081810669" sldId="265"/>
            <ac:inkMk id="375" creationId="{79A5657C-DEB6-ED40-BE24-65FEDFB774B4}"/>
          </ac:inkMkLst>
        </pc:inkChg>
        <pc:inkChg chg="add del reco">
          <ac:chgData name="Xie Tianxin" userId="cb554b5ae192637b" providerId="LiveId" clId="{52D96EB3-44D7-4843-8DC4-DF7A02D902B9}" dt="2018-12-08T12:47:05.536" v="804"/>
          <ac:inkMkLst>
            <pc:docMk/>
            <pc:sldMk cId="3081810669" sldId="265"/>
            <ac:inkMk id="376" creationId="{2C554266-46D7-BA4A-9989-DC13686FEFBC}"/>
          </ac:inkMkLst>
        </pc:inkChg>
        <pc:inkChg chg="add del">
          <ac:chgData name="Xie Tianxin" userId="cb554b5ae192637b" providerId="LiveId" clId="{52D96EB3-44D7-4843-8DC4-DF7A02D902B9}" dt="2018-12-08T12:47:05.536" v="804"/>
          <ac:inkMkLst>
            <pc:docMk/>
            <pc:sldMk cId="3081810669" sldId="265"/>
            <ac:inkMk id="378" creationId="{ED85997E-82B3-B94E-A6D2-95583F66C3A4}"/>
          </ac:inkMkLst>
        </pc:inkChg>
        <pc:inkChg chg="add del">
          <ac:chgData name="Xie Tianxin" userId="cb554b5ae192637b" providerId="LiveId" clId="{52D96EB3-44D7-4843-8DC4-DF7A02D902B9}" dt="2018-12-08T12:47:05.536" v="804"/>
          <ac:inkMkLst>
            <pc:docMk/>
            <pc:sldMk cId="3081810669" sldId="265"/>
            <ac:inkMk id="379" creationId="{68CE7978-945A-AC4A-B874-56AAA0F813AE}"/>
          </ac:inkMkLst>
        </pc:inkChg>
        <pc:inkChg chg="add del reco">
          <ac:chgData name="Xie Tianxin" userId="cb554b5ae192637b" providerId="LiveId" clId="{52D96EB3-44D7-4843-8DC4-DF7A02D902B9}" dt="2018-12-08T12:48:34.788" v="900"/>
          <ac:inkMkLst>
            <pc:docMk/>
            <pc:sldMk cId="3081810669" sldId="265"/>
            <ac:inkMk id="380" creationId="{E9EBC73F-5D89-2746-9E1A-C3524AB26C39}"/>
          </ac:inkMkLst>
        </pc:inkChg>
        <pc:inkChg chg="add del">
          <ac:chgData name="Xie Tianxin" userId="cb554b5ae192637b" providerId="LiveId" clId="{52D96EB3-44D7-4843-8DC4-DF7A02D902B9}" dt="2018-12-08T12:47:08.207" v="813"/>
          <ac:inkMkLst>
            <pc:docMk/>
            <pc:sldMk cId="3081810669" sldId="265"/>
            <ac:inkMk id="382" creationId="{FFB0675B-28DE-554E-8CE8-7436715279FE}"/>
          </ac:inkMkLst>
        </pc:inkChg>
        <pc:inkChg chg="add del">
          <ac:chgData name="Xie Tianxin" userId="cb554b5ae192637b" providerId="LiveId" clId="{52D96EB3-44D7-4843-8DC4-DF7A02D902B9}" dt="2018-12-08T12:47:08.207" v="813"/>
          <ac:inkMkLst>
            <pc:docMk/>
            <pc:sldMk cId="3081810669" sldId="265"/>
            <ac:inkMk id="383" creationId="{C82EC79B-B33B-E94F-814E-4936DE072808}"/>
          </ac:inkMkLst>
        </pc:inkChg>
        <pc:inkChg chg="add del">
          <ac:chgData name="Xie Tianxin" userId="cb554b5ae192637b" providerId="LiveId" clId="{52D96EB3-44D7-4843-8DC4-DF7A02D902B9}" dt="2018-12-08T12:47:08.207" v="813"/>
          <ac:inkMkLst>
            <pc:docMk/>
            <pc:sldMk cId="3081810669" sldId="265"/>
            <ac:inkMk id="384" creationId="{C97BAA75-A343-E745-9C70-D12D37E980F2}"/>
          </ac:inkMkLst>
        </pc:inkChg>
        <pc:inkChg chg="add del">
          <ac:chgData name="Xie Tianxin" userId="cb554b5ae192637b" providerId="LiveId" clId="{52D96EB3-44D7-4843-8DC4-DF7A02D902B9}" dt="2018-12-08T12:47:08.207" v="813"/>
          <ac:inkMkLst>
            <pc:docMk/>
            <pc:sldMk cId="3081810669" sldId="265"/>
            <ac:inkMk id="385" creationId="{0F5A22FE-F2D2-D14D-9D16-15AB5AA95B0D}"/>
          </ac:inkMkLst>
        </pc:inkChg>
        <pc:inkChg chg="add del">
          <ac:chgData name="Xie Tianxin" userId="cb554b5ae192637b" providerId="LiveId" clId="{52D96EB3-44D7-4843-8DC4-DF7A02D902B9}" dt="2018-12-08T12:47:08.207" v="813"/>
          <ac:inkMkLst>
            <pc:docMk/>
            <pc:sldMk cId="3081810669" sldId="265"/>
            <ac:inkMk id="386" creationId="{38813748-8F9D-2942-B4B8-DC2E8308F61E}"/>
          </ac:inkMkLst>
        </pc:inkChg>
        <pc:inkChg chg="add del">
          <ac:chgData name="Xie Tianxin" userId="cb554b5ae192637b" providerId="LiveId" clId="{52D96EB3-44D7-4843-8DC4-DF7A02D902B9}" dt="2018-12-08T12:47:08.207" v="813"/>
          <ac:inkMkLst>
            <pc:docMk/>
            <pc:sldMk cId="3081810669" sldId="265"/>
            <ac:inkMk id="387" creationId="{0AE9CCAB-3D66-CB4D-9BE6-A480F6EE1E68}"/>
          </ac:inkMkLst>
        </pc:inkChg>
        <pc:inkChg chg="add del">
          <ac:chgData name="Xie Tianxin" userId="cb554b5ae192637b" providerId="LiveId" clId="{52D96EB3-44D7-4843-8DC4-DF7A02D902B9}" dt="2018-12-08T12:47:08.207" v="813"/>
          <ac:inkMkLst>
            <pc:docMk/>
            <pc:sldMk cId="3081810669" sldId="265"/>
            <ac:inkMk id="388" creationId="{60E379E9-1B56-6D4B-BD05-34ADD3FB3236}"/>
          </ac:inkMkLst>
        </pc:inkChg>
        <pc:inkChg chg="add del">
          <ac:chgData name="Xie Tianxin" userId="cb554b5ae192637b" providerId="LiveId" clId="{52D96EB3-44D7-4843-8DC4-DF7A02D902B9}" dt="2018-12-08T12:47:08.207" v="813"/>
          <ac:inkMkLst>
            <pc:docMk/>
            <pc:sldMk cId="3081810669" sldId="265"/>
            <ac:inkMk id="389" creationId="{0AD4DC88-2DB8-4E49-8F63-6E111162A1FB}"/>
          </ac:inkMkLst>
        </pc:inkChg>
        <pc:inkChg chg="add del reco">
          <ac:chgData name="Xie Tianxin" userId="cb554b5ae192637b" providerId="LiveId" clId="{52D96EB3-44D7-4843-8DC4-DF7A02D902B9}" dt="2018-12-08T13:01:16.517" v="1469"/>
          <ac:inkMkLst>
            <pc:docMk/>
            <pc:sldMk cId="3081810669" sldId="265"/>
            <ac:inkMk id="390" creationId="{16016701-2F61-534F-9AB8-925D3C02025C}"/>
          </ac:inkMkLst>
        </pc:inkChg>
        <pc:inkChg chg="add del">
          <ac:chgData name="Xie Tianxin" userId="cb554b5ae192637b" providerId="LiveId" clId="{52D96EB3-44D7-4843-8DC4-DF7A02D902B9}" dt="2018-12-08T12:47:11.429" v="818"/>
          <ac:inkMkLst>
            <pc:docMk/>
            <pc:sldMk cId="3081810669" sldId="265"/>
            <ac:inkMk id="392" creationId="{11A59A73-409B-AD40-B70C-5EBF798A9EC3}"/>
          </ac:inkMkLst>
        </pc:inkChg>
        <pc:inkChg chg="add del reco">
          <ac:chgData name="Xie Tianxin" userId="cb554b5ae192637b" providerId="LiveId" clId="{52D96EB3-44D7-4843-8DC4-DF7A02D902B9}" dt="2018-12-08T12:47:11.429" v="818"/>
          <ac:inkMkLst>
            <pc:docMk/>
            <pc:sldMk cId="3081810669" sldId="265"/>
            <ac:inkMk id="393" creationId="{6D5FAB52-26FE-7346-9240-22C2A17FA9C8}"/>
          </ac:inkMkLst>
        </pc:inkChg>
        <pc:inkChg chg="add del">
          <ac:chgData name="Xie Tianxin" userId="cb554b5ae192637b" providerId="LiveId" clId="{52D96EB3-44D7-4843-8DC4-DF7A02D902B9}" dt="2018-12-08T12:47:20.250" v="839"/>
          <ac:inkMkLst>
            <pc:docMk/>
            <pc:sldMk cId="3081810669" sldId="265"/>
            <ac:inkMk id="395" creationId="{3FF6ACBD-E899-2C44-BDFB-7607D8DAE43E}"/>
          </ac:inkMkLst>
        </pc:inkChg>
        <pc:inkChg chg="add del">
          <ac:chgData name="Xie Tianxin" userId="cb554b5ae192637b" providerId="LiveId" clId="{52D96EB3-44D7-4843-8DC4-DF7A02D902B9}" dt="2018-12-08T12:47:20.250" v="839"/>
          <ac:inkMkLst>
            <pc:docMk/>
            <pc:sldMk cId="3081810669" sldId="265"/>
            <ac:inkMk id="396" creationId="{EBD3991A-A86C-F44F-9248-AC4A4B907B84}"/>
          </ac:inkMkLst>
        </pc:inkChg>
        <pc:inkChg chg="add del">
          <ac:chgData name="Xie Tianxin" userId="cb554b5ae192637b" providerId="LiveId" clId="{52D96EB3-44D7-4843-8DC4-DF7A02D902B9}" dt="2018-12-08T12:47:20.250" v="839"/>
          <ac:inkMkLst>
            <pc:docMk/>
            <pc:sldMk cId="3081810669" sldId="265"/>
            <ac:inkMk id="397" creationId="{5270A999-6F4B-F448-88BC-F1FC92ADA502}"/>
          </ac:inkMkLst>
        </pc:inkChg>
        <pc:inkChg chg="add del">
          <ac:chgData name="Xie Tianxin" userId="cb554b5ae192637b" providerId="LiveId" clId="{52D96EB3-44D7-4843-8DC4-DF7A02D902B9}" dt="2018-12-08T12:48:17.335" v="895"/>
          <ac:inkMkLst>
            <pc:docMk/>
            <pc:sldMk cId="3081810669" sldId="265"/>
            <ac:inkMk id="398" creationId="{A131D01C-54DC-FD49-8491-BCDD1EAC38CF}"/>
          </ac:inkMkLst>
        </pc:inkChg>
        <pc:inkChg chg="add del">
          <ac:chgData name="Xie Tianxin" userId="cb554b5ae192637b" providerId="LiveId" clId="{52D96EB3-44D7-4843-8DC4-DF7A02D902B9}" dt="2018-12-08T12:48:51.894" v="914"/>
          <ac:inkMkLst>
            <pc:docMk/>
            <pc:sldMk cId="3081810669" sldId="265"/>
            <ac:inkMk id="399" creationId="{02D2639D-6405-CD41-8C3B-D21412DC0A0B}"/>
          </ac:inkMkLst>
        </pc:inkChg>
        <pc:inkChg chg="add del">
          <ac:chgData name="Xie Tianxin" userId="cb554b5ae192637b" providerId="LiveId" clId="{52D96EB3-44D7-4843-8DC4-DF7A02D902B9}" dt="2018-12-08T12:48:49.132" v="907"/>
          <ac:inkMkLst>
            <pc:docMk/>
            <pc:sldMk cId="3081810669" sldId="265"/>
            <ac:inkMk id="400" creationId="{F3826EB0-4958-6843-B1C8-FB9A5DC9D2FB}"/>
          </ac:inkMkLst>
        </pc:inkChg>
        <pc:inkChg chg="add del">
          <ac:chgData name="Xie Tianxin" userId="cb554b5ae192637b" providerId="LiveId" clId="{52D96EB3-44D7-4843-8DC4-DF7A02D902B9}" dt="2018-12-08T12:48:49.132" v="907"/>
          <ac:inkMkLst>
            <pc:docMk/>
            <pc:sldMk cId="3081810669" sldId="265"/>
            <ac:inkMk id="401" creationId="{9A6FF69C-D6F3-B440-8B34-BED3A8E5F9E0}"/>
          </ac:inkMkLst>
        </pc:inkChg>
        <pc:inkChg chg="add del">
          <ac:chgData name="Xie Tianxin" userId="cb554b5ae192637b" providerId="LiveId" clId="{52D96EB3-44D7-4843-8DC4-DF7A02D902B9}" dt="2018-12-08T12:48:49.132" v="907"/>
          <ac:inkMkLst>
            <pc:docMk/>
            <pc:sldMk cId="3081810669" sldId="265"/>
            <ac:inkMk id="402" creationId="{BAD3D429-5E86-7F41-87DC-55FE86D3FB0B}"/>
          </ac:inkMkLst>
        </pc:inkChg>
        <pc:inkChg chg="add del">
          <ac:chgData name="Xie Tianxin" userId="cb554b5ae192637b" providerId="LiveId" clId="{52D96EB3-44D7-4843-8DC4-DF7A02D902B9}" dt="2018-12-08T12:48:49.132" v="907"/>
          <ac:inkMkLst>
            <pc:docMk/>
            <pc:sldMk cId="3081810669" sldId="265"/>
            <ac:inkMk id="403" creationId="{4C120D32-62A7-5344-9356-FAD7C10E1C2D}"/>
          </ac:inkMkLst>
        </pc:inkChg>
        <pc:inkChg chg="add del">
          <ac:chgData name="Xie Tianxin" userId="cb554b5ae192637b" providerId="LiveId" clId="{52D96EB3-44D7-4843-8DC4-DF7A02D902B9}" dt="2018-12-08T12:48:49.132" v="907"/>
          <ac:inkMkLst>
            <pc:docMk/>
            <pc:sldMk cId="3081810669" sldId="265"/>
            <ac:inkMk id="404" creationId="{7D907275-1742-8940-A79C-5769F9170675}"/>
          </ac:inkMkLst>
        </pc:inkChg>
        <pc:inkChg chg="add del">
          <ac:chgData name="Xie Tianxin" userId="cb554b5ae192637b" providerId="LiveId" clId="{52D96EB3-44D7-4843-8DC4-DF7A02D902B9}" dt="2018-12-08T12:48:49.132" v="907"/>
          <ac:inkMkLst>
            <pc:docMk/>
            <pc:sldMk cId="3081810669" sldId="265"/>
            <ac:inkMk id="405" creationId="{A085894A-38C9-984D-BE89-9CDDD623D5FB}"/>
          </ac:inkMkLst>
        </pc:inkChg>
        <pc:inkChg chg="add del">
          <ac:chgData name="Xie Tianxin" userId="cb554b5ae192637b" providerId="LiveId" clId="{52D96EB3-44D7-4843-8DC4-DF7A02D902B9}" dt="2018-12-08T12:47:20.250" v="839"/>
          <ac:inkMkLst>
            <pc:docMk/>
            <pc:sldMk cId="3081810669" sldId="265"/>
            <ac:inkMk id="406" creationId="{F57DB0C8-B887-7E46-ADD5-78F6861AC875}"/>
          </ac:inkMkLst>
        </pc:inkChg>
        <pc:inkChg chg="add del">
          <ac:chgData name="Xie Tianxin" userId="cb554b5ae192637b" providerId="LiveId" clId="{52D96EB3-44D7-4843-8DC4-DF7A02D902B9}" dt="2018-12-08T12:47:20.250" v="839"/>
          <ac:inkMkLst>
            <pc:docMk/>
            <pc:sldMk cId="3081810669" sldId="265"/>
            <ac:inkMk id="407" creationId="{FB64F836-6052-B14E-B741-A3D7F8C9F5F7}"/>
          </ac:inkMkLst>
        </pc:inkChg>
        <pc:inkChg chg="add del">
          <ac:chgData name="Xie Tianxin" userId="cb554b5ae192637b" providerId="LiveId" clId="{52D96EB3-44D7-4843-8DC4-DF7A02D902B9}" dt="2018-12-08T12:47:20.250" v="839"/>
          <ac:inkMkLst>
            <pc:docMk/>
            <pc:sldMk cId="3081810669" sldId="265"/>
            <ac:inkMk id="412" creationId="{811A1298-92A9-9B44-890C-561EA5E73179}"/>
          </ac:inkMkLst>
        </pc:inkChg>
        <pc:inkChg chg="add del">
          <ac:chgData name="Xie Tianxin" userId="cb554b5ae192637b" providerId="LiveId" clId="{52D96EB3-44D7-4843-8DC4-DF7A02D902B9}" dt="2018-12-08T12:47:20.250" v="839"/>
          <ac:inkMkLst>
            <pc:docMk/>
            <pc:sldMk cId="3081810669" sldId="265"/>
            <ac:inkMk id="413" creationId="{1117BD25-F7C2-9043-8B46-0A93ED8A1290}"/>
          </ac:inkMkLst>
        </pc:inkChg>
        <pc:inkChg chg="add del">
          <ac:chgData name="Xie Tianxin" userId="cb554b5ae192637b" providerId="LiveId" clId="{52D96EB3-44D7-4843-8DC4-DF7A02D902B9}" dt="2018-12-08T12:47:20.250" v="839"/>
          <ac:inkMkLst>
            <pc:docMk/>
            <pc:sldMk cId="3081810669" sldId="265"/>
            <ac:inkMk id="414" creationId="{29501EA4-F55A-BB42-AC0B-F56A080A200B}"/>
          </ac:inkMkLst>
        </pc:inkChg>
        <pc:inkChg chg="add del">
          <ac:chgData name="Xie Tianxin" userId="cb554b5ae192637b" providerId="LiveId" clId="{52D96EB3-44D7-4843-8DC4-DF7A02D902B9}" dt="2018-12-08T12:47:20.250" v="839"/>
          <ac:inkMkLst>
            <pc:docMk/>
            <pc:sldMk cId="3081810669" sldId="265"/>
            <ac:inkMk id="415" creationId="{007DD925-CC23-E744-85CF-AE0F36214A70}"/>
          </ac:inkMkLst>
        </pc:inkChg>
        <pc:inkChg chg="add del">
          <ac:chgData name="Xie Tianxin" userId="cb554b5ae192637b" providerId="LiveId" clId="{52D96EB3-44D7-4843-8DC4-DF7A02D902B9}" dt="2018-12-08T12:47:20.250" v="839"/>
          <ac:inkMkLst>
            <pc:docMk/>
            <pc:sldMk cId="3081810669" sldId="265"/>
            <ac:inkMk id="416" creationId="{D1F66655-0918-B347-80D9-CE4B51427058}"/>
          </ac:inkMkLst>
        </pc:inkChg>
        <pc:inkChg chg="add del">
          <ac:chgData name="Xie Tianxin" userId="cb554b5ae192637b" providerId="LiveId" clId="{52D96EB3-44D7-4843-8DC4-DF7A02D902B9}" dt="2018-12-08T12:47:20.250" v="839"/>
          <ac:inkMkLst>
            <pc:docMk/>
            <pc:sldMk cId="3081810669" sldId="265"/>
            <ac:inkMk id="417" creationId="{3FA3999C-DEDE-8547-A900-4618785A504E}"/>
          </ac:inkMkLst>
        </pc:inkChg>
        <pc:inkChg chg="add del reco">
          <ac:chgData name="Xie Tianxin" userId="cb554b5ae192637b" providerId="LiveId" clId="{52D96EB3-44D7-4843-8DC4-DF7A02D902B9}" dt="2018-12-08T12:48:17.335" v="895"/>
          <ac:inkMkLst>
            <pc:docMk/>
            <pc:sldMk cId="3081810669" sldId="265"/>
            <ac:inkMk id="418" creationId="{BD985602-2F23-A347-9744-98DCE0DA9CDC}"/>
          </ac:inkMkLst>
        </pc:inkChg>
        <pc:inkChg chg="add del">
          <ac:chgData name="Xie Tianxin" userId="cb554b5ae192637b" providerId="LiveId" clId="{52D96EB3-44D7-4843-8DC4-DF7A02D902B9}" dt="2018-12-08T12:47:34.182" v="844"/>
          <ac:inkMkLst>
            <pc:docMk/>
            <pc:sldMk cId="3081810669" sldId="265"/>
            <ac:inkMk id="420" creationId="{A5FE16E6-9467-2B42-979D-7D517847E9EC}"/>
          </ac:inkMkLst>
        </pc:inkChg>
        <pc:inkChg chg="add del">
          <ac:chgData name="Xie Tianxin" userId="cb554b5ae192637b" providerId="LiveId" clId="{52D96EB3-44D7-4843-8DC4-DF7A02D902B9}" dt="2018-12-08T12:47:34.182" v="844"/>
          <ac:inkMkLst>
            <pc:docMk/>
            <pc:sldMk cId="3081810669" sldId="265"/>
            <ac:inkMk id="421" creationId="{84EF8B43-79FD-7943-BF8D-742D6BE4AD90}"/>
          </ac:inkMkLst>
        </pc:inkChg>
        <pc:inkChg chg="add del reco">
          <ac:chgData name="Xie Tianxin" userId="cb554b5ae192637b" providerId="LiveId" clId="{52D96EB3-44D7-4843-8DC4-DF7A02D902B9}" dt="2018-12-08T12:47:42.995" v="860"/>
          <ac:inkMkLst>
            <pc:docMk/>
            <pc:sldMk cId="3081810669" sldId="265"/>
            <ac:inkMk id="422" creationId="{DE036389-52FB-B145-B654-AAD1FA375402}"/>
          </ac:inkMkLst>
        </pc:inkChg>
        <pc:inkChg chg="add del">
          <ac:chgData name="Xie Tianxin" userId="cb554b5ae192637b" providerId="LiveId" clId="{52D96EB3-44D7-4843-8DC4-DF7A02D902B9}" dt="2018-12-08T12:47:40.040" v="849"/>
          <ac:inkMkLst>
            <pc:docMk/>
            <pc:sldMk cId="3081810669" sldId="265"/>
            <ac:inkMk id="424" creationId="{CE37D8B7-3A8B-4F45-8A54-227CACB189FF}"/>
          </ac:inkMkLst>
        </pc:inkChg>
        <pc:inkChg chg="add del">
          <ac:chgData name="Xie Tianxin" userId="cb554b5ae192637b" providerId="LiveId" clId="{52D96EB3-44D7-4843-8DC4-DF7A02D902B9}" dt="2018-12-08T12:47:40.040" v="849"/>
          <ac:inkMkLst>
            <pc:docMk/>
            <pc:sldMk cId="3081810669" sldId="265"/>
            <ac:inkMk id="425" creationId="{79E44FEE-A4AF-2647-B9D4-5F79E5C96D5A}"/>
          </ac:inkMkLst>
        </pc:inkChg>
        <pc:inkChg chg="add del">
          <ac:chgData name="Xie Tianxin" userId="cb554b5ae192637b" providerId="LiveId" clId="{52D96EB3-44D7-4843-8DC4-DF7A02D902B9}" dt="2018-12-08T12:47:40.040" v="849"/>
          <ac:inkMkLst>
            <pc:docMk/>
            <pc:sldMk cId="3081810669" sldId="265"/>
            <ac:inkMk id="426" creationId="{98B338FA-C55B-694A-9E2F-2A2AC140CC3A}"/>
          </ac:inkMkLst>
        </pc:inkChg>
        <pc:inkChg chg="add del reco">
          <ac:chgData name="Xie Tianxin" userId="cb554b5ae192637b" providerId="LiveId" clId="{52D96EB3-44D7-4843-8DC4-DF7A02D902B9}" dt="2018-12-08T12:49:52.966" v="980"/>
          <ac:inkMkLst>
            <pc:docMk/>
            <pc:sldMk cId="3081810669" sldId="265"/>
            <ac:inkMk id="427" creationId="{CE20711B-E2AB-7343-B385-A6826166E258}"/>
          </ac:inkMkLst>
        </pc:inkChg>
        <pc:inkChg chg="add del">
          <ac:chgData name="Xie Tianxin" userId="cb554b5ae192637b" providerId="LiveId" clId="{52D96EB3-44D7-4843-8DC4-DF7A02D902B9}" dt="2018-12-08T12:47:42.995" v="860"/>
          <ac:inkMkLst>
            <pc:docMk/>
            <pc:sldMk cId="3081810669" sldId="265"/>
            <ac:inkMk id="429" creationId="{DD0B90BC-2164-904F-B88F-C339F81173BF}"/>
          </ac:inkMkLst>
        </pc:inkChg>
        <pc:inkChg chg="add del">
          <ac:chgData name="Xie Tianxin" userId="cb554b5ae192637b" providerId="LiveId" clId="{52D96EB3-44D7-4843-8DC4-DF7A02D902B9}" dt="2018-12-08T12:47:42.995" v="860"/>
          <ac:inkMkLst>
            <pc:docMk/>
            <pc:sldMk cId="3081810669" sldId="265"/>
            <ac:inkMk id="430" creationId="{6980FB4E-F951-0045-8C82-7A94C2CEC781}"/>
          </ac:inkMkLst>
        </pc:inkChg>
        <pc:inkChg chg="add del">
          <ac:chgData name="Xie Tianxin" userId="cb554b5ae192637b" providerId="LiveId" clId="{52D96EB3-44D7-4843-8DC4-DF7A02D902B9}" dt="2018-12-08T12:47:42.995" v="860"/>
          <ac:inkMkLst>
            <pc:docMk/>
            <pc:sldMk cId="3081810669" sldId="265"/>
            <ac:inkMk id="431" creationId="{237E2E27-9597-2645-8618-721DBF11CA54}"/>
          </ac:inkMkLst>
        </pc:inkChg>
        <pc:inkChg chg="add del">
          <ac:chgData name="Xie Tianxin" userId="cb554b5ae192637b" providerId="LiveId" clId="{52D96EB3-44D7-4843-8DC4-DF7A02D902B9}" dt="2018-12-08T12:47:46.219" v="864"/>
          <ac:inkMkLst>
            <pc:docMk/>
            <pc:sldMk cId="3081810669" sldId="265"/>
            <ac:inkMk id="432" creationId="{8B051FD9-934F-4349-8F4B-EC1DE5E63564}"/>
          </ac:inkMkLst>
        </pc:inkChg>
        <pc:inkChg chg="add del">
          <ac:chgData name="Xie Tianxin" userId="cb554b5ae192637b" providerId="LiveId" clId="{52D96EB3-44D7-4843-8DC4-DF7A02D902B9}" dt="2018-12-08T12:47:42.995" v="860"/>
          <ac:inkMkLst>
            <pc:docMk/>
            <pc:sldMk cId="3081810669" sldId="265"/>
            <ac:inkMk id="433" creationId="{D9F5EC3C-478E-B442-AFF7-0F70646A6628}"/>
          </ac:inkMkLst>
        </pc:inkChg>
        <pc:inkChg chg="add del">
          <ac:chgData name="Xie Tianxin" userId="cb554b5ae192637b" providerId="LiveId" clId="{52D96EB3-44D7-4843-8DC4-DF7A02D902B9}" dt="2018-12-08T12:47:42.995" v="860"/>
          <ac:inkMkLst>
            <pc:docMk/>
            <pc:sldMk cId="3081810669" sldId="265"/>
            <ac:inkMk id="434" creationId="{D8577266-15A6-4A42-9BA1-1148EF8D7F0F}"/>
          </ac:inkMkLst>
        </pc:inkChg>
        <pc:inkChg chg="add del">
          <ac:chgData name="Xie Tianxin" userId="cb554b5ae192637b" providerId="LiveId" clId="{52D96EB3-44D7-4843-8DC4-DF7A02D902B9}" dt="2018-12-08T12:47:42.995" v="860"/>
          <ac:inkMkLst>
            <pc:docMk/>
            <pc:sldMk cId="3081810669" sldId="265"/>
            <ac:inkMk id="435" creationId="{E2229BD6-32DC-DD4D-8365-F6B5D40C9ABD}"/>
          </ac:inkMkLst>
        </pc:inkChg>
        <pc:inkChg chg="add del">
          <ac:chgData name="Xie Tianxin" userId="cb554b5ae192637b" providerId="LiveId" clId="{52D96EB3-44D7-4843-8DC4-DF7A02D902B9}" dt="2018-12-08T12:47:42.995" v="860"/>
          <ac:inkMkLst>
            <pc:docMk/>
            <pc:sldMk cId="3081810669" sldId="265"/>
            <ac:inkMk id="436" creationId="{B5222813-403A-1749-A4A6-D06E6BAEEB35}"/>
          </ac:inkMkLst>
        </pc:inkChg>
        <pc:inkChg chg="add del">
          <ac:chgData name="Xie Tianxin" userId="cb554b5ae192637b" providerId="LiveId" clId="{52D96EB3-44D7-4843-8DC4-DF7A02D902B9}" dt="2018-12-08T12:47:42.995" v="860"/>
          <ac:inkMkLst>
            <pc:docMk/>
            <pc:sldMk cId="3081810669" sldId="265"/>
            <ac:inkMk id="437" creationId="{8E74B5B8-0632-3D4C-9B60-8B0A98D29154}"/>
          </ac:inkMkLst>
        </pc:inkChg>
        <pc:inkChg chg="add del reco">
          <ac:chgData name="Xie Tianxin" userId="cb554b5ae192637b" providerId="LiveId" clId="{52D96EB3-44D7-4843-8DC4-DF7A02D902B9}" dt="2018-12-08T12:47:44.040" v="862"/>
          <ac:inkMkLst>
            <pc:docMk/>
            <pc:sldMk cId="3081810669" sldId="265"/>
            <ac:inkMk id="438" creationId="{55100BE9-7AE4-4D4A-B509-679CB2DB0A95}"/>
          </ac:inkMkLst>
        </pc:inkChg>
        <pc:inkChg chg="add del reco">
          <ac:chgData name="Xie Tianxin" userId="cb554b5ae192637b" providerId="LiveId" clId="{52D96EB3-44D7-4843-8DC4-DF7A02D902B9}" dt="2018-12-08T12:47:46.219" v="864"/>
          <ac:inkMkLst>
            <pc:docMk/>
            <pc:sldMk cId="3081810669" sldId="265"/>
            <ac:inkMk id="439" creationId="{B13D70E1-CF49-FE4E-852C-361DB2BB9E9B}"/>
          </ac:inkMkLst>
        </pc:inkChg>
        <pc:inkChg chg="add del">
          <ac:chgData name="Xie Tianxin" userId="cb554b5ae192637b" providerId="LiveId" clId="{52D96EB3-44D7-4843-8DC4-DF7A02D902B9}" dt="2018-12-08T12:47:44.040" v="862"/>
          <ac:inkMkLst>
            <pc:docMk/>
            <pc:sldMk cId="3081810669" sldId="265"/>
            <ac:inkMk id="442" creationId="{1DAC9D2E-32BD-6245-8334-CD3F2D66953B}"/>
          </ac:inkMkLst>
        </pc:inkChg>
        <pc:inkChg chg="add del reco">
          <ac:chgData name="Xie Tianxin" userId="cb554b5ae192637b" providerId="LiveId" clId="{52D96EB3-44D7-4843-8DC4-DF7A02D902B9}" dt="2018-12-08T12:47:46.219" v="864"/>
          <ac:inkMkLst>
            <pc:docMk/>
            <pc:sldMk cId="3081810669" sldId="265"/>
            <ac:inkMk id="443" creationId="{A9A0CEFB-8C4A-F342-917E-916977C5DBB8}"/>
          </ac:inkMkLst>
        </pc:inkChg>
        <pc:inkChg chg="add del">
          <ac:chgData name="Xie Tianxin" userId="cb554b5ae192637b" providerId="LiveId" clId="{52D96EB3-44D7-4843-8DC4-DF7A02D902B9}" dt="2018-12-08T12:47:46.219" v="864"/>
          <ac:inkMkLst>
            <pc:docMk/>
            <pc:sldMk cId="3081810669" sldId="265"/>
            <ac:inkMk id="445" creationId="{4408E8E8-EBA5-BE4C-8231-3B9FB122F06F}"/>
          </ac:inkMkLst>
        </pc:inkChg>
        <pc:inkChg chg="add del reco">
          <ac:chgData name="Xie Tianxin" userId="cb554b5ae192637b" providerId="LiveId" clId="{52D96EB3-44D7-4843-8DC4-DF7A02D902B9}" dt="2018-12-08T12:47:49.578" v="871"/>
          <ac:inkMkLst>
            <pc:docMk/>
            <pc:sldMk cId="3081810669" sldId="265"/>
            <ac:inkMk id="446" creationId="{F5B9681F-F0A5-604F-A275-B94D172C27EB}"/>
          </ac:inkMkLst>
        </pc:inkChg>
        <pc:inkChg chg="add del">
          <ac:chgData name="Xie Tianxin" userId="cb554b5ae192637b" providerId="LiveId" clId="{52D96EB3-44D7-4843-8DC4-DF7A02D902B9}" dt="2018-12-08T12:47:49.578" v="871"/>
          <ac:inkMkLst>
            <pc:docMk/>
            <pc:sldMk cId="3081810669" sldId="265"/>
            <ac:inkMk id="448" creationId="{C78C97C1-0809-E240-B65B-4A79BA661754}"/>
          </ac:inkMkLst>
        </pc:inkChg>
        <pc:inkChg chg="add del">
          <ac:chgData name="Xie Tianxin" userId="cb554b5ae192637b" providerId="LiveId" clId="{52D96EB3-44D7-4843-8DC4-DF7A02D902B9}" dt="2018-12-08T12:47:49.578" v="871"/>
          <ac:inkMkLst>
            <pc:docMk/>
            <pc:sldMk cId="3081810669" sldId="265"/>
            <ac:inkMk id="449" creationId="{F94BC9A6-8DB5-7D44-89BE-1252582DB7A9}"/>
          </ac:inkMkLst>
        </pc:inkChg>
        <pc:inkChg chg="add del">
          <ac:chgData name="Xie Tianxin" userId="cb554b5ae192637b" providerId="LiveId" clId="{52D96EB3-44D7-4843-8DC4-DF7A02D902B9}" dt="2018-12-08T12:47:49.578" v="871"/>
          <ac:inkMkLst>
            <pc:docMk/>
            <pc:sldMk cId="3081810669" sldId="265"/>
            <ac:inkMk id="450" creationId="{D1BE159F-10D0-7846-96D6-D2DA8CF79C5E}"/>
          </ac:inkMkLst>
        </pc:inkChg>
        <pc:inkChg chg="add del">
          <ac:chgData name="Xie Tianxin" userId="cb554b5ae192637b" providerId="LiveId" clId="{52D96EB3-44D7-4843-8DC4-DF7A02D902B9}" dt="2018-12-08T12:47:49.578" v="871"/>
          <ac:inkMkLst>
            <pc:docMk/>
            <pc:sldMk cId="3081810669" sldId="265"/>
            <ac:inkMk id="451" creationId="{37F34D79-25E7-2944-A13F-E1EB993B2EDF}"/>
          </ac:inkMkLst>
        </pc:inkChg>
        <pc:inkChg chg="add del">
          <ac:chgData name="Xie Tianxin" userId="cb554b5ae192637b" providerId="LiveId" clId="{52D96EB3-44D7-4843-8DC4-DF7A02D902B9}" dt="2018-12-08T12:47:49.578" v="871"/>
          <ac:inkMkLst>
            <pc:docMk/>
            <pc:sldMk cId="3081810669" sldId="265"/>
            <ac:inkMk id="452" creationId="{9E011F28-7E52-C045-B841-3000C0872323}"/>
          </ac:inkMkLst>
        </pc:inkChg>
        <pc:inkChg chg="add del reco">
          <ac:chgData name="Xie Tianxin" userId="cb554b5ae192637b" providerId="LiveId" clId="{52D96EB3-44D7-4843-8DC4-DF7A02D902B9}" dt="2018-12-08T12:47:54.234" v="880"/>
          <ac:inkMkLst>
            <pc:docMk/>
            <pc:sldMk cId="3081810669" sldId="265"/>
            <ac:inkMk id="453" creationId="{88206074-9E3E-9246-B207-274FEB2C9681}"/>
          </ac:inkMkLst>
        </pc:inkChg>
        <pc:inkChg chg="add del">
          <ac:chgData name="Xie Tianxin" userId="cb554b5ae192637b" providerId="LiveId" clId="{52D96EB3-44D7-4843-8DC4-DF7A02D902B9}" dt="2018-12-08T12:47:54.234" v="880"/>
          <ac:inkMkLst>
            <pc:docMk/>
            <pc:sldMk cId="3081810669" sldId="265"/>
            <ac:inkMk id="455" creationId="{F1DAF4FE-4FAF-0E43-9F5E-F5DAA9643036}"/>
          </ac:inkMkLst>
        </pc:inkChg>
        <pc:inkChg chg="add del">
          <ac:chgData name="Xie Tianxin" userId="cb554b5ae192637b" providerId="LiveId" clId="{52D96EB3-44D7-4843-8DC4-DF7A02D902B9}" dt="2018-12-08T12:48:56.536" v="920"/>
          <ac:inkMkLst>
            <pc:docMk/>
            <pc:sldMk cId="3081810669" sldId="265"/>
            <ac:inkMk id="456" creationId="{E8461842-F054-354A-9736-72B9B9A48225}"/>
          </ac:inkMkLst>
        </pc:inkChg>
        <pc:inkChg chg="add del">
          <ac:chgData name="Xie Tianxin" userId="cb554b5ae192637b" providerId="LiveId" clId="{52D96EB3-44D7-4843-8DC4-DF7A02D902B9}" dt="2018-12-08T12:48:56.536" v="920"/>
          <ac:inkMkLst>
            <pc:docMk/>
            <pc:sldMk cId="3081810669" sldId="265"/>
            <ac:inkMk id="457" creationId="{91DC351F-857E-E341-9917-FD14EC1BFA42}"/>
          </ac:inkMkLst>
        </pc:inkChg>
        <pc:inkChg chg="add del">
          <ac:chgData name="Xie Tianxin" userId="cb554b5ae192637b" providerId="LiveId" clId="{52D96EB3-44D7-4843-8DC4-DF7A02D902B9}" dt="2018-12-08T12:47:54.234" v="880"/>
          <ac:inkMkLst>
            <pc:docMk/>
            <pc:sldMk cId="3081810669" sldId="265"/>
            <ac:inkMk id="458" creationId="{2C145F77-974C-6C4A-BCDE-E33940D32AA2}"/>
          </ac:inkMkLst>
        </pc:inkChg>
        <pc:inkChg chg="add del">
          <ac:chgData name="Xie Tianxin" userId="cb554b5ae192637b" providerId="LiveId" clId="{52D96EB3-44D7-4843-8DC4-DF7A02D902B9}" dt="2018-12-08T12:47:54.234" v="880"/>
          <ac:inkMkLst>
            <pc:docMk/>
            <pc:sldMk cId="3081810669" sldId="265"/>
            <ac:inkMk id="459" creationId="{40B57143-86BF-7F4A-97F9-AA54E63E4AAC}"/>
          </ac:inkMkLst>
        </pc:inkChg>
        <pc:inkChg chg="add del">
          <ac:chgData name="Xie Tianxin" userId="cb554b5ae192637b" providerId="LiveId" clId="{52D96EB3-44D7-4843-8DC4-DF7A02D902B9}" dt="2018-12-08T12:47:54.234" v="880"/>
          <ac:inkMkLst>
            <pc:docMk/>
            <pc:sldMk cId="3081810669" sldId="265"/>
            <ac:inkMk id="460" creationId="{1D957CD4-EF96-6747-816E-4E95319D9A5F}"/>
          </ac:inkMkLst>
        </pc:inkChg>
        <pc:inkChg chg="add del">
          <ac:chgData name="Xie Tianxin" userId="cb554b5ae192637b" providerId="LiveId" clId="{52D96EB3-44D7-4843-8DC4-DF7A02D902B9}" dt="2018-12-08T12:47:54.234" v="880"/>
          <ac:inkMkLst>
            <pc:docMk/>
            <pc:sldMk cId="3081810669" sldId="265"/>
            <ac:inkMk id="461" creationId="{0F132A2E-C941-3741-A7DE-7C3993081281}"/>
          </ac:inkMkLst>
        </pc:inkChg>
        <pc:inkChg chg="add del reco">
          <ac:chgData name="Xie Tianxin" userId="cb554b5ae192637b" providerId="LiveId" clId="{52D96EB3-44D7-4843-8DC4-DF7A02D902B9}" dt="2018-12-08T12:48:15.049" v="892"/>
          <ac:inkMkLst>
            <pc:docMk/>
            <pc:sldMk cId="3081810669" sldId="265"/>
            <ac:inkMk id="462" creationId="{A0DDC362-6C63-1345-8831-EEA75E74AD01}"/>
          </ac:inkMkLst>
        </pc:inkChg>
        <pc:inkChg chg="add del reco">
          <ac:chgData name="Xie Tianxin" userId="cb554b5ae192637b" providerId="LiveId" clId="{52D96EB3-44D7-4843-8DC4-DF7A02D902B9}" dt="2018-12-08T12:48:36.362" v="902"/>
          <ac:inkMkLst>
            <pc:docMk/>
            <pc:sldMk cId="3081810669" sldId="265"/>
            <ac:inkMk id="463" creationId="{D44465B2-8D82-DA4F-AC3F-17EC4B05595A}"/>
          </ac:inkMkLst>
        </pc:inkChg>
        <pc:inkChg chg="add del">
          <ac:chgData name="Xie Tianxin" userId="cb554b5ae192637b" providerId="LiveId" clId="{52D96EB3-44D7-4843-8DC4-DF7A02D902B9}" dt="2018-12-08T12:47:55.837" v="884"/>
          <ac:inkMkLst>
            <pc:docMk/>
            <pc:sldMk cId="3081810669" sldId="265"/>
            <ac:inkMk id="466" creationId="{6A407319-7365-F544-836E-88360FEF79C7}"/>
          </ac:inkMkLst>
        </pc:inkChg>
        <pc:inkChg chg="add del">
          <ac:chgData name="Xie Tianxin" userId="cb554b5ae192637b" providerId="LiveId" clId="{52D96EB3-44D7-4843-8DC4-DF7A02D902B9}" dt="2018-12-08T12:47:55.837" v="884"/>
          <ac:inkMkLst>
            <pc:docMk/>
            <pc:sldMk cId="3081810669" sldId="265"/>
            <ac:inkMk id="467" creationId="{B087B550-C76A-724A-8222-5C1E2576E4F9}"/>
          </ac:inkMkLst>
        </pc:inkChg>
        <pc:inkChg chg="add del">
          <ac:chgData name="Xie Tianxin" userId="cb554b5ae192637b" providerId="LiveId" clId="{52D96EB3-44D7-4843-8DC4-DF7A02D902B9}" dt="2018-12-08T12:47:55.837" v="884"/>
          <ac:inkMkLst>
            <pc:docMk/>
            <pc:sldMk cId="3081810669" sldId="265"/>
            <ac:inkMk id="468" creationId="{E63B2C38-08E3-D548-8865-E5A0CD1DF832}"/>
          </ac:inkMkLst>
        </pc:inkChg>
        <pc:inkChg chg="add del reco">
          <ac:chgData name="Xie Tianxin" userId="cb554b5ae192637b" providerId="LiveId" clId="{52D96EB3-44D7-4843-8DC4-DF7A02D902B9}" dt="2018-12-08T12:47:57.453" v="887"/>
          <ac:inkMkLst>
            <pc:docMk/>
            <pc:sldMk cId="3081810669" sldId="265"/>
            <ac:inkMk id="469" creationId="{DF17D5EE-F3EE-E048-8C18-E8F30D52236F}"/>
          </ac:inkMkLst>
        </pc:inkChg>
        <pc:inkChg chg="add del">
          <ac:chgData name="Xie Tianxin" userId="cb554b5ae192637b" providerId="LiveId" clId="{52D96EB3-44D7-4843-8DC4-DF7A02D902B9}" dt="2018-12-08T12:47:57.453" v="887"/>
          <ac:inkMkLst>
            <pc:docMk/>
            <pc:sldMk cId="3081810669" sldId="265"/>
            <ac:inkMk id="471" creationId="{025BA5FE-EF3B-8748-BFE8-48BF956F71C1}"/>
          </ac:inkMkLst>
        </pc:inkChg>
        <pc:inkChg chg="add del">
          <ac:chgData name="Xie Tianxin" userId="cb554b5ae192637b" providerId="LiveId" clId="{52D96EB3-44D7-4843-8DC4-DF7A02D902B9}" dt="2018-12-08T12:47:57.453" v="887"/>
          <ac:inkMkLst>
            <pc:docMk/>
            <pc:sldMk cId="3081810669" sldId="265"/>
            <ac:inkMk id="472" creationId="{26AE647C-1029-FC42-90FE-76C0718545D0}"/>
          </ac:inkMkLst>
        </pc:inkChg>
        <pc:inkChg chg="add del reco">
          <ac:chgData name="Xie Tianxin" userId="cb554b5ae192637b" providerId="LiveId" clId="{52D96EB3-44D7-4843-8DC4-DF7A02D902B9}" dt="2018-12-08T12:48:15.049" v="892"/>
          <ac:inkMkLst>
            <pc:docMk/>
            <pc:sldMk cId="3081810669" sldId="265"/>
            <ac:inkMk id="473" creationId="{8CA41754-AC02-1943-834B-03823A6E606E}"/>
          </ac:inkMkLst>
        </pc:inkChg>
        <pc:inkChg chg="add del">
          <ac:chgData name="Xie Tianxin" userId="cb554b5ae192637b" providerId="LiveId" clId="{52D96EB3-44D7-4843-8DC4-DF7A02D902B9}" dt="2018-12-08T13:01:16.521" v="1471"/>
          <ac:inkMkLst>
            <pc:docMk/>
            <pc:sldMk cId="3081810669" sldId="265"/>
            <ac:inkMk id="475" creationId="{2CDC9E7A-89C4-ED4E-AE36-FA0DF54F0B0B}"/>
          </ac:inkMkLst>
        </pc:inkChg>
        <pc:inkChg chg="add del">
          <ac:chgData name="Xie Tianxin" userId="cb554b5ae192637b" providerId="LiveId" clId="{52D96EB3-44D7-4843-8DC4-DF7A02D902B9}" dt="2018-12-08T12:48:15.049" v="892"/>
          <ac:inkMkLst>
            <pc:docMk/>
            <pc:sldMk cId="3081810669" sldId="265"/>
            <ac:inkMk id="476" creationId="{B68F73DF-2A84-8543-BE08-21FBD6FC2E2C}"/>
          </ac:inkMkLst>
        </pc:inkChg>
        <pc:inkChg chg="add del reco">
          <ac:chgData name="Xie Tianxin" userId="cb554b5ae192637b" providerId="LiveId" clId="{52D96EB3-44D7-4843-8DC4-DF7A02D902B9}" dt="2018-12-08T12:48:56.536" v="920"/>
          <ac:inkMkLst>
            <pc:docMk/>
            <pc:sldMk cId="3081810669" sldId="265"/>
            <ac:inkMk id="477" creationId="{3B81DDB0-15A6-7F44-B9ED-21FBB1D6F4BA}"/>
          </ac:inkMkLst>
        </pc:inkChg>
        <pc:inkChg chg="add del">
          <ac:chgData name="Xie Tianxin" userId="cb554b5ae192637b" providerId="LiveId" clId="{52D96EB3-44D7-4843-8DC4-DF7A02D902B9}" dt="2018-12-08T12:48:17.335" v="895"/>
          <ac:inkMkLst>
            <pc:docMk/>
            <pc:sldMk cId="3081810669" sldId="265"/>
            <ac:inkMk id="479" creationId="{77589562-730B-DC4D-A8AF-0312524492F1}"/>
          </ac:inkMkLst>
        </pc:inkChg>
        <pc:inkChg chg="add del reco">
          <ac:chgData name="Xie Tianxin" userId="cb554b5ae192637b" providerId="LiveId" clId="{52D96EB3-44D7-4843-8DC4-DF7A02D902B9}" dt="2018-12-08T12:48:51.894" v="914"/>
          <ac:inkMkLst>
            <pc:docMk/>
            <pc:sldMk cId="3081810669" sldId="265"/>
            <ac:inkMk id="480" creationId="{0D4B333E-54C0-CB41-95DF-751D8ED74B9C}"/>
          </ac:inkMkLst>
        </pc:inkChg>
        <pc:inkChg chg="add del">
          <ac:chgData name="Xie Tianxin" userId="cb554b5ae192637b" providerId="LiveId" clId="{52D96EB3-44D7-4843-8DC4-DF7A02D902B9}" dt="2018-12-08T12:48:34.788" v="900"/>
          <ac:inkMkLst>
            <pc:docMk/>
            <pc:sldMk cId="3081810669" sldId="265"/>
            <ac:inkMk id="482" creationId="{780ED8F8-2B7E-D844-9C26-E7AE9C59F0C3}"/>
          </ac:inkMkLst>
        </pc:inkChg>
        <pc:inkChg chg="add del reco">
          <ac:chgData name="Xie Tianxin" userId="cb554b5ae192637b" providerId="LiveId" clId="{52D96EB3-44D7-4843-8DC4-DF7A02D902B9}" dt="2018-12-08T12:51:11.888" v="1005"/>
          <ac:inkMkLst>
            <pc:docMk/>
            <pc:sldMk cId="3081810669" sldId="265"/>
            <ac:inkMk id="483" creationId="{76E2A225-3E32-A94B-9763-6516663442FB}"/>
          </ac:inkMkLst>
        </pc:inkChg>
        <pc:inkChg chg="add del">
          <ac:chgData name="Xie Tianxin" userId="cb554b5ae192637b" providerId="LiveId" clId="{52D96EB3-44D7-4843-8DC4-DF7A02D902B9}" dt="2018-12-08T12:48:36.362" v="902"/>
          <ac:inkMkLst>
            <pc:docMk/>
            <pc:sldMk cId="3081810669" sldId="265"/>
            <ac:inkMk id="485" creationId="{803D9DD6-9C53-334D-9179-9295E8668530}"/>
          </ac:inkMkLst>
        </pc:inkChg>
        <pc:inkChg chg="add del reco">
          <ac:chgData name="Xie Tianxin" userId="cb554b5ae192637b" providerId="LiveId" clId="{52D96EB3-44D7-4843-8DC4-DF7A02D902B9}" dt="2018-12-08T12:48:56.536" v="920"/>
          <ac:inkMkLst>
            <pc:docMk/>
            <pc:sldMk cId="3081810669" sldId="265"/>
            <ac:inkMk id="486" creationId="{6FF34811-82DF-134A-8EFD-59FE3F397AC1}"/>
          </ac:inkMkLst>
        </pc:inkChg>
        <pc:inkChg chg="add del">
          <ac:chgData name="Xie Tianxin" userId="cb554b5ae192637b" providerId="LiveId" clId="{52D96EB3-44D7-4843-8DC4-DF7A02D902B9}" dt="2018-12-08T12:48:49.132" v="907"/>
          <ac:inkMkLst>
            <pc:docMk/>
            <pc:sldMk cId="3081810669" sldId="265"/>
            <ac:inkMk id="488" creationId="{83D94ADB-E3B3-084E-BDD3-1AD1B7755619}"/>
          </ac:inkMkLst>
        </pc:inkChg>
        <pc:inkChg chg="add del">
          <ac:chgData name="Xie Tianxin" userId="cb554b5ae192637b" providerId="LiveId" clId="{52D96EB3-44D7-4843-8DC4-DF7A02D902B9}" dt="2018-12-08T12:48:49.132" v="907"/>
          <ac:inkMkLst>
            <pc:docMk/>
            <pc:sldMk cId="3081810669" sldId="265"/>
            <ac:inkMk id="489" creationId="{374C2FF1-A10A-5843-B43F-11F8264BDDB1}"/>
          </ac:inkMkLst>
        </pc:inkChg>
        <pc:inkChg chg="add del">
          <ac:chgData name="Xie Tianxin" userId="cb554b5ae192637b" providerId="LiveId" clId="{52D96EB3-44D7-4843-8DC4-DF7A02D902B9}" dt="2018-12-08T12:48:49.132" v="907"/>
          <ac:inkMkLst>
            <pc:docMk/>
            <pc:sldMk cId="3081810669" sldId="265"/>
            <ac:inkMk id="490" creationId="{1ECA05CE-D5F2-0540-9368-8CF3B7E61B08}"/>
          </ac:inkMkLst>
        </pc:inkChg>
        <pc:inkChg chg="add del reco">
          <ac:chgData name="Xie Tianxin" userId="cb554b5ae192637b" providerId="LiveId" clId="{52D96EB3-44D7-4843-8DC4-DF7A02D902B9}" dt="2018-12-08T12:48:51.894" v="914"/>
          <ac:inkMkLst>
            <pc:docMk/>
            <pc:sldMk cId="3081810669" sldId="265"/>
            <ac:inkMk id="491" creationId="{FC21E3DC-A728-364E-BC3A-329E14483B39}"/>
          </ac:inkMkLst>
        </pc:inkChg>
        <pc:inkChg chg="add del">
          <ac:chgData name="Xie Tianxin" userId="cb554b5ae192637b" providerId="LiveId" clId="{52D96EB3-44D7-4843-8DC4-DF7A02D902B9}" dt="2018-12-08T12:48:51.894" v="914"/>
          <ac:inkMkLst>
            <pc:docMk/>
            <pc:sldMk cId="3081810669" sldId="265"/>
            <ac:inkMk id="493" creationId="{282168E8-E4A0-074D-B386-8F25FB9DD153}"/>
          </ac:inkMkLst>
        </pc:inkChg>
        <pc:inkChg chg="add del">
          <ac:chgData name="Xie Tianxin" userId="cb554b5ae192637b" providerId="LiveId" clId="{52D96EB3-44D7-4843-8DC4-DF7A02D902B9}" dt="2018-12-08T12:48:51.894" v="914"/>
          <ac:inkMkLst>
            <pc:docMk/>
            <pc:sldMk cId="3081810669" sldId="265"/>
            <ac:inkMk id="494" creationId="{B172840D-7D3B-9044-9E25-816B59099D0D}"/>
          </ac:inkMkLst>
        </pc:inkChg>
        <pc:inkChg chg="add del">
          <ac:chgData name="Xie Tianxin" userId="cb554b5ae192637b" providerId="LiveId" clId="{52D96EB3-44D7-4843-8DC4-DF7A02D902B9}" dt="2018-12-08T12:48:51.894" v="914"/>
          <ac:inkMkLst>
            <pc:docMk/>
            <pc:sldMk cId="3081810669" sldId="265"/>
            <ac:inkMk id="495" creationId="{9615A515-43B3-FC49-A767-42F73EA69512}"/>
          </ac:inkMkLst>
        </pc:inkChg>
        <pc:inkChg chg="add del">
          <ac:chgData name="Xie Tianxin" userId="cb554b5ae192637b" providerId="LiveId" clId="{52D96EB3-44D7-4843-8DC4-DF7A02D902B9}" dt="2018-12-08T12:48:51.894" v="914"/>
          <ac:inkMkLst>
            <pc:docMk/>
            <pc:sldMk cId="3081810669" sldId="265"/>
            <ac:inkMk id="496" creationId="{3C18FD7C-5CE9-F440-B442-D1DA165A46AE}"/>
          </ac:inkMkLst>
        </pc:inkChg>
        <pc:inkChg chg="add del">
          <ac:chgData name="Xie Tianxin" userId="cb554b5ae192637b" providerId="LiveId" clId="{52D96EB3-44D7-4843-8DC4-DF7A02D902B9}" dt="2018-12-08T12:48:51.894" v="914"/>
          <ac:inkMkLst>
            <pc:docMk/>
            <pc:sldMk cId="3081810669" sldId="265"/>
            <ac:inkMk id="497" creationId="{B5A7ADD5-FB4D-244D-8C1B-EB9728272029}"/>
          </ac:inkMkLst>
        </pc:inkChg>
        <pc:inkChg chg="add del">
          <ac:chgData name="Xie Tianxin" userId="cb554b5ae192637b" providerId="LiveId" clId="{52D96EB3-44D7-4843-8DC4-DF7A02D902B9}" dt="2018-12-08T12:48:51.894" v="914"/>
          <ac:inkMkLst>
            <pc:docMk/>
            <pc:sldMk cId="3081810669" sldId="265"/>
            <ac:inkMk id="498" creationId="{2D2743A7-82B5-6F4F-B486-76498A13E1AE}"/>
          </ac:inkMkLst>
        </pc:inkChg>
        <pc:inkChg chg="add del reco">
          <ac:chgData name="Xie Tianxin" userId="cb554b5ae192637b" providerId="LiveId" clId="{52D96EB3-44D7-4843-8DC4-DF7A02D902B9}" dt="2018-12-08T12:48:53.636" v="917"/>
          <ac:inkMkLst>
            <pc:docMk/>
            <pc:sldMk cId="3081810669" sldId="265"/>
            <ac:inkMk id="499" creationId="{39B24BB5-E298-6547-AF5D-DF6A34A41F88}"/>
          </ac:inkMkLst>
        </pc:inkChg>
        <pc:inkChg chg="add del">
          <ac:chgData name="Xie Tianxin" userId="cb554b5ae192637b" providerId="LiveId" clId="{52D96EB3-44D7-4843-8DC4-DF7A02D902B9}" dt="2018-12-08T12:48:53.636" v="917"/>
          <ac:inkMkLst>
            <pc:docMk/>
            <pc:sldMk cId="3081810669" sldId="265"/>
            <ac:inkMk id="501" creationId="{BDA8DA46-46F0-6943-886B-388CADCBC1AF}"/>
          </ac:inkMkLst>
        </pc:inkChg>
        <pc:inkChg chg="add del reco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02" creationId="{6CA7AAEA-BAAC-0B4B-B08D-B7016400AC49}"/>
          </ac:inkMkLst>
        </pc:inkChg>
        <pc:inkChg chg="add del">
          <ac:chgData name="Xie Tianxin" userId="cb554b5ae192637b" providerId="LiveId" clId="{52D96EB3-44D7-4843-8DC4-DF7A02D902B9}" dt="2018-12-08T12:48:56.536" v="920"/>
          <ac:inkMkLst>
            <pc:docMk/>
            <pc:sldMk cId="3081810669" sldId="265"/>
            <ac:inkMk id="504" creationId="{D5109BC8-B117-F242-A4D4-71E8811B6427}"/>
          </ac:inkMkLst>
        </pc:inkChg>
        <pc:inkChg chg="add del reco">
          <ac:chgData name="Xie Tianxin" userId="cb554b5ae192637b" providerId="LiveId" clId="{52D96EB3-44D7-4843-8DC4-DF7A02D902B9}" dt="2018-12-08T12:48:57.637" v="922"/>
          <ac:inkMkLst>
            <pc:docMk/>
            <pc:sldMk cId="3081810669" sldId="265"/>
            <ac:inkMk id="505" creationId="{9D551E05-5E32-5642-A05E-652DE60090CF}"/>
          </ac:inkMkLst>
        </pc:inkChg>
        <pc:inkChg chg="add del">
          <ac:chgData name="Xie Tianxin" userId="cb554b5ae192637b" providerId="LiveId" clId="{52D96EB3-44D7-4843-8DC4-DF7A02D902B9}" dt="2018-12-08T12:48:57.637" v="922"/>
          <ac:inkMkLst>
            <pc:docMk/>
            <pc:sldMk cId="3081810669" sldId="265"/>
            <ac:inkMk id="507" creationId="{E4C3D1C4-B554-6945-A6AE-1B08E6F53C67}"/>
          </ac:inkMkLst>
        </pc:inkChg>
        <pc:inkChg chg="add del reco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08" creationId="{57D4BD90-9677-A945-8AFF-ECEC1DEDFC1B}"/>
          </ac:inkMkLst>
        </pc:inkChg>
        <pc:inkChg chg="add del">
          <ac:chgData name="Xie Tianxin" userId="cb554b5ae192637b" providerId="LiveId" clId="{52D96EB3-44D7-4843-8DC4-DF7A02D902B9}" dt="2018-12-08T12:49:01.841" v="931"/>
          <ac:inkMkLst>
            <pc:docMk/>
            <pc:sldMk cId="3081810669" sldId="265"/>
            <ac:inkMk id="510" creationId="{EF11519A-8BF4-7240-97B2-7C7B797FD569}"/>
          </ac:inkMkLst>
        </pc:inkChg>
        <pc:inkChg chg="add del">
          <ac:chgData name="Xie Tianxin" userId="cb554b5ae192637b" providerId="LiveId" clId="{52D96EB3-44D7-4843-8DC4-DF7A02D902B9}" dt="2018-12-08T12:49:01.841" v="931"/>
          <ac:inkMkLst>
            <pc:docMk/>
            <pc:sldMk cId="3081810669" sldId="265"/>
            <ac:inkMk id="511" creationId="{FD35FA0E-5594-5A45-A252-32791C5AAD0B}"/>
          </ac:inkMkLst>
        </pc:inkChg>
        <pc:inkChg chg="add del">
          <ac:chgData name="Xie Tianxin" userId="cb554b5ae192637b" providerId="LiveId" clId="{52D96EB3-44D7-4843-8DC4-DF7A02D902B9}" dt="2018-12-08T12:49:01.841" v="931"/>
          <ac:inkMkLst>
            <pc:docMk/>
            <pc:sldMk cId="3081810669" sldId="265"/>
            <ac:inkMk id="512" creationId="{34963C71-53F9-B742-93DA-E638E21426DF}"/>
          </ac:inkMkLst>
        </pc:inkChg>
        <pc:inkChg chg="add del">
          <ac:chgData name="Xie Tianxin" userId="cb554b5ae192637b" providerId="LiveId" clId="{52D96EB3-44D7-4843-8DC4-DF7A02D902B9}" dt="2018-12-08T12:49:01.841" v="931"/>
          <ac:inkMkLst>
            <pc:docMk/>
            <pc:sldMk cId="3081810669" sldId="265"/>
            <ac:inkMk id="513" creationId="{772ED123-4CE9-C74F-9D3A-D831331E56F0}"/>
          </ac:inkMkLst>
        </pc:inkChg>
        <pc:inkChg chg="add del">
          <ac:chgData name="Xie Tianxin" userId="cb554b5ae192637b" providerId="LiveId" clId="{52D96EB3-44D7-4843-8DC4-DF7A02D902B9}" dt="2018-12-08T12:49:01.841" v="931"/>
          <ac:inkMkLst>
            <pc:docMk/>
            <pc:sldMk cId="3081810669" sldId="265"/>
            <ac:inkMk id="514" creationId="{48925A4E-CCA2-D848-9CEB-E19D19EBD87B}"/>
          </ac:inkMkLst>
        </pc:inkChg>
        <pc:inkChg chg="add del">
          <ac:chgData name="Xie Tianxin" userId="cb554b5ae192637b" providerId="LiveId" clId="{52D96EB3-44D7-4843-8DC4-DF7A02D902B9}" dt="2018-12-08T12:49:01.841" v="931"/>
          <ac:inkMkLst>
            <pc:docMk/>
            <pc:sldMk cId="3081810669" sldId="265"/>
            <ac:inkMk id="515" creationId="{5E264ABF-C89E-7443-A120-9AB9D7D76A38}"/>
          </ac:inkMkLst>
        </pc:inkChg>
        <pc:inkChg chg="add del">
          <ac:chgData name="Xie Tianxin" userId="cb554b5ae192637b" providerId="LiveId" clId="{52D96EB3-44D7-4843-8DC4-DF7A02D902B9}" dt="2018-12-08T12:49:01.841" v="931"/>
          <ac:inkMkLst>
            <pc:docMk/>
            <pc:sldMk cId="3081810669" sldId="265"/>
            <ac:inkMk id="516" creationId="{6B04EFB3-602C-C445-978F-BDB7C5EDCE35}"/>
          </ac:inkMkLst>
        </pc:inkChg>
        <pc:inkChg chg="add del reco">
          <ac:chgData name="Xie Tianxin" userId="cb554b5ae192637b" providerId="LiveId" clId="{52D96EB3-44D7-4843-8DC4-DF7A02D902B9}" dt="2018-12-08T12:51:11.888" v="1005"/>
          <ac:inkMkLst>
            <pc:docMk/>
            <pc:sldMk cId="3081810669" sldId="265"/>
            <ac:inkMk id="517" creationId="{61D3B527-7D15-374A-9D10-1DD46F248092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19" creationId="{AED6AA1E-FC6F-A847-9D56-998DB247170A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20" creationId="{97009701-26EA-5F47-A59F-5165F81C9BC8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21" creationId="{193CE76D-881D-534A-A766-A6F037B92771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22" creationId="{9DB898E3-C8E5-7C47-8E8B-F34FA95795AE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23" creationId="{63B75BB6-77BA-8148-BB15-8F90F4288C78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24" creationId="{6BE18878-14F7-6A40-8DF5-DAB3B9834397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25" creationId="{48D4C4AD-1604-3243-B76B-146F4423B258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26" creationId="{3C55B5DD-0B66-9145-B549-9B8ED134943C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27" creationId="{A1E2E94A-A2E5-BC45-B7C7-AB1E7553FEC3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28" creationId="{336BA7C5-E6F7-584D-8B1A-3331167759F0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29" creationId="{FE02E343-B6D6-7B4D-93C1-43647F0B0830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30" creationId="{87E97C9F-43A0-FC4B-B6D1-FCE5CE710308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31" creationId="{21F138C3-0DA0-FB4B-854C-560E1598A26F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32" creationId="{DD31399B-BCDC-3848-81C8-42C47A913F27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33" creationId="{3B116481-70D9-CD4D-9006-C38379ECB90A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34" creationId="{7921F00D-B04E-1544-BFD2-A6E244BEBA9A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35" creationId="{E8187CD1-023A-1C4B-95FA-64E630181109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36" creationId="{A6B6CBC7-239A-9E40-9206-6E1050649B52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37" creationId="{77A5C5C9-7B18-0B4E-B38C-A0B365DAE128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38" creationId="{F36C1782-3797-2F4E-A84A-F25079718073}"/>
          </ac:inkMkLst>
        </pc:inkChg>
        <pc:inkChg chg="add del">
          <ac:chgData name="Xie Tianxin" userId="cb554b5ae192637b" providerId="LiveId" clId="{52D96EB3-44D7-4843-8DC4-DF7A02D902B9}" dt="2018-12-08T12:49:13.502" v="954"/>
          <ac:inkMkLst>
            <pc:docMk/>
            <pc:sldMk cId="3081810669" sldId="265"/>
            <ac:inkMk id="539" creationId="{B526007D-A2B1-E446-BC57-2DCA42E7F02D}"/>
          </ac:inkMkLst>
        </pc:inkChg>
        <pc:inkChg chg="add del reco">
          <ac:chgData name="Xie Tianxin" userId="cb554b5ae192637b" providerId="LiveId" clId="{52D96EB3-44D7-4843-8DC4-DF7A02D902B9}" dt="2018-12-08T12:49:15.895" v="961"/>
          <ac:inkMkLst>
            <pc:docMk/>
            <pc:sldMk cId="3081810669" sldId="265"/>
            <ac:inkMk id="540" creationId="{C238259B-43C1-CA43-AF2D-4B2DAF5267ED}"/>
          </ac:inkMkLst>
        </pc:inkChg>
        <pc:inkChg chg="add del">
          <ac:chgData name="Xie Tianxin" userId="cb554b5ae192637b" providerId="LiveId" clId="{52D96EB3-44D7-4843-8DC4-DF7A02D902B9}" dt="2018-12-08T12:49:15.895" v="961"/>
          <ac:inkMkLst>
            <pc:docMk/>
            <pc:sldMk cId="3081810669" sldId="265"/>
            <ac:inkMk id="542" creationId="{1C87B321-6E8F-AA47-AD39-10DB63278F7C}"/>
          </ac:inkMkLst>
        </pc:inkChg>
        <pc:inkChg chg="add del">
          <ac:chgData name="Xie Tianxin" userId="cb554b5ae192637b" providerId="LiveId" clId="{52D96EB3-44D7-4843-8DC4-DF7A02D902B9}" dt="2018-12-08T12:49:15.895" v="961"/>
          <ac:inkMkLst>
            <pc:docMk/>
            <pc:sldMk cId="3081810669" sldId="265"/>
            <ac:inkMk id="543" creationId="{0C76E5EC-4B14-D14F-9E52-16A3638415F6}"/>
          </ac:inkMkLst>
        </pc:inkChg>
        <pc:inkChg chg="add del">
          <ac:chgData name="Xie Tianxin" userId="cb554b5ae192637b" providerId="LiveId" clId="{52D96EB3-44D7-4843-8DC4-DF7A02D902B9}" dt="2018-12-08T12:49:15.895" v="961"/>
          <ac:inkMkLst>
            <pc:docMk/>
            <pc:sldMk cId="3081810669" sldId="265"/>
            <ac:inkMk id="544" creationId="{9AD86342-2EA8-9F41-9A40-524AB8577344}"/>
          </ac:inkMkLst>
        </pc:inkChg>
        <pc:inkChg chg="add del">
          <ac:chgData name="Xie Tianxin" userId="cb554b5ae192637b" providerId="LiveId" clId="{52D96EB3-44D7-4843-8DC4-DF7A02D902B9}" dt="2018-12-08T12:49:15.895" v="961"/>
          <ac:inkMkLst>
            <pc:docMk/>
            <pc:sldMk cId="3081810669" sldId="265"/>
            <ac:inkMk id="545" creationId="{13B20B04-AF56-D04F-B9EA-FBA180E370AF}"/>
          </ac:inkMkLst>
        </pc:inkChg>
        <pc:inkChg chg="add del">
          <ac:chgData name="Xie Tianxin" userId="cb554b5ae192637b" providerId="LiveId" clId="{52D96EB3-44D7-4843-8DC4-DF7A02D902B9}" dt="2018-12-08T12:49:15.895" v="961"/>
          <ac:inkMkLst>
            <pc:docMk/>
            <pc:sldMk cId="3081810669" sldId="265"/>
            <ac:inkMk id="546" creationId="{FE41F5D9-081E-F142-8BDA-13E61D00089C}"/>
          </ac:inkMkLst>
        </pc:inkChg>
        <pc:inkChg chg="add del reco">
          <ac:chgData name="Xie Tianxin" userId="cb554b5ae192637b" providerId="LiveId" clId="{52D96EB3-44D7-4843-8DC4-DF7A02D902B9}" dt="2018-12-08T12:50:03.371" v="983"/>
          <ac:inkMkLst>
            <pc:docMk/>
            <pc:sldMk cId="3081810669" sldId="265"/>
            <ac:inkMk id="547" creationId="{82052796-E367-B943-9C87-C8EFB93FD03F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49" creationId="{9B64F5B8-B23E-374F-B0E8-69B372A31810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50" creationId="{F9585B75-F53D-B144-92C1-6922EBCF4C1F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51" creationId="{9568FB0C-E113-C140-B6F1-3DEF462E2612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52" creationId="{ECED128B-8A94-F04B-AA35-5660816FD1C4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53" creationId="{DEE7E20E-47A5-6E41-ABD4-FA5E52E04C04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54" creationId="{28EBA1FE-155B-5743-9AE1-A328245D7733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55" creationId="{A21F08C1-C055-5B4B-B958-083B8413FDCA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56" creationId="{937FA823-6EBB-6F40-B019-4E073B21C1C5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57" creationId="{ABCFAD63-93CA-6F4B-A1CF-150ACBC12CB8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58" creationId="{CBA6BEAF-8E94-C543-84D0-60C5CD02D47C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59" creationId="{36C085E8-14E9-B640-9FEA-180721C7A217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60" creationId="{519DD8D3-311C-C544-96B5-BC23C28D6865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61" creationId="{A571F172-D06B-3C4E-A446-2ED117D805CB}"/>
          </ac:inkMkLst>
        </pc:inkChg>
        <pc:inkChg chg="add del">
          <ac:chgData name="Xie Tianxin" userId="cb554b5ae192637b" providerId="LiveId" clId="{52D96EB3-44D7-4843-8DC4-DF7A02D902B9}" dt="2018-12-08T12:49:26.229" v="977"/>
          <ac:inkMkLst>
            <pc:docMk/>
            <pc:sldMk cId="3081810669" sldId="265"/>
            <ac:inkMk id="562" creationId="{9950DF83-64F5-2F4F-8966-F0EAD5EE3209}"/>
          </ac:inkMkLst>
        </pc:inkChg>
        <pc:inkChg chg="add del reco">
          <ac:chgData name="Xie Tianxin" userId="cb554b5ae192637b" providerId="LiveId" clId="{52D96EB3-44D7-4843-8DC4-DF7A02D902B9}" dt="2018-12-08T12:49:52.966" v="980"/>
          <ac:inkMkLst>
            <pc:docMk/>
            <pc:sldMk cId="3081810669" sldId="265"/>
            <ac:inkMk id="563" creationId="{F4AD7FF3-5B00-DC46-BD79-E617DD68A563}"/>
          </ac:inkMkLst>
        </pc:inkChg>
        <pc:inkChg chg="add del">
          <ac:chgData name="Xie Tianxin" userId="cb554b5ae192637b" providerId="LiveId" clId="{52D96EB3-44D7-4843-8DC4-DF7A02D902B9}" dt="2018-12-08T12:49:52.966" v="980"/>
          <ac:inkMkLst>
            <pc:docMk/>
            <pc:sldMk cId="3081810669" sldId="265"/>
            <ac:inkMk id="565" creationId="{1B0B3E85-97D7-B84A-9E74-0C2D33682701}"/>
          </ac:inkMkLst>
        </pc:inkChg>
        <pc:inkChg chg="add del reco">
          <ac:chgData name="Xie Tianxin" userId="cb554b5ae192637b" providerId="LiveId" clId="{52D96EB3-44D7-4843-8DC4-DF7A02D902B9}" dt="2018-12-08T12:50:06.105" v="989"/>
          <ac:inkMkLst>
            <pc:docMk/>
            <pc:sldMk cId="3081810669" sldId="265"/>
            <ac:inkMk id="566" creationId="{21B94CC6-A67D-3747-A9B6-C8C4D8EAF7B9}"/>
          </ac:inkMkLst>
        </pc:inkChg>
        <pc:inkChg chg="add del">
          <ac:chgData name="Xie Tianxin" userId="cb554b5ae192637b" providerId="LiveId" clId="{52D96EB3-44D7-4843-8DC4-DF7A02D902B9}" dt="2018-12-08T12:50:03.371" v="983"/>
          <ac:inkMkLst>
            <pc:docMk/>
            <pc:sldMk cId="3081810669" sldId="265"/>
            <ac:inkMk id="568" creationId="{ABD37EE5-9055-5646-8D8C-CB5A227BC7F0}"/>
          </ac:inkMkLst>
        </pc:inkChg>
        <pc:inkChg chg="add del reco">
          <ac:chgData name="Xie Tianxin" userId="cb554b5ae192637b" providerId="LiveId" clId="{52D96EB3-44D7-4843-8DC4-DF7A02D902B9}" dt="2018-12-08T12:50:05.021" v="986"/>
          <ac:inkMkLst>
            <pc:docMk/>
            <pc:sldMk cId="3081810669" sldId="265"/>
            <ac:inkMk id="569" creationId="{86C3F4A0-03D6-3D45-A191-D18222C18885}"/>
          </ac:inkMkLst>
        </pc:inkChg>
        <pc:inkChg chg="add del">
          <ac:chgData name="Xie Tianxin" userId="cb554b5ae192637b" providerId="LiveId" clId="{52D96EB3-44D7-4843-8DC4-DF7A02D902B9}" dt="2018-12-08T12:50:05.021" v="986"/>
          <ac:inkMkLst>
            <pc:docMk/>
            <pc:sldMk cId="3081810669" sldId="265"/>
            <ac:inkMk id="571" creationId="{7BE63621-42EC-6749-9E0D-937B4A9B481B}"/>
          </ac:inkMkLst>
        </pc:inkChg>
        <pc:inkChg chg="add del">
          <ac:chgData name="Xie Tianxin" userId="cb554b5ae192637b" providerId="LiveId" clId="{52D96EB3-44D7-4843-8DC4-DF7A02D902B9}" dt="2018-12-08T12:50:05.021" v="986"/>
          <ac:inkMkLst>
            <pc:docMk/>
            <pc:sldMk cId="3081810669" sldId="265"/>
            <ac:inkMk id="572" creationId="{F797640A-ADF9-8C4A-A478-AADBD7E83BCF}"/>
          </ac:inkMkLst>
        </pc:inkChg>
        <pc:inkChg chg="add del reco">
          <ac:chgData name="Xie Tianxin" userId="cb554b5ae192637b" providerId="LiveId" clId="{52D96EB3-44D7-4843-8DC4-DF7A02D902B9}" dt="2018-12-08T12:51:11.888" v="1005"/>
          <ac:inkMkLst>
            <pc:docMk/>
            <pc:sldMk cId="3081810669" sldId="265"/>
            <ac:inkMk id="573" creationId="{02BBB2D3-4B98-1B46-BF54-A366001C907B}"/>
          </ac:inkMkLst>
        </pc:inkChg>
        <pc:inkChg chg="add del">
          <ac:chgData name="Xie Tianxin" userId="cb554b5ae192637b" providerId="LiveId" clId="{52D96EB3-44D7-4843-8DC4-DF7A02D902B9}" dt="2018-12-08T12:50:06.105" v="989"/>
          <ac:inkMkLst>
            <pc:docMk/>
            <pc:sldMk cId="3081810669" sldId="265"/>
            <ac:inkMk id="575" creationId="{E1065EBA-CC50-884F-BB18-5FC27F21C66D}"/>
          </ac:inkMkLst>
        </pc:inkChg>
        <pc:inkChg chg="add del">
          <ac:chgData name="Xie Tianxin" userId="cb554b5ae192637b" providerId="LiveId" clId="{52D96EB3-44D7-4843-8DC4-DF7A02D902B9}" dt="2018-12-08T12:50:06.105" v="989"/>
          <ac:inkMkLst>
            <pc:docMk/>
            <pc:sldMk cId="3081810669" sldId="265"/>
            <ac:inkMk id="576" creationId="{873C8001-6B16-0641-80DB-BB5F545C6BFE}"/>
          </ac:inkMkLst>
        </pc:inkChg>
        <pc:inkChg chg="add del reco">
          <ac:chgData name="Xie Tianxin" userId="cb554b5ae192637b" providerId="LiveId" clId="{52D96EB3-44D7-4843-8DC4-DF7A02D902B9}" dt="2018-12-08T12:50:37.385" v="992"/>
          <ac:inkMkLst>
            <pc:docMk/>
            <pc:sldMk cId="3081810669" sldId="265"/>
            <ac:inkMk id="577" creationId="{69F00A06-F6B6-EA4E-BA45-1556DD878DE1}"/>
          </ac:inkMkLst>
        </pc:inkChg>
        <pc:inkChg chg="add del">
          <ac:chgData name="Xie Tianxin" userId="cb554b5ae192637b" providerId="LiveId" clId="{52D96EB3-44D7-4843-8DC4-DF7A02D902B9}" dt="2018-12-08T12:50:37.385" v="992"/>
          <ac:inkMkLst>
            <pc:docMk/>
            <pc:sldMk cId="3081810669" sldId="265"/>
            <ac:inkMk id="579" creationId="{32E32163-7788-A64C-B42F-F76A021DAC00}"/>
          </ac:inkMkLst>
        </pc:inkChg>
        <pc:inkChg chg="add del reco">
          <ac:chgData name="Xie Tianxin" userId="cb554b5ae192637b" providerId="LiveId" clId="{52D96EB3-44D7-4843-8DC4-DF7A02D902B9}" dt="2018-12-08T12:51:11.888" v="1005"/>
          <ac:inkMkLst>
            <pc:docMk/>
            <pc:sldMk cId="3081810669" sldId="265"/>
            <ac:inkMk id="580" creationId="{87D1D701-DFCB-2F4B-8294-6E477875F900}"/>
          </ac:inkMkLst>
        </pc:inkChg>
        <pc:inkChg chg="add del">
          <ac:chgData name="Xie Tianxin" userId="cb554b5ae192637b" providerId="LiveId" clId="{52D96EB3-44D7-4843-8DC4-DF7A02D902B9}" dt="2018-12-08T12:50:54.873" v="996"/>
          <ac:inkMkLst>
            <pc:docMk/>
            <pc:sldMk cId="3081810669" sldId="265"/>
            <ac:inkMk id="582" creationId="{8B84CC6F-0D6B-324A-AC50-5FFECA4F776E}"/>
          </ac:inkMkLst>
        </pc:inkChg>
        <pc:inkChg chg="add del">
          <ac:chgData name="Xie Tianxin" userId="cb554b5ae192637b" providerId="LiveId" clId="{52D96EB3-44D7-4843-8DC4-DF7A02D902B9}" dt="2018-12-08T12:50:54.873" v="996"/>
          <ac:inkMkLst>
            <pc:docMk/>
            <pc:sldMk cId="3081810669" sldId="265"/>
            <ac:inkMk id="583" creationId="{14997C7A-C42F-764D-98BC-CCD49B5DDA04}"/>
          </ac:inkMkLst>
        </pc:inkChg>
        <pc:inkChg chg="add del reco">
          <ac:chgData name="Xie Tianxin" userId="cb554b5ae192637b" providerId="LiveId" clId="{52D96EB3-44D7-4843-8DC4-DF7A02D902B9}" dt="2018-12-08T12:50:56.491" v="999"/>
          <ac:inkMkLst>
            <pc:docMk/>
            <pc:sldMk cId="3081810669" sldId="265"/>
            <ac:inkMk id="584" creationId="{D7508BE9-EBB2-124D-BFB9-B050A968DC42}"/>
          </ac:inkMkLst>
        </pc:inkChg>
        <pc:inkChg chg="add del">
          <ac:chgData name="Xie Tianxin" userId="cb554b5ae192637b" providerId="LiveId" clId="{52D96EB3-44D7-4843-8DC4-DF7A02D902B9}" dt="2018-12-08T12:50:56.491" v="999"/>
          <ac:inkMkLst>
            <pc:docMk/>
            <pc:sldMk cId="3081810669" sldId="265"/>
            <ac:inkMk id="586" creationId="{AF2B465C-F173-154A-9C94-52C14B7979BD}"/>
          </ac:inkMkLst>
        </pc:inkChg>
        <pc:inkChg chg="add del">
          <ac:chgData name="Xie Tianxin" userId="cb554b5ae192637b" providerId="LiveId" clId="{52D96EB3-44D7-4843-8DC4-DF7A02D902B9}" dt="2018-12-08T12:50:56.491" v="999"/>
          <ac:inkMkLst>
            <pc:docMk/>
            <pc:sldMk cId="3081810669" sldId="265"/>
            <ac:inkMk id="587" creationId="{12626B3A-2DA1-B746-9C44-B0237C8487BC}"/>
          </ac:inkMkLst>
        </pc:inkChg>
        <pc:inkChg chg="add del reco">
          <ac:chgData name="Xie Tianxin" userId="cb554b5ae192637b" providerId="LiveId" clId="{52D96EB3-44D7-4843-8DC4-DF7A02D902B9}" dt="2018-12-08T12:51:09.021" v="1002"/>
          <ac:inkMkLst>
            <pc:docMk/>
            <pc:sldMk cId="3081810669" sldId="265"/>
            <ac:inkMk id="588" creationId="{070A1E81-BD34-FD4E-9D0B-CD800B834780}"/>
          </ac:inkMkLst>
        </pc:inkChg>
        <pc:inkChg chg="add del">
          <ac:chgData name="Xie Tianxin" userId="cb554b5ae192637b" providerId="LiveId" clId="{52D96EB3-44D7-4843-8DC4-DF7A02D902B9}" dt="2018-12-08T12:51:09.021" v="1002"/>
          <ac:inkMkLst>
            <pc:docMk/>
            <pc:sldMk cId="3081810669" sldId="265"/>
            <ac:inkMk id="590" creationId="{D17BF4CC-A0C4-FE47-BDA4-F911F8DCD66B}"/>
          </ac:inkMkLst>
        </pc:inkChg>
        <pc:inkChg chg="add del reco">
          <ac:chgData name="Xie Tianxin" userId="cb554b5ae192637b" providerId="LiveId" clId="{52D96EB3-44D7-4843-8DC4-DF7A02D902B9}" dt="2018-12-08T12:51:11.888" v="1005"/>
          <ac:inkMkLst>
            <pc:docMk/>
            <pc:sldMk cId="3081810669" sldId="265"/>
            <ac:inkMk id="591" creationId="{B42EE180-E4EB-1141-8074-F1BA7A684859}"/>
          </ac:inkMkLst>
        </pc:inkChg>
        <pc:inkChg chg="add del">
          <ac:chgData name="Xie Tianxin" userId="cb554b5ae192637b" providerId="LiveId" clId="{52D96EB3-44D7-4843-8DC4-DF7A02D902B9}" dt="2018-12-08T12:51:11.888" v="1005"/>
          <ac:inkMkLst>
            <pc:docMk/>
            <pc:sldMk cId="3081810669" sldId="265"/>
            <ac:inkMk id="593" creationId="{11AD66C2-2E8B-B745-944E-B5D37FDA49B5}"/>
          </ac:inkMkLst>
        </pc:inkChg>
        <pc:inkChg chg="add del reco">
          <ac:chgData name="Xie Tianxin" userId="cb554b5ae192637b" providerId="LiveId" clId="{52D96EB3-44D7-4843-8DC4-DF7A02D902B9}" dt="2018-12-08T12:56:13.417" v="1344"/>
          <ac:inkMkLst>
            <pc:docMk/>
            <pc:sldMk cId="3081810669" sldId="265"/>
            <ac:inkMk id="594" creationId="{7D3F1E52-68A9-2644-89A7-FB9BBB817B78}"/>
          </ac:inkMkLst>
        </pc:inkChg>
        <pc:inkChg chg="add del">
          <ac:chgData name="Xie Tianxin" userId="cb554b5ae192637b" providerId="LiveId" clId="{52D96EB3-44D7-4843-8DC4-DF7A02D902B9}" dt="2018-12-08T12:56:13.417" v="1344"/>
          <ac:inkMkLst>
            <pc:docMk/>
            <pc:sldMk cId="3081810669" sldId="265"/>
            <ac:inkMk id="596" creationId="{ECB275CB-8D77-0B43-B67A-33BA8B0B7972}"/>
          </ac:inkMkLst>
        </pc:inkChg>
        <pc:inkChg chg="add del">
          <ac:chgData name="Xie Tianxin" userId="cb554b5ae192637b" providerId="LiveId" clId="{52D96EB3-44D7-4843-8DC4-DF7A02D902B9}" dt="2018-12-08T12:56:13.417" v="1344"/>
          <ac:inkMkLst>
            <pc:docMk/>
            <pc:sldMk cId="3081810669" sldId="265"/>
            <ac:inkMk id="597" creationId="{773738AD-1207-F445-95C2-F83A0A4E4B46}"/>
          </ac:inkMkLst>
        </pc:inkChg>
        <pc:inkChg chg="add del">
          <ac:chgData name="Xie Tianxin" userId="cb554b5ae192637b" providerId="LiveId" clId="{52D96EB3-44D7-4843-8DC4-DF7A02D902B9}" dt="2018-12-08T12:56:13.417" v="1344"/>
          <ac:inkMkLst>
            <pc:docMk/>
            <pc:sldMk cId="3081810669" sldId="265"/>
            <ac:inkMk id="598" creationId="{12FCC84A-3AA5-114B-B970-00F4F58DAE18}"/>
          </ac:inkMkLst>
        </pc:inkChg>
        <pc:inkChg chg="add del reco">
          <ac:chgData name="Xie Tianxin" userId="cb554b5ae192637b" providerId="LiveId" clId="{52D96EB3-44D7-4843-8DC4-DF7A02D902B9}" dt="2018-12-08T12:56:18.284" v="1354"/>
          <ac:inkMkLst>
            <pc:docMk/>
            <pc:sldMk cId="3081810669" sldId="265"/>
            <ac:inkMk id="599" creationId="{7475C48D-5D14-DC4A-9A5D-EC1C412989C0}"/>
          </ac:inkMkLst>
        </pc:inkChg>
        <pc:inkChg chg="add del">
          <ac:chgData name="Xie Tianxin" userId="cb554b5ae192637b" providerId="LiveId" clId="{52D96EB3-44D7-4843-8DC4-DF7A02D902B9}" dt="2018-12-08T12:56:18.284" v="1354"/>
          <ac:inkMkLst>
            <pc:docMk/>
            <pc:sldMk cId="3081810669" sldId="265"/>
            <ac:inkMk id="601" creationId="{2A244A89-4411-7148-BE72-760B8ED9ED87}"/>
          </ac:inkMkLst>
        </pc:inkChg>
        <pc:inkChg chg="add del">
          <ac:chgData name="Xie Tianxin" userId="cb554b5ae192637b" providerId="LiveId" clId="{52D96EB3-44D7-4843-8DC4-DF7A02D902B9}" dt="2018-12-08T12:56:18.284" v="1354"/>
          <ac:inkMkLst>
            <pc:docMk/>
            <pc:sldMk cId="3081810669" sldId="265"/>
            <ac:inkMk id="602" creationId="{69944554-19D9-BA48-94FF-777BCC8D3C42}"/>
          </ac:inkMkLst>
        </pc:inkChg>
        <pc:inkChg chg="add del">
          <ac:chgData name="Xie Tianxin" userId="cb554b5ae192637b" providerId="LiveId" clId="{52D96EB3-44D7-4843-8DC4-DF7A02D902B9}" dt="2018-12-08T12:56:18.284" v="1354"/>
          <ac:inkMkLst>
            <pc:docMk/>
            <pc:sldMk cId="3081810669" sldId="265"/>
            <ac:inkMk id="603" creationId="{2B9FF48C-B07A-154D-BB8C-218AB73DA709}"/>
          </ac:inkMkLst>
        </pc:inkChg>
        <pc:inkChg chg="add del">
          <ac:chgData name="Xie Tianxin" userId="cb554b5ae192637b" providerId="LiveId" clId="{52D96EB3-44D7-4843-8DC4-DF7A02D902B9}" dt="2018-12-08T12:56:18.284" v="1354"/>
          <ac:inkMkLst>
            <pc:docMk/>
            <pc:sldMk cId="3081810669" sldId="265"/>
            <ac:inkMk id="604" creationId="{7FCB7D76-2894-0E4C-8835-89FA9DA31E68}"/>
          </ac:inkMkLst>
        </pc:inkChg>
        <pc:inkChg chg="add del">
          <ac:chgData name="Xie Tianxin" userId="cb554b5ae192637b" providerId="LiveId" clId="{52D96EB3-44D7-4843-8DC4-DF7A02D902B9}" dt="2018-12-08T12:56:18.284" v="1354"/>
          <ac:inkMkLst>
            <pc:docMk/>
            <pc:sldMk cId="3081810669" sldId="265"/>
            <ac:inkMk id="605" creationId="{1DFDF5C0-3B3B-D840-BE14-589D8244F48B}"/>
          </ac:inkMkLst>
        </pc:inkChg>
        <pc:inkChg chg="add del">
          <ac:chgData name="Xie Tianxin" userId="cb554b5ae192637b" providerId="LiveId" clId="{52D96EB3-44D7-4843-8DC4-DF7A02D902B9}" dt="2018-12-08T12:56:18.284" v="1354"/>
          <ac:inkMkLst>
            <pc:docMk/>
            <pc:sldMk cId="3081810669" sldId="265"/>
            <ac:inkMk id="606" creationId="{762E77C8-0D3B-7442-9AC2-C1C3517AF98C}"/>
          </ac:inkMkLst>
        </pc:inkChg>
        <pc:inkChg chg="add del">
          <ac:chgData name="Xie Tianxin" userId="cb554b5ae192637b" providerId="LiveId" clId="{52D96EB3-44D7-4843-8DC4-DF7A02D902B9}" dt="2018-12-08T12:56:18.284" v="1354"/>
          <ac:inkMkLst>
            <pc:docMk/>
            <pc:sldMk cId="3081810669" sldId="265"/>
            <ac:inkMk id="607" creationId="{F59692C1-D156-9F48-AE84-D4FB003073DE}"/>
          </ac:inkMkLst>
        </pc:inkChg>
        <pc:inkChg chg="add del">
          <ac:chgData name="Xie Tianxin" userId="cb554b5ae192637b" providerId="LiveId" clId="{52D96EB3-44D7-4843-8DC4-DF7A02D902B9}" dt="2018-12-08T12:56:18.284" v="1354"/>
          <ac:inkMkLst>
            <pc:docMk/>
            <pc:sldMk cId="3081810669" sldId="265"/>
            <ac:inkMk id="608" creationId="{E44B59FF-D243-8747-80E1-8DAF74306643}"/>
          </ac:inkMkLst>
        </pc:inkChg>
        <pc:inkChg chg="add del reco">
          <ac:chgData name="Xie Tianxin" userId="cb554b5ae192637b" providerId="LiveId" clId="{52D96EB3-44D7-4843-8DC4-DF7A02D902B9}" dt="2018-12-08T12:56:22.334" v="1358"/>
          <ac:inkMkLst>
            <pc:docMk/>
            <pc:sldMk cId="3081810669" sldId="265"/>
            <ac:inkMk id="609" creationId="{EE23175A-7631-0449-A52A-853A5F359CF0}"/>
          </ac:inkMkLst>
        </pc:inkChg>
        <pc:inkChg chg="add del">
          <ac:chgData name="Xie Tianxin" userId="cb554b5ae192637b" providerId="LiveId" clId="{52D96EB3-44D7-4843-8DC4-DF7A02D902B9}" dt="2018-12-08T12:56:22.334" v="1358"/>
          <ac:inkMkLst>
            <pc:docMk/>
            <pc:sldMk cId="3081810669" sldId="265"/>
            <ac:inkMk id="611" creationId="{F766F79C-668E-4949-A990-AD826250DB23}"/>
          </ac:inkMkLst>
        </pc:inkChg>
        <pc:inkChg chg="add del">
          <ac:chgData name="Xie Tianxin" userId="cb554b5ae192637b" providerId="LiveId" clId="{52D96EB3-44D7-4843-8DC4-DF7A02D902B9}" dt="2018-12-08T12:56:22.334" v="1358"/>
          <ac:inkMkLst>
            <pc:docMk/>
            <pc:sldMk cId="3081810669" sldId="265"/>
            <ac:inkMk id="612" creationId="{9DEEB08A-52E6-FE4D-9C16-8B92DFC387BC}"/>
          </ac:inkMkLst>
        </pc:inkChg>
        <pc:inkChg chg="add del reco">
          <ac:chgData name="Xie Tianxin" userId="cb554b5ae192637b" providerId="LiveId" clId="{52D96EB3-44D7-4843-8DC4-DF7A02D902B9}" dt="2018-12-08T12:56:23.977" v="1361"/>
          <ac:inkMkLst>
            <pc:docMk/>
            <pc:sldMk cId="3081810669" sldId="265"/>
            <ac:inkMk id="613" creationId="{E83C07CA-EB38-AE4A-A18A-AADC46E5AFEE}"/>
          </ac:inkMkLst>
        </pc:inkChg>
        <pc:inkChg chg="add del">
          <ac:chgData name="Xie Tianxin" userId="cb554b5ae192637b" providerId="LiveId" clId="{52D96EB3-44D7-4843-8DC4-DF7A02D902B9}" dt="2018-12-08T12:56:23.977" v="1361"/>
          <ac:inkMkLst>
            <pc:docMk/>
            <pc:sldMk cId="3081810669" sldId="265"/>
            <ac:inkMk id="615" creationId="{4D7E12DE-F3BE-B24A-8A81-7715F0CDB15A}"/>
          </ac:inkMkLst>
        </pc:inkChg>
        <pc:inkChg chg="add del reco">
          <ac:chgData name="Xie Tianxin" userId="cb554b5ae192637b" providerId="LiveId" clId="{52D96EB3-44D7-4843-8DC4-DF7A02D902B9}" dt="2018-12-08T12:56:25.638" v="1363"/>
          <ac:inkMkLst>
            <pc:docMk/>
            <pc:sldMk cId="3081810669" sldId="265"/>
            <ac:inkMk id="616" creationId="{645B97D0-3A36-A54B-8202-92CA399C4C77}"/>
          </ac:inkMkLst>
        </pc:inkChg>
        <pc:inkChg chg="add del">
          <ac:chgData name="Xie Tianxin" userId="cb554b5ae192637b" providerId="LiveId" clId="{52D96EB3-44D7-4843-8DC4-DF7A02D902B9}" dt="2018-12-08T12:56:25.638" v="1363"/>
          <ac:inkMkLst>
            <pc:docMk/>
            <pc:sldMk cId="3081810669" sldId="265"/>
            <ac:inkMk id="618" creationId="{7B475AC2-6BD0-BE44-93B1-05F829BDE826}"/>
          </ac:inkMkLst>
        </pc:inkChg>
        <pc:inkChg chg="add del reco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19" creationId="{9A1F8D04-A043-854F-99B2-6A8E94244CFA}"/>
          </ac:inkMkLst>
        </pc:inkChg>
        <pc:inkChg chg="add del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21" creationId="{B7DACD92-210B-5840-A582-3FB4CB31ED5B}"/>
          </ac:inkMkLst>
        </pc:inkChg>
        <pc:inkChg chg="add del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22" creationId="{4C9B3351-5235-FA4D-8906-E65FE44883E0}"/>
          </ac:inkMkLst>
        </pc:inkChg>
        <pc:inkChg chg="add del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23" creationId="{1FF154F0-20F0-5C41-BB81-9999F06A4EA2}"/>
          </ac:inkMkLst>
        </pc:inkChg>
        <pc:inkChg chg="add del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24" creationId="{557C9F0B-526C-BB45-BF81-33A0E09A6CA9}"/>
          </ac:inkMkLst>
        </pc:inkChg>
        <pc:inkChg chg="add del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25" creationId="{5F3BED3F-1C82-2A43-AD20-91126A19B76D}"/>
          </ac:inkMkLst>
        </pc:inkChg>
        <pc:inkChg chg="add del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26" creationId="{AD7825E2-B3B5-D147-8B4E-CE1E84D6DD4E}"/>
          </ac:inkMkLst>
        </pc:inkChg>
        <pc:inkChg chg="add del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27" creationId="{744FE6EC-8A22-8242-B24F-C35C459876D9}"/>
          </ac:inkMkLst>
        </pc:inkChg>
        <pc:inkChg chg="add del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28" creationId="{0F76A26C-5EBD-EC42-AC69-FCA2427A5501}"/>
          </ac:inkMkLst>
        </pc:inkChg>
        <pc:inkChg chg="add del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29" creationId="{C3A3FDFA-5CFB-6D43-844C-8682BDCF5E46}"/>
          </ac:inkMkLst>
        </pc:inkChg>
        <pc:inkChg chg="add del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30" creationId="{D071E930-F8E5-9E45-AAD9-786CA1E05D48}"/>
          </ac:inkMkLst>
        </pc:inkChg>
        <pc:inkChg chg="add del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31" creationId="{45E09EE0-5BB2-684E-B064-F89ADFCED6A2}"/>
          </ac:inkMkLst>
        </pc:inkChg>
        <pc:inkChg chg="add del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32" creationId="{81C03524-F210-9C4A-9EC1-D757C58C65DB}"/>
          </ac:inkMkLst>
        </pc:inkChg>
        <pc:inkChg chg="add del">
          <ac:chgData name="Xie Tianxin" userId="cb554b5ae192637b" providerId="LiveId" clId="{52D96EB3-44D7-4843-8DC4-DF7A02D902B9}" dt="2018-12-08T12:56:32.019" v="1378"/>
          <ac:inkMkLst>
            <pc:docMk/>
            <pc:sldMk cId="3081810669" sldId="265"/>
            <ac:inkMk id="633" creationId="{A97F2A1F-EC72-B549-A0A8-C171533A6DC0}"/>
          </ac:inkMkLst>
        </pc:inkChg>
        <pc:inkChg chg="add del reco">
          <ac:chgData name="Xie Tianxin" userId="cb554b5ae192637b" providerId="LiveId" clId="{52D96EB3-44D7-4843-8DC4-DF7A02D902B9}" dt="2018-12-08T12:56:33.728" v="1385"/>
          <ac:inkMkLst>
            <pc:docMk/>
            <pc:sldMk cId="3081810669" sldId="265"/>
            <ac:inkMk id="634" creationId="{14E926B9-7E5D-364E-B267-90DB63014E06}"/>
          </ac:inkMkLst>
        </pc:inkChg>
        <pc:inkChg chg="add del">
          <ac:chgData name="Xie Tianxin" userId="cb554b5ae192637b" providerId="LiveId" clId="{52D96EB3-44D7-4843-8DC4-DF7A02D902B9}" dt="2018-12-08T12:56:33.728" v="1385"/>
          <ac:inkMkLst>
            <pc:docMk/>
            <pc:sldMk cId="3081810669" sldId="265"/>
            <ac:inkMk id="636" creationId="{E95553D8-9D99-EF4A-A096-5932435BDF11}"/>
          </ac:inkMkLst>
        </pc:inkChg>
        <pc:inkChg chg="add del">
          <ac:chgData name="Xie Tianxin" userId="cb554b5ae192637b" providerId="LiveId" clId="{52D96EB3-44D7-4843-8DC4-DF7A02D902B9}" dt="2018-12-08T12:56:33.728" v="1385"/>
          <ac:inkMkLst>
            <pc:docMk/>
            <pc:sldMk cId="3081810669" sldId="265"/>
            <ac:inkMk id="637" creationId="{3FDB8DAC-8742-BC42-83D4-9AC62FAA1D45}"/>
          </ac:inkMkLst>
        </pc:inkChg>
        <pc:inkChg chg="add del">
          <ac:chgData name="Xie Tianxin" userId="cb554b5ae192637b" providerId="LiveId" clId="{52D96EB3-44D7-4843-8DC4-DF7A02D902B9}" dt="2018-12-08T12:56:33.728" v="1385"/>
          <ac:inkMkLst>
            <pc:docMk/>
            <pc:sldMk cId="3081810669" sldId="265"/>
            <ac:inkMk id="638" creationId="{314B4308-58DF-D542-BB19-0162AFCF412F}"/>
          </ac:inkMkLst>
        </pc:inkChg>
        <pc:inkChg chg="add del">
          <ac:chgData name="Xie Tianxin" userId="cb554b5ae192637b" providerId="LiveId" clId="{52D96EB3-44D7-4843-8DC4-DF7A02D902B9}" dt="2018-12-08T12:56:33.728" v="1385"/>
          <ac:inkMkLst>
            <pc:docMk/>
            <pc:sldMk cId="3081810669" sldId="265"/>
            <ac:inkMk id="639" creationId="{E1FC3BD6-F95E-9C4A-954E-7686AD29AF0B}"/>
          </ac:inkMkLst>
        </pc:inkChg>
        <pc:inkChg chg="add del">
          <ac:chgData name="Xie Tianxin" userId="cb554b5ae192637b" providerId="LiveId" clId="{52D96EB3-44D7-4843-8DC4-DF7A02D902B9}" dt="2018-12-08T12:56:33.728" v="1385"/>
          <ac:inkMkLst>
            <pc:docMk/>
            <pc:sldMk cId="3081810669" sldId="265"/>
            <ac:inkMk id="640" creationId="{5002BC31-3F36-6141-861A-31C018E56965}"/>
          </ac:inkMkLst>
        </pc:inkChg>
        <pc:inkChg chg="add del">
          <ac:chgData name="Xie Tianxin" userId="cb554b5ae192637b" providerId="LiveId" clId="{52D96EB3-44D7-4843-8DC4-DF7A02D902B9}" dt="2018-12-08T12:56:33.728" v="1385"/>
          <ac:inkMkLst>
            <pc:docMk/>
            <pc:sldMk cId="3081810669" sldId="265"/>
            <ac:inkMk id="641" creationId="{C1AC70F7-9E85-794C-B3A0-8C9201AC4E69}"/>
          </ac:inkMkLst>
        </pc:inkChg>
        <pc:inkChg chg="add del reco">
          <ac:chgData name="Xie Tianxin" userId="cb554b5ae192637b" providerId="LiveId" clId="{52D96EB3-44D7-4843-8DC4-DF7A02D902B9}" dt="2018-12-08T12:56:35.770" v="1390"/>
          <ac:inkMkLst>
            <pc:docMk/>
            <pc:sldMk cId="3081810669" sldId="265"/>
            <ac:inkMk id="642" creationId="{C61A01DC-93DD-834E-8733-10BF606E1015}"/>
          </ac:inkMkLst>
        </pc:inkChg>
        <pc:inkChg chg="add del">
          <ac:chgData name="Xie Tianxin" userId="cb554b5ae192637b" providerId="LiveId" clId="{52D96EB3-44D7-4843-8DC4-DF7A02D902B9}" dt="2018-12-08T12:56:35.770" v="1390"/>
          <ac:inkMkLst>
            <pc:docMk/>
            <pc:sldMk cId="3081810669" sldId="265"/>
            <ac:inkMk id="644" creationId="{0AFD89AC-0255-DC45-B464-F2E42C702975}"/>
          </ac:inkMkLst>
        </pc:inkChg>
        <pc:inkChg chg="add del">
          <ac:chgData name="Xie Tianxin" userId="cb554b5ae192637b" providerId="LiveId" clId="{52D96EB3-44D7-4843-8DC4-DF7A02D902B9}" dt="2018-12-08T12:56:35.770" v="1390"/>
          <ac:inkMkLst>
            <pc:docMk/>
            <pc:sldMk cId="3081810669" sldId="265"/>
            <ac:inkMk id="645" creationId="{920CF59B-E6F8-5E4C-900E-FA26C5BCC096}"/>
          </ac:inkMkLst>
        </pc:inkChg>
        <pc:inkChg chg="add del">
          <ac:chgData name="Xie Tianxin" userId="cb554b5ae192637b" providerId="LiveId" clId="{52D96EB3-44D7-4843-8DC4-DF7A02D902B9}" dt="2018-12-08T12:56:35.770" v="1390"/>
          <ac:inkMkLst>
            <pc:docMk/>
            <pc:sldMk cId="3081810669" sldId="265"/>
            <ac:inkMk id="646" creationId="{B5F6D9E1-784D-874D-A9C6-EA53CB8AC0C5}"/>
          </ac:inkMkLst>
        </pc:inkChg>
        <pc:inkChg chg="add del reco">
          <ac:chgData name="Xie Tianxin" userId="cb554b5ae192637b" providerId="LiveId" clId="{52D96EB3-44D7-4843-8DC4-DF7A02D902B9}" dt="2018-12-08T12:56:37.393" v="1394"/>
          <ac:inkMkLst>
            <pc:docMk/>
            <pc:sldMk cId="3081810669" sldId="265"/>
            <ac:inkMk id="647" creationId="{F4843FFF-40BC-B143-8FC7-20519AB08DE3}"/>
          </ac:inkMkLst>
        </pc:inkChg>
        <pc:inkChg chg="add del">
          <ac:chgData name="Xie Tianxin" userId="cb554b5ae192637b" providerId="LiveId" clId="{52D96EB3-44D7-4843-8DC4-DF7A02D902B9}" dt="2018-12-08T12:56:37.393" v="1394"/>
          <ac:inkMkLst>
            <pc:docMk/>
            <pc:sldMk cId="3081810669" sldId="265"/>
            <ac:inkMk id="649" creationId="{8A2EF03D-5A46-7E4D-A5B4-A817AE34E140}"/>
          </ac:inkMkLst>
        </pc:inkChg>
        <pc:inkChg chg="add del">
          <ac:chgData name="Xie Tianxin" userId="cb554b5ae192637b" providerId="LiveId" clId="{52D96EB3-44D7-4843-8DC4-DF7A02D902B9}" dt="2018-12-08T12:56:37.393" v="1394"/>
          <ac:inkMkLst>
            <pc:docMk/>
            <pc:sldMk cId="3081810669" sldId="265"/>
            <ac:inkMk id="650" creationId="{0B3C4997-050A-ED42-9384-51EB9174EF75}"/>
          </ac:inkMkLst>
        </pc:inkChg>
        <pc:inkChg chg="add del">
          <ac:chgData name="Xie Tianxin" userId="cb554b5ae192637b" providerId="LiveId" clId="{52D96EB3-44D7-4843-8DC4-DF7A02D902B9}" dt="2018-12-08T12:56:37.393" v="1394"/>
          <ac:inkMkLst>
            <pc:docMk/>
            <pc:sldMk cId="3081810669" sldId="265"/>
            <ac:inkMk id="651" creationId="{5C758ED6-4D2D-0045-8EE9-EE2ED59B5A53}"/>
          </ac:inkMkLst>
        </pc:inkChg>
        <pc:inkChg chg="add del mod reco modStrokes">
          <ac:chgData name="Xie Tianxin" userId="cb554b5ae192637b" providerId="LiveId" clId="{52D96EB3-44D7-4843-8DC4-DF7A02D902B9}" dt="2018-12-08T13:01:18.842" v="1472"/>
          <ac:inkMkLst>
            <pc:docMk/>
            <pc:sldMk cId="3081810669" sldId="265"/>
            <ac:inkMk id="652" creationId="{5D3DB3C7-DFA7-874A-B5AA-07C4BA9D855E}"/>
          </ac:inkMkLst>
        </pc:inkChg>
        <pc:inkChg chg="add del">
          <ac:chgData name="Xie Tianxin" userId="cb554b5ae192637b" providerId="LiveId" clId="{52D96EB3-44D7-4843-8DC4-DF7A02D902B9}" dt="2018-12-08T13:07:49.984" v="1555"/>
          <ac:inkMkLst>
            <pc:docMk/>
            <pc:sldMk cId="3081810669" sldId="265"/>
            <ac:inkMk id="654" creationId="{C20CF3BC-19A5-A747-BA32-33181014B600}"/>
          </ac:inkMkLst>
        </pc:inkChg>
        <pc:inkChg chg="add del">
          <ac:chgData name="Xie Tianxin" userId="cb554b5ae192637b" providerId="LiveId" clId="{52D96EB3-44D7-4843-8DC4-DF7A02D902B9}" dt="2018-12-08T13:07:44.607" v="1551"/>
          <ac:inkMkLst>
            <pc:docMk/>
            <pc:sldMk cId="3081810669" sldId="265"/>
            <ac:inkMk id="655" creationId="{F804D8A1-200A-8B48-B8D8-88C9C9F34A4A}"/>
          </ac:inkMkLst>
        </pc:inkChg>
        <pc:inkChg chg="add del">
          <ac:chgData name="Xie Tianxin" userId="cb554b5ae192637b" providerId="LiveId" clId="{52D96EB3-44D7-4843-8DC4-DF7A02D902B9}" dt="2018-12-08T13:07:44.607" v="1551"/>
          <ac:inkMkLst>
            <pc:docMk/>
            <pc:sldMk cId="3081810669" sldId="265"/>
            <ac:inkMk id="656" creationId="{17710ED8-4220-834A-AEC1-4DE7A38C9E06}"/>
          </ac:inkMkLst>
        </pc:inkChg>
        <pc:inkChg chg="add del">
          <ac:chgData name="Xie Tianxin" userId="cb554b5ae192637b" providerId="LiveId" clId="{52D96EB3-44D7-4843-8DC4-DF7A02D902B9}" dt="2018-12-08T13:07:44.607" v="1551"/>
          <ac:inkMkLst>
            <pc:docMk/>
            <pc:sldMk cId="3081810669" sldId="265"/>
            <ac:inkMk id="657" creationId="{82D99DD7-DA99-DF40-91DA-6A1F678374D2}"/>
          </ac:inkMkLst>
        </pc:inkChg>
        <pc:inkChg chg="add del reco">
          <ac:chgData name="Xie Tianxin" userId="cb554b5ae192637b" providerId="LiveId" clId="{52D96EB3-44D7-4843-8DC4-DF7A02D902B9}" dt="2018-12-08T13:14:34.642" v="1966"/>
          <ac:inkMkLst>
            <pc:docMk/>
            <pc:sldMk cId="3081810669" sldId="265"/>
            <ac:inkMk id="658" creationId="{402B6969-0ED3-7546-A447-59767FA125EC}"/>
          </ac:inkMkLst>
        </pc:inkChg>
        <pc:inkChg chg="add del">
          <ac:chgData name="Xie Tianxin" userId="cb554b5ae192637b" providerId="LiveId" clId="{52D96EB3-44D7-4843-8DC4-DF7A02D902B9}" dt="2018-12-08T13:07:49.984" v="1555"/>
          <ac:inkMkLst>
            <pc:docMk/>
            <pc:sldMk cId="3081810669" sldId="265"/>
            <ac:inkMk id="660" creationId="{D921FFC6-C0D4-0141-BDD2-76A02E0F3D57}"/>
          </ac:inkMkLst>
        </pc:inkChg>
        <pc:inkChg chg="add del">
          <ac:chgData name="Xie Tianxin" userId="cb554b5ae192637b" providerId="LiveId" clId="{52D96EB3-44D7-4843-8DC4-DF7A02D902B9}" dt="2018-12-08T13:07:49.984" v="1555"/>
          <ac:inkMkLst>
            <pc:docMk/>
            <pc:sldMk cId="3081810669" sldId="265"/>
            <ac:inkMk id="661" creationId="{B869CE52-BCB2-0745-8055-B0B7FE4DF423}"/>
          </ac:inkMkLst>
        </pc:inkChg>
        <pc:inkChg chg="add del reco">
          <ac:chgData name="Xie Tianxin" userId="cb554b5ae192637b" providerId="LiveId" clId="{52D96EB3-44D7-4843-8DC4-DF7A02D902B9}" dt="2018-12-08T13:09:28.689" v="1676"/>
          <ac:inkMkLst>
            <pc:docMk/>
            <pc:sldMk cId="3081810669" sldId="265"/>
            <ac:inkMk id="662" creationId="{2DF82BC4-E4D8-014A-A166-293DA86D4550}"/>
          </ac:inkMkLst>
        </pc:inkChg>
        <pc:inkChg chg="add del">
          <ac:chgData name="Xie Tianxin" userId="cb554b5ae192637b" providerId="LiveId" clId="{52D96EB3-44D7-4843-8DC4-DF7A02D902B9}" dt="2018-12-08T13:07:56.999" v="1561"/>
          <ac:inkMkLst>
            <pc:docMk/>
            <pc:sldMk cId="3081810669" sldId="265"/>
            <ac:inkMk id="664" creationId="{B038B625-5BC9-D046-AE89-0355C9570BC7}"/>
          </ac:inkMkLst>
        </pc:inkChg>
        <pc:inkChg chg="add del">
          <ac:chgData name="Xie Tianxin" userId="cb554b5ae192637b" providerId="LiveId" clId="{52D96EB3-44D7-4843-8DC4-DF7A02D902B9}" dt="2018-12-08T13:07:56.999" v="1561"/>
          <ac:inkMkLst>
            <pc:docMk/>
            <pc:sldMk cId="3081810669" sldId="265"/>
            <ac:inkMk id="665" creationId="{905D63FB-2652-C345-AD08-C26A7CB43D37}"/>
          </ac:inkMkLst>
        </pc:inkChg>
        <pc:inkChg chg="add del">
          <ac:chgData name="Xie Tianxin" userId="cb554b5ae192637b" providerId="LiveId" clId="{52D96EB3-44D7-4843-8DC4-DF7A02D902B9}" dt="2018-12-08T13:07:56.999" v="1561"/>
          <ac:inkMkLst>
            <pc:docMk/>
            <pc:sldMk cId="3081810669" sldId="265"/>
            <ac:inkMk id="666" creationId="{F84E3DA8-C6E4-6848-A177-F4F3F062F8ED}"/>
          </ac:inkMkLst>
        </pc:inkChg>
        <pc:inkChg chg="add del">
          <ac:chgData name="Xie Tianxin" userId="cb554b5ae192637b" providerId="LiveId" clId="{52D96EB3-44D7-4843-8DC4-DF7A02D902B9}" dt="2018-12-08T13:07:56.999" v="1561"/>
          <ac:inkMkLst>
            <pc:docMk/>
            <pc:sldMk cId="3081810669" sldId="265"/>
            <ac:inkMk id="667" creationId="{F68113F9-D5C7-2841-B45A-156627AE95A2}"/>
          </ac:inkMkLst>
        </pc:inkChg>
        <pc:inkChg chg="add del reco">
          <ac:chgData name="Xie Tianxin" userId="cb554b5ae192637b" providerId="LiveId" clId="{52D96EB3-44D7-4843-8DC4-DF7A02D902B9}" dt="2018-12-08T13:08:28.179" v="1585"/>
          <ac:inkMkLst>
            <pc:docMk/>
            <pc:sldMk cId="3081810669" sldId="265"/>
            <ac:inkMk id="668" creationId="{67CF3EDF-2FF0-B746-A380-650F4AEA1C99}"/>
          </ac:inkMkLst>
        </pc:inkChg>
        <pc:inkChg chg="add del">
          <ac:chgData name="Xie Tianxin" userId="cb554b5ae192637b" providerId="LiveId" clId="{52D96EB3-44D7-4843-8DC4-DF7A02D902B9}" dt="2018-12-08T13:08:12.655" v="1568"/>
          <ac:inkMkLst>
            <pc:docMk/>
            <pc:sldMk cId="3081810669" sldId="265"/>
            <ac:inkMk id="670" creationId="{C687C539-8D3E-9A47-9CBC-897F6FF5AF2F}"/>
          </ac:inkMkLst>
        </pc:inkChg>
        <pc:inkChg chg="add del">
          <ac:chgData name="Xie Tianxin" userId="cb554b5ae192637b" providerId="LiveId" clId="{52D96EB3-44D7-4843-8DC4-DF7A02D902B9}" dt="2018-12-08T13:08:12.655" v="1568"/>
          <ac:inkMkLst>
            <pc:docMk/>
            <pc:sldMk cId="3081810669" sldId="265"/>
            <ac:inkMk id="671" creationId="{0413C238-7553-384B-9755-1C5D12E79E5F}"/>
          </ac:inkMkLst>
        </pc:inkChg>
        <pc:inkChg chg="add del">
          <ac:chgData name="Xie Tianxin" userId="cb554b5ae192637b" providerId="LiveId" clId="{52D96EB3-44D7-4843-8DC4-DF7A02D902B9}" dt="2018-12-08T13:08:12.655" v="1568"/>
          <ac:inkMkLst>
            <pc:docMk/>
            <pc:sldMk cId="3081810669" sldId="265"/>
            <ac:inkMk id="672" creationId="{38E6C998-D419-654E-A874-E8ECB2381A64}"/>
          </ac:inkMkLst>
        </pc:inkChg>
        <pc:inkChg chg="add del">
          <ac:chgData name="Xie Tianxin" userId="cb554b5ae192637b" providerId="LiveId" clId="{52D96EB3-44D7-4843-8DC4-DF7A02D902B9}" dt="2018-12-08T13:08:12.655" v="1568"/>
          <ac:inkMkLst>
            <pc:docMk/>
            <pc:sldMk cId="3081810669" sldId="265"/>
            <ac:inkMk id="673" creationId="{C05CBC41-18A7-5642-B549-5B342F9467F8}"/>
          </ac:inkMkLst>
        </pc:inkChg>
        <pc:inkChg chg="add del">
          <ac:chgData name="Xie Tianxin" userId="cb554b5ae192637b" providerId="LiveId" clId="{52D96EB3-44D7-4843-8DC4-DF7A02D902B9}" dt="2018-12-08T13:08:12.655" v="1568"/>
          <ac:inkMkLst>
            <pc:docMk/>
            <pc:sldMk cId="3081810669" sldId="265"/>
            <ac:inkMk id="674" creationId="{23D3E066-A162-454C-A7D7-D0EBDE2128A1}"/>
          </ac:inkMkLst>
        </pc:inkChg>
        <pc:inkChg chg="add del reco">
          <ac:chgData name="Xie Tianxin" userId="cb554b5ae192637b" providerId="LiveId" clId="{52D96EB3-44D7-4843-8DC4-DF7A02D902B9}" dt="2018-12-08T13:08:14.750" v="1573"/>
          <ac:inkMkLst>
            <pc:docMk/>
            <pc:sldMk cId="3081810669" sldId="265"/>
            <ac:inkMk id="675" creationId="{F634D0EC-1C50-3A49-8507-183E3BC59E81}"/>
          </ac:inkMkLst>
        </pc:inkChg>
        <pc:inkChg chg="add del">
          <ac:chgData name="Xie Tianxin" userId="cb554b5ae192637b" providerId="LiveId" clId="{52D96EB3-44D7-4843-8DC4-DF7A02D902B9}" dt="2018-12-08T13:08:14.750" v="1573"/>
          <ac:inkMkLst>
            <pc:docMk/>
            <pc:sldMk cId="3081810669" sldId="265"/>
            <ac:inkMk id="677" creationId="{86F3679D-D415-1942-B14B-EBAC4D912119}"/>
          </ac:inkMkLst>
        </pc:inkChg>
        <pc:inkChg chg="add del">
          <ac:chgData name="Xie Tianxin" userId="cb554b5ae192637b" providerId="LiveId" clId="{52D96EB3-44D7-4843-8DC4-DF7A02D902B9}" dt="2018-12-08T13:08:14.750" v="1573"/>
          <ac:inkMkLst>
            <pc:docMk/>
            <pc:sldMk cId="3081810669" sldId="265"/>
            <ac:inkMk id="678" creationId="{0967A17B-3A94-4A41-A992-4CC2B1D6A64E}"/>
          </ac:inkMkLst>
        </pc:inkChg>
        <pc:inkChg chg="add del">
          <ac:chgData name="Xie Tianxin" userId="cb554b5ae192637b" providerId="LiveId" clId="{52D96EB3-44D7-4843-8DC4-DF7A02D902B9}" dt="2018-12-08T13:08:14.750" v="1573"/>
          <ac:inkMkLst>
            <pc:docMk/>
            <pc:sldMk cId="3081810669" sldId="265"/>
            <ac:inkMk id="679" creationId="{DC7AD6FB-D228-604A-A1BE-647E325B667A}"/>
          </ac:inkMkLst>
        </pc:inkChg>
        <pc:inkChg chg="add del">
          <ac:chgData name="Xie Tianxin" userId="cb554b5ae192637b" providerId="LiveId" clId="{52D96EB3-44D7-4843-8DC4-DF7A02D902B9}" dt="2018-12-08T13:08:14.750" v="1573"/>
          <ac:inkMkLst>
            <pc:docMk/>
            <pc:sldMk cId="3081810669" sldId="265"/>
            <ac:inkMk id="680" creationId="{D6EAF411-4282-BF42-B9C2-3CB095A7FB0F}"/>
          </ac:inkMkLst>
        </pc:inkChg>
        <pc:inkChg chg="add del reco">
          <ac:chgData name="Xie Tianxin" userId="cb554b5ae192637b" providerId="LiveId" clId="{52D96EB3-44D7-4843-8DC4-DF7A02D902B9}" dt="2018-12-08T13:15:59.001" v="2006"/>
          <ac:inkMkLst>
            <pc:docMk/>
            <pc:sldMk cId="3081810669" sldId="265"/>
            <ac:inkMk id="681" creationId="{0E1201DE-7961-5A4F-BBFF-621779EA9FF5}"/>
          </ac:inkMkLst>
        </pc:inkChg>
        <pc:inkChg chg="add del reco">
          <ac:chgData name="Xie Tianxin" userId="cb554b5ae192637b" providerId="LiveId" clId="{52D96EB3-44D7-4843-8DC4-DF7A02D902B9}" dt="2018-12-08T13:08:39.599" v="1597"/>
          <ac:inkMkLst>
            <pc:docMk/>
            <pc:sldMk cId="3081810669" sldId="265"/>
            <ac:inkMk id="682" creationId="{07F38AB1-FC4E-4542-80E8-CF65F87849F0}"/>
          </ac:inkMkLst>
        </pc:inkChg>
        <pc:inkChg chg="add del">
          <ac:chgData name="Xie Tianxin" userId="cb554b5ae192637b" providerId="LiveId" clId="{52D96EB3-44D7-4843-8DC4-DF7A02D902B9}" dt="2018-12-08T13:08:28.179" v="1585"/>
          <ac:inkMkLst>
            <pc:docMk/>
            <pc:sldMk cId="3081810669" sldId="265"/>
            <ac:inkMk id="685" creationId="{0BD16349-CCB2-2847-86F5-D3F4C0C7EB59}"/>
          </ac:inkMkLst>
        </pc:inkChg>
        <pc:inkChg chg="add del">
          <ac:chgData name="Xie Tianxin" userId="cb554b5ae192637b" providerId="LiveId" clId="{52D96EB3-44D7-4843-8DC4-DF7A02D902B9}" dt="2018-12-08T13:08:28.179" v="1585"/>
          <ac:inkMkLst>
            <pc:docMk/>
            <pc:sldMk cId="3081810669" sldId="265"/>
            <ac:inkMk id="686" creationId="{D8956563-F70C-1F46-AC34-CC831AE12523}"/>
          </ac:inkMkLst>
        </pc:inkChg>
        <pc:inkChg chg="add del">
          <ac:chgData name="Xie Tianxin" userId="cb554b5ae192637b" providerId="LiveId" clId="{52D96EB3-44D7-4843-8DC4-DF7A02D902B9}" dt="2018-12-08T13:08:28.179" v="1585"/>
          <ac:inkMkLst>
            <pc:docMk/>
            <pc:sldMk cId="3081810669" sldId="265"/>
            <ac:inkMk id="687" creationId="{A7D8C1EC-FD58-574E-AC6F-1182407C3884}"/>
          </ac:inkMkLst>
        </pc:inkChg>
        <pc:inkChg chg="add del">
          <ac:chgData name="Xie Tianxin" userId="cb554b5ae192637b" providerId="LiveId" clId="{52D96EB3-44D7-4843-8DC4-DF7A02D902B9}" dt="2018-12-08T13:08:28.179" v="1585"/>
          <ac:inkMkLst>
            <pc:docMk/>
            <pc:sldMk cId="3081810669" sldId="265"/>
            <ac:inkMk id="688" creationId="{A5988CD4-9803-614B-AF2E-5A403058FF6C}"/>
          </ac:inkMkLst>
        </pc:inkChg>
        <pc:inkChg chg="add del">
          <ac:chgData name="Xie Tianxin" userId="cb554b5ae192637b" providerId="LiveId" clId="{52D96EB3-44D7-4843-8DC4-DF7A02D902B9}" dt="2018-12-08T13:08:28.179" v="1585"/>
          <ac:inkMkLst>
            <pc:docMk/>
            <pc:sldMk cId="3081810669" sldId="265"/>
            <ac:inkMk id="689" creationId="{1E1D4FB8-D3CC-034B-BB50-61CD50E193F5}"/>
          </ac:inkMkLst>
        </pc:inkChg>
        <pc:inkChg chg="add del">
          <ac:chgData name="Xie Tianxin" userId="cb554b5ae192637b" providerId="LiveId" clId="{52D96EB3-44D7-4843-8DC4-DF7A02D902B9}" dt="2018-12-08T13:08:28.179" v="1585"/>
          <ac:inkMkLst>
            <pc:docMk/>
            <pc:sldMk cId="3081810669" sldId="265"/>
            <ac:inkMk id="690" creationId="{05AC441F-0266-EF45-91A6-C2479DB7B0C9}"/>
          </ac:inkMkLst>
        </pc:inkChg>
        <pc:inkChg chg="add del">
          <ac:chgData name="Xie Tianxin" userId="cb554b5ae192637b" providerId="LiveId" clId="{52D96EB3-44D7-4843-8DC4-DF7A02D902B9}" dt="2018-12-08T13:08:28.179" v="1585"/>
          <ac:inkMkLst>
            <pc:docMk/>
            <pc:sldMk cId="3081810669" sldId="265"/>
            <ac:inkMk id="691" creationId="{A4FF7DC2-8BC6-FC4A-A744-D5D1D5288451}"/>
          </ac:inkMkLst>
        </pc:inkChg>
        <pc:inkChg chg="add del">
          <ac:chgData name="Xie Tianxin" userId="cb554b5ae192637b" providerId="LiveId" clId="{52D96EB3-44D7-4843-8DC4-DF7A02D902B9}" dt="2018-12-08T13:08:28.179" v="1585"/>
          <ac:inkMkLst>
            <pc:docMk/>
            <pc:sldMk cId="3081810669" sldId="265"/>
            <ac:inkMk id="692" creationId="{1CAB2659-FC87-7047-8DD4-389132F628BF}"/>
          </ac:inkMkLst>
        </pc:inkChg>
        <pc:inkChg chg="add del">
          <ac:chgData name="Xie Tianxin" userId="cb554b5ae192637b" providerId="LiveId" clId="{52D96EB3-44D7-4843-8DC4-DF7A02D902B9}" dt="2018-12-08T13:08:28.179" v="1585"/>
          <ac:inkMkLst>
            <pc:docMk/>
            <pc:sldMk cId="3081810669" sldId="265"/>
            <ac:inkMk id="693" creationId="{3649B67E-C065-7D40-982C-29B25B9B1A7E}"/>
          </ac:inkMkLst>
        </pc:inkChg>
        <pc:inkChg chg="add del">
          <ac:chgData name="Xie Tianxin" userId="cb554b5ae192637b" providerId="LiveId" clId="{52D96EB3-44D7-4843-8DC4-DF7A02D902B9}" dt="2018-12-08T13:08:28.179" v="1585"/>
          <ac:inkMkLst>
            <pc:docMk/>
            <pc:sldMk cId="3081810669" sldId="265"/>
            <ac:inkMk id="694" creationId="{AECA7AEE-FE56-2140-8A23-150CEAEF6000}"/>
          </ac:inkMkLst>
        </pc:inkChg>
        <pc:inkChg chg="add del reco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695" creationId="{CF58E98F-BC43-DC4D-A34A-7DE7FA1FEA2F}"/>
          </ac:inkMkLst>
        </pc:inkChg>
        <pc:inkChg chg="add del reco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696" creationId="{FAB935C9-3113-FD44-B5C9-C36E95105DEB}"/>
          </ac:inkMkLst>
        </pc:inkChg>
        <pc:inkChg chg="add del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699" creationId="{BD979628-2DFE-394B-A348-17F4F68C657D}"/>
          </ac:inkMkLst>
        </pc:inkChg>
        <pc:inkChg chg="add del">
          <ac:chgData name="Xie Tianxin" userId="cb554b5ae192637b" providerId="LiveId" clId="{52D96EB3-44D7-4843-8DC4-DF7A02D902B9}" dt="2018-12-08T13:08:31.922" v="1594"/>
          <ac:inkMkLst>
            <pc:docMk/>
            <pc:sldMk cId="3081810669" sldId="265"/>
            <ac:inkMk id="700" creationId="{10D9756F-A453-8442-AE46-BE8AF49751B6}"/>
          </ac:inkMkLst>
        </pc:inkChg>
        <pc:inkChg chg="add del">
          <ac:chgData name="Xie Tianxin" userId="cb554b5ae192637b" providerId="LiveId" clId="{52D96EB3-44D7-4843-8DC4-DF7A02D902B9}" dt="2018-12-08T13:08:31.922" v="1594"/>
          <ac:inkMkLst>
            <pc:docMk/>
            <pc:sldMk cId="3081810669" sldId="265"/>
            <ac:inkMk id="701" creationId="{82545709-44FE-394B-A934-945E33FB0FF9}"/>
          </ac:inkMkLst>
        </pc:inkChg>
        <pc:inkChg chg="add del">
          <ac:chgData name="Xie Tianxin" userId="cb554b5ae192637b" providerId="LiveId" clId="{52D96EB3-44D7-4843-8DC4-DF7A02D902B9}" dt="2018-12-08T13:08:31.922" v="1594"/>
          <ac:inkMkLst>
            <pc:docMk/>
            <pc:sldMk cId="3081810669" sldId="265"/>
            <ac:inkMk id="702" creationId="{A8A95F3D-9F10-B045-874B-794534C1240C}"/>
          </ac:inkMkLst>
        </pc:inkChg>
        <pc:inkChg chg="add del">
          <ac:chgData name="Xie Tianxin" userId="cb554b5ae192637b" providerId="LiveId" clId="{52D96EB3-44D7-4843-8DC4-DF7A02D902B9}" dt="2018-12-08T13:08:31.922" v="1594"/>
          <ac:inkMkLst>
            <pc:docMk/>
            <pc:sldMk cId="3081810669" sldId="265"/>
            <ac:inkMk id="703" creationId="{3F58DCF4-B1A8-6844-BD1C-EE31E0245284}"/>
          </ac:inkMkLst>
        </pc:inkChg>
        <pc:inkChg chg="add del">
          <ac:chgData name="Xie Tianxin" userId="cb554b5ae192637b" providerId="LiveId" clId="{52D96EB3-44D7-4843-8DC4-DF7A02D902B9}" dt="2018-12-08T13:08:31.922" v="1594"/>
          <ac:inkMkLst>
            <pc:docMk/>
            <pc:sldMk cId="3081810669" sldId="265"/>
            <ac:inkMk id="704" creationId="{8BFD018A-4526-464C-A3EE-AF5276BF72D5}"/>
          </ac:inkMkLst>
        </pc:inkChg>
        <pc:inkChg chg="add del">
          <ac:chgData name="Xie Tianxin" userId="cb554b5ae192637b" providerId="LiveId" clId="{52D96EB3-44D7-4843-8DC4-DF7A02D902B9}" dt="2018-12-08T13:08:31.922" v="1594"/>
          <ac:inkMkLst>
            <pc:docMk/>
            <pc:sldMk cId="3081810669" sldId="265"/>
            <ac:inkMk id="705" creationId="{A05506FB-A47A-AB4E-B6BE-610230B46A7A}"/>
          </ac:inkMkLst>
        </pc:inkChg>
        <pc:inkChg chg="add del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706" creationId="{AAF5AC90-B3D5-A242-8EB8-B28612C4B1DA}"/>
          </ac:inkMkLst>
        </pc:inkChg>
        <pc:inkChg chg="add del reco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707" creationId="{A21C8617-A6A3-1D48-8043-B698692F67F6}"/>
          </ac:inkMkLst>
        </pc:inkChg>
        <pc:inkChg chg="add del">
          <ac:chgData name="Xie Tianxin" userId="cb554b5ae192637b" providerId="LiveId" clId="{52D96EB3-44D7-4843-8DC4-DF7A02D902B9}" dt="2018-12-08T13:08:39.599" v="1597"/>
          <ac:inkMkLst>
            <pc:docMk/>
            <pc:sldMk cId="3081810669" sldId="265"/>
            <ac:inkMk id="709" creationId="{6343BDF3-CCC4-C646-905C-065038DDB5F4}"/>
          </ac:inkMkLst>
        </pc:inkChg>
        <pc:inkChg chg="add del reco">
          <ac:chgData name="Xie Tianxin" userId="cb554b5ae192637b" providerId="LiveId" clId="{52D96EB3-44D7-4843-8DC4-DF7A02D902B9}" dt="2018-12-08T13:15:59.001" v="2006"/>
          <ac:inkMkLst>
            <pc:docMk/>
            <pc:sldMk cId="3081810669" sldId="265"/>
            <ac:inkMk id="710" creationId="{68387242-9462-294F-9534-F1C37B9FB1C6}"/>
          </ac:inkMkLst>
        </pc:inkChg>
        <pc:inkChg chg="add del">
          <ac:chgData name="Xie Tianxin" userId="cb554b5ae192637b" providerId="LiveId" clId="{52D96EB3-44D7-4843-8DC4-DF7A02D902B9}" dt="2018-12-08T13:09:11.618" v="1627"/>
          <ac:inkMkLst>
            <pc:docMk/>
            <pc:sldMk cId="3081810669" sldId="265"/>
            <ac:inkMk id="712" creationId="{46DB7827-7C8E-B94A-A005-A243E389D390}"/>
          </ac:inkMkLst>
        </pc:inkChg>
        <pc:inkChg chg="add del">
          <ac:chgData name="Xie Tianxin" userId="cb554b5ae192637b" providerId="LiveId" clId="{52D96EB3-44D7-4843-8DC4-DF7A02D902B9}" dt="2018-12-08T13:09:11.618" v="1627"/>
          <ac:inkMkLst>
            <pc:docMk/>
            <pc:sldMk cId="3081810669" sldId="265"/>
            <ac:inkMk id="713" creationId="{9F10D49C-44E1-8A4D-8684-F33A85CC057E}"/>
          </ac:inkMkLst>
        </pc:inkChg>
        <pc:inkChg chg="add del">
          <ac:chgData name="Xie Tianxin" userId="cb554b5ae192637b" providerId="LiveId" clId="{52D96EB3-44D7-4843-8DC4-DF7A02D902B9}" dt="2018-12-08T13:09:11.618" v="1627"/>
          <ac:inkMkLst>
            <pc:docMk/>
            <pc:sldMk cId="3081810669" sldId="265"/>
            <ac:inkMk id="714" creationId="{C8F65DE5-34BA-3347-92FD-D96F07615E29}"/>
          </ac:inkMkLst>
        </pc:inkChg>
        <pc:inkChg chg="add del">
          <ac:chgData name="Xie Tianxin" userId="cb554b5ae192637b" providerId="LiveId" clId="{52D96EB3-44D7-4843-8DC4-DF7A02D902B9}" dt="2018-12-08T13:09:11.618" v="1627"/>
          <ac:inkMkLst>
            <pc:docMk/>
            <pc:sldMk cId="3081810669" sldId="265"/>
            <ac:inkMk id="715" creationId="{2DACCC31-8846-D94F-895F-2E38FF6CC8FA}"/>
          </ac:inkMkLst>
        </pc:inkChg>
        <pc:inkChg chg="add del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716" creationId="{F4060F74-6501-DA45-A117-531776DEF8FF}"/>
          </ac:inkMkLst>
        </pc:inkChg>
        <pc:inkChg chg="add del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717" creationId="{48B89C97-8FAC-154D-BE98-867E24A95BBE}"/>
          </ac:inkMkLst>
        </pc:inkChg>
        <pc:inkChg chg="add del">
          <ac:chgData name="Xie Tianxin" userId="cb554b5ae192637b" providerId="LiveId" clId="{52D96EB3-44D7-4843-8DC4-DF7A02D902B9}" dt="2018-12-08T13:09:59.375" v="1730"/>
          <ac:inkMkLst>
            <pc:docMk/>
            <pc:sldMk cId="3081810669" sldId="265"/>
            <ac:inkMk id="718" creationId="{CC891F43-03F8-9C43-BD09-95CA1991808B}"/>
          </ac:inkMkLst>
        </pc:inkChg>
        <pc:inkChg chg="add del">
          <ac:chgData name="Xie Tianxin" userId="cb554b5ae192637b" providerId="LiveId" clId="{52D96EB3-44D7-4843-8DC4-DF7A02D902B9}" dt="2018-12-08T13:09:59.375" v="1730"/>
          <ac:inkMkLst>
            <pc:docMk/>
            <pc:sldMk cId="3081810669" sldId="265"/>
            <ac:inkMk id="719" creationId="{4169E674-1ECB-5F48-AC32-BC318A6AC8F2}"/>
          </ac:inkMkLst>
        </pc:inkChg>
        <pc:inkChg chg="add del">
          <ac:chgData name="Xie Tianxin" userId="cb554b5ae192637b" providerId="LiveId" clId="{52D96EB3-44D7-4843-8DC4-DF7A02D902B9}" dt="2018-12-08T13:09:11.618" v="1627"/>
          <ac:inkMkLst>
            <pc:docMk/>
            <pc:sldMk cId="3081810669" sldId="265"/>
            <ac:inkMk id="720" creationId="{690E0369-CBC0-5745-B34F-4A77BA7F42E1}"/>
          </ac:inkMkLst>
        </pc:inkChg>
        <pc:inkChg chg="add del">
          <ac:chgData name="Xie Tianxin" userId="cb554b5ae192637b" providerId="LiveId" clId="{52D96EB3-44D7-4843-8DC4-DF7A02D902B9}" dt="2018-12-08T13:09:11.618" v="1627"/>
          <ac:inkMkLst>
            <pc:docMk/>
            <pc:sldMk cId="3081810669" sldId="265"/>
            <ac:inkMk id="721" creationId="{1F799016-1605-464D-8C70-D4AD2189F377}"/>
          </ac:inkMkLst>
        </pc:inkChg>
        <pc:inkChg chg="add del">
          <ac:chgData name="Xie Tianxin" userId="cb554b5ae192637b" providerId="LiveId" clId="{52D96EB3-44D7-4843-8DC4-DF7A02D902B9}" dt="2018-12-08T13:09:11.618" v="1627"/>
          <ac:inkMkLst>
            <pc:docMk/>
            <pc:sldMk cId="3081810669" sldId="265"/>
            <ac:inkMk id="722" creationId="{E57BCEDA-9FC1-124E-8646-2CDBE1D485F6}"/>
          </ac:inkMkLst>
        </pc:inkChg>
        <pc:inkChg chg="add del">
          <ac:chgData name="Xie Tianxin" userId="cb554b5ae192637b" providerId="LiveId" clId="{52D96EB3-44D7-4843-8DC4-DF7A02D902B9}" dt="2018-12-08T13:09:11.618" v="1627"/>
          <ac:inkMkLst>
            <pc:docMk/>
            <pc:sldMk cId="3081810669" sldId="265"/>
            <ac:inkMk id="723" creationId="{2CD1752F-2CA5-7B4E-BE81-8578CB0956B8}"/>
          </ac:inkMkLst>
        </pc:inkChg>
        <pc:inkChg chg="add del">
          <ac:chgData name="Xie Tianxin" userId="cb554b5ae192637b" providerId="LiveId" clId="{52D96EB3-44D7-4843-8DC4-DF7A02D902B9}" dt="2018-12-08T13:09:11.618" v="1627"/>
          <ac:inkMkLst>
            <pc:docMk/>
            <pc:sldMk cId="3081810669" sldId="265"/>
            <ac:inkMk id="724" creationId="{44D496D0-92F6-864F-BE47-07EABDE10BFA}"/>
          </ac:inkMkLst>
        </pc:inkChg>
        <pc:inkChg chg="add del">
          <ac:chgData name="Xie Tianxin" userId="cb554b5ae192637b" providerId="LiveId" clId="{52D96EB3-44D7-4843-8DC4-DF7A02D902B9}" dt="2018-12-08T13:09:11.618" v="1627"/>
          <ac:inkMkLst>
            <pc:docMk/>
            <pc:sldMk cId="3081810669" sldId="265"/>
            <ac:inkMk id="725" creationId="{8485BC76-4838-C644-A2E6-E4FC17145044}"/>
          </ac:inkMkLst>
        </pc:inkChg>
        <pc:inkChg chg="add del">
          <ac:chgData name="Xie Tianxin" userId="cb554b5ae192637b" providerId="LiveId" clId="{52D96EB3-44D7-4843-8DC4-DF7A02D902B9}" dt="2018-12-08T13:09:11.618" v="1627"/>
          <ac:inkMkLst>
            <pc:docMk/>
            <pc:sldMk cId="3081810669" sldId="265"/>
            <ac:inkMk id="726" creationId="{9AD4F919-316F-504C-907F-E93F44F82092}"/>
          </ac:inkMkLst>
        </pc:inkChg>
        <pc:inkChg chg="add del">
          <ac:chgData name="Xie Tianxin" userId="cb554b5ae192637b" providerId="LiveId" clId="{52D96EB3-44D7-4843-8DC4-DF7A02D902B9}" dt="2018-12-08T13:09:28.689" v="1676"/>
          <ac:inkMkLst>
            <pc:docMk/>
            <pc:sldMk cId="3081810669" sldId="265"/>
            <ac:inkMk id="727" creationId="{F90D5F07-5581-B34E-828C-B2755C23BDC9}"/>
          </ac:inkMkLst>
        </pc:inkChg>
        <pc:inkChg chg="add del">
          <ac:chgData name="Xie Tianxin" userId="cb554b5ae192637b" providerId="LiveId" clId="{52D96EB3-44D7-4843-8DC4-DF7A02D902B9}" dt="2018-12-08T13:13:19.931" v="1877"/>
          <ac:inkMkLst>
            <pc:docMk/>
            <pc:sldMk cId="3081810669" sldId="265"/>
            <ac:inkMk id="728" creationId="{22F6C9D7-640B-7845-A3AC-8AC0E2C804CD}"/>
          </ac:inkMkLst>
        </pc:inkChg>
        <pc:inkChg chg="add del">
          <ac:chgData name="Xie Tianxin" userId="cb554b5ae192637b" providerId="LiveId" clId="{52D96EB3-44D7-4843-8DC4-DF7A02D902B9}" dt="2018-12-08T13:13:23.955" v="1883"/>
          <ac:inkMkLst>
            <pc:docMk/>
            <pc:sldMk cId="3081810669" sldId="265"/>
            <ac:inkMk id="729" creationId="{6A21D018-9804-724A-B097-E3EA3D9A6626}"/>
          </ac:inkMkLst>
        </pc:inkChg>
        <pc:inkChg chg="add del">
          <ac:chgData name="Xie Tianxin" userId="cb554b5ae192637b" providerId="LiveId" clId="{52D96EB3-44D7-4843-8DC4-DF7A02D902B9}" dt="2018-12-08T13:13:23.955" v="1883"/>
          <ac:inkMkLst>
            <pc:docMk/>
            <pc:sldMk cId="3081810669" sldId="265"/>
            <ac:inkMk id="730" creationId="{78EC0FB3-A32F-1348-9E03-FA8298B6E107}"/>
          </ac:inkMkLst>
        </pc:inkChg>
        <pc:inkChg chg="add del">
          <ac:chgData name="Xie Tianxin" userId="cb554b5ae192637b" providerId="LiveId" clId="{52D96EB3-44D7-4843-8DC4-DF7A02D902B9}" dt="2018-12-08T13:13:23.955" v="1883"/>
          <ac:inkMkLst>
            <pc:docMk/>
            <pc:sldMk cId="3081810669" sldId="265"/>
            <ac:inkMk id="731" creationId="{06F5AA2C-69D4-D148-AFD2-1F63F78CA717}"/>
          </ac:inkMkLst>
        </pc:inkChg>
        <pc:inkChg chg="add del">
          <ac:chgData name="Xie Tianxin" userId="cb554b5ae192637b" providerId="LiveId" clId="{52D96EB3-44D7-4843-8DC4-DF7A02D902B9}" dt="2018-12-08T13:13:23.955" v="1883"/>
          <ac:inkMkLst>
            <pc:docMk/>
            <pc:sldMk cId="3081810669" sldId="265"/>
            <ac:inkMk id="732" creationId="{401D4F12-F1B9-E246-B85F-515E1D6A828D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733" creationId="{4FF9404E-B994-CE44-953F-814DAF4BC3B5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734" creationId="{DAF7F5EB-93D2-AA4C-A053-40A94EB7825F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735" creationId="{CCD1B726-B5BE-A543-BEFA-516B453E6770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736" creationId="{03431FB2-B4BA-0848-BFB9-9625E06013D6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737" creationId="{993F2E08-2A7C-EB41-A026-C1B58BE0C145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738" creationId="{BD207733-66BF-2C4B-BAF3-5DE17D79BD8E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739" creationId="{7BD391C0-DE6D-B442-8E91-CFF84F81BFCF}"/>
          </ac:inkMkLst>
        </pc:inkChg>
        <pc:inkChg chg="add del reco">
          <ac:chgData name="Xie Tianxin" userId="cb554b5ae192637b" providerId="LiveId" clId="{52D96EB3-44D7-4843-8DC4-DF7A02D902B9}" dt="2018-12-08T13:09:28.689" v="1676"/>
          <ac:inkMkLst>
            <pc:docMk/>
            <pc:sldMk cId="3081810669" sldId="265"/>
            <ac:inkMk id="740" creationId="{C0892CFB-4BB0-5542-AEBF-DC48B6F70588}"/>
          </ac:inkMkLst>
        </pc:inkChg>
        <pc:inkChg chg="add del reco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741" creationId="{485CE285-F040-994A-AF37-CF4FD3005FEA}"/>
          </ac:inkMkLst>
        </pc:inkChg>
        <pc:inkChg chg="add del reco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742" creationId="{C123D052-A52E-2942-901C-4876FD1B7C1D}"/>
          </ac:inkMkLst>
        </pc:inkChg>
        <pc:inkChg chg="add del">
          <ac:chgData name="Xie Tianxin" userId="cb554b5ae192637b" providerId="LiveId" clId="{52D96EB3-44D7-4843-8DC4-DF7A02D902B9}" dt="2018-12-08T13:09:16.981" v="1641"/>
          <ac:inkMkLst>
            <pc:docMk/>
            <pc:sldMk cId="3081810669" sldId="265"/>
            <ac:inkMk id="746" creationId="{507CFDFD-2323-1B41-BA51-57C88F7DDE56}"/>
          </ac:inkMkLst>
        </pc:inkChg>
        <pc:inkChg chg="add del">
          <ac:chgData name="Xie Tianxin" userId="cb554b5ae192637b" providerId="LiveId" clId="{52D96EB3-44D7-4843-8DC4-DF7A02D902B9}" dt="2018-12-08T13:09:16.981" v="1641"/>
          <ac:inkMkLst>
            <pc:docMk/>
            <pc:sldMk cId="3081810669" sldId="265"/>
            <ac:inkMk id="747" creationId="{607CC368-3A3F-B14D-8489-C42DCFDEC5B4}"/>
          </ac:inkMkLst>
        </pc:inkChg>
        <pc:inkChg chg="add del">
          <ac:chgData name="Xie Tianxin" userId="cb554b5ae192637b" providerId="LiveId" clId="{52D96EB3-44D7-4843-8DC4-DF7A02D902B9}" dt="2018-12-08T13:09:16.981" v="1641"/>
          <ac:inkMkLst>
            <pc:docMk/>
            <pc:sldMk cId="3081810669" sldId="265"/>
            <ac:inkMk id="748" creationId="{EBF7BDD5-08FD-4548-8530-A5700FC7E5DF}"/>
          </ac:inkMkLst>
        </pc:inkChg>
        <pc:inkChg chg="add del">
          <ac:chgData name="Xie Tianxin" userId="cb554b5ae192637b" providerId="LiveId" clId="{52D96EB3-44D7-4843-8DC4-DF7A02D902B9}" dt="2018-12-08T13:09:16.981" v="1641"/>
          <ac:inkMkLst>
            <pc:docMk/>
            <pc:sldMk cId="3081810669" sldId="265"/>
            <ac:inkMk id="749" creationId="{F4895CA8-F688-0A45-80B1-16BD9CE6D451}"/>
          </ac:inkMkLst>
        </pc:inkChg>
        <pc:inkChg chg="add del">
          <ac:chgData name="Xie Tianxin" userId="cb554b5ae192637b" providerId="LiveId" clId="{52D96EB3-44D7-4843-8DC4-DF7A02D902B9}" dt="2018-12-08T13:09:16.981" v="1641"/>
          <ac:inkMkLst>
            <pc:docMk/>
            <pc:sldMk cId="3081810669" sldId="265"/>
            <ac:inkMk id="750" creationId="{A92C0EA7-148E-DD42-B163-C163E1E03CBA}"/>
          </ac:inkMkLst>
        </pc:inkChg>
        <pc:inkChg chg="add del">
          <ac:chgData name="Xie Tianxin" userId="cb554b5ae192637b" providerId="LiveId" clId="{52D96EB3-44D7-4843-8DC4-DF7A02D902B9}" dt="2018-12-08T13:09:16.981" v="1641"/>
          <ac:inkMkLst>
            <pc:docMk/>
            <pc:sldMk cId="3081810669" sldId="265"/>
            <ac:inkMk id="751" creationId="{8CA33820-3019-4946-80DF-813EE0050914}"/>
          </ac:inkMkLst>
        </pc:inkChg>
        <pc:inkChg chg="add del">
          <ac:chgData name="Xie Tianxin" userId="cb554b5ae192637b" providerId="LiveId" clId="{52D96EB3-44D7-4843-8DC4-DF7A02D902B9}" dt="2018-12-08T13:09:16.981" v="1641"/>
          <ac:inkMkLst>
            <pc:docMk/>
            <pc:sldMk cId="3081810669" sldId="265"/>
            <ac:inkMk id="752" creationId="{38596F70-0199-1149-942D-841F38A1B1A9}"/>
          </ac:inkMkLst>
        </pc:inkChg>
        <pc:inkChg chg="add del">
          <ac:chgData name="Xie Tianxin" userId="cb554b5ae192637b" providerId="LiveId" clId="{52D96EB3-44D7-4843-8DC4-DF7A02D902B9}" dt="2018-12-08T13:09:16.981" v="1641"/>
          <ac:inkMkLst>
            <pc:docMk/>
            <pc:sldMk cId="3081810669" sldId="265"/>
            <ac:inkMk id="753" creationId="{D4C645E6-67B1-934A-9136-FA0EFA7DB0A9}"/>
          </ac:inkMkLst>
        </pc:inkChg>
        <pc:inkChg chg="add del">
          <ac:chgData name="Xie Tianxin" userId="cb554b5ae192637b" providerId="LiveId" clId="{52D96EB3-44D7-4843-8DC4-DF7A02D902B9}" dt="2018-12-08T13:09:16.981" v="1641"/>
          <ac:inkMkLst>
            <pc:docMk/>
            <pc:sldMk cId="3081810669" sldId="265"/>
            <ac:inkMk id="754" creationId="{2DEAA97E-B200-F44F-9600-71DBE5D8D8AF}"/>
          </ac:inkMkLst>
        </pc:inkChg>
        <pc:inkChg chg="add del">
          <ac:chgData name="Xie Tianxin" userId="cb554b5ae192637b" providerId="LiveId" clId="{52D96EB3-44D7-4843-8DC4-DF7A02D902B9}" dt="2018-12-08T13:09:16.981" v="1641"/>
          <ac:inkMkLst>
            <pc:docMk/>
            <pc:sldMk cId="3081810669" sldId="265"/>
            <ac:inkMk id="755" creationId="{2D17E777-30FE-3B4A-A8D9-07B7159216C5}"/>
          </ac:inkMkLst>
        </pc:inkChg>
        <pc:inkChg chg="add del">
          <ac:chgData name="Xie Tianxin" userId="cb554b5ae192637b" providerId="LiveId" clId="{52D96EB3-44D7-4843-8DC4-DF7A02D902B9}" dt="2018-12-08T13:09:16.981" v="1641"/>
          <ac:inkMkLst>
            <pc:docMk/>
            <pc:sldMk cId="3081810669" sldId="265"/>
            <ac:inkMk id="756" creationId="{39BBFBE3-3010-1A44-BF57-063FEE120223}"/>
          </ac:inkMkLst>
        </pc:inkChg>
        <pc:inkChg chg="add del">
          <ac:chgData name="Xie Tianxin" userId="cb554b5ae192637b" providerId="LiveId" clId="{52D96EB3-44D7-4843-8DC4-DF7A02D902B9}" dt="2018-12-08T13:09:16.981" v="1641"/>
          <ac:inkMkLst>
            <pc:docMk/>
            <pc:sldMk cId="3081810669" sldId="265"/>
            <ac:inkMk id="757" creationId="{BB2A75F9-6CFE-3246-9536-B38B536CE213}"/>
          </ac:inkMkLst>
        </pc:inkChg>
        <pc:inkChg chg="add del">
          <ac:chgData name="Xie Tianxin" userId="cb554b5ae192637b" providerId="LiveId" clId="{52D96EB3-44D7-4843-8DC4-DF7A02D902B9}" dt="2018-12-08T13:09:16.981" v="1641"/>
          <ac:inkMkLst>
            <pc:docMk/>
            <pc:sldMk cId="3081810669" sldId="265"/>
            <ac:inkMk id="758" creationId="{0F728087-D4E0-5340-B176-173D444CC716}"/>
          </ac:inkMkLst>
        </pc:inkChg>
        <pc:inkChg chg="add del reco">
          <ac:chgData name="Xie Tianxin" userId="cb554b5ae192637b" providerId="LiveId" clId="{52D96EB3-44D7-4843-8DC4-DF7A02D902B9}" dt="2018-12-08T13:09:20.124" v="1654"/>
          <ac:inkMkLst>
            <pc:docMk/>
            <pc:sldMk cId="3081810669" sldId="265"/>
            <ac:inkMk id="759" creationId="{E87D7496-4A1B-CB4A-87A3-BE929C1EEA26}"/>
          </ac:inkMkLst>
        </pc:inkChg>
        <pc:inkChg chg="add del">
          <ac:chgData name="Xie Tianxin" userId="cb554b5ae192637b" providerId="LiveId" clId="{52D96EB3-44D7-4843-8DC4-DF7A02D902B9}" dt="2018-12-08T13:09:20.124" v="1654"/>
          <ac:inkMkLst>
            <pc:docMk/>
            <pc:sldMk cId="3081810669" sldId="265"/>
            <ac:inkMk id="761" creationId="{2C47BB92-72B0-BA4B-8E42-A6DC4F2BFFAC}"/>
          </ac:inkMkLst>
        </pc:inkChg>
        <pc:inkChg chg="add del">
          <ac:chgData name="Xie Tianxin" userId="cb554b5ae192637b" providerId="LiveId" clId="{52D96EB3-44D7-4843-8DC4-DF7A02D902B9}" dt="2018-12-08T13:09:20.124" v="1654"/>
          <ac:inkMkLst>
            <pc:docMk/>
            <pc:sldMk cId="3081810669" sldId="265"/>
            <ac:inkMk id="762" creationId="{E1DEFB32-89A9-4840-B777-9190E7D698A5}"/>
          </ac:inkMkLst>
        </pc:inkChg>
        <pc:inkChg chg="add del">
          <ac:chgData name="Xie Tianxin" userId="cb554b5ae192637b" providerId="LiveId" clId="{52D96EB3-44D7-4843-8DC4-DF7A02D902B9}" dt="2018-12-08T13:09:20.124" v="1654"/>
          <ac:inkMkLst>
            <pc:docMk/>
            <pc:sldMk cId="3081810669" sldId="265"/>
            <ac:inkMk id="763" creationId="{F87810C5-A1BE-B845-B2E1-2FCE8E652EAE}"/>
          </ac:inkMkLst>
        </pc:inkChg>
        <pc:inkChg chg="add del">
          <ac:chgData name="Xie Tianxin" userId="cb554b5ae192637b" providerId="LiveId" clId="{52D96EB3-44D7-4843-8DC4-DF7A02D902B9}" dt="2018-12-08T13:09:20.124" v="1654"/>
          <ac:inkMkLst>
            <pc:docMk/>
            <pc:sldMk cId="3081810669" sldId="265"/>
            <ac:inkMk id="764" creationId="{5D56365B-12F1-824C-86F6-C083F106BC3F}"/>
          </ac:inkMkLst>
        </pc:inkChg>
        <pc:inkChg chg="add del">
          <ac:chgData name="Xie Tianxin" userId="cb554b5ae192637b" providerId="LiveId" clId="{52D96EB3-44D7-4843-8DC4-DF7A02D902B9}" dt="2018-12-08T13:09:20.124" v="1654"/>
          <ac:inkMkLst>
            <pc:docMk/>
            <pc:sldMk cId="3081810669" sldId="265"/>
            <ac:inkMk id="765" creationId="{3EF31FF1-4CE2-564C-A554-E12B567AEFAF}"/>
          </ac:inkMkLst>
        </pc:inkChg>
        <pc:inkChg chg="add del">
          <ac:chgData name="Xie Tianxin" userId="cb554b5ae192637b" providerId="LiveId" clId="{52D96EB3-44D7-4843-8DC4-DF7A02D902B9}" dt="2018-12-08T13:09:20.124" v="1654"/>
          <ac:inkMkLst>
            <pc:docMk/>
            <pc:sldMk cId="3081810669" sldId="265"/>
            <ac:inkMk id="766" creationId="{46FD9DBB-3B02-EE42-9324-66829424E8D6}"/>
          </ac:inkMkLst>
        </pc:inkChg>
        <pc:inkChg chg="add del">
          <ac:chgData name="Xie Tianxin" userId="cb554b5ae192637b" providerId="LiveId" clId="{52D96EB3-44D7-4843-8DC4-DF7A02D902B9}" dt="2018-12-08T13:09:20.124" v="1654"/>
          <ac:inkMkLst>
            <pc:docMk/>
            <pc:sldMk cId="3081810669" sldId="265"/>
            <ac:inkMk id="767" creationId="{BE763E7C-BDD1-9C41-B733-4F0D7B75E8AD}"/>
          </ac:inkMkLst>
        </pc:inkChg>
        <pc:inkChg chg="add del">
          <ac:chgData name="Xie Tianxin" userId="cb554b5ae192637b" providerId="LiveId" clId="{52D96EB3-44D7-4843-8DC4-DF7A02D902B9}" dt="2018-12-08T13:09:20.124" v="1654"/>
          <ac:inkMkLst>
            <pc:docMk/>
            <pc:sldMk cId="3081810669" sldId="265"/>
            <ac:inkMk id="768" creationId="{0CD4EE6E-1665-F14E-AAAB-4657D23AA582}"/>
          </ac:inkMkLst>
        </pc:inkChg>
        <pc:inkChg chg="add del">
          <ac:chgData name="Xie Tianxin" userId="cb554b5ae192637b" providerId="LiveId" clId="{52D96EB3-44D7-4843-8DC4-DF7A02D902B9}" dt="2018-12-08T13:09:20.124" v="1654"/>
          <ac:inkMkLst>
            <pc:docMk/>
            <pc:sldMk cId="3081810669" sldId="265"/>
            <ac:inkMk id="769" creationId="{756BEEA1-31B9-3B4B-BD96-568052E08AA4}"/>
          </ac:inkMkLst>
        </pc:inkChg>
        <pc:inkChg chg="add del">
          <ac:chgData name="Xie Tianxin" userId="cb554b5ae192637b" providerId="LiveId" clId="{52D96EB3-44D7-4843-8DC4-DF7A02D902B9}" dt="2018-12-08T13:09:20.124" v="1654"/>
          <ac:inkMkLst>
            <pc:docMk/>
            <pc:sldMk cId="3081810669" sldId="265"/>
            <ac:inkMk id="770" creationId="{9F1A38CD-A85D-6743-B180-9A56EA0CE8F6}"/>
          </ac:inkMkLst>
        </pc:inkChg>
        <pc:inkChg chg="add del">
          <ac:chgData name="Xie Tianxin" userId="cb554b5ae192637b" providerId="LiveId" clId="{52D96EB3-44D7-4843-8DC4-DF7A02D902B9}" dt="2018-12-08T13:09:20.124" v="1654"/>
          <ac:inkMkLst>
            <pc:docMk/>
            <pc:sldMk cId="3081810669" sldId="265"/>
            <ac:inkMk id="771" creationId="{16C2876B-F1AF-A94D-922E-28F50FDAEC1C}"/>
          </ac:inkMkLst>
        </pc:inkChg>
        <pc:inkChg chg="add del">
          <ac:chgData name="Xie Tianxin" userId="cb554b5ae192637b" providerId="LiveId" clId="{52D96EB3-44D7-4843-8DC4-DF7A02D902B9}" dt="2018-12-08T13:09:20.124" v="1654"/>
          <ac:inkMkLst>
            <pc:docMk/>
            <pc:sldMk cId="3081810669" sldId="265"/>
            <ac:inkMk id="772" creationId="{EF1C03BF-9AF9-5340-A24D-5281E0ACE394}"/>
          </ac:inkMkLst>
        </pc:inkChg>
        <pc:inkChg chg="add del reco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773" creationId="{AD1D14A8-F529-724A-A70E-8ECF5B06EDF3}"/>
          </ac:inkMkLst>
        </pc:inkChg>
        <pc:inkChg chg="add del reco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774" creationId="{3A376122-C792-4F40-8DD7-90417A715AB1}"/>
          </ac:inkMkLst>
        </pc:inkChg>
        <pc:inkChg chg="add del">
          <ac:chgData name="Xie Tianxin" userId="cb554b5ae192637b" providerId="LiveId" clId="{52D96EB3-44D7-4843-8DC4-DF7A02D902B9}" dt="2018-12-08T13:14:34.642" v="1966"/>
          <ac:inkMkLst>
            <pc:docMk/>
            <pc:sldMk cId="3081810669" sldId="265"/>
            <ac:inkMk id="777" creationId="{0A55BA05-92F5-8F40-8A0D-5F71468DC5B6}"/>
          </ac:inkMkLst>
        </pc:inkChg>
        <pc:inkChg chg="add del">
          <ac:chgData name="Xie Tianxin" userId="cb554b5ae192637b" providerId="LiveId" clId="{52D96EB3-44D7-4843-8DC4-DF7A02D902B9}" dt="2018-12-08T13:14:34.642" v="1966"/>
          <ac:inkMkLst>
            <pc:docMk/>
            <pc:sldMk cId="3081810669" sldId="265"/>
            <ac:inkMk id="778" creationId="{D7BC3008-09E4-CE45-90A8-3D31FC14E75C}"/>
          </ac:inkMkLst>
        </pc:inkChg>
        <pc:inkChg chg="add del">
          <ac:chgData name="Xie Tianxin" userId="cb554b5ae192637b" providerId="LiveId" clId="{52D96EB3-44D7-4843-8DC4-DF7A02D902B9}" dt="2018-12-08T13:14:34.642" v="1966"/>
          <ac:inkMkLst>
            <pc:docMk/>
            <pc:sldMk cId="3081810669" sldId="265"/>
            <ac:inkMk id="779" creationId="{2906BF01-2E81-6F4C-80A6-3AC29AC1EAF4}"/>
          </ac:inkMkLst>
        </pc:inkChg>
        <pc:inkChg chg="add del">
          <ac:chgData name="Xie Tianxin" userId="cb554b5ae192637b" providerId="LiveId" clId="{52D96EB3-44D7-4843-8DC4-DF7A02D902B9}" dt="2018-12-08T13:14:34.642" v="1966"/>
          <ac:inkMkLst>
            <pc:docMk/>
            <pc:sldMk cId="3081810669" sldId="265"/>
            <ac:inkMk id="780" creationId="{852DBF39-4E49-BA4A-B7AC-06CDA1E84920}"/>
          </ac:inkMkLst>
        </pc:inkChg>
        <pc:inkChg chg="add del">
          <ac:chgData name="Xie Tianxin" userId="cb554b5ae192637b" providerId="LiveId" clId="{52D96EB3-44D7-4843-8DC4-DF7A02D902B9}" dt="2018-12-08T13:14:34.642" v="1966"/>
          <ac:inkMkLst>
            <pc:docMk/>
            <pc:sldMk cId="3081810669" sldId="265"/>
            <ac:inkMk id="781" creationId="{EA85CD13-A2CB-154D-8C54-ABCDC436C605}"/>
          </ac:inkMkLst>
        </pc:inkChg>
        <pc:inkChg chg="add del">
          <ac:chgData name="Xie Tianxin" userId="cb554b5ae192637b" providerId="LiveId" clId="{52D96EB3-44D7-4843-8DC4-DF7A02D902B9}" dt="2018-12-08T13:11:56.623" v="1799"/>
          <ac:inkMkLst>
            <pc:docMk/>
            <pc:sldMk cId="3081810669" sldId="265"/>
            <ac:inkMk id="782" creationId="{82C06454-4B5E-0F47-9559-CA63CF419490}"/>
          </ac:inkMkLst>
        </pc:inkChg>
        <pc:inkChg chg="add del">
          <ac:chgData name="Xie Tianxin" userId="cb554b5ae192637b" providerId="LiveId" clId="{52D96EB3-44D7-4843-8DC4-DF7A02D902B9}" dt="2018-12-08T13:11:56.623" v="1799"/>
          <ac:inkMkLst>
            <pc:docMk/>
            <pc:sldMk cId="3081810669" sldId="265"/>
            <ac:inkMk id="783" creationId="{B04DDD17-7285-AA47-873C-6F46B8949625}"/>
          </ac:inkMkLst>
        </pc:inkChg>
        <pc:inkChg chg="add del">
          <ac:chgData name="Xie Tianxin" userId="cb554b5ae192637b" providerId="LiveId" clId="{52D96EB3-44D7-4843-8DC4-DF7A02D902B9}" dt="2018-12-08T13:11:56.623" v="1799"/>
          <ac:inkMkLst>
            <pc:docMk/>
            <pc:sldMk cId="3081810669" sldId="265"/>
            <ac:inkMk id="784" creationId="{61A96423-62F6-EF43-A61D-F620C452E3FD}"/>
          </ac:inkMkLst>
        </pc:inkChg>
        <pc:inkChg chg="add del">
          <ac:chgData name="Xie Tianxin" userId="cb554b5ae192637b" providerId="LiveId" clId="{52D96EB3-44D7-4843-8DC4-DF7A02D902B9}" dt="2018-12-08T13:09:28.689" v="1676"/>
          <ac:inkMkLst>
            <pc:docMk/>
            <pc:sldMk cId="3081810669" sldId="265"/>
            <ac:inkMk id="785" creationId="{7867A0B0-5CFE-7C4D-AAA4-EF413D36C6A7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786" creationId="{E0C2DA3D-FCA6-9342-8E34-59A417B8FFCA}"/>
          </ac:inkMkLst>
        </pc:inkChg>
        <pc:inkChg chg="add del">
          <ac:chgData name="Xie Tianxin" userId="cb554b5ae192637b" providerId="LiveId" clId="{52D96EB3-44D7-4843-8DC4-DF7A02D902B9}" dt="2018-12-08T13:09:28.689" v="1676"/>
          <ac:inkMkLst>
            <pc:docMk/>
            <pc:sldMk cId="3081810669" sldId="265"/>
            <ac:inkMk id="787" creationId="{7A06D1E2-3935-D44E-B0FF-0142415A3B89}"/>
          </ac:inkMkLst>
        </pc:inkChg>
        <pc:inkChg chg="add del">
          <ac:chgData name="Xie Tianxin" userId="cb554b5ae192637b" providerId="LiveId" clId="{52D96EB3-44D7-4843-8DC4-DF7A02D902B9}" dt="2018-12-08T13:09:28.689" v="1676"/>
          <ac:inkMkLst>
            <pc:docMk/>
            <pc:sldMk cId="3081810669" sldId="265"/>
            <ac:inkMk id="788" creationId="{42348316-8B5C-5249-AE8B-3D47961D5A6D}"/>
          </ac:inkMkLst>
        </pc:inkChg>
        <pc:inkChg chg="add del">
          <ac:chgData name="Xie Tianxin" userId="cb554b5ae192637b" providerId="LiveId" clId="{52D96EB3-44D7-4843-8DC4-DF7A02D902B9}" dt="2018-12-08T13:09:59.375" v="1730"/>
          <ac:inkMkLst>
            <pc:docMk/>
            <pc:sldMk cId="3081810669" sldId="265"/>
            <ac:inkMk id="789" creationId="{7F7F6BFA-2731-8A4D-A0A8-2D00D8A059A7}"/>
          </ac:inkMkLst>
        </pc:inkChg>
        <pc:inkChg chg="add del">
          <ac:chgData name="Xie Tianxin" userId="cb554b5ae192637b" providerId="LiveId" clId="{52D96EB3-44D7-4843-8DC4-DF7A02D902B9}" dt="2018-12-08T13:10:04.035" v="1736"/>
          <ac:inkMkLst>
            <pc:docMk/>
            <pc:sldMk cId="3081810669" sldId="265"/>
            <ac:inkMk id="790" creationId="{0E6D6730-59A2-644A-8008-3D6178B29691}"/>
          </ac:inkMkLst>
        </pc:inkChg>
        <pc:inkChg chg="add del">
          <ac:chgData name="Xie Tianxin" userId="cb554b5ae192637b" providerId="LiveId" clId="{52D96EB3-44D7-4843-8DC4-DF7A02D902B9}" dt="2018-12-08T13:09:28.689" v="1676"/>
          <ac:inkMkLst>
            <pc:docMk/>
            <pc:sldMk cId="3081810669" sldId="265"/>
            <ac:inkMk id="791" creationId="{DBBBD190-DE08-BE4C-9CF7-6D5CFED57C8D}"/>
          </ac:inkMkLst>
        </pc:inkChg>
        <pc:inkChg chg="add del">
          <ac:chgData name="Xie Tianxin" userId="cb554b5ae192637b" providerId="LiveId" clId="{52D96EB3-44D7-4843-8DC4-DF7A02D902B9}" dt="2018-12-08T13:09:28.689" v="1676"/>
          <ac:inkMkLst>
            <pc:docMk/>
            <pc:sldMk cId="3081810669" sldId="265"/>
            <ac:inkMk id="792" creationId="{0B9FB102-C6E6-2B48-809E-6F0411EA5A36}"/>
          </ac:inkMkLst>
        </pc:inkChg>
        <pc:inkChg chg="add del">
          <ac:chgData name="Xie Tianxin" userId="cb554b5ae192637b" providerId="LiveId" clId="{52D96EB3-44D7-4843-8DC4-DF7A02D902B9}" dt="2018-12-08T13:09:28.689" v="1676"/>
          <ac:inkMkLst>
            <pc:docMk/>
            <pc:sldMk cId="3081810669" sldId="265"/>
            <ac:inkMk id="793" creationId="{A1DB663C-2FDF-BA47-99F5-6B21764917D9}"/>
          </ac:inkMkLst>
        </pc:inkChg>
        <pc:inkChg chg="add del">
          <ac:chgData name="Xie Tianxin" userId="cb554b5ae192637b" providerId="LiveId" clId="{52D96EB3-44D7-4843-8DC4-DF7A02D902B9}" dt="2018-12-08T13:13:19.931" v="1877"/>
          <ac:inkMkLst>
            <pc:docMk/>
            <pc:sldMk cId="3081810669" sldId="265"/>
            <ac:inkMk id="794" creationId="{433BD7D1-5C51-484C-88AC-CA6F24006540}"/>
          </ac:inkMkLst>
        </pc:inkChg>
        <pc:inkChg chg="add del">
          <ac:chgData name="Xie Tianxin" userId="cb554b5ae192637b" providerId="LiveId" clId="{52D96EB3-44D7-4843-8DC4-DF7A02D902B9}" dt="2018-12-08T13:13:17.584" v="1870"/>
          <ac:inkMkLst>
            <pc:docMk/>
            <pc:sldMk cId="3081810669" sldId="265"/>
            <ac:inkMk id="795" creationId="{E1AAA54C-3200-3E4D-A298-FE7DF444ED82}"/>
          </ac:inkMkLst>
        </pc:inkChg>
        <pc:inkChg chg="add del">
          <ac:chgData name="Xie Tianxin" userId="cb554b5ae192637b" providerId="LiveId" clId="{52D96EB3-44D7-4843-8DC4-DF7A02D902B9}" dt="2018-12-08T13:13:10.711" v="1866"/>
          <ac:inkMkLst>
            <pc:docMk/>
            <pc:sldMk cId="3081810669" sldId="265"/>
            <ac:inkMk id="796" creationId="{E320140A-7801-9C44-8D43-D2358CEFB8E1}"/>
          </ac:inkMkLst>
        </pc:inkChg>
        <pc:inkChg chg="add del reco">
          <ac:chgData name="Xie Tianxin" userId="cb554b5ae192637b" providerId="LiveId" clId="{52D96EB3-44D7-4843-8DC4-DF7A02D902B9}" dt="2018-12-08T13:10:04.035" v="1736"/>
          <ac:inkMkLst>
            <pc:docMk/>
            <pc:sldMk cId="3081810669" sldId="265"/>
            <ac:inkMk id="797" creationId="{CF6DA5E6-A6E8-654D-AEAE-F4F988ECE938}"/>
          </ac:inkMkLst>
        </pc:inkChg>
        <pc:inkChg chg="add del reco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798" creationId="{4E8AECC7-9D39-9A4D-9216-4FC016DAC3D8}"/>
          </ac:inkMkLst>
        </pc:inkChg>
        <pc:inkChg chg="add del reco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799" creationId="{C103F0F3-28C1-CE4E-BCB4-7C955FB0EBAA}"/>
          </ac:inkMkLst>
        </pc:inkChg>
        <pc:inkChg chg="add del">
          <ac:chgData name="Xie Tianxin" userId="cb554b5ae192637b" providerId="LiveId" clId="{52D96EB3-44D7-4843-8DC4-DF7A02D902B9}" dt="2018-12-08T13:13:10.711" v="1866"/>
          <ac:inkMkLst>
            <pc:docMk/>
            <pc:sldMk cId="3081810669" sldId="265"/>
            <ac:inkMk id="803" creationId="{9BC0A74B-65D3-2945-AD9B-6CF1F4F7AE3D}"/>
          </ac:inkMkLst>
        </pc:inkChg>
        <pc:inkChg chg="add del">
          <ac:chgData name="Xie Tianxin" userId="cb554b5ae192637b" providerId="LiveId" clId="{52D96EB3-44D7-4843-8DC4-DF7A02D902B9}" dt="2018-12-08T13:13:05.919" v="1862"/>
          <ac:inkMkLst>
            <pc:docMk/>
            <pc:sldMk cId="3081810669" sldId="265"/>
            <ac:inkMk id="804" creationId="{C1681CFD-21F9-3341-AAA3-84A9742B23B7}"/>
          </ac:inkMkLst>
        </pc:inkChg>
        <pc:inkChg chg="add del">
          <ac:chgData name="Xie Tianxin" userId="cb554b5ae192637b" providerId="LiveId" clId="{52D96EB3-44D7-4843-8DC4-DF7A02D902B9}" dt="2018-12-08T13:13:05.919" v="1862"/>
          <ac:inkMkLst>
            <pc:docMk/>
            <pc:sldMk cId="3081810669" sldId="265"/>
            <ac:inkMk id="805" creationId="{717971D4-DFC5-174C-B12C-86E24FE975EE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806" creationId="{6D485CDC-CD37-E045-BB25-7C9D180A9EE3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807" creationId="{25868DB8-9F9F-4148-B6BA-F89E1CE191AF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808" creationId="{2E41420D-F6D0-7D43-812D-72DD8B72211A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809" creationId="{A9F48BF4-C664-6C49-8A98-2A314CAB3854}"/>
          </ac:inkMkLst>
        </pc:inkChg>
        <pc:inkChg chg="add del">
          <ac:chgData name="Xie Tianxin" userId="cb554b5ae192637b" providerId="LiveId" clId="{52D96EB3-44D7-4843-8DC4-DF7A02D902B9}" dt="2018-12-08T13:12:17.360" v="1817"/>
          <ac:inkMkLst>
            <pc:docMk/>
            <pc:sldMk cId="3081810669" sldId="265"/>
            <ac:inkMk id="810" creationId="{144777DD-7F7A-CF45-824B-FBAF3E067E0C}"/>
          </ac:inkMkLst>
        </pc:inkChg>
        <pc:inkChg chg="add del">
          <ac:chgData name="Xie Tianxin" userId="cb554b5ae192637b" providerId="LiveId" clId="{52D96EB3-44D7-4843-8DC4-DF7A02D902B9}" dt="2018-12-08T13:09:31.923" v="1687"/>
          <ac:inkMkLst>
            <pc:docMk/>
            <pc:sldMk cId="3081810669" sldId="265"/>
            <ac:inkMk id="811" creationId="{6407CC48-42B1-914E-859E-E41B7BD44EB4}"/>
          </ac:inkMkLst>
        </pc:inkChg>
        <pc:inkChg chg="add del">
          <ac:chgData name="Xie Tianxin" userId="cb554b5ae192637b" providerId="LiveId" clId="{52D96EB3-44D7-4843-8DC4-DF7A02D902B9}" dt="2018-12-08T13:09:31.923" v="1687"/>
          <ac:inkMkLst>
            <pc:docMk/>
            <pc:sldMk cId="3081810669" sldId="265"/>
            <ac:inkMk id="812" creationId="{1C6C7A1D-8D8C-7B4C-9175-2D3FB5568FC3}"/>
          </ac:inkMkLst>
        </pc:inkChg>
        <pc:inkChg chg="add del reco">
          <ac:chgData name="Xie Tianxin" userId="cb554b5ae192637b" providerId="LiveId" clId="{52D96EB3-44D7-4843-8DC4-DF7A02D902B9}" dt="2018-12-08T13:12:17.360" v="1817"/>
          <ac:inkMkLst>
            <pc:docMk/>
            <pc:sldMk cId="3081810669" sldId="265"/>
            <ac:inkMk id="813" creationId="{45E0A9D8-C9E0-8047-80B4-F7D4B04436D3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15" creationId="{1A52E971-D247-5B41-A7C6-69861201841F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16" creationId="{17B20E02-55AB-1A47-8166-EA3F52AE8DA0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17" creationId="{7A458FBF-4D3F-5244-BC54-51C4C16CA4D5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18" creationId="{09DCDD41-B972-8E49-A7C3-31F27CDC49A9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19" creationId="{09C3850F-AEC8-7744-8AA6-7393B40313F2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20" creationId="{925FBF6F-43C8-FC45-9EE7-6D06E414FA11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21" creationId="{BBCBACE3-A3C3-9841-BC68-F8D9280986D4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22" creationId="{52E4F5FA-61A0-EC46-B5C0-F66AEBF393A2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23" creationId="{409B006D-87AE-FD45-A39C-5969CFD9EC27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24" creationId="{19929F10-FF90-D442-BCF3-53A3144452A6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25" creationId="{7624DDD5-6DB8-FD4B-ABB0-DF69629C32B9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26" creationId="{04EDDB47-51D6-E940-8280-13714BFD150E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27" creationId="{46121CF5-4276-104A-97BE-284B96B3FF27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28" creationId="{E7E52C72-0B10-7B4A-9CF6-798E010685D5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29" creationId="{9CBA28E1-B4D3-AE48-B4D6-106ED06D3E2F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30" creationId="{B564725F-6FA7-6448-8986-829B7D94111E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31" creationId="{88C3D422-135E-9741-8806-96E68003EBB8}"/>
          </ac:inkMkLst>
        </pc:inkChg>
        <pc:inkChg chg="add del">
          <ac:chgData name="Xie Tianxin" userId="cb554b5ae192637b" providerId="LiveId" clId="{52D96EB3-44D7-4843-8DC4-DF7A02D902B9}" dt="2018-12-08T13:09:41.139" v="1707"/>
          <ac:inkMkLst>
            <pc:docMk/>
            <pc:sldMk cId="3081810669" sldId="265"/>
            <ac:inkMk id="832" creationId="{6BCC2B94-CC6E-F847-B258-C5A0D0910DDA}"/>
          </ac:inkMkLst>
        </pc:inkChg>
        <pc:inkChg chg="add del reco">
          <ac:chgData name="Xie Tianxin" userId="cb554b5ae192637b" providerId="LiveId" clId="{52D96EB3-44D7-4843-8DC4-DF7A02D902B9}" dt="2018-12-08T13:12:17.360" v="1817"/>
          <ac:inkMkLst>
            <pc:docMk/>
            <pc:sldMk cId="3081810669" sldId="265"/>
            <ac:inkMk id="833" creationId="{468E6D58-303D-E14F-AA47-38046A143827}"/>
          </ac:inkMkLst>
        </pc:inkChg>
        <pc:inkChg chg="add del reco">
          <ac:chgData name="Xie Tianxin" userId="cb554b5ae192637b" providerId="LiveId" clId="{52D96EB3-44D7-4843-8DC4-DF7A02D902B9}" dt="2018-12-08T13:12:17.360" v="1817"/>
          <ac:inkMkLst>
            <pc:docMk/>
            <pc:sldMk cId="3081810669" sldId="265"/>
            <ac:inkMk id="834" creationId="{CAC337C9-96AE-924E-85C8-19AC947975CD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837" creationId="{1EB1340A-D657-4244-9595-19B9279F92C1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838" creationId="{6504A35F-F14B-4348-AF8F-7207C5B30625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839" creationId="{BED0B453-08AF-BF4C-8409-3836AE8E103B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840" creationId="{79A2522E-63B0-4249-AF56-20450CC91170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841" creationId="{477F593E-804F-2C41-9B20-10FC3A2ABDE4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842" creationId="{314FD55C-33F4-5E45-95D2-DF6BD3E2A300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843" creationId="{5D42A8AA-1616-854B-AD35-8ACF2DEB07BD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844" creationId="{70EA5ECB-86EF-1A4C-A6DE-1E4B6203B796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845" creationId="{3945909D-1792-EE41-918D-E18496BA947B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846" creationId="{DDBDCB71-8C58-184E-AFF3-CD6D216A094C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847" creationId="{A2BCC5B0-6B67-9844-B454-B17455FF994A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848" creationId="{1AD73019-F753-054E-B83D-7DB1B099A169}"/>
          </ac:inkMkLst>
        </pc:inkChg>
        <pc:inkChg chg="add del">
          <ac:chgData name="Xie Tianxin" userId="cb554b5ae192637b" providerId="LiveId" clId="{52D96EB3-44D7-4843-8DC4-DF7A02D902B9}" dt="2018-12-08T13:09:53.903" v="1722"/>
          <ac:inkMkLst>
            <pc:docMk/>
            <pc:sldMk cId="3081810669" sldId="265"/>
            <ac:inkMk id="849" creationId="{6774DBBD-35E8-9349-9726-3DCD953E7D46}"/>
          </ac:inkMkLst>
        </pc:inkChg>
        <pc:inkChg chg="add del reco">
          <ac:chgData name="Xie Tianxin" userId="cb554b5ae192637b" providerId="LiveId" clId="{52D96EB3-44D7-4843-8DC4-DF7A02D902B9}" dt="2018-12-08T13:09:59.375" v="1730"/>
          <ac:inkMkLst>
            <pc:docMk/>
            <pc:sldMk cId="3081810669" sldId="265"/>
            <ac:inkMk id="850" creationId="{BB88D7A4-0920-7947-9052-8D3EB86A4104}"/>
          </ac:inkMkLst>
        </pc:inkChg>
        <pc:inkChg chg="add del reco">
          <ac:chgData name="Xie Tianxin" userId="cb554b5ae192637b" providerId="LiveId" clId="{52D96EB3-44D7-4843-8DC4-DF7A02D902B9}" dt="2018-12-08T13:09:59.375" v="1730"/>
          <ac:inkMkLst>
            <pc:docMk/>
            <pc:sldMk cId="3081810669" sldId="265"/>
            <ac:inkMk id="851" creationId="{41E08DB4-4A1B-984D-8980-49963F178A28}"/>
          </ac:inkMkLst>
        </pc:inkChg>
        <pc:inkChg chg="add del">
          <ac:chgData name="Xie Tianxin" userId="cb554b5ae192637b" providerId="LiveId" clId="{52D96EB3-44D7-4843-8DC4-DF7A02D902B9}" dt="2018-12-08T13:09:59.375" v="1730"/>
          <ac:inkMkLst>
            <pc:docMk/>
            <pc:sldMk cId="3081810669" sldId="265"/>
            <ac:inkMk id="854" creationId="{9438BA4D-670E-C849-9DE2-0875CFC02F46}"/>
          </ac:inkMkLst>
        </pc:inkChg>
        <pc:inkChg chg="add del">
          <ac:chgData name="Xie Tianxin" userId="cb554b5ae192637b" providerId="LiveId" clId="{52D96EB3-44D7-4843-8DC4-DF7A02D902B9}" dt="2018-12-08T13:09:59.375" v="1730"/>
          <ac:inkMkLst>
            <pc:docMk/>
            <pc:sldMk cId="3081810669" sldId="265"/>
            <ac:inkMk id="855" creationId="{E624DC91-D7CC-3B49-BCDD-5B30D0941650}"/>
          </ac:inkMkLst>
        </pc:inkChg>
        <pc:inkChg chg="add del">
          <ac:chgData name="Xie Tianxin" userId="cb554b5ae192637b" providerId="LiveId" clId="{52D96EB3-44D7-4843-8DC4-DF7A02D902B9}" dt="2018-12-08T13:09:59.375" v="1730"/>
          <ac:inkMkLst>
            <pc:docMk/>
            <pc:sldMk cId="3081810669" sldId="265"/>
            <ac:inkMk id="856" creationId="{2E5395DB-8236-B040-AD4B-45D017281628}"/>
          </ac:inkMkLst>
        </pc:inkChg>
        <pc:inkChg chg="add del">
          <ac:chgData name="Xie Tianxin" userId="cb554b5ae192637b" providerId="LiveId" clId="{52D96EB3-44D7-4843-8DC4-DF7A02D902B9}" dt="2018-12-08T13:09:59.375" v="1730"/>
          <ac:inkMkLst>
            <pc:docMk/>
            <pc:sldMk cId="3081810669" sldId="265"/>
            <ac:inkMk id="857" creationId="{EDFDB197-F773-6441-BD5A-470F458DB616}"/>
          </ac:inkMkLst>
        </pc:inkChg>
        <pc:inkChg chg="add del">
          <ac:chgData name="Xie Tianxin" userId="cb554b5ae192637b" providerId="LiveId" clId="{52D96EB3-44D7-4843-8DC4-DF7A02D902B9}" dt="2018-12-08T13:09:59.375" v="1730"/>
          <ac:inkMkLst>
            <pc:docMk/>
            <pc:sldMk cId="3081810669" sldId="265"/>
            <ac:inkMk id="858" creationId="{6C3C6B42-516F-8E44-B306-9E3B4E7B78D5}"/>
          </ac:inkMkLst>
        </pc:inkChg>
        <pc:inkChg chg="add del">
          <ac:chgData name="Xie Tianxin" userId="cb554b5ae192637b" providerId="LiveId" clId="{52D96EB3-44D7-4843-8DC4-DF7A02D902B9}" dt="2018-12-08T13:09:59.375" v="1730"/>
          <ac:inkMkLst>
            <pc:docMk/>
            <pc:sldMk cId="3081810669" sldId="265"/>
            <ac:inkMk id="859" creationId="{59BCDDB1-F91D-7544-8B2F-E4346536589C}"/>
          </ac:inkMkLst>
        </pc:inkChg>
        <pc:inkChg chg="add del reco">
          <ac:chgData name="Xie Tianxin" userId="cb554b5ae192637b" providerId="LiveId" clId="{52D96EB3-44D7-4843-8DC4-DF7A02D902B9}" dt="2018-12-08T13:10:04.035" v="1736"/>
          <ac:inkMkLst>
            <pc:docMk/>
            <pc:sldMk cId="3081810669" sldId="265"/>
            <ac:inkMk id="860" creationId="{CB257042-B33C-B34F-A6B7-EDFD4E641AD2}"/>
          </ac:inkMkLst>
        </pc:inkChg>
        <pc:inkChg chg="add del">
          <ac:chgData name="Xie Tianxin" userId="cb554b5ae192637b" providerId="LiveId" clId="{52D96EB3-44D7-4843-8DC4-DF7A02D902B9}" dt="2018-12-08T13:10:04.035" v="1736"/>
          <ac:inkMkLst>
            <pc:docMk/>
            <pc:sldMk cId="3081810669" sldId="265"/>
            <ac:inkMk id="862" creationId="{01167D3A-DF3D-CB49-A310-6BCCBCC89919}"/>
          </ac:inkMkLst>
        </pc:inkChg>
        <pc:inkChg chg="add del">
          <ac:chgData name="Xie Tianxin" userId="cb554b5ae192637b" providerId="LiveId" clId="{52D96EB3-44D7-4843-8DC4-DF7A02D902B9}" dt="2018-12-08T13:10:04.035" v="1736"/>
          <ac:inkMkLst>
            <pc:docMk/>
            <pc:sldMk cId="3081810669" sldId="265"/>
            <ac:inkMk id="863" creationId="{6DCF32B4-B190-6C4A-A2E7-7FFB0A9A749C}"/>
          </ac:inkMkLst>
        </pc:inkChg>
        <pc:inkChg chg="add del">
          <ac:chgData name="Xie Tianxin" userId="cb554b5ae192637b" providerId="LiveId" clId="{52D96EB3-44D7-4843-8DC4-DF7A02D902B9}" dt="2018-12-08T13:10:04.035" v="1736"/>
          <ac:inkMkLst>
            <pc:docMk/>
            <pc:sldMk cId="3081810669" sldId="265"/>
            <ac:inkMk id="864" creationId="{5AFAFE7B-1E37-1648-8777-4A368752A9D2}"/>
          </ac:inkMkLst>
        </pc:inkChg>
        <pc:inkChg chg="add del">
          <ac:chgData name="Xie Tianxin" userId="cb554b5ae192637b" providerId="LiveId" clId="{52D96EB3-44D7-4843-8DC4-DF7A02D902B9}" dt="2018-12-08T13:10:04.035" v="1736"/>
          <ac:inkMkLst>
            <pc:docMk/>
            <pc:sldMk cId="3081810669" sldId="265"/>
            <ac:inkMk id="865" creationId="{A751A586-3DAF-B041-9511-2426EF2BE91A}"/>
          </ac:inkMkLst>
        </pc:inkChg>
        <pc:inkChg chg="add del reco">
          <ac:chgData name="Xie Tianxin" userId="cb554b5ae192637b" providerId="LiveId" clId="{52D96EB3-44D7-4843-8DC4-DF7A02D902B9}" dt="2018-12-08T13:10:10.910" v="1739"/>
          <ac:inkMkLst>
            <pc:docMk/>
            <pc:sldMk cId="3081810669" sldId="265"/>
            <ac:inkMk id="866" creationId="{CBBE1137-9D29-B74A-9BC0-BD2EB07FD27D}"/>
          </ac:inkMkLst>
        </pc:inkChg>
        <pc:inkChg chg="add del">
          <ac:chgData name="Xie Tianxin" userId="cb554b5ae192637b" providerId="LiveId" clId="{52D96EB3-44D7-4843-8DC4-DF7A02D902B9}" dt="2018-12-08T13:10:10.910" v="1739"/>
          <ac:inkMkLst>
            <pc:docMk/>
            <pc:sldMk cId="3081810669" sldId="265"/>
            <ac:inkMk id="868" creationId="{06F145CE-2693-7846-95BD-79E2C1911596}"/>
          </ac:inkMkLst>
        </pc:inkChg>
        <pc:inkChg chg="add del reco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69" creationId="{3F5B9651-A777-A742-86A8-B890B26455DF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71" creationId="{D5C0F84D-E34F-664A-AF53-224F0ABE4486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72" creationId="{96F0A4D7-D359-664D-86FE-A3A9D50C50F0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73" creationId="{2723BEAA-E25C-7C47-A39E-7E6E67990A97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74" creationId="{EDE15BD4-3BCA-1340-89CC-B182D8627332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75" creationId="{B4F65B1F-7EDC-2E4E-8FFC-1F8CBC119627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76" creationId="{B8E89FE2-3679-024D-BFEF-D6F84F660E0D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77" creationId="{0F170367-90C1-6640-B5A3-28634A334BD1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78" creationId="{41204762-EDCB-0845-A101-8307889E0ADD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79" creationId="{FD3FFE78-0D07-F848-A3D4-F3A1A5C187C3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80" creationId="{4A94BCA9-00FE-9A48-B15A-2EFDEFB50FA7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81" creationId="{B01B0813-D98F-934C-97A7-7CADB305D2AC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82" creationId="{E3B5D87C-7468-E54E-9C48-88EDD137BA02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83" creationId="{F48D35AC-A4A0-5742-B9C4-D60F259ACECA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84" creationId="{9C0BBAFE-9A67-284C-BC05-75BAC1E95F4D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85" creationId="{169B487F-5CE2-0A4C-8D29-5809C174CF8C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86" creationId="{38C08C7E-488C-2A4C-BFFB-0B94BAF58727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87" creationId="{411DC82C-A8B4-CF4B-960E-F07D57FB2223}"/>
          </ac:inkMkLst>
        </pc:inkChg>
        <pc:inkChg chg="add del">
          <ac:chgData name="Xie Tianxin" userId="cb554b5ae192637b" providerId="LiveId" clId="{52D96EB3-44D7-4843-8DC4-DF7A02D902B9}" dt="2018-12-08T13:10:20.222" v="1759"/>
          <ac:inkMkLst>
            <pc:docMk/>
            <pc:sldMk cId="3081810669" sldId="265"/>
            <ac:inkMk id="888" creationId="{2A52B9F8-973F-D842-84A0-22688AB7A811}"/>
          </ac:inkMkLst>
        </pc:inkChg>
        <pc:inkChg chg="add del reco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889" creationId="{372A652E-E7F2-0947-AF56-A96CB28A0DC5}"/>
          </ac:inkMkLst>
        </pc:inkChg>
        <pc:inkChg chg="add del reco">
          <ac:chgData name="Xie Tianxin" userId="cb554b5ae192637b" providerId="LiveId" clId="{52D96EB3-44D7-4843-8DC4-DF7A02D902B9}" dt="2018-12-08T13:10:28.395" v="1772"/>
          <ac:inkMkLst>
            <pc:docMk/>
            <pc:sldMk cId="3081810669" sldId="265"/>
            <ac:inkMk id="890" creationId="{3EBE10FE-7CAE-3A49-A881-058F5E7B9760}"/>
          </ac:inkMkLst>
        </pc:inkChg>
        <pc:inkChg chg="add del">
          <ac:chgData name="Xie Tianxin" userId="cb554b5ae192637b" providerId="LiveId" clId="{52D96EB3-44D7-4843-8DC4-DF7A02D902B9}" dt="2018-12-08T13:10:22.624" v="1765"/>
          <ac:inkMkLst>
            <pc:docMk/>
            <pc:sldMk cId="3081810669" sldId="265"/>
            <ac:inkMk id="893" creationId="{4106E1C5-C840-564A-A7A2-81D30C092CD9}"/>
          </ac:inkMkLst>
        </pc:inkChg>
        <pc:inkChg chg="add del">
          <ac:chgData name="Xie Tianxin" userId="cb554b5ae192637b" providerId="LiveId" clId="{52D96EB3-44D7-4843-8DC4-DF7A02D902B9}" dt="2018-12-08T13:10:22.624" v="1765"/>
          <ac:inkMkLst>
            <pc:docMk/>
            <pc:sldMk cId="3081810669" sldId="265"/>
            <ac:inkMk id="894" creationId="{3423CF9B-53CB-B24C-8DF2-18C5A352E2B2}"/>
          </ac:inkMkLst>
        </pc:inkChg>
        <pc:inkChg chg="add del">
          <ac:chgData name="Xie Tianxin" userId="cb554b5ae192637b" providerId="LiveId" clId="{52D96EB3-44D7-4843-8DC4-DF7A02D902B9}" dt="2018-12-08T13:10:22.624" v="1765"/>
          <ac:inkMkLst>
            <pc:docMk/>
            <pc:sldMk cId="3081810669" sldId="265"/>
            <ac:inkMk id="895" creationId="{55E920D5-B108-F64E-853E-65AC91FC358F}"/>
          </ac:inkMkLst>
        </pc:inkChg>
        <pc:inkChg chg="add del">
          <ac:chgData name="Xie Tianxin" userId="cb554b5ae192637b" providerId="LiveId" clId="{52D96EB3-44D7-4843-8DC4-DF7A02D902B9}" dt="2018-12-08T13:10:22.624" v="1765"/>
          <ac:inkMkLst>
            <pc:docMk/>
            <pc:sldMk cId="3081810669" sldId="265"/>
            <ac:inkMk id="896" creationId="{8EE8F2A0-6B0D-B543-AA71-8BECEA2BE550}"/>
          </ac:inkMkLst>
        </pc:inkChg>
        <pc:inkChg chg="add del reco">
          <ac:chgData name="Xie Tianxin" userId="cb554b5ae192637b" providerId="LiveId" clId="{52D96EB3-44D7-4843-8DC4-DF7A02D902B9}" dt="2018-12-08T13:10:31.547" v="1777"/>
          <ac:inkMkLst>
            <pc:docMk/>
            <pc:sldMk cId="3081810669" sldId="265"/>
            <ac:inkMk id="897" creationId="{E728E836-73EB-5C4F-B13D-9EA8E0FE93E3}"/>
          </ac:inkMkLst>
        </pc:inkChg>
        <pc:inkChg chg="add del">
          <ac:chgData name="Xie Tianxin" userId="cb554b5ae192637b" providerId="LiveId" clId="{52D96EB3-44D7-4843-8DC4-DF7A02D902B9}" dt="2018-12-08T13:10:28.395" v="1772"/>
          <ac:inkMkLst>
            <pc:docMk/>
            <pc:sldMk cId="3081810669" sldId="265"/>
            <ac:inkMk id="899" creationId="{969B02B5-7D3E-8B42-9E25-415D699C62B4}"/>
          </ac:inkMkLst>
        </pc:inkChg>
        <pc:inkChg chg="add del">
          <ac:chgData name="Xie Tianxin" userId="cb554b5ae192637b" providerId="LiveId" clId="{52D96EB3-44D7-4843-8DC4-DF7A02D902B9}" dt="2018-12-08T13:10:28.395" v="1772"/>
          <ac:inkMkLst>
            <pc:docMk/>
            <pc:sldMk cId="3081810669" sldId="265"/>
            <ac:inkMk id="900" creationId="{AA9A3A3F-076E-134B-9D0D-88ADC9B8E44C}"/>
          </ac:inkMkLst>
        </pc:inkChg>
        <pc:inkChg chg="add del">
          <ac:chgData name="Xie Tianxin" userId="cb554b5ae192637b" providerId="LiveId" clId="{52D96EB3-44D7-4843-8DC4-DF7A02D902B9}" dt="2018-12-08T13:10:28.395" v="1772"/>
          <ac:inkMkLst>
            <pc:docMk/>
            <pc:sldMk cId="3081810669" sldId="265"/>
            <ac:inkMk id="901" creationId="{0EF11B9A-E12A-4249-A05D-2798E6DC419E}"/>
          </ac:inkMkLst>
        </pc:inkChg>
        <pc:inkChg chg="add del">
          <ac:chgData name="Xie Tianxin" userId="cb554b5ae192637b" providerId="LiveId" clId="{52D96EB3-44D7-4843-8DC4-DF7A02D902B9}" dt="2018-12-08T13:10:28.395" v="1772"/>
          <ac:inkMkLst>
            <pc:docMk/>
            <pc:sldMk cId="3081810669" sldId="265"/>
            <ac:inkMk id="902" creationId="{052BDD40-4C78-6A4D-BFE9-C1950BAC24E1}"/>
          </ac:inkMkLst>
        </pc:inkChg>
        <pc:inkChg chg="add del">
          <ac:chgData name="Xie Tianxin" userId="cb554b5ae192637b" providerId="LiveId" clId="{52D96EB3-44D7-4843-8DC4-DF7A02D902B9}" dt="2018-12-08T13:10:28.395" v="1772"/>
          <ac:inkMkLst>
            <pc:docMk/>
            <pc:sldMk cId="3081810669" sldId="265"/>
            <ac:inkMk id="903" creationId="{703B6A16-7FBA-E048-8EB5-F9D7E329CA41}"/>
          </ac:inkMkLst>
        </pc:inkChg>
        <pc:inkChg chg="add del reco">
          <ac:chgData name="Xie Tianxin" userId="cb554b5ae192637b" providerId="LiveId" clId="{52D96EB3-44D7-4843-8DC4-DF7A02D902B9}" dt="2018-12-08T13:10:39.825" v="1780"/>
          <ac:inkMkLst>
            <pc:docMk/>
            <pc:sldMk cId="3081810669" sldId="265"/>
            <ac:inkMk id="904" creationId="{68D316B7-4DB0-E743-B250-C61D794A8FC5}"/>
          </ac:inkMkLst>
        </pc:inkChg>
        <pc:inkChg chg="add del">
          <ac:chgData name="Xie Tianxin" userId="cb554b5ae192637b" providerId="LiveId" clId="{52D96EB3-44D7-4843-8DC4-DF7A02D902B9}" dt="2018-12-08T13:10:31.547" v="1777"/>
          <ac:inkMkLst>
            <pc:docMk/>
            <pc:sldMk cId="3081810669" sldId="265"/>
            <ac:inkMk id="906" creationId="{6CC124BC-BAAC-EC4A-897C-97F91550ABA4}"/>
          </ac:inkMkLst>
        </pc:inkChg>
        <pc:inkChg chg="add del">
          <ac:chgData name="Xie Tianxin" userId="cb554b5ae192637b" providerId="LiveId" clId="{52D96EB3-44D7-4843-8DC4-DF7A02D902B9}" dt="2018-12-08T13:10:31.547" v="1777"/>
          <ac:inkMkLst>
            <pc:docMk/>
            <pc:sldMk cId="3081810669" sldId="265"/>
            <ac:inkMk id="907" creationId="{40082D29-4B7E-704F-B28E-57235787C328}"/>
          </ac:inkMkLst>
        </pc:inkChg>
        <pc:inkChg chg="add del">
          <ac:chgData name="Xie Tianxin" userId="cb554b5ae192637b" providerId="LiveId" clId="{52D96EB3-44D7-4843-8DC4-DF7A02D902B9}" dt="2018-12-08T13:10:31.547" v="1777"/>
          <ac:inkMkLst>
            <pc:docMk/>
            <pc:sldMk cId="3081810669" sldId="265"/>
            <ac:inkMk id="908" creationId="{4F2E4F24-D020-F947-94F2-8F00E15AC05B}"/>
          </ac:inkMkLst>
        </pc:inkChg>
        <pc:inkChg chg="add del reco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909" creationId="{BD8E7DC8-C174-384D-828D-5C61C82AFB4D}"/>
          </ac:inkMkLst>
        </pc:inkChg>
        <pc:inkChg chg="add del">
          <ac:chgData name="Xie Tianxin" userId="cb554b5ae192637b" providerId="LiveId" clId="{52D96EB3-44D7-4843-8DC4-DF7A02D902B9}" dt="2018-12-08T13:10:39.825" v="1780"/>
          <ac:inkMkLst>
            <pc:docMk/>
            <pc:sldMk cId="3081810669" sldId="265"/>
            <ac:inkMk id="911" creationId="{EDAF57D0-EECF-F447-8DD9-0F763201CA50}"/>
          </ac:inkMkLst>
        </pc:inkChg>
        <pc:inkChg chg="add del reco">
          <ac:chgData name="Xie Tianxin" userId="cb554b5ae192637b" providerId="LiveId" clId="{52D96EB3-44D7-4843-8DC4-DF7A02D902B9}" dt="2018-12-08T13:10:40.912" v="1783"/>
          <ac:inkMkLst>
            <pc:docMk/>
            <pc:sldMk cId="3081810669" sldId="265"/>
            <ac:inkMk id="912" creationId="{F1AFCA81-0090-E648-BB18-D847D556BBFB}"/>
          </ac:inkMkLst>
        </pc:inkChg>
        <pc:inkChg chg="add del">
          <ac:chgData name="Xie Tianxin" userId="cb554b5ae192637b" providerId="LiveId" clId="{52D96EB3-44D7-4843-8DC4-DF7A02D902B9}" dt="2018-12-08T13:10:40.912" v="1783"/>
          <ac:inkMkLst>
            <pc:docMk/>
            <pc:sldMk cId="3081810669" sldId="265"/>
            <ac:inkMk id="914" creationId="{CDCB87A6-48B5-7C4C-BB74-AB671791A48F}"/>
          </ac:inkMkLst>
        </pc:inkChg>
        <pc:inkChg chg="add del reco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915" creationId="{5494282A-9771-9D4E-9666-480CC4019AC8}"/>
          </ac:inkMkLst>
        </pc:inkChg>
        <pc:inkChg chg="add del">
          <ac:chgData name="Xie Tianxin" userId="cb554b5ae192637b" providerId="LiveId" clId="{52D96EB3-44D7-4843-8DC4-DF7A02D902B9}" dt="2018-12-08T13:10:43.120" v="1786"/>
          <ac:inkMkLst>
            <pc:docMk/>
            <pc:sldMk cId="3081810669" sldId="265"/>
            <ac:inkMk id="917" creationId="{812738C3-E69D-5344-B585-7C8FBBE8CF0E}"/>
          </ac:inkMkLst>
        </pc:inkChg>
        <pc:inkChg chg="add del reco">
          <ac:chgData name="Xie Tianxin" userId="cb554b5ae192637b" providerId="LiveId" clId="{52D96EB3-44D7-4843-8DC4-DF7A02D902B9}" dt="2018-12-08T13:10:51.268" v="1789"/>
          <ac:inkMkLst>
            <pc:docMk/>
            <pc:sldMk cId="3081810669" sldId="265"/>
            <ac:inkMk id="918" creationId="{1B3E1FED-B471-C245-B847-0F94EA41ED20}"/>
          </ac:inkMkLst>
        </pc:inkChg>
        <pc:inkChg chg="add del">
          <ac:chgData name="Xie Tianxin" userId="cb554b5ae192637b" providerId="LiveId" clId="{52D96EB3-44D7-4843-8DC4-DF7A02D902B9}" dt="2018-12-08T13:10:51.268" v="1789"/>
          <ac:inkMkLst>
            <pc:docMk/>
            <pc:sldMk cId="3081810669" sldId="265"/>
            <ac:inkMk id="920" creationId="{7E8F0D5C-3781-7B42-BDCE-89853ECFB907}"/>
          </ac:inkMkLst>
        </pc:inkChg>
        <pc:inkChg chg="add del reco">
          <ac:chgData name="Xie Tianxin" userId="cb554b5ae192637b" providerId="LiveId" clId="{52D96EB3-44D7-4843-8DC4-DF7A02D902B9}" dt="2018-12-08T13:11:09.057" v="1792"/>
          <ac:inkMkLst>
            <pc:docMk/>
            <pc:sldMk cId="3081810669" sldId="265"/>
            <ac:inkMk id="921" creationId="{C81B0886-DBDC-854E-A9C2-0CB4E7D74435}"/>
          </ac:inkMkLst>
        </pc:inkChg>
        <pc:inkChg chg="add del">
          <ac:chgData name="Xie Tianxin" userId="cb554b5ae192637b" providerId="LiveId" clId="{52D96EB3-44D7-4843-8DC4-DF7A02D902B9}" dt="2018-12-08T13:11:09.057" v="1792"/>
          <ac:inkMkLst>
            <pc:docMk/>
            <pc:sldMk cId="3081810669" sldId="265"/>
            <ac:inkMk id="923" creationId="{6F8EFEF7-431D-7942-8575-971AC7A588AD}"/>
          </ac:inkMkLst>
        </pc:inkChg>
        <pc:inkChg chg="add del reco">
          <ac:chgData name="Xie Tianxin" userId="cb554b5ae192637b" providerId="LiveId" clId="{52D96EB3-44D7-4843-8DC4-DF7A02D902B9}" dt="2018-12-08T13:11:56.623" v="1799"/>
          <ac:inkMkLst>
            <pc:docMk/>
            <pc:sldMk cId="3081810669" sldId="265"/>
            <ac:inkMk id="924" creationId="{CD3EEE7E-3E5D-9B4E-BC7D-7F766B9639A6}"/>
          </ac:inkMkLst>
        </pc:inkChg>
        <pc:inkChg chg="add del">
          <ac:chgData name="Xie Tianxin" userId="cb554b5ae192637b" providerId="LiveId" clId="{52D96EB3-44D7-4843-8DC4-DF7A02D902B9}" dt="2018-12-08T13:11:56.623" v="1799"/>
          <ac:inkMkLst>
            <pc:docMk/>
            <pc:sldMk cId="3081810669" sldId="265"/>
            <ac:inkMk id="926" creationId="{9AC4D8F0-696E-254B-BD0E-5A2DFEB83D3E}"/>
          </ac:inkMkLst>
        </pc:inkChg>
        <pc:inkChg chg="add del">
          <ac:chgData name="Xie Tianxin" userId="cb554b5ae192637b" providerId="LiveId" clId="{52D96EB3-44D7-4843-8DC4-DF7A02D902B9}" dt="2018-12-08T13:11:56.623" v="1799"/>
          <ac:inkMkLst>
            <pc:docMk/>
            <pc:sldMk cId="3081810669" sldId="265"/>
            <ac:inkMk id="927" creationId="{F48B44D0-8469-6A4C-81E1-4AED5A48D6D7}"/>
          </ac:inkMkLst>
        </pc:inkChg>
        <pc:inkChg chg="add del">
          <ac:chgData name="Xie Tianxin" userId="cb554b5ae192637b" providerId="LiveId" clId="{52D96EB3-44D7-4843-8DC4-DF7A02D902B9}" dt="2018-12-08T13:11:56.623" v="1799"/>
          <ac:inkMkLst>
            <pc:docMk/>
            <pc:sldMk cId="3081810669" sldId="265"/>
            <ac:inkMk id="928" creationId="{C4C6D3A6-C6CA-CB44-8C2B-D7DDBB0A7F95}"/>
          </ac:inkMkLst>
        </pc:inkChg>
        <pc:inkChg chg="add del reco">
          <ac:chgData name="Xie Tianxin" userId="cb554b5ae192637b" providerId="LiveId" clId="{52D96EB3-44D7-4843-8DC4-DF7A02D902B9}" dt="2018-12-08T13:12:33.102" v="1831"/>
          <ac:inkMkLst>
            <pc:docMk/>
            <pc:sldMk cId="3081810669" sldId="265"/>
            <ac:inkMk id="929" creationId="{F0168F8B-0AFD-DF4C-B606-E6D0BD900ADD}"/>
          </ac:inkMkLst>
        </pc:inkChg>
        <pc:inkChg chg="add del">
          <ac:chgData name="Xie Tianxin" userId="cb554b5ae192637b" providerId="LiveId" clId="{52D96EB3-44D7-4843-8DC4-DF7A02D902B9}" dt="2018-12-08T13:11:59.801" v="1805"/>
          <ac:inkMkLst>
            <pc:docMk/>
            <pc:sldMk cId="3081810669" sldId="265"/>
            <ac:inkMk id="931" creationId="{2F925CAF-276C-1B4C-9E83-3F334A7754CF}"/>
          </ac:inkMkLst>
        </pc:inkChg>
        <pc:inkChg chg="add del">
          <ac:chgData name="Xie Tianxin" userId="cb554b5ae192637b" providerId="LiveId" clId="{52D96EB3-44D7-4843-8DC4-DF7A02D902B9}" dt="2018-12-08T13:11:59.801" v="1805"/>
          <ac:inkMkLst>
            <pc:docMk/>
            <pc:sldMk cId="3081810669" sldId="265"/>
            <ac:inkMk id="932" creationId="{B09C1500-D111-EA45-8295-6F22E379F0A8}"/>
          </ac:inkMkLst>
        </pc:inkChg>
        <pc:inkChg chg="add del">
          <ac:chgData name="Xie Tianxin" userId="cb554b5ae192637b" providerId="LiveId" clId="{52D96EB3-44D7-4843-8DC4-DF7A02D902B9}" dt="2018-12-08T13:11:59.801" v="1805"/>
          <ac:inkMkLst>
            <pc:docMk/>
            <pc:sldMk cId="3081810669" sldId="265"/>
            <ac:inkMk id="933" creationId="{5172545A-B901-714B-83FE-239CBFC09161}"/>
          </ac:inkMkLst>
        </pc:inkChg>
        <pc:inkChg chg="add del">
          <ac:chgData name="Xie Tianxin" userId="cb554b5ae192637b" providerId="LiveId" clId="{52D96EB3-44D7-4843-8DC4-DF7A02D902B9}" dt="2018-12-08T13:11:59.801" v="1805"/>
          <ac:inkMkLst>
            <pc:docMk/>
            <pc:sldMk cId="3081810669" sldId="265"/>
            <ac:inkMk id="934" creationId="{E20D69D4-D685-0F4D-84FB-E1CE4ADC3B2F}"/>
          </ac:inkMkLst>
        </pc:inkChg>
        <pc:inkChg chg="add del reco">
          <ac:chgData name="Xie Tianxin" userId="cb554b5ae192637b" providerId="LiveId" clId="{52D96EB3-44D7-4843-8DC4-DF7A02D902B9}" dt="2018-12-08T13:12:01.438" v="1808"/>
          <ac:inkMkLst>
            <pc:docMk/>
            <pc:sldMk cId="3081810669" sldId="265"/>
            <ac:inkMk id="935" creationId="{9D71EFF4-F438-CF46-8953-2AD3F07F08A3}"/>
          </ac:inkMkLst>
        </pc:inkChg>
        <pc:inkChg chg="add del">
          <ac:chgData name="Xie Tianxin" userId="cb554b5ae192637b" providerId="LiveId" clId="{52D96EB3-44D7-4843-8DC4-DF7A02D902B9}" dt="2018-12-08T13:12:01.438" v="1808"/>
          <ac:inkMkLst>
            <pc:docMk/>
            <pc:sldMk cId="3081810669" sldId="265"/>
            <ac:inkMk id="937" creationId="{84C0BB20-671A-4048-BA6F-A28E814A917C}"/>
          </ac:inkMkLst>
        </pc:inkChg>
        <pc:inkChg chg="add del">
          <ac:chgData name="Xie Tianxin" userId="cb554b5ae192637b" providerId="LiveId" clId="{52D96EB3-44D7-4843-8DC4-DF7A02D902B9}" dt="2018-12-08T13:12:01.438" v="1808"/>
          <ac:inkMkLst>
            <pc:docMk/>
            <pc:sldMk cId="3081810669" sldId="265"/>
            <ac:inkMk id="938" creationId="{9BB46AEB-B34D-7749-8A05-DA5908210D26}"/>
          </ac:inkMkLst>
        </pc:inkChg>
        <pc:inkChg chg="add del reco">
          <ac:chgData name="Xie Tianxin" userId="cb554b5ae192637b" providerId="LiveId" clId="{52D96EB3-44D7-4843-8DC4-DF7A02D902B9}" dt="2018-12-08T13:12:02.532" v="1810"/>
          <ac:inkMkLst>
            <pc:docMk/>
            <pc:sldMk cId="3081810669" sldId="265"/>
            <ac:inkMk id="939" creationId="{0E21AE79-845F-8246-97B8-1D0D1BE33C2D}"/>
          </ac:inkMkLst>
        </pc:inkChg>
        <pc:inkChg chg="add del">
          <ac:chgData name="Xie Tianxin" userId="cb554b5ae192637b" providerId="LiveId" clId="{52D96EB3-44D7-4843-8DC4-DF7A02D902B9}" dt="2018-12-08T13:12:02.532" v="1810"/>
          <ac:inkMkLst>
            <pc:docMk/>
            <pc:sldMk cId="3081810669" sldId="265"/>
            <ac:inkMk id="941" creationId="{20A0F683-08ED-EE43-8CEA-FA2066212F4A}"/>
          </ac:inkMkLst>
        </pc:inkChg>
        <pc:inkChg chg="add del reco">
          <ac:chgData name="Xie Tianxin" userId="cb554b5ae192637b" providerId="LiveId" clId="{52D96EB3-44D7-4843-8DC4-DF7A02D902B9}" dt="2018-12-08T13:12:03.626" v="1812"/>
          <ac:inkMkLst>
            <pc:docMk/>
            <pc:sldMk cId="3081810669" sldId="265"/>
            <ac:inkMk id="942" creationId="{C3C1BA21-E6EF-A845-92AA-F4EEE2D60ABC}"/>
          </ac:inkMkLst>
        </pc:inkChg>
        <pc:inkChg chg="add del">
          <ac:chgData name="Xie Tianxin" userId="cb554b5ae192637b" providerId="LiveId" clId="{52D96EB3-44D7-4843-8DC4-DF7A02D902B9}" dt="2018-12-08T13:12:03.626" v="1812"/>
          <ac:inkMkLst>
            <pc:docMk/>
            <pc:sldMk cId="3081810669" sldId="265"/>
            <ac:inkMk id="944" creationId="{859F0CA3-FF8B-3940-86C8-F5DDD5B27269}"/>
          </ac:inkMkLst>
        </pc:inkChg>
        <pc:inkChg chg="add del reco">
          <ac:chgData name="Xie Tianxin" userId="cb554b5ae192637b" providerId="LiveId" clId="{52D96EB3-44D7-4843-8DC4-DF7A02D902B9}" dt="2018-12-08T13:14:34.642" v="1966"/>
          <ac:inkMkLst>
            <pc:docMk/>
            <pc:sldMk cId="3081810669" sldId="265"/>
            <ac:inkMk id="945" creationId="{CF7F1221-3D39-A746-965F-657C4C6D2A2D}"/>
          </ac:inkMkLst>
        </pc:inkChg>
        <pc:inkChg chg="add del">
          <ac:chgData name="Xie Tianxin" userId="cb554b5ae192637b" providerId="LiveId" clId="{52D96EB3-44D7-4843-8DC4-DF7A02D902B9}" dt="2018-12-08T13:12:17.360" v="1817"/>
          <ac:inkMkLst>
            <pc:docMk/>
            <pc:sldMk cId="3081810669" sldId="265"/>
            <ac:inkMk id="947" creationId="{E9BB414F-9A81-EF44-88E9-87C35470FF7B}"/>
          </ac:inkMkLst>
        </pc:inkChg>
        <pc:inkChg chg="add del">
          <ac:chgData name="Xie Tianxin" userId="cb554b5ae192637b" providerId="LiveId" clId="{52D96EB3-44D7-4843-8DC4-DF7A02D902B9}" dt="2018-12-08T13:12:17.360" v="1817"/>
          <ac:inkMkLst>
            <pc:docMk/>
            <pc:sldMk cId="3081810669" sldId="265"/>
            <ac:inkMk id="948" creationId="{E7F41FAA-D1CC-8144-BD55-2B67E2F67902}"/>
          </ac:inkMkLst>
        </pc:inkChg>
        <pc:inkChg chg="add del">
          <ac:chgData name="Xie Tianxin" userId="cb554b5ae192637b" providerId="LiveId" clId="{52D96EB3-44D7-4843-8DC4-DF7A02D902B9}" dt="2018-12-08T13:12:17.360" v="1817"/>
          <ac:inkMkLst>
            <pc:docMk/>
            <pc:sldMk cId="3081810669" sldId="265"/>
            <ac:inkMk id="949" creationId="{7DBB083F-CF9F-1942-9932-15686C9A0C3C}"/>
          </ac:inkMkLst>
        </pc:inkChg>
        <pc:inkChg chg="add del reco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950" creationId="{46375C3C-1971-EE4D-A127-D78F9BC78CAC}"/>
          </ac:inkMkLst>
        </pc:inkChg>
        <pc:inkChg chg="add del">
          <ac:chgData name="Xie Tianxin" userId="cb554b5ae192637b" providerId="LiveId" clId="{52D96EB3-44D7-4843-8DC4-DF7A02D902B9}" dt="2018-12-08T13:12:33.102" v="1831"/>
          <ac:inkMkLst>
            <pc:docMk/>
            <pc:sldMk cId="3081810669" sldId="265"/>
            <ac:inkMk id="952" creationId="{FD0DBF28-CB31-024F-923D-EF67730CC4BD}"/>
          </ac:inkMkLst>
        </pc:inkChg>
        <pc:inkChg chg="add del">
          <ac:chgData name="Xie Tianxin" userId="cb554b5ae192637b" providerId="LiveId" clId="{52D96EB3-44D7-4843-8DC4-DF7A02D902B9}" dt="2018-12-08T13:12:33.102" v="1831"/>
          <ac:inkMkLst>
            <pc:docMk/>
            <pc:sldMk cId="3081810669" sldId="265"/>
            <ac:inkMk id="953" creationId="{5A7C4CB0-417F-7848-85EC-6B88C1895E87}"/>
          </ac:inkMkLst>
        </pc:inkChg>
        <pc:inkChg chg="add del">
          <ac:chgData name="Xie Tianxin" userId="cb554b5ae192637b" providerId="LiveId" clId="{52D96EB3-44D7-4843-8DC4-DF7A02D902B9}" dt="2018-12-08T13:12:33.102" v="1831"/>
          <ac:inkMkLst>
            <pc:docMk/>
            <pc:sldMk cId="3081810669" sldId="265"/>
            <ac:inkMk id="954" creationId="{52AAAEA0-882A-E846-BCD0-CB320261D283}"/>
          </ac:inkMkLst>
        </pc:inkChg>
        <pc:inkChg chg="add del">
          <ac:chgData name="Xie Tianxin" userId="cb554b5ae192637b" providerId="LiveId" clId="{52D96EB3-44D7-4843-8DC4-DF7A02D902B9}" dt="2018-12-08T13:12:33.102" v="1831"/>
          <ac:inkMkLst>
            <pc:docMk/>
            <pc:sldMk cId="3081810669" sldId="265"/>
            <ac:inkMk id="955" creationId="{97E81E3A-642B-AA45-AB88-747FAC630A6D}"/>
          </ac:inkMkLst>
        </pc:inkChg>
        <pc:inkChg chg="add del">
          <ac:chgData name="Xie Tianxin" userId="cb554b5ae192637b" providerId="LiveId" clId="{52D96EB3-44D7-4843-8DC4-DF7A02D902B9}" dt="2018-12-08T13:12:33.102" v="1831"/>
          <ac:inkMkLst>
            <pc:docMk/>
            <pc:sldMk cId="3081810669" sldId="265"/>
            <ac:inkMk id="956" creationId="{A24C5BF7-A2F7-D24F-B491-88926D133F77}"/>
          </ac:inkMkLst>
        </pc:inkChg>
        <pc:inkChg chg="add del">
          <ac:chgData name="Xie Tianxin" userId="cb554b5ae192637b" providerId="LiveId" clId="{52D96EB3-44D7-4843-8DC4-DF7A02D902B9}" dt="2018-12-08T13:12:33.102" v="1831"/>
          <ac:inkMkLst>
            <pc:docMk/>
            <pc:sldMk cId="3081810669" sldId="265"/>
            <ac:inkMk id="957" creationId="{8282B415-2322-334A-9D39-1BF94F3C82BB}"/>
          </ac:inkMkLst>
        </pc:inkChg>
        <pc:inkChg chg="add del">
          <ac:chgData name="Xie Tianxin" userId="cb554b5ae192637b" providerId="LiveId" clId="{52D96EB3-44D7-4843-8DC4-DF7A02D902B9}" dt="2018-12-08T13:12:33.102" v="1831"/>
          <ac:inkMkLst>
            <pc:docMk/>
            <pc:sldMk cId="3081810669" sldId="265"/>
            <ac:inkMk id="958" creationId="{2C923C5A-ADE3-C24F-98E0-241F69A1D8E0}"/>
          </ac:inkMkLst>
        </pc:inkChg>
        <pc:inkChg chg="add del">
          <ac:chgData name="Xie Tianxin" userId="cb554b5ae192637b" providerId="LiveId" clId="{52D96EB3-44D7-4843-8DC4-DF7A02D902B9}" dt="2018-12-08T13:12:33.102" v="1831"/>
          <ac:inkMkLst>
            <pc:docMk/>
            <pc:sldMk cId="3081810669" sldId="265"/>
            <ac:inkMk id="959" creationId="{9B19140C-D847-3F4A-8D02-DDF204C9257F}"/>
          </ac:inkMkLst>
        </pc:inkChg>
        <pc:inkChg chg="add del">
          <ac:chgData name="Xie Tianxin" userId="cb554b5ae192637b" providerId="LiveId" clId="{52D96EB3-44D7-4843-8DC4-DF7A02D902B9}" dt="2018-12-08T13:12:33.102" v="1831"/>
          <ac:inkMkLst>
            <pc:docMk/>
            <pc:sldMk cId="3081810669" sldId="265"/>
            <ac:inkMk id="960" creationId="{0535DDD6-FA23-D04D-983F-F772C69C1732}"/>
          </ac:inkMkLst>
        </pc:inkChg>
        <pc:inkChg chg="add del">
          <ac:chgData name="Xie Tianxin" userId="cb554b5ae192637b" providerId="LiveId" clId="{52D96EB3-44D7-4843-8DC4-DF7A02D902B9}" dt="2018-12-08T13:12:33.102" v="1831"/>
          <ac:inkMkLst>
            <pc:docMk/>
            <pc:sldMk cId="3081810669" sldId="265"/>
            <ac:inkMk id="961" creationId="{F83FB39F-38E6-F841-A203-D6D636A39BE6}"/>
          </ac:inkMkLst>
        </pc:inkChg>
        <pc:inkChg chg="add del">
          <ac:chgData name="Xie Tianxin" userId="cb554b5ae192637b" providerId="LiveId" clId="{52D96EB3-44D7-4843-8DC4-DF7A02D902B9}" dt="2018-12-08T13:12:33.102" v="1831"/>
          <ac:inkMkLst>
            <pc:docMk/>
            <pc:sldMk cId="3081810669" sldId="265"/>
            <ac:inkMk id="962" creationId="{F48C204D-C060-2443-B370-5D5EAFC22A14}"/>
          </ac:inkMkLst>
        </pc:inkChg>
        <pc:inkChg chg="add del">
          <ac:chgData name="Xie Tianxin" userId="cb554b5ae192637b" providerId="LiveId" clId="{52D96EB3-44D7-4843-8DC4-DF7A02D902B9}" dt="2018-12-08T13:12:33.102" v="1831"/>
          <ac:inkMkLst>
            <pc:docMk/>
            <pc:sldMk cId="3081810669" sldId="265"/>
            <ac:inkMk id="963" creationId="{BC617364-627C-1943-B907-379A289F9C0C}"/>
          </ac:inkMkLst>
        </pc:inkChg>
        <pc:inkChg chg="add del reco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64" creationId="{B20AEEEB-51E3-6340-9EE6-8A63325DA311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66" creationId="{196941BE-6792-AB48-9ACC-7E53243C5DCE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67" creationId="{5AEDEB06-1417-4B4F-9C47-03A5AD74A13C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68" creationId="{C52B0FE1-4827-9F4E-8E98-F8FBE623204D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69" creationId="{41021607-1AA6-8A45-BDE7-A67D2874BFFC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70" creationId="{AF107EFB-05A4-EB4C-9C20-CA184C120055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71" creationId="{20264777-03D4-ED41-820D-48602804D224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72" creationId="{544A5A31-DE45-5349-93C3-68EE1D2FB74B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73" creationId="{7682ABA7-9596-E749-B27B-7EED3D990016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74" creationId="{88B0F487-ADDB-1649-AFFC-EEA442725C27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75" creationId="{DA8E78F5-ED7E-3B40-988D-DD62765DFA43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76" creationId="{8DE6ECA7-7756-CA46-9E92-A0C062D7AABD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77" creationId="{CEF01ED5-4B5C-F247-9652-BD368BF8858C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78" creationId="{104037D2-EAED-4C4F-AC83-369A31838D42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79" creationId="{E0E85EA8-EBBD-6443-A84C-B8CBCAE4B392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80" creationId="{CFE27769-CE3E-3A43-ACDF-816DDBDA49C7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81" creationId="{B730E6DC-CF50-F946-AC4E-468652F5AF0D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82" creationId="{858F793C-9C7A-EC40-BA8A-AB9B58DB6DC0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83" creationId="{4861C4E1-FA63-D244-8E30-EA3D8F7F399C}"/>
          </ac:inkMkLst>
        </pc:inkChg>
        <pc:inkChg chg="add del">
          <ac:chgData name="Xie Tianxin" userId="cb554b5ae192637b" providerId="LiveId" clId="{52D96EB3-44D7-4843-8DC4-DF7A02D902B9}" dt="2018-12-08T13:12:41.803" v="1851"/>
          <ac:inkMkLst>
            <pc:docMk/>
            <pc:sldMk cId="3081810669" sldId="265"/>
            <ac:inkMk id="984" creationId="{F7D0108D-F328-2E40-8E9C-73C43544E503}"/>
          </ac:inkMkLst>
        </pc:inkChg>
        <pc:inkChg chg="add del reco">
          <ac:chgData name="Xie Tianxin" userId="cb554b5ae192637b" providerId="LiveId" clId="{52D96EB3-44D7-4843-8DC4-DF7A02D902B9}" dt="2018-12-08T13:12:47.881" v="1859"/>
          <ac:inkMkLst>
            <pc:docMk/>
            <pc:sldMk cId="3081810669" sldId="265"/>
            <ac:inkMk id="985" creationId="{4727611C-AE55-E441-9AA9-F28DC4D14537}"/>
          </ac:inkMkLst>
        </pc:inkChg>
        <pc:inkChg chg="add del">
          <ac:chgData name="Xie Tianxin" userId="cb554b5ae192637b" providerId="LiveId" clId="{52D96EB3-44D7-4843-8DC4-DF7A02D902B9}" dt="2018-12-08T13:12:47.881" v="1859"/>
          <ac:inkMkLst>
            <pc:docMk/>
            <pc:sldMk cId="3081810669" sldId="265"/>
            <ac:inkMk id="987" creationId="{9B892E21-6A8B-9B4F-A944-68FF35EA83C6}"/>
          </ac:inkMkLst>
        </pc:inkChg>
        <pc:inkChg chg="add del">
          <ac:chgData name="Xie Tianxin" userId="cb554b5ae192637b" providerId="LiveId" clId="{52D96EB3-44D7-4843-8DC4-DF7A02D902B9}" dt="2018-12-08T13:12:47.881" v="1859"/>
          <ac:inkMkLst>
            <pc:docMk/>
            <pc:sldMk cId="3081810669" sldId="265"/>
            <ac:inkMk id="988" creationId="{D6ED1800-44B4-9048-A5FC-C9FA5D6C9B54}"/>
          </ac:inkMkLst>
        </pc:inkChg>
        <pc:inkChg chg="add del">
          <ac:chgData name="Xie Tianxin" userId="cb554b5ae192637b" providerId="LiveId" clId="{52D96EB3-44D7-4843-8DC4-DF7A02D902B9}" dt="2018-12-08T13:12:47.881" v="1859"/>
          <ac:inkMkLst>
            <pc:docMk/>
            <pc:sldMk cId="3081810669" sldId="265"/>
            <ac:inkMk id="989" creationId="{85A0675F-A68C-1F4E-8848-77F19797498C}"/>
          </ac:inkMkLst>
        </pc:inkChg>
        <pc:inkChg chg="add del">
          <ac:chgData name="Xie Tianxin" userId="cb554b5ae192637b" providerId="LiveId" clId="{52D96EB3-44D7-4843-8DC4-DF7A02D902B9}" dt="2018-12-08T13:12:47.881" v="1859"/>
          <ac:inkMkLst>
            <pc:docMk/>
            <pc:sldMk cId="3081810669" sldId="265"/>
            <ac:inkMk id="990" creationId="{42075D45-18B4-4642-BED3-6ADA5DBA04C4}"/>
          </ac:inkMkLst>
        </pc:inkChg>
        <pc:inkChg chg="add del">
          <ac:chgData name="Xie Tianxin" userId="cb554b5ae192637b" providerId="LiveId" clId="{52D96EB3-44D7-4843-8DC4-DF7A02D902B9}" dt="2018-12-08T13:12:47.881" v="1859"/>
          <ac:inkMkLst>
            <pc:docMk/>
            <pc:sldMk cId="3081810669" sldId="265"/>
            <ac:inkMk id="991" creationId="{1091236B-D707-9345-98BE-79314D2E5C65}"/>
          </ac:inkMkLst>
        </pc:inkChg>
        <pc:inkChg chg="add del">
          <ac:chgData name="Xie Tianxin" userId="cb554b5ae192637b" providerId="LiveId" clId="{52D96EB3-44D7-4843-8DC4-DF7A02D902B9}" dt="2018-12-08T13:12:47.881" v="1859"/>
          <ac:inkMkLst>
            <pc:docMk/>
            <pc:sldMk cId="3081810669" sldId="265"/>
            <ac:inkMk id="992" creationId="{7C1E8744-39DB-1642-83F6-C3DAEC2990C1}"/>
          </ac:inkMkLst>
        </pc:inkChg>
        <pc:inkChg chg="add del reco">
          <ac:chgData name="Xie Tianxin" userId="cb554b5ae192637b" providerId="LiveId" clId="{52D96EB3-44D7-4843-8DC4-DF7A02D902B9}" dt="2018-12-08T13:13:19.931" v="1877"/>
          <ac:inkMkLst>
            <pc:docMk/>
            <pc:sldMk cId="3081810669" sldId="265"/>
            <ac:inkMk id="993" creationId="{6866E800-A5E1-CF40-ACEE-237E2A24473B}"/>
          </ac:inkMkLst>
        </pc:inkChg>
        <pc:inkChg chg="add del">
          <ac:chgData name="Xie Tianxin" userId="cb554b5ae192637b" providerId="LiveId" clId="{52D96EB3-44D7-4843-8DC4-DF7A02D902B9}" dt="2018-12-08T13:13:05.919" v="1862"/>
          <ac:inkMkLst>
            <pc:docMk/>
            <pc:sldMk cId="3081810669" sldId="265"/>
            <ac:inkMk id="995" creationId="{0B1C19E1-722A-9344-82DD-823809F4D1E3}"/>
          </ac:inkMkLst>
        </pc:inkChg>
        <pc:inkChg chg="add del reco">
          <ac:chgData name="Xie Tianxin" userId="cb554b5ae192637b" providerId="LiveId" clId="{52D96EB3-44D7-4843-8DC4-DF7A02D902B9}" dt="2018-12-08T13:13:10.711" v="1866"/>
          <ac:inkMkLst>
            <pc:docMk/>
            <pc:sldMk cId="3081810669" sldId="265"/>
            <ac:inkMk id="996" creationId="{48E3ECE6-8642-E343-8BAB-7260D3E96494}"/>
          </ac:inkMkLst>
        </pc:inkChg>
        <pc:inkChg chg="add del">
          <ac:chgData name="Xie Tianxin" userId="cb554b5ae192637b" providerId="LiveId" clId="{52D96EB3-44D7-4843-8DC4-DF7A02D902B9}" dt="2018-12-08T13:13:10.711" v="1866"/>
          <ac:inkMkLst>
            <pc:docMk/>
            <pc:sldMk cId="3081810669" sldId="265"/>
            <ac:inkMk id="998" creationId="{D963A620-DC31-6B4C-8E00-75B49CE27DEC}"/>
          </ac:inkMkLst>
        </pc:inkChg>
        <pc:inkChg chg="add del">
          <ac:chgData name="Xie Tianxin" userId="cb554b5ae192637b" providerId="LiveId" clId="{52D96EB3-44D7-4843-8DC4-DF7A02D902B9}" dt="2018-12-08T13:13:10.711" v="1866"/>
          <ac:inkMkLst>
            <pc:docMk/>
            <pc:sldMk cId="3081810669" sldId="265"/>
            <ac:inkMk id="999" creationId="{BF213C78-E109-E64D-831A-929D882DA0C5}"/>
          </ac:inkMkLst>
        </pc:inkChg>
        <pc:inkChg chg="add del reco">
          <ac:chgData name="Xie Tianxin" userId="cb554b5ae192637b" providerId="LiveId" clId="{52D96EB3-44D7-4843-8DC4-DF7A02D902B9}" dt="2018-12-08T13:13:17.584" v="1870"/>
          <ac:inkMkLst>
            <pc:docMk/>
            <pc:sldMk cId="3081810669" sldId="265"/>
            <ac:inkMk id="1000" creationId="{D0985B3F-435C-D54F-A423-01179E0AD47B}"/>
          </ac:inkMkLst>
        </pc:inkChg>
        <pc:inkChg chg="add del">
          <ac:chgData name="Xie Tianxin" userId="cb554b5ae192637b" providerId="LiveId" clId="{52D96EB3-44D7-4843-8DC4-DF7A02D902B9}" dt="2018-12-08T13:13:17.584" v="1870"/>
          <ac:inkMkLst>
            <pc:docMk/>
            <pc:sldMk cId="3081810669" sldId="265"/>
            <ac:inkMk id="1002" creationId="{668C07B2-95AC-8A45-8BAF-B5327B123AC9}"/>
          </ac:inkMkLst>
        </pc:inkChg>
        <pc:inkChg chg="add del">
          <ac:chgData name="Xie Tianxin" userId="cb554b5ae192637b" providerId="LiveId" clId="{52D96EB3-44D7-4843-8DC4-DF7A02D902B9}" dt="2018-12-08T13:13:17.584" v="1870"/>
          <ac:inkMkLst>
            <pc:docMk/>
            <pc:sldMk cId="3081810669" sldId="265"/>
            <ac:inkMk id="1003" creationId="{07B32B74-EC53-864A-9B2D-C21C2346DD1E}"/>
          </ac:inkMkLst>
        </pc:inkChg>
        <pc:inkChg chg="add del reco">
          <ac:chgData name="Xie Tianxin" userId="cb554b5ae192637b" providerId="LiveId" clId="{52D96EB3-44D7-4843-8DC4-DF7A02D902B9}" dt="2018-12-08T13:13:19.931" v="1877"/>
          <ac:inkMkLst>
            <pc:docMk/>
            <pc:sldMk cId="3081810669" sldId="265"/>
            <ac:inkMk id="1004" creationId="{426FC8CD-9796-1241-9474-0DEA6A23A462}"/>
          </ac:inkMkLst>
        </pc:inkChg>
        <pc:inkChg chg="add del">
          <ac:chgData name="Xie Tianxin" userId="cb554b5ae192637b" providerId="LiveId" clId="{52D96EB3-44D7-4843-8DC4-DF7A02D902B9}" dt="2018-12-08T13:13:19.931" v="1877"/>
          <ac:inkMkLst>
            <pc:docMk/>
            <pc:sldMk cId="3081810669" sldId="265"/>
            <ac:inkMk id="1006" creationId="{3F89F1F9-02D2-634A-BE67-303FAE7DFC6A}"/>
          </ac:inkMkLst>
        </pc:inkChg>
        <pc:inkChg chg="add del">
          <ac:chgData name="Xie Tianxin" userId="cb554b5ae192637b" providerId="LiveId" clId="{52D96EB3-44D7-4843-8DC4-DF7A02D902B9}" dt="2018-12-08T13:13:19.931" v="1877"/>
          <ac:inkMkLst>
            <pc:docMk/>
            <pc:sldMk cId="3081810669" sldId="265"/>
            <ac:inkMk id="1007" creationId="{296EF7C0-72D1-7B49-85E9-A6D4C769F3D1}"/>
          </ac:inkMkLst>
        </pc:inkChg>
        <pc:inkChg chg="add del">
          <ac:chgData name="Xie Tianxin" userId="cb554b5ae192637b" providerId="LiveId" clId="{52D96EB3-44D7-4843-8DC4-DF7A02D902B9}" dt="2018-12-08T13:13:19.931" v="1877"/>
          <ac:inkMkLst>
            <pc:docMk/>
            <pc:sldMk cId="3081810669" sldId="265"/>
            <ac:inkMk id="1008" creationId="{C6C84960-54FD-E447-9AE2-8C357ADDF847}"/>
          </ac:inkMkLst>
        </pc:inkChg>
        <pc:inkChg chg="add del">
          <ac:chgData name="Xie Tianxin" userId="cb554b5ae192637b" providerId="LiveId" clId="{52D96EB3-44D7-4843-8DC4-DF7A02D902B9}" dt="2018-12-08T13:13:19.931" v="1877"/>
          <ac:inkMkLst>
            <pc:docMk/>
            <pc:sldMk cId="3081810669" sldId="265"/>
            <ac:inkMk id="1009" creationId="{35830864-0735-9F4B-8079-F7428E3E92B0}"/>
          </ac:inkMkLst>
        </pc:inkChg>
        <pc:inkChg chg="add del">
          <ac:chgData name="Xie Tianxin" userId="cb554b5ae192637b" providerId="LiveId" clId="{52D96EB3-44D7-4843-8DC4-DF7A02D902B9}" dt="2018-12-08T13:13:19.931" v="1877"/>
          <ac:inkMkLst>
            <pc:docMk/>
            <pc:sldMk cId="3081810669" sldId="265"/>
            <ac:inkMk id="1010" creationId="{C3F5A324-799F-CF41-96DA-100182EC61DB}"/>
          </ac:inkMkLst>
        </pc:inkChg>
        <pc:inkChg chg="add del">
          <ac:chgData name="Xie Tianxin" userId="cb554b5ae192637b" providerId="LiveId" clId="{52D96EB3-44D7-4843-8DC4-DF7A02D902B9}" dt="2018-12-08T13:13:19.931" v="1877"/>
          <ac:inkMkLst>
            <pc:docMk/>
            <pc:sldMk cId="3081810669" sldId="265"/>
            <ac:inkMk id="1011" creationId="{E672C51D-A435-7644-877F-BA91E60A1DB0}"/>
          </ac:inkMkLst>
        </pc:inkChg>
        <pc:inkChg chg="add del reco">
          <ac:chgData name="Xie Tianxin" userId="cb554b5ae192637b" providerId="LiveId" clId="{52D96EB3-44D7-4843-8DC4-DF7A02D902B9}" dt="2018-12-08T13:13:23.955" v="1883"/>
          <ac:inkMkLst>
            <pc:docMk/>
            <pc:sldMk cId="3081810669" sldId="265"/>
            <ac:inkMk id="1012" creationId="{646C3A8C-A21C-1149-865F-C82A2E50CDB5}"/>
          </ac:inkMkLst>
        </pc:inkChg>
        <pc:inkChg chg="add del reco">
          <ac:chgData name="Xie Tianxin" userId="cb554b5ae192637b" providerId="LiveId" clId="{52D96EB3-44D7-4843-8DC4-DF7A02D902B9}" dt="2018-12-08T13:13:23.955" v="1883"/>
          <ac:inkMkLst>
            <pc:docMk/>
            <pc:sldMk cId="3081810669" sldId="265"/>
            <ac:inkMk id="1013" creationId="{56C5CE25-E7C9-6541-B4DD-C6150FBEE7BC}"/>
          </ac:inkMkLst>
        </pc:inkChg>
        <pc:inkChg chg="add del">
          <ac:chgData name="Xie Tianxin" userId="cb554b5ae192637b" providerId="LiveId" clId="{52D96EB3-44D7-4843-8DC4-DF7A02D902B9}" dt="2018-12-08T13:13:23.955" v="1883"/>
          <ac:inkMkLst>
            <pc:docMk/>
            <pc:sldMk cId="3081810669" sldId="265"/>
            <ac:inkMk id="1016" creationId="{8C5280AD-1BC1-724F-9F34-6F30774204EB}"/>
          </ac:inkMkLst>
        </pc:inkChg>
        <pc:inkChg chg="add del">
          <ac:chgData name="Xie Tianxin" userId="cb554b5ae192637b" providerId="LiveId" clId="{52D96EB3-44D7-4843-8DC4-DF7A02D902B9}" dt="2018-12-08T13:13:23.955" v="1883"/>
          <ac:inkMkLst>
            <pc:docMk/>
            <pc:sldMk cId="3081810669" sldId="265"/>
            <ac:inkMk id="1017" creationId="{10B86A9C-F965-2546-B4F8-009F880E93D2}"/>
          </ac:inkMkLst>
        </pc:inkChg>
        <pc:inkChg chg="add del">
          <ac:chgData name="Xie Tianxin" userId="cb554b5ae192637b" providerId="LiveId" clId="{52D96EB3-44D7-4843-8DC4-DF7A02D902B9}" dt="2018-12-08T13:13:23.955" v="1883"/>
          <ac:inkMkLst>
            <pc:docMk/>
            <pc:sldMk cId="3081810669" sldId="265"/>
            <ac:inkMk id="1018" creationId="{83F71F1A-5B82-BC41-AE80-1FF4D09910F0}"/>
          </ac:inkMkLst>
        </pc:inkChg>
        <pc:inkChg chg="add del">
          <ac:chgData name="Xie Tianxin" userId="cb554b5ae192637b" providerId="LiveId" clId="{52D96EB3-44D7-4843-8DC4-DF7A02D902B9}" dt="2018-12-08T13:13:23.955" v="1883"/>
          <ac:inkMkLst>
            <pc:docMk/>
            <pc:sldMk cId="3081810669" sldId="265"/>
            <ac:inkMk id="1019" creationId="{BA6F9115-7CB2-294F-B481-AE173D189B40}"/>
          </ac:inkMkLst>
        </pc:inkChg>
        <pc:inkChg chg="add del reco">
          <ac:chgData name="Xie Tianxin" userId="cb554b5ae192637b" providerId="LiveId" clId="{52D96EB3-44D7-4843-8DC4-DF7A02D902B9}" dt="2018-12-08T13:13:26.667" v="1890"/>
          <ac:inkMkLst>
            <pc:docMk/>
            <pc:sldMk cId="3081810669" sldId="265"/>
            <ac:inkMk id="1020" creationId="{6CBC4A66-7813-234D-815E-5D2BE584830F}"/>
          </ac:inkMkLst>
        </pc:inkChg>
        <pc:inkChg chg="add del">
          <ac:chgData name="Xie Tianxin" userId="cb554b5ae192637b" providerId="LiveId" clId="{52D96EB3-44D7-4843-8DC4-DF7A02D902B9}" dt="2018-12-08T13:13:26.667" v="1890"/>
          <ac:inkMkLst>
            <pc:docMk/>
            <pc:sldMk cId="3081810669" sldId="265"/>
            <ac:inkMk id="1022" creationId="{5649F4B6-BB53-1046-AE41-737CEA309BCB}"/>
          </ac:inkMkLst>
        </pc:inkChg>
        <pc:inkChg chg="add del">
          <ac:chgData name="Xie Tianxin" userId="cb554b5ae192637b" providerId="LiveId" clId="{52D96EB3-44D7-4843-8DC4-DF7A02D902B9}" dt="2018-12-08T13:13:26.667" v="1890"/>
          <ac:inkMkLst>
            <pc:docMk/>
            <pc:sldMk cId="3081810669" sldId="265"/>
            <ac:inkMk id="1023" creationId="{642D33AB-FE7D-E04A-94C4-A8EBF0B61A74}"/>
          </ac:inkMkLst>
        </pc:inkChg>
        <pc:inkChg chg="add del">
          <ac:chgData name="Xie Tianxin" userId="cb554b5ae192637b" providerId="LiveId" clId="{52D96EB3-44D7-4843-8DC4-DF7A02D902B9}" dt="2018-12-08T13:13:26.667" v="1890"/>
          <ac:inkMkLst>
            <pc:docMk/>
            <pc:sldMk cId="3081810669" sldId="265"/>
            <ac:inkMk id="1024" creationId="{A851D359-4489-4A44-A400-268A1D2C1AF7}"/>
          </ac:inkMkLst>
        </pc:inkChg>
        <pc:inkChg chg="add del">
          <ac:chgData name="Xie Tianxin" userId="cb554b5ae192637b" providerId="LiveId" clId="{52D96EB3-44D7-4843-8DC4-DF7A02D902B9}" dt="2018-12-08T13:13:26.667" v="1890"/>
          <ac:inkMkLst>
            <pc:docMk/>
            <pc:sldMk cId="3081810669" sldId="265"/>
            <ac:inkMk id="1025" creationId="{EDB0B33C-E675-774B-895E-23F22C484C39}"/>
          </ac:inkMkLst>
        </pc:inkChg>
        <pc:inkChg chg="add del">
          <ac:chgData name="Xie Tianxin" userId="cb554b5ae192637b" providerId="LiveId" clId="{52D96EB3-44D7-4843-8DC4-DF7A02D902B9}" dt="2018-12-08T13:13:26.667" v="1890"/>
          <ac:inkMkLst>
            <pc:docMk/>
            <pc:sldMk cId="3081810669" sldId="265"/>
            <ac:inkMk id="1026" creationId="{49CA1FAC-4FFC-4D48-88E0-776F103B12E6}"/>
          </ac:inkMkLst>
        </pc:inkChg>
        <pc:inkChg chg="add del">
          <ac:chgData name="Xie Tianxin" userId="cb554b5ae192637b" providerId="LiveId" clId="{52D96EB3-44D7-4843-8DC4-DF7A02D902B9}" dt="2018-12-08T13:13:26.667" v="1890"/>
          <ac:inkMkLst>
            <pc:docMk/>
            <pc:sldMk cId="3081810669" sldId="265"/>
            <ac:inkMk id="1027" creationId="{6CC6118C-1C6E-134A-AB40-FEA7706E0E1A}"/>
          </ac:inkMkLst>
        </pc:inkChg>
        <pc:inkChg chg="add del reco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1028" creationId="{7EF1D948-3C90-924E-8337-0DEE037EF008}"/>
          </ac:inkMkLst>
        </pc:inkChg>
        <pc:inkChg chg="add del reco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1029" creationId="{3CECCD56-2D5C-AC48-AC0A-570AEE9F2C44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1032" creationId="{00D03BAB-F408-FB4E-826F-63651D104931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1033" creationId="{BCC270B9-E296-B141-A72C-D45660F9DF18}"/>
          </ac:inkMkLst>
        </pc:inkChg>
        <pc:inkChg chg="add del">
          <ac:chgData name="Xie Tianxin" userId="cb554b5ae192637b" providerId="LiveId" clId="{52D96EB3-44D7-4843-8DC4-DF7A02D902B9}" dt="2018-12-08T13:13:29.505" v="1895"/>
          <ac:inkMkLst>
            <pc:docMk/>
            <pc:sldMk cId="3081810669" sldId="265"/>
            <ac:inkMk id="1034" creationId="{62E9F052-2DE8-6E4D-9856-E9B5A9ABC664}"/>
          </ac:inkMkLst>
        </pc:inkChg>
        <pc:inkChg chg="add del reco">
          <ac:chgData name="Xie Tianxin" userId="cb554b5ae192637b" providerId="LiveId" clId="{52D96EB3-44D7-4843-8DC4-DF7A02D902B9}" dt="2018-12-08T13:13:32.316" v="1901"/>
          <ac:inkMkLst>
            <pc:docMk/>
            <pc:sldMk cId="3081810669" sldId="265"/>
            <ac:inkMk id="1035" creationId="{906E4C1A-436A-214D-92CF-EE29E7CF79A9}"/>
          </ac:inkMkLst>
        </pc:inkChg>
        <pc:inkChg chg="add del">
          <ac:chgData name="Xie Tianxin" userId="cb554b5ae192637b" providerId="LiveId" clId="{52D96EB3-44D7-4843-8DC4-DF7A02D902B9}" dt="2018-12-08T13:13:32.316" v="1901"/>
          <ac:inkMkLst>
            <pc:docMk/>
            <pc:sldMk cId="3081810669" sldId="265"/>
            <ac:inkMk id="1037" creationId="{D745300E-75EA-5D49-96A0-50120760F30C}"/>
          </ac:inkMkLst>
        </pc:inkChg>
        <pc:inkChg chg="add del">
          <ac:chgData name="Xie Tianxin" userId="cb554b5ae192637b" providerId="LiveId" clId="{52D96EB3-44D7-4843-8DC4-DF7A02D902B9}" dt="2018-12-08T13:13:32.316" v="1901"/>
          <ac:inkMkLst>
            <pc:docMk/>
            <pc:sldMk cId="3081810669" sldId="265"/>
            <ac:inkMk id="1038" creationId="{87D09C4E-F20A-FC4F-A393-4F8F5021A9FE}"/>
          </ac:inkMkLst>
        </pc:inkChg>
        <pc:inkChg chg="add del">
          <ac:chgData name="Xie Tianxin" userId="cb554b5ae192637b" providerId="LiveId" clId="{52D96EB3-44D7-4843-8DC4-DF7A02D902B9}" dt="2018-12-08T13:13:32.316" v="1901"/>
          <ac:inkMkLst>
            <pc:docMk/>
            <pc:sldMk cId="3081810669" sldId="265"/>
            <ac:inkMk id="1039" creationId="{30317BBA-CEA5-2F44-9D7B-B3407519C350}"/>
          </ac:inkMkLst>
        </pc:inkChg>
        <pc:inkChg chg="add del">
          <ac:chgData name="Xie Tianxin" userId="cb554b5ae192637b" providerId="LiveId" clId="{52D96EB3-44D7-4843-8DC4-DF7A02D902B9}" dt="2018-12-08T13:13:32.316" v="1901"/>
          <ac:inkMkLst>
            <pc:docMk/>
            <pc:sldMk cId="3081810669" sldId="265"/>
            <ac:inkMk id="1040" creationId="{C218A26D-0DD7-F046-B977-111639C515AC}"/>
          </ac:inkMkLst>
        </pc:inkChg>
        <pc:inkChg chg="add del">
          <ac:chgData name="Xie Tianxin" userId="cb554b5ae192637b" providerId="LiveId" clId="{52D96EB3-44D7-4843-8DC4-DF7A02D902B9}" dt="2018-12-08T13:13:32.316" v="1901"/>
          <ac:inkMkLst>
            <pc:docMk/>
            <pc:sldMk cId="3081810669" sldId="265"/>
            <ac:inkMk id="1041" creationId="{0592A053-BEFB-5945-A3C5-84549BD17977}"/>
          </ac:inkMkLst>
        </pc:inkChg>
        <pc:inkChg chg="add del reco">
          <ac:chgData name="Xie Tianxin" userId="cb554b5ae192637b" providerId="LiveId" clId="{52D96EB3-44D7-4843-8DC4-DF7A02D902B9}" dt="2018-12-08T13:13:33.458" v="1903"/>
          <ac:inkMkLst>
            <pc:docMk/>
            <pc:sldMk cId="3081810669" sldId="265"/>
            <ac:inkMk id="1042" creationId="{FA3D262C-5213-324A-B97E-69371E60F29A}"/>
          </ac:inkMkLst>
        </pc:inkChg>
        <pc:inkChg chg="add del">
          <ac:chgData name="Xie Tianxin" userId="cb554b5ae192637b" providerId="LiveId" clId="{52D96EB3-44D7-4843-8DC4-DF7A02D902B9}" dt="2018-12-08T13:13:33.458" v="1903"/>
          <ac:inkMkLst>
            <pc:docMk/>
            <pc:sldMk cId="3081810669" sldId="265"/>
            <ac:inkMk id="1044" creationId="{0CA3C8AD-AE80-2F4F-80D5-0F74DD2C4EB1}"/>
          </ac:inkMkLst>
        </pc:inkChg>
        <pc:inkChg chg="add del reco">
          <ac:chgData name="Xie Tianxin" userId="cb554b5ae192637b" providerId="LiveId" clId="{52D96EB3-44D7-4843-8DC4-DF7A02D902B9}" dt="2018-12-08T13:13:43.933" v="1908"/>
          <ac:inkMkLst>
            <pc:docMk/>
            <pc:sldMk cId="3081810669" sldId="265"/>
            <ac:inkMk id="1045" creationId="{21CFE9A0-19F2-7F40-ABCE-6989DEDD79BE}"/>
          </ac:inkMkLst>
        </pc:inkChg>
        <pc:inkChg chg="add del">
          <ac:chgData name="Xie Tianxin" userId="cb554b5ae192637b" providerId="LiveId" clId="{52D96EB3-44D7-4843-8DC4-DF7A02D902B9}" dt="2018-12-08T13:13:43.933" v="1908"/>
          <ac:inkMkLst>
            <pc:docMk/>
            <pc:sldMk cId="3081810669" sldId="265"/>
            <ac:inkMk id="1047" creationId="{58F26DAF-AF4E-8249-A1DA-B26A17CB7E9B}"/>
          </ac:inkMkLst>
        </pc:inkChg>
        <pc:inkChg chg="add del reco">
          <ac:chgData name="Xie Tianxin" userId="cb554b5ae192637b" providerId="LiveId" clId="{52D96EB3-44D7-4843-8DC4-DF7A02D902B9}" dt="2018-12-08T13:13:46.153" v="1912"/>
          <ac:inkMkLst>
            <pc:docMk/>
            <pc:sldMk cId="3081810669" sldId="265"/>
            <ac:inkMk id="1048" creationId="{9DBEFB2F-FCB0-F84B-B098-BA6A05F0D501}"/>
          </ac:inkMkLst>
        </pc:inkChg>
        <pc:inkChg chg="add del">
          <ac:chgData name="Xie Tianxin" userId="cb554b5ae192637b" providerId="LiveId" clId="{52D96EB3-44D7-4843-8DC4-DF7A02D902B9}" dt="2018-12-08T13:13:46.153" v="1912"/>
          <ac:inkMkLst>
            <pc:docMk/>
            <pc:sldMk cId="3081810669" sldId="265"/>
            <ac:inkMk id="1050" creationId="{5012B4E8-208C-C844-B3E9-19343EEC1484}"/>
          </ac:inkMkLst>
        </pc:inkChg>
        <pc:inkChg chg="add del">
          <ac:chgData name="Xie Tianxin" userId="cb554b5ae192637b" providerId="LiveId" clId="{52D96EB3-44D7-4843-8DC4-DF7A02D902B9}" dt="2018-12-08T13:13:46.153" v="1912"/>
          <ac:inkMkLst>
            <pc:docMk/>
            <pc:sldMk cId="3081810669" sldId="265"/>
            <ac:inkMk id="1051" creationId="{7912461E-CD40-C243-914B-FFA0F070E912}"/>
          </ac:inkMkLst>
        </pc:inkChg>
        <pc:inkChg chg="add del">
          <ac:chgData name="Xie Tianxin" userId="cb554b5ae192637b" providerId="LiveId" clId="{52D96EB3-44D7-4843-8DC4-DF7A02D902B9}" dt="2018-12-08T13:13:46.153" v="1912"/>
          <ac:inkMkLst>
            <pc:docMk/>
            <pc:sldMk cId="3081810669" sldId="265"/>
            <ac:inkMk id="1052" creationId="{0FC707C3-5EE1-F242-9431-092BB9902802}"/>
          </ac:inkMkLst>
        </pc:inkChg>
        <pc:inkChg chg="add del reco">
          <ac:chgData name="Xie Tianxin" userId="cb554b5ae192637b" providerId="LiveId" clId="{52D96EB3-44D7-4843-8DC4-DF7A02D902B9}" dt="2018-12-08T13:13:51.053" v="1923"/>
          <ac:inkMkLst>
            <pc:docMk/>
            <pc:sldMk cId="3081810669" sldId="265"/>
            <ac:inkMk id="1053" creationId="{C7D33E6E-AFC9-6B40-99D5-95091C19D944}"/>
          </ac:inkMkLst>
        </pc:inkChg>
        <pc:inkChg chg="add del">
          <ac:chgData name="Xie Tianxin" userId="cb554b5ae192637b" providerId="LiveId" clId="{52D96EB3-44D7-4843-8DC4-DF7A02D902B9}" dt="2018-12-08T13:13:51.053" v="1923"/>
          <ac:inkMkLst>
            <pc:docMk/>
            <pc:sldMk cId="3081810669" sldId="265"/>
            <ac:inkMk id="1055" creationId="{CF339381-B08F-BB4E-9A9E-6C2268E7ABBD}"/>
          </ac:inkMkLst>
        </pc:inkChg>
        <pc:inkChg chg="add del">
          <ac:chgData name="Xie Tianxin" userId="cb554b5ae192637b" providerId="LiveId" clId="{52D96EB3-44D7-4843-8DC4-DF7A02D902B9}" dt="2018-12-08T13:13:51.053" v="1923"/>
          <ac:inkMkLst>
            <pc:docMk/>
            <pc:sldMk cId="3081810669" sldId="265"/>
            <ac:inkMk id="1056" creationId="{B4154809-6245-3F42-BEC6-A751DEABA8DA}"/>
          </ac:inkMkLst>
        </pc:inkChg>
        <pc:inkChg chg="add del">
          <ac:chgData name="Xie Tianxin" userId="cb554b5ae192637b" providerId="LiveId" clId="{52D96EB3-44D7-4843-8DC4-DF7A02D902B9}" dt="2018-12-08T13:13:51.053" v="1923"/>
          <ac:inkMkLst>
            <pc:docMk/>
            <pc:sldMk cId="3081810669" sldId="265"/>
            <ac:inkMk id="1057" creationId="{ADD8A6C5-1D93-CF47-B83D-096C99B2503F}"/>
          </ac:inkMkLst>
        </pc:inkChg>
        <pc:inkChg chg="add del">
          <ac:chgData name="Xie Tianxin" userId="cb554b5ae192637b" providerId="LiveId" clId="{52D96EB3-44D7-4843-8DC4-DF7A02D902B9}" dt="2018-12-08T13:13:51.053" v="1923"/>
          <ac:inkMkLst>
            <pc:docMk/>
            <pc:sldMk cId="3081810669" sldId="265"/>
            <ac:inkMk id="1058" creationId="{6C4DF6E6-F7DA-3B4C-B11E-8446DBCB1A4B}"/>
          </ac:inkMkLst>
        </pc:inkChg>
        <pc:inkChg chg="add del">
          <ac:chgData name="Xie Tianxin" userId="cb554b5ae192637b" providerId="LiveId" clId="{52D96EB3-44D7-4843-8DC4-DF7A02D902B9}" dt="2018-12-08T13:13:51.053" v="1923"/>
          <ac:inkMkLst>
            <pc:docMk/>
            <pc:sldMk cId="3081810669" sldId="265"/>
            <ac:inkMk id="1059" creationId="{836CD5BE-62F1-A944-A684-5D40FACFBA06}"/>
          </ac:inkMkLst>
        </pc:inkChg>
        <pc:inkChg chg="add del">
          <ac:chgData name="Xie Tianxin" userId="cb554b5ae192637b" providerId="LiveId" clId="{52D96EB3-44D7-4843-8DC4-DF7A02D902B9}" dt="2018-12-08T13:13:51.053" v="1923"/>
          <ac:inkMkLst>
            <pc:docMk/>
            <pc:sldMk cId="3081810669" sldId="265"/>
            <ac:inkMk id="1060" creationId="{AEA3A7DE-A4A2-5649-94F0-466DDBB78C9F}"/>
          </ac:inkMkLst>
        </pc:inkChg>
        <pc:inkChg chg="add del">
          <ac:chgData name="Xie Tianxin" userId="cb554b5ae192637b" providerId="LiveId" clId="{52D96EB3-44D7-4843-8DC4-DF7A02D902B9}" dt="2018-12-08T13:13:51.053" v="1923"/>
          <ac:inkMkLst>
            <pc:docMk/>
            <pc:sldMk cId="3081810669" sldId="265"/>
            <ac:inkMk id="1061" creationId="{BF217FEE-A733-FC43-9E3A-13B3D7EC2255}"/>
          </ac:inkMkLst>
        </pc:inkChg>
        <pc:inkChg chg="add del">
          <ac:chgData name="Xie Tianxin" userId="cb554b5ae192637b" providerId="LiveId" clId="{52D96EB3-44D7-4843-8DC4-DF7A02D902B9}" dt="2018-12-08T13:13:51.053" v="1923"/>
          <ac:inkMkLst>
            <pc:docMk/>
            <pc:sldMk cId="3081810669" sldId="265"/>
            <ac:inkMk id="1062" creationId="{C3A1CA25-6FFA-D643-8996-B6BFF2BB4E73}"/>
          </ac:inkMkLst>
        </pc:inkChg>
        <pc:inkChg chg="add del">
          <ac:chgData name="Xie Tianxin" userId="cb554b5ae192637b" providerId="LiveId" clId="{52D96EB3-44D7-4843-8DC4-DF7A02D902B9}" dt="2018-12-08T13:13:51.053" v="1923"/>
          <ac:inkMkLst>
            <pc:docMk/>
            <pc:sldMk cId="3081810669" sldId="265"/>
            <ac:inkMk id="1063" creationId="{DC7F08CC-B1E6-D04B-B564-9F61030C302F}"/>
          </ac:inkMkLst>
        </pc:inkChg>
        <pc:inkChg chg="add del reco">
          <ac:chgData name="Xie Tianxin" userId="cb554b5ae192637b" providerId="LiveId" clId="{52D96EB3-44D7-4843-8DC4-DF7A02D902B9}" dt="2018-12-08T13:13:57.091" v="1930"/>
          <ac:inkMkLst>
            <pc:docMk/>
            <pc:sldMk cId="3081810669" sldId="265"/>
            <ac:inkMk id="1064" creationId="{4437B71E-1503-F745-80F6-20DB8F75244F}"/>
          </ac:inkMkLst>
        </pc:inkChg>
        <pc:inkChg chg="add del">
          <ac:chgData name="Xie Tianxin" userId="cb554b5ae192637b" providerId="LiveId" clId="{52D96EB3-44D7-4843-8DC4-DF7A02D902B9}" dt="2018-12-08T13:13:57.091" v="1930"/>
          <ac:inkMkLst>
            <pc:docMk/>
            <pc:sldMk cId="3081810669" sldId="265"/>
            <ac:inkMk id="1066" creationId="{AE17A552-BDF2-8B40-A8F6-D29E20ECAAD6}"/>
          </ac:inkMkLst>
        </pc:inkChg>
        <pc:inkChg chg="add del">
          <ac:chgData name="Xie Tianxin" userId="cb554b5ae192637b" providerId="LiveId" clId="{52D96EB3-44D7-4843-8DC4-DF7A02D902B9}" dt="2018-12-08T13:13:57.091" v="1930"/>
          <ac:inkMkLst>
            <pc:docMk/>
            <pc:sldMk cId="3081810669" sldId="265"/>
            <ac:inkMk id="1067" creationId="{7D110C43-ED65-5D4D-B7D7-06B491EB3D89}"/>
          </ac:inkMkLst>
        </pc:inkChg>
        <pc:inkChg chg="add del">
          <ac:chgData name="Xie Tianxin" userId="cb554b5ae192637b" providerId="LiveId" clId="{52D96EB3-44D7-4843-8DC4-DF7A02D902B9}" dt="2018-12-08T13:13:57.091" v="1930"/>
          <ac:inkMkLst>
            <pc:docMk/>
            <pc:sldMk cId="3081810669" sldId="265"/>
            <ac:inkMk id="1068" creationId="{95EFE93D-1A01-0F4E-B3F8-E212759BCFA6}"/>
          </ac:inkMkLst>
        </pc:inkChg>
        <pc:inkChg chg="add del">
          <ac:chgData name="Xie Tianxin" userId="cb554b5ae192637b" providerId="LiveId" clId="{52D96EB3-44D7-4843-8DC4-DF7A02D902B9}" dt="2018-12-08T13:13:57.091" v="1930"/>
          <ac:inkMkLst>
            <pc:docMk/>
            <pc:sldMk cId="3081810669" sldId="265"/>
            <ac:inkMk id="1069" creationId="{515D921A-5D8B-DC49-AAC5-B4CA38FB3786}"/>
          </ac:inkMkLst>
        </pc:inkChg>
        <pc:inkChg chg="add del">
          <ac:chgData name="Xie Tianxin" userId="cb554b5ae192637b" providerId="LiveId" clId="{52D96EB3-44D7-4843-8DC4-DF7A02D902B9}" dt="2018-12-08T13:13:57.091" v="1930"/>
          <ac:inkMkLst>
            <pc:docMk/>
            <pc:sldMk cId="3081810669" sldId="265"/>
            <ac:inkMk id="1070" creationId="{EFF08628-8D26-BA43-BA14-B501885B5346}"/>
          </ac:inkMkLst>
        </pc:inkChg>
        <pc:inkChg chg="add del reco">
          <ac:chgData name="Xie Tianxin" userId="cb554b5ae192637b" providerId="LiveId" clId="{52D96EB3-44D7-4843-8DC4-DF7A02D902B9}" dt="2018-12-08T13:13:59.904" v="1937"/>
          <ac:inkMkLst>
            <pc:docMk/>
            <pc:sldMk cId="3081810669" sldId="265"/>
            <ac:inkMk id="1071" creationId="{CF25D2C4-84D3-DF4D-B92E-A73A04DF95B7}"/>
          </ac:inkMkLst>
        </pc:inkChg>
        <pc:inkChg chg="add del">
          <ac:chgData name="Xie Tianxin" userId="cb554b5ae192637b" providerId="LiveId" clId="{52D96EB3-44D7-4843-8DC4-DF7A02D902B9}" dt="2018-12-08T13:13:59.904" v="1937"/>
          <ac:inkMkLst>
            <pc:docMk/>
            <pc:sldMk cId="3081810669" sldId="265"/>
            <ac:inkMk id="1073" creationId="{E50E0724-F8DB-B64A-BE46-0D5074BBF16A}"/>
          </ac:inkMkLst>
        </pc:inkChg>
        <pc:inkChg chg="add del">
          <ac:chgData name="Xie Tianxin" userId="cb554b5ae192637b" providerId="LiveId" clId="{52D96EB3-44D7-4843-8DC4-DF7A02D902B9}" dt="2018-12-08T13:13:59.904" v="1937"/>
          <ac:inkMkLst>
            <pc:docMk/>
            <pc:sldMk cId="3081810669" sldId="265"/>
            <ac:inkMk id="1074" creationId="{6C519FA3-1E6F-DB46-B5ED-2E5388D64F7B}"/>
          </ac:inkMkLst>
        </pc:inkChg>
        <pc:inkChg chg="add del">
          <ac:chgData name="Xie Tianxin" userId="cb554b5ae192637b" providerId="LiveId" clId="{52D96EB3-44D7-4843-8DC4-DF7A02D902B9}" dt="2018-12-08T13:13:59.904" v="1937"/>
          <ac:inkMkLst>
            <pc:docMk/>
            <pc:sldMk cId="3081810669" sldId="265"/>
            <ac:inkMk id="1075" creationId="{58CC9ACF-2B93-1F44-8244-5835FA82F19C}"/>
          </ac:inkMkLst>
        </pc:inkChg>
        <pc:inkChg chg="add del">
          <ac:chgData name="Xie Tianxin" userId="cb554b5ae192637b" providerId="LiveId" clId="{52D96EB3-44D7-4843-8DC4-DF7A02D902B9}" dt="2018-12-08T13:13:59.904" v="1937"/>
          <ac:inkMkLst>
            <pc:docMk/>
            <pc:sldMk cId="3081810669" sldId="265"/>
            <ac:inkMk id="1076" creationId="{92572905-E1D3-E04F-BA9C-41C69B3BD78F}"/>
          </ac:inkMkLst>
        </pc:inkChg>
        <pc:inkChg chg="add del">
          <ac:chgData name="Xie Tianxin" userId="cb554b5ae192637b" providerId="LiveId" clId="{52D96EB3-44D7-4843-8DC4-DF7A02D902B9}" dt="2018-12-08T13:13:59.904" v="1937"/>
          <ac:inkMkLst>
            <pc:docMk/>
            <pc:sldMk cId="3081810669" sldId="265"/>
            <ac:inkMk id="1077" creationId="{0EEDC352-349C-264D-AF25-E99D6775EB14}"/>
          </ac:inkMkLst>
        </pc:inkChg>
        <pc:inkChg chg="add del">
          <ac:chgData name="Xie Tianxin" userId="cb554b5ae192637b" providerId="LiveId" clId="{52D96EB3-44D7-4843-8DC4-DF7A02D902B9}" dt="2018-12-08T13:13:59.904" v="1937"/>
          <ac:inkMkLst>
            <pc:docMk/>
            <pc:sldMk cId="3081810669" sldId="265"/>
            <ac:inkMk id="1078" creationId="{C9A2AF5E-AEFC-0547-9AD0-A8CA0B1AE81D}"/>
          </ac:inkMkLst>
        </pc:inkChg>
        <pc:inkChg chg="add del reco">
          <ac:chgData name="Xie Tianxin" userId="cb554b5ae192637b" providerId="LiveId" clId="{52D96EB3-44D7-4843-8DC4-DF7A02D902B9}" dt="2018-12-08T13:14:03.423" v="1943"/>
          <ac:inkMkLst>
            <pc:docMk/>
            <pc:sldMk cId="3081810669" sldId="265"/>
            <ac:inkMk id="1079" creationId="{E764B038-5152-0940-A264-17218C62E1E9}"/>
          </ac:inkMkLst>
        </pc:inkChg>
        <pc:inkChg chg="add del">
          <ac:chgData name="Xie Tianxin" userId="cb554b5ae192637b" providerId="LiveId" clId="{52D96EB3-44D7-4843-8DC4-DF7A02D902B9}" dt="2018-12-08T13:14:03.423" v="1943"/>
          <ac:inkMkLst>
            <pc:docMk/>
            <pc:sldMk cId="3081810669" sldId="265"/>
            <ac:inkMk id="1081" creationId="{79D4E41F-C6BA-9543-98D7-201B278A050D}"/>
          </ac:inkMkLst>
        </pc:inkChg>
        <pc:inkChg chg="add del">
          <ac:chgData name="Xie Tianxin" userId="cb554b5ae192637b" providerId="LiveId" clId="{52D96EB3-44D7-4843-8DC4-DF7A02D902B9}" dt="2018-12-08T13:14:03.423" v="1943"/>
          <ac:inkMkLst>
            <pc:docMk/>
            <pc:sldMk cId="3081810669" sldId="265"/>
            <ac:inkMk id="1082" creationId="{19E98779-2633-AF43-AF63-48380E499F13}"/>
          </ac:inkMkLst>
        </pc:inkChg>
        <pc:inkChg chg="add del">
          <ac:chgData name="Xie Tianxin" userId="cb554b5ae192637b" providerId="LiveId" clId="{52D96EB3-44D7-4843-8DC4-DF7A02D902B9}" dt="2018-12-08T13:14:03.423" v="1943"/>
          <ac:inkMkLst>
            <pc:docMk/>
            <pc:sldMk cId="3081810669" sldId="265"/>
            <ac:inkMk id="1083" creationId="{9380AA99-3F60-984A-870F-FA792CEADD23}"/>
          </ac:inkMkLst>
        </pc:inkChg>
        <pc:inkChg chg="add del">
          <ac:chgData name="Xie Tianxin" userId="cb554b5ae192637b" providerId="LiveId" clId="{52D96EB3-44D7-4843-8DC4-DF7A02D902B9}" dt="2018-12-08T13:14:03.423" v="1943"/>
          <ac:inkMkLst>
            <pc:docMk/>
            <pc:sldMk cId="3081810669" sldId="265"/>
            <ac:inkMk id="1084" creationId="{BEE9606C-E7F3-9944-987C-398DEE4B5492}"/>
          </ac:inkMkLst>
        </pc:inkChg>
        <pc:inkChg chg="add del reco">
          <ac:chgData name="Xie Tianxin" userId="cb554b5ae192637b" providerId="LiveId" clId="{52D96EB3-44D7-4843-8DC4-DF7A02D902B9}" dt="2018-12-08T13:14:09.620" v="1948"/>
          <ac:inkMkLst>
            <pc:docMk/>
            <pc:sldMk cId="3081810669" sldId="265"/>
            <ac:inkMk id="1085" creationId="{5E29196C-060B-B04A-85EC-B6141C887A66}"/>
          </ac:inkMkLst>
        </pc:inkChg>
        <pc:inkChg chg="add del">
          <ac:chgData name="Xie Tianxin" userId="cb554b5ae192637b" providerId="LiveId" clId="{52D96EB3-44D7-4843-8DC4-DF7A02D902B9}" dt="2018-12-08T13:14:09.620" v="1948"/>
          <ac:inkMkLst>
            <pc:docMk/>
            <pc:sldMk cId="3081810669" sldId="265"/>
            <ac:inkMk id="1087" creationId="{9892A0E8-5F22-EC44-A13E-01C5745A0365}"/>
          </ac:inkMkLst>
        </pc:inkChg>
        <pc:inkChg chg="add del">
          <ac:chgData name="Xie Tianxin" userId="cb554b5ae192637b" providerId="LiveId" clId="{52D96EB3-44D7-4843-8DC4-DF7A02D902B9}" dt="2018-12-08T13:14:09.620" v="1948"/>
          <ac:inkMkLst>
            <pc:docMk/>
            <pc:sldMk cId="3081810669" sldId="265"/>
            <ac:inkMk id="1088" creationId="{FC88816D-42E6-7A41-9A41-D44726A05086}"/>
          </ac:inkMkLst>
        </pc:inkChg>
        <pc:inkChg chg="add del">
          <ac:chgData name="Xie Tianxin" userId="cb554b5ae192637b" providerId="LiveId" clId="{52D96EB3-44D7-4843-8DC4-DF7A02D902B9}" dt="2018-12-08T13:14:09.620" v="1948"/>
          <ac:inkMkLst>
            <pc:docMk/>
            <pc:sldMk cId="3081810669" sldId="265"/>
            <ac:inkMk id="1089" creationId="{20BF5143-1519-4E4D-885F-317A936690E5}"/>
          </ac:inkMkLst>
        </pc:inkChg>
        <pc:inkChg chg="add del reco">
          <ac:chgData name="Xie Tianxin" userId="cb554b5ae192637b" providerId="LiveId" clId="{52D96EB3-44D7-4843-8DC4-DF7A02D902B9}" dt="2018-12-08T13:14:11.812" v="1951"/>
          <ac:inkMkLst>
            <pc:docMk/>
            <pc:sldMk cId="3081810669" sldId="265"/>
            <ac:inkMk id="1090" creationId="{3CBB2DBD-EF9D-B647-93F6-B4C16FB6969E}"/>
          </ac:inkMkLst>
        </pc:inkChg>
        <pc:inkChg chg="add del">
          <ac:chgData name="Xie Tianxin" userId="cb554b5ae192637b" providerId="LiveId" clId="{52D96EB3-44D7-4843-8DC4-DF7A02D902B9}" dt="2018-12-08T13:14:11.812" v="1951"/>
          <ac:inkMkLst>
            <pc:docMk/>
            <pc:sldMk cId="3081810669" sldId="265"/>
            <ac:inkMk id="1092" creationId="{C9F6EBD7-F92B-2A45-9F73-DD9BBD96105F}"/>
          </ac:inkMkLst>
        </pc:inkChg>
        <pc:inkChg chg="add del">
          <ac:chgData name="Xie Tianxin" userId="cb554b5ae192637b" providerId="LiveId" clId="{52D96EB3-44D7-4843-8DC4-DF7A02D902B9}" dt="2018-12-08T13:14:11.812" v="1951"/>
          <ac:inkMkLst>
            <pc:docMk/>
            <pc:sldMk cId="3081810669" sldId="265"/>
            <ac:inkMk id="1093" creationId="{F063470E-E8C4-C34D-BF59-B045F9868D2F}"/>
          </ac:inkMkLst>
        </pc:inkChg>
        <pc:inkChg chg="add del reco">
          <ac:chgData name="Xie Tianxin" userId="cb554b5ae192637b" providerId="LiveId" clId="{52D96EB3-44D7-4843-8DC4-DF7A02D902B9}" dt="2018-12-08T13:14:18.890" v="1955"/>
          <ac:inkMkLst>
            <pc:docMk/>
            <pc:sldMk cId="3081810669" sldId="265"/>
            <ac:inkMk id="1094" creationId="{AC232D29-348A-ED42-8795-7E3E7ED6C860}"/>
          </ac:inkMkLst>
        </pc:inkChg>
        <pc:inkChg chg="add del">
          <ac:chgData name="Xie Tianxin" userId="cb554b5ae192637b" providerId="LiveId" clId="{52D96EB3-44D7-4843-8DC4-DF7A02D902B9}" dt="2018-12-08T13:14:18.890" v="1955"/>
          <ac:inkMkLst>
            <pc:docMk/>
            <pc:sldMk cId="3081810669" sldId="265"/>
            <ac:inkMk id="1096" creationId="{5EBB1367-721A-5B47-93C4-1C990354FEB2}"/>
          </ac:inkMkLst>
        </pc:inkChg>
        <pc:inkChg chg="add del">
          <ac:chgData name="Xie Tianxin" userId="cb554b5ae192637b" providerId="LiveId" clId="{52D96EB3-44D7-4843-8DC4-DF7A02D902B9}" dt="2018-12-08T13:14:18.890" v="1955"/>
          <ac:inkMkLst>
            <pc:docMk/>
            <pc:sldMk cId="3081810669" sldId="265"/>
            <ac:inkMk id="1097" creationId="{9784396E-F7A6-5444-B33F-2DE457E230EF}"/>
          </ac:inkMkLst>
        </pc:inkChg>
        <pc:inkChg chg="add del reco">
          <ac:chgData name="Xie Tianxin" userId="cb554b5ae192637b" providerId="LiveId" clId="{52D96EB3-44D7-4843-8DC4-DF7A02D902B9}" dt="2018-12-08T13:14:22.116" v="1958"/>
          <ac:inkMkLst>
            <pc:docMk/>
            <pc:sldMk cId="3081810669" sldId="265"/>
            <ac:inkMk id="1098" creationId="{709E8109-AC6E-A544-ADD6-C95E835498B1}"/>
          </ac:inkMkLst>
        </pc:inkChg>
        <pc:inkChg chg="add del">
          <ac:chgData name="Xie Tianxin" userId="cb554b5ae192637b" providerId="LiveId" clId="{52D96EB3-44D7-4843-8DC4-DF7A02D902B9}" dt="2018-12-08T13:14:22.116" v="1958"/>
          <ac:inkMkLst>
            <pc:docMk/>
            <pc:sldMk cId="3081810669" sldId="265"/>
            <ac:inkMk id="1100" creationId="{9D1E9694-D540-A143-BAB4-35EE7B34C302}"/>
          </ac:inkMkLst>
        </pc:inkChg>
        <pc:inkChg chg="add del reco">
          <ac:chgData name="Xie Tianxin" userId="cb554b5ae192637b" providerId="LiveId" clId="{52D96EB3-44D7-4843-8DC4-DF7A02D902B9}" dt="2018-12-08T13:14:24.392" v="1961"/>
          <ac:inkMkLst>
            <pc:docMk/>
            <pc:sldMk cId="3081810669" sldId="265"/>
            <ac:inkMk id="1101" creationId="{92C070F2-E301-9948-B360-8B18520CF799}"/>
          </ac:inkMkLst>
        </pc:inkChg>
        <pc:inkChg chg="add del">
          <ac:chgData name="Xie Tianxin" userId="cb554b5ae192637b" providerId="LiveId" clId="{52D96EB3-44D7-4843-8DC4-DF7A02D902B9}" dt="2018-12-08T13:14:24.392" v="1961"/>
          <ac:inkMkLst>
            <pc:docMk/>
            <pc:sldMk cId="3081810669" sldId="265"/>
            <ac:inkMk id="1103" creationId="{77D3D726-D6B4-7F46-A5F5-FCE5949BCCDF}"/>
          </ac:inkMkLst>
        </pc:inkChg>
        <pc:inkChg chg="add del reco">
          <ac:chgData name="Xie Tianxin" userId="cb554b5ae192637b" providerId="LiveId" clId="{52D96EB3-44D7-4843-8DC4-DF7A02D902B9}" dt="2018-12-08T13:14:34.642" v="1966"/>
          <ac:inkMkLst>
            <pc:docMk/>
            <pc:sldMk cId="3081810669" sldId="265"/>
            <ac:inkMk id="1104" creationId="{0B1B1FCC-D453-1A46-81D7-B1E3CA658105}"/>
          </ac:inkMkLst>
        </pc:inkChg>
        <pc:inkChg chg="add del">
          <ac:chgData name="Xie Tianxin" userId="cb554b5ae192637b" providerId="LiveId" clId="{52D96EB3-44D7-4843-8DC4-DF7A02D902B9}" dt="2018-12-08T13:14:34.642" v="1966"/>
          <ac:inkMkLst>
            <pc:docMk/>
            <pc:sldMk cId="3081810669" sldId="265"/>
            <ac:inkMk id="1106" creationId="{42BF332A-D49B-3942-A49A-7557DCA4214A}"/>
          </ac:inkMkLst>
        </pc:inkChg>
        <pc:inkChg chg="add del reco">
          <ac:chgData name="Xie Tianxin" userId="cb554b5ae192637b" providerId="LiveId" clId="{52D96EB3-44D7-4843-8DC4-DF7A02D902B9}" dt="2018-12-08T13:14:36.322" v="1969"/>
          <ac:inkMkLst>
            <pc:docMk/>
            <pc:sldMk cId="3081810669" sldId="265"/>
            <ac:inkMk id="1107" creationId="{7A7D207B-9001-B041-BA69-7CDCBEC5D130}"/>
          </ac:inkMkLst>
        </pc:inkChg>
        <pc:inkChg chg="add del">
          <ac:chgData name="Xie Tianxin" userId="cb554b5ae192637b" providerId="LiveId" clId="{52D96EB3-44D7-4843-8DC4-DF7A02D902B9}" dt="2018-12-08T13:14:36.322" v="1969"/>
          <ac:inkMkLst>
            <pc:docMk/>
            <pc:sldMk cId="3081810669" sldId="265"/>
            <ac:inkMk id="1109" creationId="{97EF767C-CC69-F742-94E4-21561F7FD5D8}"/>
          </ac:inkMkLst>
        </pc:inkChg>
        <pc:inkChg chg="add del reco">
          <ac:chgData name="Xie Tianxin" userId="cb554b5ae192637b" providerId="LiveId" clId="{52D96EB3-44D7-4843-8DC4-DF7A02D902B9}" dt="2018-12-08T13:14:44.183" v="1973"/>
          <ac:inkMkLst>
            <pc:docMk/>
            <pc:sldMk cId="3081810669" sldId="265"/>
            <ac:inkMk id="1110" creationId="{5C7EB477-051C-C14C-AAA3-B36FCEF341CD}"/>
          </ac:inkMkLst>
        </pc:inkChg>
        <pc:inkChg chg="add del">
          <ac:chgData name="Xie Tianxin" userId="cb554b5ae192637b" providerId="LiveId" clId="{52D96EB3-44D7-4843-8DC4-DF7A02D902B9}" dt="2018-12-08T13:14:44.183" v="1973"/>
          <ac:inkMkLst>
            <pc:docMk/>
            <pc:sldMk cId="3081810669" sldId="265"/>
            <ac:inkMk id="1112" creationId="{5B69A2CF-53E1-1C4B-A14C-534DB9DA6FCC}"/>
          </ac:inkMkLst>
        </pc:inkChg>
        <pc:inkChg chg="add del">
          <ac:chgData name="Xie Tianxin" userId="cb554b5ae192637b" providerId="LiveId" clId="{52D96EB3-44D7-4843-8DC4-DF7A02D902B9}" dt="2018-12-08T13:14:44.183" v="1973"/>
          <ac:inkMkLst>
            <pc:docMk/>
            <pc:sldMk cId="3081810669" sldId="265"/>
            <ac:inkMk id="1113" creationId="{71FD03EE-6BF8-FC4B-8AB2-DD43650A3F5A}"/>
          </ac:inkMkLst>
        </pc:inkChg>
        <pc:inkChg chg="add del reco">
          <ac:chgData name="Xie Tianxin" userId="cb554b5ae192637b" providerId="LiveId" clId="{52D96EB3-44D7-4843-8DC4-DF7A02D902B9}" dt="2018-12-08T13:14:45.889" v="1976"/>
          <ac:inkMkLst>
            <pc:docMk/>
            <pc:sldMk cId="3081810669" sldId="265"/>
            <ac:inkMk id="1114" creationId="{80248CCE-EC04-7C48-A0A4-9AD07058988D}"/>
          </ac:inkMkLst>
        </pc:inkChg>
        <pc:inkChg chg="add del">
          <ac:chgData name="Xie Tianxin" userId="cb554b5ae192637b" providerId="LiveId" clId="{52D96EB3-44D7-4843-8DC4-DF7A02D902B9}" dt="2018-12-08T13:14:45.889" v="1976"/>
          <ac:inkMkLst>
            <pc:docMk/>
            <pc:sldMk cId="3081810669" sldId="265"/>
            <ac:inkMk id="1116" creationId="{23FBDCB4-6AA3-3143-852A-F2AAA11E655A}"/>
          </ac:inkMkLst>
        </pc:inkChg>
        <pc:inkChg chg="add del">
          <ac:chgData name="Xie Tianxin" userId="cb554b5ae192637b" providerId="LiveId" clId="{52D96EB3-44D7-4843-8DC4-DF7A02D902B9}" dt="2018-12-08T13:14:45.889" v="1976"/>
          <ac:inkMkLst>
            <pc:docMk/>
            <pc:sldMk cId="3081810669" sldId="265"/>
            <ac:inkMk id="1117" creationId="{C056DB88-B76D-264C-B358-ACD5207E9F23}"/>
          </ac:inkMkLst>
        </pc:inkChg>
        <pc:inkChg chg="add del reco">
          <ac:chgData name="Xie Tianxin" userId="cb554b5ae192637b" providerId="LiveId" clId="{52D96EB3-44D7-4843-8DC4-DF7A02D902B9}" dt="2018-12-08T13:15:39.223" v="1998"/>
          <ac:inkMkLst>
            <pc:docMk/>
            <pc:sldMk cId="3081810669" sldId="265"/>
            <ac:inkMk id="1118" creationId="{A0035C9C-D852-9141-A9C2-08F19B3EF4E4}"/>
          </ac:inkMkLst>
        </pc:inkChg>
        <pc:inkChg chg="add del">
          <ac:chgData name="Xie Tianxin" userId="cb554b5ae192637b" providerId="LiveId" clId="{52D96EB3-44D7-4843-8DC4-DF7A02D902B9}" dt="2018-12-08T13:15:39.223" v="1998"/>
          <ac:inkMkLst>
            <pc:docMk/>
            <pc:sldMk cId="3081810669" sldId="265"/>
            <ac:inkMk id="1120" creationId="{C28F686D-AA7F-0445-8D9A-8670B6994FB8}"/>
          </ac:inkMkLst>
        </pc:inkChg>
        <pc:inkChg chg="add del reco">
          <ac:chgData name="Xie Tianxin" userId="cb554b5ae192637b" providerId="LiveId" clId="{52D96EB3-44D7-4843-8DC4-DF7A02D902B9}" dt="2018-12-08T13:15:48.372" v="2001"/>
          <ac:inkMkLst>
            <pc:docMk/>
            <pc:sldMk cId="3081810669" sldId="265"/>
            <ac:inkMk id="1121" creationId="{1B5B29E9-2F82-EC4D-BF6C-24291F5AF274}"/>
          </ac:inkMkLst>
        </pc:inkChg>
        <pc:inkChg chg="add del">
          <ac:chgData name="Xie Tianxin" userId="cb554b5ae192637b" providerId="LiveId" clId="{52D96EB3-44D7-4843-8DC4-DF7A02D902B9}" dt="2018-12-08T13:15:48.372" v="2001"/>
          <ac:inkMkLst>
            <pc:docMk/>
            <pc:sldMk cId="3081810669" sldId="265"/>
            <ac:inkMk id="1123" creationId="{6149B83F-6C92-734A-A8F6-43F4256C5C50}"/>
          </ac:inkMkLst>
        </pc:inkChg>
        <pc:inkChg chg="add del reco">
          <ac:chgData name="Xie Tianxin" userId="cb554b5ae192637b" providerId="LiveId" clId="{52D96EB3-44D7-4843-8DC4-DF7A02D902B9}" dt="2018-12-08T13:15:50.572" v="2003"/>
          <ac:inkMkLst>
            <pc:docMk/>
            <pc:sldMk cId="3081810669" sldId="265"/>
            <ac:inkMk id="1124" creationId="{92EABD0E-6A13-274D-AE9C-D8210E9E9168}"/>
          </ac:inkMkLst>
        </pc:inkChg>
        <pc:inkChg chg="add del">
          <ac:chgData name="Xie Tianxin" userId="cb554b5ae192637b" providerId="LiveId" clId="{52D96EB3-44D7-4843-8DC4-DF7A02D902B9}" dt="2018-12-08T13:15:50.572" v="2003"/>
          <ac:inkMkLst>
            <pc:docMk/>
            <pc:sldMk cId="3081810669" sldId="265"/>
            <ac:inkMk id="1126" creationId="{2EAE9520-F310-334B-BA36-59B9F6A25D34}"/>
          </ac:inkMkLst>
        </pc:inkChg>
        <pc:inkChg chg="add del reco">
          <ac:chgData name="Xie Tianxin" userId="cb554b5ae192637b" providerId="LiveId" clId="{52D96EB3-44D7-4843-8DC4-DF7A02D902B9}" dt="2018-12-08T13:15:59.001" v="2006"/>
          <ac:inkMkLst>
            <pc:docMk/>
            <pc:sldMk cId="3081810669" sldId="265"/>
            <ac:inkMk id="1127" creationId="{BA85A554-D140-6B42-AE73-0CF8C460E2E1}"/>
          </ac:inkMkLst>
        </pc:inkChg>
        <pc:inkChg chg="add del">
          <ac:chgData name="Xie Tianxin" userId="cb554b5ae192637b" providerId="LiveId" clId="{52D96EB3-44D7-4843-8DC4-DF7A02D902B9}" dt="2018-12-08T13:15:59.001" v="2006"/>
          <ac:inkMkLst>
            <pc:docMk/>
            <pc:sldMk cId="3081810669" sldId="265"/>
            <ac:inkMk id="1129" creationId="{CE8B282A-AF12-8844-BE70-E3549DB7980C}"/>
          </ac:inkMkLst>
        </pc:inkChg>
        <pc:inkChg chg="add del reco">
          <ac:chgData name="Xie Tianxin" userId="cb554b5ae192637b" providerId="LiveId" clId="{52D96EB3-44D7-4843-8DC4-DF7A02D902B9}" dt="2018-12-08T13:16:07.727" v="2008"/>
          <ac:inkMkLst>
            <pc:docMk/>
            <pc:sldMk cId="3081810669" sldId="265"/>
            <ac:inkMk id="1130" creationId="{EDC96613-B473-B241-800D-556B89A2DF47}"/>
          </ac:inkMkLst>
        </pc:inkChg>
        <pc:inkChg chg="add del">
          <ac:chgData name="Xie Tianxin" userId="cb554b5ae192637b" providerId="LiveId" clId="{52D96EB3-44D7-4843-8DC4-DF7A02D902B9}" dt="2018-12-08T13:16:07.727" v="2008"/>
          <ac:inkMkLst>
            <pc:docMk/>
            <pc:sldMk cId="3081810669" sldId="265"/>
            <ac:inkMk id="1132" creationId="{C7D50147-AD71-CA4F-AC7A-5913DB5ABB56}"/>
          </ac:inkMkLst>
        </pc:inkChg>
        <pc:inkChg chg="add del reco">
          <ac:chgData name="Xie Tianxin" userId="cb554b5ae192637b" providerId="LiveId" clId="{52D96EB3-44D7-4843-8DC4-DF7A02D902B9}" dt="2018-12-08T13:16:09.733" v="2010"/>
          <ac:inkMkLst>
            <pc:docMk/>
            <pc:sldMk cId="3081810669" sldId="265"/>
            <ac:inkMk id="1133" creationId="{F59111A2-1239-3D48-B632-12AC71DCC907}"/>
          </ac:inkMkLst>
        </pc:inkChg>
        <pc:inkChg chg="add del">
          <ac:chgData name="Xie Tianxin" userId="cb554b5ae192637b" providerId="LiveId" clId="{52D96EB3-44D7-4843-8DC4-DF7A02D902B9}" dt="2018-12-08T13:16:09.733" v="2010"/>
          <ac:inkMkLst>
            <pc:docMk/>
            <pc:sldMk cId="3081810669" sldId="265"/>
            <ac:inkMk id="1135" creationId="{AA56C745-29C1-5740-97BE-8DEB6ED4FDB6}"/>
          </ac:inkMkLst>
        </pc:inkChg>
        <pc:inkChg chg="add del reco">
          <ac:chgData name="Xie Tianxin" userId="cb554b5ae192637b" providerId="LiveId" clId="{52D96EB3-44D7-4843-8DC4-DF7A02D902B9}" dt="2018-12-08T13:16:10.427" v="2012"/>
          <ac:inkMkLst>
            <pc:docMk/>
            <pc:sldMk cId="3081810669" sldId="265"/>
            <ac:inkMk id="1136" creationId="{A4437083-EDEF-DB49-8DEB-7E1DDF5D0B67}"/>
          </ac:inkMkLst>
        </pc:inkChg>
        <pc:inkChg chg="add del">
          <ac:chgData name="Xie Tianxin" userId="cb554b5ae192637b" providerId="LiveId" clId="{52D96EB3-44D7-4843-8DC4-DF7A02D902B9}" dt="2018-12-08T13:16:10.427" v="2012"/>
          <ac:inkMkLst>
            <pc:docMk/>
            <pc:sldMk cId="3081810669" sldId="265"/>
            <ac:inkMk id="1138" creationId="{41BABCB9-5150-4B4D-9C8E-32029B0DE3DE}"/>
          </ac:inkMkLst>
        </pc:inkChg>
        <pc:inkChg chg="add del reco">
          <ac:chgData name="Xie Tianxin" userId="cb554b5ae192637b" providerId="LiveId" clId="{52D96EB3-44D7-4843-8DC4-DF7A02D902B9}" dt="2018-12-08T13:16:13.115" v="2019"/>
          <ac:inkMkLst>
            <pc:docMk/>
            <pc:sldMk cId="3081810669" sldId="265"/>
            <ac:inkMk id="1139" creationId="{2679F5CB-9AF6-AD4F-B65D-3D1C3D80BAF3}"/>
          </ac:inkMkLst>
        </pc:inkChg>
        <pc:inkChg chg="add del">
          <ac:chgData name="Xie Tianxin" userId="cb554b5ae192637b" providerId="LiveId" clId="{52D96EB3-44D7-4843-8DC4-DF7A02D902B9}" dt="2018-12-08T13:16:13.115" v="2019"/>
          <ac:inkMkLst>
            <pc:docMk/>
            <pc:sldMk cId="3081810669" sldId="265"/>
            <ac:inkMk id="1141" creationId="{1FC73A76-A2FB-DB4E-BC45-FE4695D289B0}"/>
          </ac:inkMkLst>
        </pc:inkChg>
        <pc:inkChg chg="add del">
          <ac:chgData name="Xie Tianxin" userId="cb554b5ae192637b" providerId="LiveId" clId="{52D96EB3-44D7-4843-8DC4-DF7A02D902B9}" dt="2018-12-08T13:16:13.115" v="2019"/>
          <ac:inkMkLst>
            <pc:docMk/>
            <pc:sldMk cId="3081810669" sldId="265"/>
            <ac:inkMk id="1142" creationId="{83ABF1E7-4E21-5F43-97E7-502F9BDF1B2D}"/>
          </ac:inkMkLst>
        </pc:inkChg>
        <pc:inkChg chg="add del">
          <ac:chgData name="Xie Tianxin" userId="cb554b5ae192637b" providerId="LiveId" clId="{52D96EB3-44D7-4843-8DC4-DF7A02D902B9}" dt="2018-12-08T13:16:13.115" v="2019"/>
          <ac:inkMkLst>
            <pc:docMk/>
            <pc:sldMk cId="3081810669" sldId="265"/>
            <ac:inkMk id="1143" creationId="{38FAD699-F8BD-7A4E-A6F3-65E55C96EA4D}"/>
          </ac:inkMkLst>
        </pc:inkChg>
        <pc:inkChg chg="add del">
          <ac:chgData name="Xie Tianxin" userId="cb554b5ae192637b" providerId="LiveId" clId="{52D96EB3-44D7-4843-8DC4-DF7A02D902B9}" dt="2018-12-08T13:16:13.115" v="2019"/>
          <ac:inkMkLst>
            <pc:docMk/>
            <pc:sldMk cId="3081810669" sldId="265"/>
            <ac:inkMk id="1144" creationId="{9F8F0428-A769-5C4D-8A60-0852DD877A97}"/>
          </ac:inkMkLst>
        </pc:inkChg>
        <pc:inkChg chg="add del">
          <ac:chgData name="Xie Tianxin" userId="cb554b5ae192637b" providerId="LiveId" clId="{52D96EB3-44D7-4843-8DC4-DF7A02D902B9}" dt="2018-12-08T13:16:13.115" v="2019"/>
          <ac:inkMkLst>
            <pc:docMk/>
            <pc:sldMk cId="3081810669" sldId="265"/>
            <ac:inkMk id="1145" creationId="{1411737D-D8AA-CB46-8D5E-0B3110A380D8}"/>
          </ac:inkMkLst>
        </pc:inkChg>
        <pc:inkChg chg="add del">
          <ac:chgData name="Xie Tianxin" userId="cb554b5ae192637b" providerId="LiveId" clId="{52D96EB3-44D7-4843-8DC4-DF7A02D902B9}" dt="2018-12-08T13:16:13.115" v="2019"/>
          <ac:inkMkLst>
            <pc:docMk/>
            <pc:sldMk cId="3081810669" sldId="265"/>
            <ac:inkMk id="1146" creationId="{DAA64FF7-D8BA-734F-BCC1-F55B1F70ECC4}"/>
          </ac:inkMkLst>
        </pc:inkChg>
        <pc:inkChg chg="add del reco">
          <ac:chgData name="Xie Tianxin" userId="cb554b5ae192637b" providerId="LiveId" clId="{52D96EB3-44D7-4843-8DC4-DF7A02D902B9}" dt="2018-12-08T13:24:16.441" v="2393"/>
          <ac:inkMkLst>
            <pc:docMk/>
            <pc:sldMk cId="3081810669" sldId="265"/>
            <ac:inkMk id="1147" creationId="{74FD1767-4BB0-B34C-8EFF-3AC77A7F2308}"/>
          </ac:inkMkLst>
        </pc:inkChg>
        <pc:inkChg chg="add del">
          <ac:chgData name="Xie Tianxin" userId="cb554b5ae192637b" providerId="LiveId" clId="{52D96EB3-44D7-4843-8DC4-DF7A02D902B9}" dt="2018-12-08T13:24:16.441" v="2393"/>
          <ac:inkMkLst>
            <pc:docMk/>
            <pc:sldMk cId="3081810669" sldId="265"/>
            <ac:inkMk id="1149" creationId="{3E38C2DC-726B-554C-BC4F-612F6BD99417}"/>
          </ac:inkMkLst>
        </pc:inkChg>
        <pc:inkChg chg="add del">
          <ac:chgData name="Xie Tianxin" userId="cb554b5ae192637b" providerId="LiveId" clId="{52D96EB3-44D7-4843-8DC4-DF7A02D902B9}" dt="2018-12-08T13:24:16.441" v="2393"/>
          <ac:inkMkLst>
            <pc:docMk/>
            <pc:sldMk cId="3081810669" sldId="265"/>
            <ac:inkMk id="1150" creationId="{275D8747-9043-1B40-B123-5E6AD4240660}"/>
          </ac:inkMkLst>
        </pc:inkChg>
        <pc:inkChg chg="add del">
          <ac:chgData name="Xie Tianxin" userId="cb554b5ae192637b" providerId="LiveId" clId="{52D96EB3-44D7-4843-8DC4-DF7A02D902B9}" dt="2018-12-08T13:24:16.441" v="2393"/>
          <ac:inkMkLst>
            <pc:docMk/>
            <pc:sldMk cId="3081810669" sldId="265"/>
            <ac:inkMk id="1151" creationId="{C4FDA506-1145-7B44-9EF9-2F1F2ABDE88C}"/>
          </ac:inkMkLst>
        </pc:inkChg>
        <pc:inkChg chg="add del">
          <ac:chgData name="Xie Tianxin" userId="cb554b5ae192637b" providerId="LiveId" clId="{52D96EB3-44D7-4843-8DC4-DF7A02D902B9}" dt="2018-12-08T13:24:16.441" v="2393"/>
          <ac:inkMkLst>
            <pc:docMk/>
            <pc:sldMk cId="3081810669" sldId="265"/>
            <ac:inkMk id="1152" creationId="{6A058872-CFE8-A34F-AEF5-E5E644DB9E87}"/>
          </ac:inkMkLst>
        </pc:inkChg>
        <pc:inkChg chg="add del reco">
          <ac:chgData name="Xie Tianxin" userId="cb554b5ae192637b" providerId="LiveId" clId="{52D96EB3-44D7-4843-8DC4-DF7A02D902B9}" dt="2018-12-08T13:24:18.610" v="2399"/>
          <ac:inkMkLst>
            <pc:docMk/>
            <pc:sldMk cId="3081810669" sldId="265"/>
            <ac:inkMk id="1153" creationId="{1DF19F54-5691-9840-A39B-EAED4C42BA3A}"/>
          </ac:inkMkLst>
        </pc:inkChg>
        <pc:inkChg chg="add del">
          <ac:chgData name="Xie Tianxin" userId="cb554b5ae192637b" providerId="LiveId" clId="{52D96EB3-44D7-4843-8DC4-DF7A02D902B9}" dt="2018-12-08T13:24:18.610" v="2399"/>
          <ac:inkMkLst>
            <pc:docMk/>
            <pc:sldMk cId="3081810669" sldId="265"/>
            <ac:inkMk id="1155" creationId="{53129142-D706-1546-BAF9-73BD1F9FE556}"/>
          </ac:inkMkLst>
        </pc:inkChg>
        <pc:inkChg chg="add del">
          <ac:chgData name="Xie Tianxin" userId="cb554b5ae192637b" providerId="LiveId" clId="{52D96EB3-44D7-4843-8DC4-DF7A02D902B9}" dt="2018-12-08T13:24:18.610" v="2399"/>
          <ac:inkMkLst>
            <pc:docMk/>
            <pc:sldMk cId="3081810669" sldId="265"/>
            <ac:inkMk id="1156" creationId="{D9EC2C86-C6B4-B446-B918-C0BDAC5E565B}"/>
          </ac:inkMkLst>
        </pc:inkChg>
        <pc:inkChg chg="add del">
          <ac:chgData name="Xie Tianxin" userId="cb554b5ae192637b" providerId="LiveId" clId="{52D96EB3-44D7-4843-8DC4-DF7A02D902B9}" dt="2018-12-08T13:24:18.610" v="2399"/>
          <ac:inkMkLst>
            <pc:docMk/>
            <pc:sldMk cId="3081810669" sldId="265"/>
            <ac:inkMk id="1157" creationId="{2893A41B-D4F3-734C-A930-61EF42D36E01}"/>
          </ac:inkMkLst>
        </pc:inkChg>
        <pc:inkChg chg="add del">
          <ac:chgData name="Xie Tianxin" userId="cb554b5ae192637b" providerId="LiveId" clId="{52D96EB3-44D7-4843-8DC4-DF7A02D902B9}" dt="2018-12-08T13:24:18.610" v="2399"/>
          <ac:inkMkLst>
            <pc:docMk/>
            <pc:sldMk cId="3081810669" sldId="265"/>
            <ac:inkMk id="1158" creationId="{CE97C3F7-5388-D141-AC40-310CB94C75DE}"/>
          </ac:inkMkLst>
        </pc:inkChg>
        <pc:inkChg chg="add del">
          <ac:chgData name="Xie Tianxin" userId="cb554b5ae192637b" providerId="LiveId" clId="{52D96EB3-44D7-4843-8DC4-DF7A02D902B9}" dt="2018-12-08T13:24:18.610" v="2399"/>
          <ac:inkMkLst>
            <pc:docMk/>
            <pc:sldMk cId="3081810669" sldId="265"/>
            <ac:inkMk id="1159" creationId="{00624B91-FAD7-474A-BAD0-9C209E87B502}"/>
          </ac:inkMkLst>
        </pc:inkChg>
        <pc:inkChg chg="add del reco">
          <ac:chgData name="Xie Tianxin" userId="cb554b5ae192637b" providerId="LiveId" clId="{52D96EB3-44D7-4843-8DC4-DF7A02D902B9}" dt="2018-12-08T13:24:25.529" v="2410"/>
          <ac:inkMkLst>
            <pc:docMk/>
            <pc:sldMk cId="3081810669" sldId="265"/>
            <ac:inkMk id="1160" creationId="{A80E88AB-574B-F145-B3A3-1B0BBB8EF5EF}"/>
          </ac:inkMkLst>
        </pc:inkChg>
        <pc:inkChg chg="add del">
          <ac:chgData name="Xie Tianxin" userId="cb554b5ae192637b" providerId="LiveId" clId="{52D96EB3-44D7-4843-8DC4-DF7A02D902B9}" dt="2018-12-08T13:24:25.529" v="2410"/>
          <ac:inkMkLst>
            <pc:docMk/>
            <pc:sldMk cId="3081810669" sldId="265"/>
            <ac:inkMk id="1162" creationId="{0F5D3AF9-30AC-5F4C-AC89-D805A9DEACC7}"/>
          </ac:inkMkLst>
        </pc:inkChg>
        <pc:inkChg chg="add del">
          <ac:chgData name="Xie Tianxin" userId="cb554b5ae192637b" providerId="LiveId" clId="{52D96EB3-44D7-4843-8DC4-DF7A02D902B9}" dt="2018-12-08T13:24:25.529" v="2410"/>
          <ac:inkMkLst>
            <pc:docMk/>
            <pc:sldMk cId="3081810669" sldId="265"/>
            <ac:inkMk id="1163" creationId="{9D57FABB-2532-8D42-8CC5-99AAAA577674}"/>
          </ac:inkMkLst>
        </pc:inkChg>
        <pc:inkChg chg="add del">
          <ac:chgData name="Xie Tianxin" userId="cb554b5ae192637b" providerId="LiveId" clId="{52D96EB3-44D7-4843-8DC4-DF7A02D902B9}" dt="2018-12-08T13:24:25.529" v="2410"/>
          <ac:inkMkLst>
            <pc:docMk/>
            <pc:sldMk cId="3081810669" sldId="265"/>
            <ac:inkMk id="1164" creationId="{3D1F18C9-2C16-6F4B-9597-32ADDF0F94DF}"/>
          </ac:inkMkLst>
        </pc:inkChg>
        <pc:inkChg chg="add del">
          <ac:chgData name="Xie Tianxin" userId="cb554b5ae192637b" providerId="LiveId" clId="{52D96EB3-44D7-4843-8DC4-DF7A02D902B9}" dt="2018-12-08T13:24:25.529" v="2410"/>
          <ac:inkMkLst>
            <pc:docMk/>
            <pc:sldMk cId="3081810669" sldId="265"/>
            <ac:inkMk id="1165" creationId="{6CA06BB6-6F5F-E248-89B4-E7DBC5BCB16F}"/>
          </ac:inkMkLst>
        </pc:inkChg>
        <pc:inkChg chg="add del">
          <ac:chgData name="Xie Tianxin" userId="cb554b5ae192637b" providerId="LiveId" clId="{52D96EB3-44D7-4843-8DC4-DF7A02D902B9}" dt="2018-12-08T13:24:25.529" v="2410"/>
          <ac:inkMkLst>
            <pc:docMk/>
            <pc:sldMk cId="3081810669" sldId="265"/>
            <ac:inkMk id="1166" creationId="{DB56E75D-5139-F74B-843B-4B3CF4358F0A}"/>
          </ac:inkMkLst>
        </pc:inkChg>
        <pc:inkChg chg="add del">
          <ac:chgData name="Xie Tianxin" userId="cb554b5ae192637b" providerId="LiveId" clId="{52D96EB3-44D7-4843-8DC4-DF7A02D902B9}" dt="2018-12-08T13:24:25.529" v="2410"/>
          <ac:inkMkLst>
            <pc:docMk/>
            <pc:sldMk cId="3081810669" sldId="265"/>
            <ac:inkMk id="1167" creationId="{0009A32D-AE81-4948-AB8D-B155C6C3F56B}"/>
          </ac:inkMkLst>
        </pc:inkChg>
        <pc:inkChg chg="add del">
          <ac:chgData name="Xie Tianxin" userId="cb554b5ae192637b" providerId="LiveId" clId="{52D96EB3-44D7-4843-8DC4-DF7A02D902B9}" dt="2018-12-08T13:24:25.529" v="2410"/>
          <ac:inkMkLst>
            <pc:docMk/>
            <pc:sldMk cId="3081810669" sldId="265"/>
            <ac:inkMk id="1168" creationId="{0925C6C8-F0D3-4B48-A8A7-1F9408B4D8C9}"/>
          </ac:inkMkLst>
        </pc:inkChg>
        <pc:inkChg chg="add del">
          <ac:chgData name="Xie Tianxin" userId="cb554b5ae192637b" providerId="LiveId" clId="{52D96EB3-44D7-4843-8DC4-DF7A02D902B9}" dt="2018-12-08T13:24:25.529" v="2410"/>
          <ac:inkMkLst>
            <pc:docMk/>
            <pc:sldMk cId="3081810669" sldId="265"/>
            <ac:inkMk id="1169" creationId="{C935D391-D7D6-3A4A-8D31-847E06D03A54}"/>
          </ac:inkMkLst>
        </pc:inkChg>
        <pc:inkChg chg="add del">
          <ac:chgData name="Xie Tianxin" userId="cb554b5ae192637b" providerId="LiveId" clId="{52D96EB3-44D7-4843-8DC4-DF7A02D902B9}" dt="2018-12-08T13:24:25.529" v="2410"/>
          <ac:inkMkLst>
            <pc:docMk/>
            <pc:sldMk cId="3081810669" sldId="265"/>
            <ac:inkMk id="1170" creationId="{CB401CB2-4EDC-5642-AC1E-9F343C7C0339}"/>
          </ac:inkMkLst>
        </pc:inkChg>
        <pc:inkChg chg="add del reco">
          <ac:chgData name="Xie Tianxin" userId="cb554b5ae192637b" providerId="LiveId" clId="{52D96EB3-44D7-4843-8DC4-DF7A02D902B9}" dt="2018-12-08T13:24:33.528" v="2418"/>
          <ac:inkMkLst>
            <pc:docMk/>
            <pc:sldMk cId="3081810669" sldId="265"/>
            <ac:inkMk id="1171" creationId="{3B62F829-121B-7547-B238-9D6FE2B7A1C1}"/>
          </ac:inkMkLst>
        </pc:inkChg>
        <pc:inkChg chg="add del">
          <ac:chgData name="Xie Tianxin" userId="cb554b5ae192637b" providerId="LiveId" clId="{52D96EB3-44D7-4843-8DC4-DF7A02D902B9}" dt="2018-12-08T13:24:33.528" v="2418"/>
          <ac:inkMkLst>
            <pc:docMk/>
            <pc:sldMk cId="3081810669" sldId="265"/>
            <ac:inkMk id="1173" creationId="{25CAF2A0-76E8-B04B-BD87-23372840C84C}"/>
          </ac:inkMkLst>
        </pc:inkChg>
        <pc:inkChg chg="add del">
          <ac:chgData name="Xie Tianxin" userId="cb554b5ae192637b" providerId="LiveId" clId="{52D96EB3-44D7-4843-8DC4-DF7A02D902B9}" dt="2018-12-08T13:24:33.528" v="2418"/>
          <ac:inkMkLst>
            <pc:docMk/>
            <pc:sldMk cId="3081810669" sldId="265"/>
            <ac:inkMk id="1174" creationId="{0A70B475-6A6C-C14C-86BA-FF9EFFCC1F74}"/>
          </ac:inkMkLst>
        </pc:inkChg>
        <pc:inkChg chg="add del">
          <ac:chgData name="Xie Tianxin" userId="cb554b5ae192637b" providerId="LiveId" clId="{52D96EB3-44D7-4843-8DC4-DF7A02D902B9}" dt="2018-12-08T13:24:33.528" v="2418"/>
          <ac:inkMkLst>
            <pc:docMk/>
            <pc:sldMk cId="3081810669" sldId="265"/>
            <ac:inkMk id="1175" creationId="{D939EBC3-7692-5E45-A538-D98AFFBC8A9E}"/>
          </ac:inkMkLst>
        </pc:inkChg>
        <pc:inkChg chg="add del">
          <ac:chgData name="Xie Tianxin" userId="cb554b5ae192637b" providerId="LiveId" clId="{52D96EB3-44D7-4843-8DC4-DF7A02D902B9}" dt="2018-12-08T13:24:33.528" v="2418"/>
          <ac:inkMkLst>
            <pc:docMk/>
            <pc:sldMk cId="3081810669" sldId="265"/>
            <ac:inkMk id="1176" creationId="{F409916D-292B-CA45-96F9-D3E92BCACA8A}"/>
          </ac:inkMkLst>
        </pc:inkChg>
        <pc:inkChg chg="add del">
          <ac:chgData name="Xie Tianxin" userId="cb554b5ae192637b" providerId="LiveId" clId="{52D96EB3-44D7-4843-8DC4-DF7A02D902B9}" dt="2018-12-08T13:24:33.528" v="2418"/>
          <ac:inkMkLst>
            <pc:docMk/>
            <pc:sldMk cId="3081810669" sldId="265"/>
            <ac:inkMk id="1177" creationId="{3869D6F7-AD73-7E47-A41A-2DB35AB0E3A1}"/>
          </ac:inkMkLst>
        </pc:inkChg>
        <pc:inkChg chg="add del">
          <ac:chgData name="Xie Tianxin" userId="cb554b5ae192637b" providerId="LiveId" clId="{52D96EB3-44D7-4843-8DC4-DF7A02D902B9}" dt="2018-12-08T13:24:33.528" v="2418"/>
          <ac:inkMkLst>
            <pc:docMk/>
            <pc:sldMk cId="3081810669" sldId="265"/>
            <ac:inkMk id="1178" creationId="{75474742-47E2-8640-BFE4-AE8CB07D66F8}"/>
          </ac:inkMkLst>
        </pc:inkChg>
        <pc:inkChg chg="add del reco">
          <ac:chgData name="Xie Tianxin" userId="cb554b5ae192637b" providerId="LiveId" clId="{52D96EB3-44D7-4843-8DC4-DF7A02D902B9}" dt="2018-12-08T13:25:03.518" v="2449"/>
          <ac:inkMkLst>
            <pc:docMk/>
            <pc:sldMk cId="3081810669" sldId="265"/>
            <ac:inkMk id="1179" creationId="{86B9ABBE-B1D7-2F44-BC06-6E9A0E86021A}"/>
          </ac:inkMkLst>
        </pc:inkChg>
        <pc:inkChg chg="add del">
          <ac:chgData name="Xie Tianxin" userId="cb554b5ae192637b" providerId="LiveId" clId="{52D96EB3-44D7-4843-8DC4-DF7A02D902B9}" dt="2018-12-08T13:24:42.267" v="2424"/>
          <ac:inkMkLst>
            <pc:docMk/>
            <pc:sldMk cId="3081810669" sldId="265"/>
            <ac:inkMk id="1181" creationId="{1DC38895-5281-0D41-B402-D3BA2D8C1EAC}"/>
          </ac:inkMkLst>
        </pc:inkChg>
        <pc:inkChg chg="add del">
          <ac:chgData name="Xie Tianxin" userId="cb554b5ae192637b" providerId="LiveId" clId="{52D96EB3-44D7-4843-8DC4-DF7A02D902B9}" dt="2018-12-08T13:24:42.267" v="2424"/>
          <ac:inkMkLst>
            <pc:docMk/>
            <pc:sldMk cId="3081810669" sldId="265"/>
            <ac:inkMk id="1182" creationId="{1D86EC0E-7149-E849-9F68-685E31AEC345}"/>
          </ac:inkMkLst>
        </pc:inkChg>
        <pc:inkChg chg="add del">
          <ac:chgData name="Xie Tianxin" userId="cb554b5ae192637b" providerId="LiveId" clId="{52D96EB3-44D7-4843-8DC4-DF7A02D902B9}" dt="2018-12-08T13:24:42.267" v="2424"/>
          <ac:inkMkLst>
            <pc:docMk/>
            <pc:sldMk cId="3081810669" sldId="265"/>
            <ac:inkMk id="1183" creationId="{1826C2FD-4DEC-8A48-B556-C00A7F646583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184" creationId="{74EA0B7D-B036-FC46-8C01-F84A5333D033}"/>
          </ac:inkMkLst>
        </pc:inkChg>
        <pc:inkChg chg="add del reco">
          <ac:chgData name="Xie Tianxin" userId="cb554b5ae192637b" providerId="LiveId" clId="{52D96EB3-44D7-4843-8DC4-DF7A02D902B9}" dt="2018-12-08T13:25:04.179" v="2450"/>
          <ac:inkMkLst>
            <pc:docMk/>
            <pc:sldMk cId="3081810669" sldId="265"/>
            <ac:inkMk id="1185" creationId="{5342DFC3-94AE-A546-83C0-C7B1AD583EEF}"/>
          </ac:inkMkLst>
        </pc:inkChg>
        <pc:inkChg chg="add del">
          <ac:chgData name="Xie Tianxin" userId="cb554b5ae192637b" providerId="LiveId" clId="{52D96EB3-44D7-4843-8DC4-DF7A02D902B9}" dt="2018-12-08T13:24:48.096" v="2429"/>
          <ac:inkMkLst>
            <pc:docMk/>
            <pc:sldMk cId="3081810669" sldId="265"/>
            <ac:inkMk id="1187" creationId="{120CF354-0473-4642-BF34-140D0F78AC6C}"/>
          </ac:inkMkLst>
        </pc:inkChg>
        <pc:inkChg chg="add del">
          <ac:chgData name="Xie Tianxin" userId="cb554b5ae192637b" providerId="LiveId" clId="{52D96EB3-44D7-4843-8DC4-DF7A02D902B9}" dt="2018-12-08T13:24:48.096" v="2429"/>
          <ac:inkMkLst>
            <pc:docMk/>
            <pc:sldMk cId="3081810669" sldId="265"/>
            <ac:inkMk id="1188" creationId="{5E8BE376-FC21-D24D-87B0-5202CF522B35}"/>
          </ac:inkMkLst>
        </pc:inkChg>
        <pc:inkChg chg="add del">
          <ac:chgData name="Xie Tianxin" userId="cb554b5ae192637b" providerId="LiveId" clId="{52D96EB3-44D7-4843-8DC4-DF7A02D902B9}" dt="2018-12-08T13:24:48.096" v="2429"/>
          <ac:inkMkLst>
            <pc:docMk/>
            <pc:sldMk cId="3081810669" sldId="265"/>
            <ac:inkMk id="1189" creationId="{DB9CDE18-F84A-6A47-90D3-FC08EDCC7D7C}"/>
          </ac:inkMkLst>
        </pc:inkChg>
        <pc:inkChg chg="add del reco">
          <ac:chgData name="Xie Tianxin" userId="cb554b5ae192637b" providerId="LiveId" clId="{52D96EB3-44D7-4843-8DC4-DF7A02D902B9}" dt="2018-12-08T13:24:50.509" v="2434"/>
          <ac:inkMkLst>
            <pc:docMk/>
            <pc:sldMk cId="3081810669" sldId="265"/>
            <ac:inkMk id="1190" creationId="{62E00A50-97D2-BE4E-981B-7AED02E48E6B}"/>
          </ac:inkMkLst>
        </pc:inkChg>
        <pc:inkChg chg="add del">
          <ac:chgData name="Xie Tianxin" userId="cb554b5ae192637b" providerId="LiveId" clId="{52D96EB3-44D7-4843-8DC4-DF7A02D902B9}" dt="2018-12-08T13:24:50.509" v="2434"/>
          <ac:inkMkLst>
            <pc:docMk/>
            <pc:sldMk cId="3081810669" sldId="265"/>
            <ac:inkMk id="1192" creationId="{4944C968-D7AB-9F47-A2D7-19385216CA50}"/>
          </ac:inkMkLst>
        </pc:inkChg>
        <pc:inkChg chg="add del">
          <ac:chgData name="Xie Tianxin" userId="cb554b5ae192637b" providerId="LiveId" clId="{52D96EB3-44D7-4843-8DC4-DF7A02D902B9}" dt="2018-12-08T13:24:50.509" v="2434"/>
          <ac:inkMkLst>
            <pc:docMk/>
            <pc:sldMk cId="3081810669" sldId="265"/>
            <ac:inkMk id="1193" creationId="{4B5A1590-98A7-AE43-990E-4EA79C3894AF}"/>
          </ac:inkMkLst>
        </pc:inkChg>
        <pc:inkChg chg="add del">
          <ac:chgData name="Xie Tianxin" userId="cb554b5ae192637b" providerId="LiveId" clId="{52D96EB3-44D7-4843-8DC4-DF7A02D902B9}" dt="2018-12-08T13:24:50.509" v="2434"/>
          <ac:inkMkLst>
            <pc:docMk/>
            <pc:sldMk cId="3081810669" sldId="265"/>
            <ac:inkMk id="1194" creationId="{7773EDD5-0B62-DC42-AF5B-55773D61B7C8}"/>
          </ac:inkMkLst>
        </pc:inkChg>
        <pc:inkChg chg="add del reco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195" creationId="{4C44BEF9-CA04-7740-B8F5-50420F7AFE72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197" creationId="{A29A1AA7-768C-CE4C-A09B-6826C9DEE4F3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198" creationId="{2AEE9348-7925-154D-8CF2-080B898AD7EC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199" creationId="{0B38B9B0-F382-F646-B613-C8FE32599A0D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200" creationId="{EA4E9BEF-C7DD-A241-AD4A-A7AE6FCA530D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201" creationId="{6C87AFB8-FFBD-834D-B321-0CE8CAF2CD1E}"/>
          </ac:inkMkLst>
        </pc:inkChg>
        <pc:inkChg chg="add del">
          <ac:chgData name="Xie Tianxin" userId="cb554b5ae192637b" providerId="LiveId" clId="{52D96EB3-44D7-4843-8DC4-DF7A02D902B9}" dt="2018-12-08T13:25:03.518" v="2449"/>
          <ac:inkMkLst>
            <pc:docMk/>
            <pc:sldMk cId="3081810669" sldId="265"/>
            <ac:inkMk id="1202" creationId="{D9D7BCBF-8323-4A4B-B060-40C765281A57}"/>
          </ac:inkMkLst>
        </pc:inkChg>
        <pc:inkChg chg="add del">
          <ac:chgData name="Xie Tianxin" userId="cb554b5ae192637b" providerId="LiveId" clId="{52D96EB3-44D7-4843-8DC4-DF7A02D902B9}" dt="2018-12-08T13:25:03.518" v="2449"/>
          <ac:inkMkLst>
            <pc:docMk/>
            <pc:sldMk cId="3081810669" sldId="265"/>
            <ac:inkMk id="1209" creationId="{A1C128AD-0CB1-D243-BCA0-8CE2C7C7EFDA}"/>
          </ac:inkMkLst>
        </pc:inkChg>
        <pc:inkChg chg="add del">
          <ac:chgData name="Xie Tianxin" userId="cb554b5ae192637b" providerId="LiveId" clId="{52D96EB3-44D7-4843-8DC4-DF7A02D902B9}" dt="2018-12-08T13:25:03.518" v="2449"/>
          <ac:inkMkLst>
            <pc:docMk/>
            <pc:sldMk cId="3081810669" sldId="265"/>
            <ac:inkMk id="1210" creationId="{618BA0AD-1A69-A446-8850-7D374A000F37}"/>
          </ac:inkMkLst>
        </pc:inkChg>
        <pc:inkChg chg="add del">
          <ac:chgData name="Xie Tianxin" userId="cb554b5ae192637b" providerId="LiveId" clId="{52D96EB3-44D7-4843-8DC4-DF7A02D902B9}" dt="2018-12-08T13:25:03.518" v="2449"/>
          <ac:inkMkLst>
            <pc:docMk/>
            <pc:sldMk cId="3081810669" sldId="265"/>
            <ac:inkMk id="1211" creationId="{1AA5ADFE-9D3C-0345-9762-A0D45D5E70D9}"/>
          </ac:inkMkLst>
        </pc:inkChg>
        <pc:inkChg chg="add del">
          <ac:chgData name="Xie Tianxin" userId="cb554b5ae192637b" providerId="LiveId" clId="{52D96EB3-44D7-4843-8DC4-DF7A02D902B9}" dt="2018-12-08T13:25:03.518" v="2449"/>
          <ac:inkMkLst>
            <pc:docMk/>
            <pc:sldMk cId="3081810669" sldId="265"/>
            <ac:inkMk id="1212" creationId="{E4CFFF8F-0F15-0F40-B88B-A2F1A4929C17}"/>
          </ac:inkMkLst>
        </pc:inkChg>
        <pc:inkChg chg="add del">
          <ac:chgData name="Xie Tianxin" userId="cb554b5ae192637b" providerId="LiveId" clId="{52D96EB3-44D7-4843-8DC4-DF7A02D902B9}" dt="2018-12-08T13:25:03.518" v="2449"/>
          <ac:inkMkLst>
            <pc:docMk/>
            <pc:sldMk cId="3081810669" sldId="265"/>
            <ac:inkMk id="1213" creationId="{C4315317-A583-A641-B0A3-C15D696A992A}"/>
          </ac:inkMkLst>
        </pc:inkChg>
        <pc:inkChg chg="add del">
          <ac:chgData name="Xie Tianxin" userId="cb554b5ae192637b" providerId="LiveId" clId="{52D96EB3-44D7-4843-8DC4-DF7A02D902B9}" dt="2018-12-08T13:25:03.518" v="2449"/>
          <ac:inkMkLst>
            <pc:docMk/>
            <pc:sldMk cId="3081810669" sldId="265"/>
            <ac:inkMk id="1214" creationId="{438FB976-0E06-D340-B826-D6EC894A7278}"/>
          </ac:inkMkLst>
        </pc:inkChg>
        <pc:inkChg chg="add del">
          <ac:chgData name="Xie Tianxin" userId="cb554b5ae192637b" providerId="LiveId" clId="{52D96EB3-44D7-4843-8DC4-DF7A02D902B9}" dt="2018-12-08T13:25:03.518" v="2449"/>
          <ac:inkMkLst>
            <pc:docMk/>
            <pc:sldMk cId="3081810669" sldId="265"/>
            <ac:inkMk id="1215" creationId="{4D87BB9F-0DDE-8B48-9368-FEDDABB7FD70}"/>
          </ac:inkMkLst>
        </pc:inkChg>
        <pc:inkChg chg="add del">
          <ac:chgData name="Xie Tianxin" userId="cb554b5ae192637b" providerId="LiveId" clId="{52D96EB3-44D7-4843-8DC4-DF7A02D902B9}" dt="2018-12-08T13:25:03.518" v="2449"/>
          <ac:inkMkLst>
            <pc:docMk/>
            <pc:sldMk cId="3081810669" sldId="265"/>
            <ac:inkMk id="1216" creationId="{F0AE52A5-5834-3C4B-AE06-A9846FD540F0}"/>
          </ac:inkMkLst>
        </pc:inkChg>
        <pc:inkChg chg="add del reco">
          <ac:chgData name="Xie Tianxin" userId="cb554b5ae192637b" providerId="LiveId" clId="{52D96EB3-44D7-4843-8DC4-DF7A02D902B9}" dt="2018-12-08T13:25:04.179" v="2450"/>
          <ac:inkMkLst>
            <pc:docMk/>
            <pc:sldMk cId="3081810669" sldId="265"/>
            <ac:inkMk id="1217" creationId="{65467CEB-3EDC-FD4A-82E4-E05E5211FD16}"/>
          </ac:inkMkLst>
        </pc:inkChg>
        <pc:inkChg chg="add del reco">
          <ac:chgData name="Xie Tianxin" userId="cb554b5ae192637b" providerId="LiveId" clId="{52D96EB3-44D7-4843-8DC4-DF7A02D902B9}" dt="2018-12-08T13:25:14.260" v="2463"/>
          <ac:inkMkLst>
            <pc:docMk/>
            <pc:sldMk cId="3081810669" sldId="265"/>
            <ac:inkMk id="1219" creationId="{81FF6BAD-B6D0-4743-97FD-8670C7FFF6AB}"/>
          </ac:inkMkLst>
        </pc:inkChg>
        <pc:inkChg chg="add del">
          <ac:chgData name="Xie Tianxin" userId="cb554b5ae192637b" providerId="LiveId" clId="{52D96EB3-44D7-4843-8DC4-DF7A02D902B9}" dt="2018-12-08T13:25:14.260" v="2463"/>
          <ac:inkMkLst>
            <pc:docMk/>
            <pc:sldMk cId="3081810669" sldId="265"/>
            <ac:inkMk id="1221" creationId="{F26ABF0D-EE73-FB4F-8ADA-76D5D5FD0F50}"/>
          </ac:inkMkLst>
        </pc:inkChg>
        <pc:inkChg chg="add del">
          <ac:chgData name="Xie Tianxin" userId="cb554b5ae192637b" providerId="LiveId" clId="{52D96EB3-44D7-4843-8DC4-DF7A02D902B9}" dt="2018-12-08T13:25:14.260" v="2463"/>
          <ac:inkMkLst>
            <pc:docMk/>
            <pc:sldMk cId="3081810669" sldId="265"/>
            <ac:inkMk id="1222" creationId="{19285B2B-78DC-DA43-BD9B-1ACAA8265A6D}"/>
          </ac:inkMkLst>
        </pc:inkChg>
        <pc:inkChg chg="add del">
          <ac:chgData name="Xie Tianxin" userId="cb554b5ae192637b" providerId="LiveId" clId="{52D96EB3-44D7-4843-8DC4-DF7A02D902B9}" dt="2018-12-08T13:25:14.260" v="2463"/>
          <ac:inkMkLst>
            <pc:docMk/>
            <pc:sldMk cId="3081810669" sldId="265"/>
            <ac:inkMk id="1223" creationId="{A704C9FB-0E24-7247-9A8D-C17D937875CD}"/>
          </ac:inkMkLst>
        </pc:inkChg>
        <pc:inkChg chg="add del">
          <ac:chgData name="Xie Tianxin" userId="cb554b5ae192637b" providerId="LiveId" clId="{52D96EB3-44D7-4843-8DC4-DF7A02D902B9}" dt="2018-12-08T13:25:14.260" v="2463"/>
          <ac:inkMkLst>
            <pc:docMk/>
            <pc:sldMk cId="3081810669" sldId="265"/>
            <ac:inkMk id="1224" creationId="{3CC49104-5A3F-8146-98D3-672D44CAC51C}"/>
          </ac:inkMkLst>
        </pc:inkChg>
        <pc:inkChg chg="add del">
          <ac:chgData name="Xie Tianxin" userId="cb554b5ae192637b" providerId="LiveId" clId="{52D96EB3-44D7-4843-8DC4-DF7A02D902B9}" dt="2018-12-08T13:25:14.260" v="2463"/>
          <ac:inkMkLst>
            <pc:docMk/>
            <pc:sldMk cId="3081810669" sldId="265"/>
            <ac:inkMk id="1225" creationId="{4A809CB0-D024-C042-A0A7-255538644960}"/>
          </ac:inkMkLst>
        </pc:inkChg>
        <pc:inkChg chg="add del">
          <ac:chgData name="Xie Tianxin" userId="cb554b5ae192637b" providerId="LiveId" clId="{52D96EB3-44D7-4843-8DC4-DF7A02D902B9}" dt="2018-12-08T13:25:14.260" v="2463"/>
          <ac:inkMkLst>
            <pc:docMk/>
            <pc:sldMk cId="3081810669" sldId="265"/>
            <ac:inkMk id="1226" creationId="{8BC38368-D70D-CA43-8DF2-634DDBE46046}"/>
          </ac:inkMkLst>
        </pc:inkChg>
        <pc:inkChg chg="add del">
          <ac:chgData name="Xie Tianxin" userId="cb554b5ae192637b" providerId="LiveId" clId="{52D96EB3-44D7-4843-8DC4-DF7A02D902B9}" dt="2018-12-08T13:25:14.260" v="2463"/>
          <ac:inkMkLst>
            <pc:docMk/>
            <pc:sldMk cId="3081810669" sldId="265"/>
            <ac:inkMk id="1227" creationId="{008CAE08-8607-9D40-AD4F-1EA0BD89CF08}"/>
          </ac:inkMkLst>
        </pc:inkChg>
        <pc:inkChg chg="add del">
          <ac:chgData name="Xie Tianxin" userId="cb554b5ae192637b" providerId="LiveId" clId="{52D96EB3-44D7-4843-8DC4-DF7A02D902B9}" dt="2018-12-08T13:25:14.260" v="2463"/>
          <ac:inkMkLst>
            <pc:docMk/>
            <pc:sldMk cId="3081810669" sldId="265"/>
            <ac:inkMk id="1228" creationId="{134B5591-557D-6948-931A-C9D864E6EA8B}"/>
          </ac:inkMkLst>
        </pc:inkChg>
        <pc:inkChg chg="add del">
          <ac:chgData name="Xie Tianxin" userId="cb554b5ae192637b" providerId="LiveId" clId="{52D96EB3-44D7-4843-8DC4-DF7A02D902B9}" dt="2018-12-08T13:25:14.260" v="2463"/>
          <ac:inkMkLst>
            <pc:docMk/>
            <pc:sldMk cId="3081810669" sldId="265"/>
            <ac:inkMk id="1229" creationId="{EB843D71-5B22-9D44-A4A1-0B1E4F8E88C2}"/>
          </ac:inkMkLst>
        </pc:inkChg>
        <pc:inkChg chg="add del">
          <ac:chgData name="Xie Tianxin" userId="cb554b5ae192637b" providerId="LiveId" clId="{52D96EB3-44D7-4843-8DC4-DF7A02D902B9}" dt="2018-12-08T13:25:14.260" v="2463"/>
          <ac:inkMkLst>
            <pc:docMk/>
            <pc:sldMk cId="3081810669" sldId="265"/>
            <ac:inkMk id="1230" creationId="{6E2BFBA3-DE09-004D-8B88-3DB10A24C41C}"/>
          </ac:inkMkLst>
        </pc:inkChg>
        <pc:inkChg chg="add del">
          <ac:chgData name="Xie Tianxin" userId="cb554b5ae192637b" providerId="LiveId" clId="{52D96EB3-44D7-4843-8DC4-DF7A02D902B9}" dt="2018-12-08T13:25:14.260" v="2463"/>
          <ac:inkMkLst>
            <pc:docMk/>
            <pc:sldMk cId="3081810669" sldId="265"/>
            <ac:inkMk id="1231" creationId="{07DD27CA-8165-164E-B879-7B63A74A4CCC}"/>
          </ac:inkMkLst>
        </pc:inkChg>
        <pc:inkChg chg="add del">
          <ac:chgData name="Xie Tianxin" userId="cb554b5ae192637b" providerId="LiveId" clId="{52D96EB3-44D7-4843-8DC4-DF7A02D902B9}" dt="2018-12-08T13:25:14.260" v="2463"/>
          <ac:inkMkLst>
            <pc:docMk/>
            <pc:sldMk cId="3081810669" sldId="265"/>
            <ac:inkMk id="1232" creationId="{24467AB7-1006-5B46-AE51-2A2D2295D3CD}"/>
          </ac:inkMkLst>
        </pc:inkChg>
        <pc:inkChg chg="add del reco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233" creationId="{8BBBDBC5-A4EE-EF4F-9D76-8823157AA76B}"/>
          </ac:inkMkLst>
        </pc:inkChg>
        <pc:inkChg chg="add del reco">
          <ac:chgData name="Xie Tianxin" userId="cb554b5ae192637b" providerId="LiveId" clId="{52D96EB3-44D7-4843-8DC4-DF7A02D902B9}" dt="2018-12-08T13:25:22.011" v="2475"/>
          <ac:inkMkLst>
            <pc:docMk/>
            <pc:sldMk cId="3081810669" sldId="265"/>
            <ac:inkMk id="1234" creationId="{4E23AED0-E41F-FF45-A6DA-2230DB84BF60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237" creationId="{00B6C59A-30AA-3E40-A930-3DB1D23FAE07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238" creationId="{3C62C0E0-4090-AE46-A344-214116E7701D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239" creationId="{76F09E61-C3EE-184D-9CA5-7A3F6DACC09F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240" creationId="{7CD88CBB-365C-734A-B18C-3D41E771E037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241" creationId="{9DB2C463-068D-FD4C-A1B0-53616F722426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242" creationId="{184E888E-C66E-9D4D-886D-19C9ACEB4769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243" creationId="{C115E64F-76B0-7B41-ACD8-7ECC9EE73AA0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244" creationId="{AA76D29A-801B-F243-9D1C-114779A54605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245" creationId="{4D0DB2B8-88A4-0544-8007-068D938A9151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246" creationId="{0A2A9F3F-981B-C34D-ACF0-9DF7D9F182AF}"/>
          </ac:inkMkLst>
        </pc:inkChg>
        <pc:inkChg chg="add del">
          <ac:chgData name="Xie Tianxin" userId="cb554b5ae192637b" providerId="LiveId" clId="{52D96EB3-44D7-4843-8DC4-DF7A02D902B9}" dt="2018-12-08T13:25:22.011" v="2475"/>
          <ac:inkMkLst>
            <pc:docMk/>
            <pc:sldMk cId="3081810669" sldId="265"/>
            <ac:inkMk id="1251" creationId="{DE902F71-7D35-AF47-B717-A105D758B4BC}"/>
          </ac:inkMkLst>
        </pc:inkChg>
        <pc:inkChg chg="add del reco">
          <ac:chgData name="Xie Tianxin" userId="cb554b5ae192637b" providerId="LiveId" clId="{52D96EB3-44D7-4843-8DC4-DF7A02D902B9}" dt="2018-12-08T13:25:28.978" v="2486"/>
          <ac:inkMkLst>
            <pc:docMk/>
            <pc:sldMk cId="3081810669" sldId="265"/>
            <ac:inkMk id="1252" creationId="{AD21CA6D-7E3D-334B-9D78-D17E33C16A7C}"/>
          </ac:inkMkLst>
        </pc:inkChg>
        <pc:inkChg chg="add del">
          <ac:chgData name="Xie Tianxin" userId="cb554b5ae192637b" providerId="LiveId" clId="{52D96EB3-44D7-4843-8DC4-DF7A02D902B9}" dt="2018-12-08T13:25:28.978" v="2486"/>
          <ac:inkMkLst>
            <pc:docMk/>
            <pc:sldMk cId="3081810669" sldId="265"/>
            <ac:inkMk id="1254" creationId="{BC57CFA4-307B-F442-88E8-1E6FF12FF17F}"/>
          </ac:inkMkLst>
        </pc:inkChg>
        <pc:inkChg chg="add del">
          <ac:chgData name="Xie Tianxin" userId="cb554b5ae192637b" providerId="LiveId" clId="{52D96EB3-44D7-4843-8DC4-DF7A02D902B9}" dt="2018-12-08T13:25:28.978" v="2486"/>
          <ac:inkMkLst>
            <pc:docMk/>
            <pc:sldMk cId="3081810669" sldId="265"/>
            <ac:inkMk id="1255" creationId="{7F73E2B5-CF2F-F947-A6C6-945F6D5115F4}"/>
          </ac:inkMkLst>
        </pc:inkChg>
        <pc:inkChg chg="add del">
          <ac:chgData name="Xie Tianxin" userId="cb554b5ae192637b" providerId="LiveId" clId="{52D96EB3-44D7-4843-8DC4-DF7A02D902B9}" dt="2018-12-08T13:25:28.978" v="2486"/>
          <ac:inkMkLst>
            <pc:docMk/>
            <pc:sldMk cId="3081810669" sldId="265"/>
            <ac:inkMk id="1256" creationId="{3DB5DCAE-C270-0748-9042-FECB6644E997}"/>
          </ac:inkMkLst>
        </pc:inkChg>
        <pc:inkChg chg="add del">
          <ac:chgData name="Xie Tianxin" userId="cb554b5ae192637b" providerId="LiveId" clId="{52D96EB3-44D7-4843-8DC4-DF7A02D902B9}" dt="2018-12-08T13:25:28.978" v="2486"/>
          <ac:inkMkLst>
            <pc:docMk/>
            <pc:sldMk cId="3081810669" sldId="265"/>
            <ac:inkMk id="1257" creationId="{A3D526F1-EA11-7148-AF2C-3DBECBDF6CF5}"/>
          </ac:inkMkLst>
        </pc:inkChg>
        <pc:inkChg chg="add del">
          <ac:chgData name="Xie Tianxin" userId="cb554b5ae192637b" providerId="LiveId" clId="{52D96EB3-44D7-4843-8DC4-DF7A02D902B9}" dt="2018-12-08T13:25:28.978" v="2486"/>
          <ac:inkMkLst>
            <pc:docMk/>
            <pc:sldMk cId="3081810669" sldId="265"/>
            <ac:inkMk id="1258" creationId="{DA327FB5-2C64-2042-8648-6B8D7300E4A8}"/>
          </ac:inkMkLst>
        </pc:inkChg>
        <pc:inkChg chg="add del">
          <ac:chgData name="Xie Tianxin" userId="cb554b5ae192637b" providerId="LiveId" clId="{52D96EB3-44D7-4843-8DC4-DF7A02D902B9}" dt="2018-12-08T13:25:28.978" v="2486"/>
          <ac:inkMkLst>
            <pc:docMk/>
            <pc:sldMk cId="3081810669" sldId="265"/>
            <ac:inkMk id="1259" creationId="{D7944F17-9C49-4440-B781-397C9FB5D657}"/>
          </ac:inkMkLst>
        </pc:inkChg>
        <pc:inkChg chg="add del">
          <ac:chgData name="Xie Tianxin" userId="cb554b5ae192637b" providerId="LiveId" clId="{52D96EB3-44D7-4843-8DC4-DF7A02D902B9}" dt="2018-12-08T13:25:28.978" v="2486"/>
          <ac:inkMkLst>
            <pc:docMk/>
            <pc:sldMk cId="3081810669" sldId="265"/>
            <ac:inkMk id="1260" creationId="{5F10C3C1-C256-504E-89A7-642479DAD415}"/>
          </ac:inkMkLst>
        </pc:inkChg>
        <pc:inkChg chg="add del">
          <ac:chgData name="Xie Tianxin" userId="cb554b5ae192637b" providerId="LiveId" clId="{52D96EB3-44D7-4843-8DC4-DF7A02D902B9}" dt="2018-12-08T13:25:28.978" v="2486"/>
          <ac:inkMkLst>
            <pc:docMk/>
            <pc:sldMk cId="3081810669" sldId="265"/>
            <ac:inkMk id="1261" creationId="{BF7B59CC-6CE6-5B4D-8185-AF22F11E6977}"/>
          </ac:inkMkLst>
        </pc:inkChg>
        <pc:inkChg chg="add del">
          <ac:chgData name="Xie Tianxin" userId="cb554b5ae192637b" providerId="LiveId" clId="{52D96EB3-44D7-4843-8DC4-DF7A02D902B9}" dt="2018-12-08T13:25:28.978" v="2486"/>
          <ac:inkMkLst>
            <pc:docMk/>
            <pc:sldMk cId="3081810669" sldId="265"/>
            <ac:inkMk id="1262" creationId="{F0037A6D-530C-E042-9DC2-1D4CD04225B1}"/>
          </ac:inkMkLst>
        </pc:inkChg>
        <pc:inkChg chg="add del reco">
          <ac:chgData name="Xie Tianxin" userId="cb554b5ae192637b" providerId="LiveId" clId="{52D96EB3-44D7-4843-8DC4-DF7A02D902B9}" dt="2018-12-08T13:25:34.243" v="2489"/>
          <ac:inkMkLst>
            <pc:docMk/>
            <pc:sldMk cId="3081810669" sldId="265"/>
            <ac:inkMk id="1263" creationId="{825B7747-8A63-914A-AD35-B84AF680E65C}"/>
          </ac:inkMkLst>
        </pc:inkChg>
        <pc:inkChg chg="add del">
          <ac:chgData name="Xie Tianxin" userId="cb554b5ae192637b" providerId="LiveId" clId="{52D96EB3-44D7-4843-8DC4-DF7A02D902B9}" dt="2018-12-08T13:25:34.243" v="2489"/>
          <ac:inkMkLst>
            <pc:docMk/>
            <pc:sldMk cId="3081810669" sldId="265"/>
            <ac:inkMk id="1265" creationId="{3130402A-8FA1-C448-B121-426767B4A4A8}"/>
          </ac:inkMkLst>
        </pc:inkChg>
        <pc:inkChg chg="add del reco">
          <ac:chgData name="Xie Tianxin" userId="cb554b5ae192637b" providerId="LiveId" clId="{52D96EB3-44D7-4843-8DC4-DF7A02D902B9}" dt="2018-12-08T13:25:36.251" v="2495"/>
          <ac:inkMkLst>
            <pc:docMk/>
            <pc:sldMk cId="3081810669" sldId="265"/>
            <ac:inkMk id="1266" creationId="{41131A96-AE78-E342-AA7A-A8BD4767BA60}"/>
          </ac:inkMkLst>
        </pc:inkChg>
        <pc:inkChg chg="add del">
          <ac:chgData name="Xie Tianxin" userId="cb554b5ae192637b" providerId="LiveId" clId="{52D96EB3-44D7-4843-8DC4-DF7A02D902B9}" dt="2018-12-08T13:25:36.251" v="2495"/>
          <ac:inkMkLst>
            <pc:docMk/>
            <pc:sldMk cId="3081810669" sldId="265"/>
            <ac:inkMk id="1268" creationId="{B1073D6E-1056-A245-8A79-25189A7BAB4D}"/>
          </ac:inkMkLst>
        </pc:inkChg>
        <pc:inkChg chg="add del">
          <ac:chgData name="Xie Tianxin" userId="cb554b5ae192637b" providerId="LiveId" clId="{52D96EB3-44D7-4843-8DC4-DF7A02D902B9}" dt="2018-12-08T13:25:36.251" v="2495"/>
          <ac:inkMkLst>
            <pc:docMk/>
            <pc:sldMk cId="3081810669" sldId="265"/>
            <ac:inkMk id="1269" creationId="{2B58F12F-D94B-7446-9D98-D2DB4F6E0EA9}"/>
          </ac:inkMkLst>
        </pc:inkChg>
        <pc:inkChg chg="add del">
          <ac:chgData name="Xie Tianxin" userId="cb554b5ae192637b" providerId="LiveId" clId="{52D96EB3-44D7-4843-8DC4-DF7A02D902B9}" dt="2018-12-08T13:25:36.251" v="2495"/>
          <ac:inkMkLst>
            <pc:docMk/>
            <pc:sldMk cId="3081810669" sldId="265"/>
            <ac:inkMk id="1270" creationId="{628F800E-CA97-804F-84A1-8EBF59A53054}"/>
          </ac:inkMkLst>
        </pc:inkChg>
        <pc:inkChg chg="add del">
          <ac:chgData name="Xie Tianxin" userId="cb554b5ae192637b" providerId="LiveId" clId="{52D96EB3-44D7-4843-8DC4-DF7A02D902B9}" dt="2018-12-08T13:25:36.251" v="2495"/>
          <ac:inkMkLst>
            <pc:docMk/>
            <pc:sldMk cId="3081810669" sldId="265"/>
            <ac:inkMk id="1271" creationId="{68BD6A7A-3FB8-E64A-B441-830B6ADE2F95}"/>
          </ac:inkMkLst>
        </pc:inkChg>
        <pc:inkChg chg="add del reco">
          <ac:chgData name="Xie Tianxin" userId="cb554b5ae192637b" providerId="LiveId" clId="{52D96EB3-44D7-4843-8DC4-DF7A02D902B9}" dt="2018-12-08T13:25:39.535" v="2503"/>
          <ac:inkMkLst>
            <pc:docMk/>
            <pc:sldMk cId="3081810669" sldId="265"/>
            <ac:inkMk id="1272" creationId="{61994CD6-32C3-3647-96B0-5A4850291809}"/>
          </ac:inkMkLst>
        </pc:inkChg>
        <pc:inkChg chg="add del">
          <ac:chgData name="Xie Tianxin" userId="cb554b5ae192637b" providerId="LiveId" clId="{52D96EB3-44D7-4843-8DC4-DF7A02D902B9}" dt="2018-12-08T13:25:39.535" v="2503"/>
          <ac:inkMkLst>
            <pc:docMk/>
            <pc:sldMk cId="3081810669" sldId="265"/>
            <ac:inkMk id="1274" creationId="{EB225CD9-342D-CF46-A33A-D02E941DDDA9}"/>
          </ac:inkMkLst>
        </pc:inkChg>
        <pc:inkChg chg="add del">
          <ac:chgData name="Xie Tianxin" userId="cb554b5ae192637b" providerId="LiveId" clId="{52D96EB3-44D7-4843-8DC4-DF7A02D902B9}" dt="2018-12-08T13:25:39.535" v="2503"/>
          <ac:inkMkLst>
            <pc:docMk/>
            <pc:sldMk cId="3081810669" sldId="265"/>
            <ac:inkMk id="1275" creationId="{99556BDE-FDC4-FC46-9BE0-F63F487F8CB7}"/>
          </ac:inkMkLst>
        </pc:inkChg>
        <pc:inkChg chg="add del">
          <ac:chgData name="Xie Tianxin" userId="cb554b5ae192637b" providerId="LiveId" clId="{52D96EB3-44D7-4843-8DC4-DF7A02D902B9}" dt="2018-12-08T13:25:39.535" v="2503"/>
          <ac:inkMkLst>
            <pc:docMk/>
            <pc:sldMk cId="3081810669" sldId="265"/>
            <ac:inkMk id="1276" creationId="{A4EC7A54-0EEF-604D-B568-8DAA6775C063}"/>
          </ac:inkMkLst>
        </pc:inkChg>
        <pc:inkChg chg="add del">
          <ac:chgData name="Xie Tianxin" userId="cb554b5ae192637b" providerId="LiveId" clId="{52D96EB3-44D7-4843-8DC4-DF7A02D902B9}" dt="2018-12-08T13:25:39.535" v="2503"/>
          <ac:inkMkLst>
            <pc:docMk/>
            <pc:sldMk cId="3081810669" sldId="265"/>
            <ac:inkMk id="1277" creationId="{75B79999-7A35-9644-9D57-40EB8F4F82AC}"/>
          </ac:inkMkLst>
        </pc:inkChg>
        <pc:inkChg chg="add del">
          <ac:chgData name="Xie Tianxin" userId="cb554b5ae192637b" providerId="LiveId" clId="{52D96EB3-44D7-4843-8DC4-DF7A02D902B9}" dt="2018-12-08T13:25:39.535" v="2503"/>
          <ac:inkMkLst>
            <pc:docMk/>
            <pc:sldMk cId="3081810669" sldId="265"/>
            <ac:inkMk id="1278" creationId="{98B4CB1D-924C-E543-BF32-A6A330D76629}"/>
          </ac:inkMkLst>
        </pc:inkChg>
        <pc:inkChg chg="add del">
          <ac:chgData name="Xie Tianxin" userId="cb554b5ae192637b" providerId="LiveId" clId="{52D96EB3-44D7-4843-8DC4-DF7A02D902B9}" dt="2018-12-08T13:25:39.535" v="2503"/>
          <ac:inkMkLst>
            <pc:docMk/>
            <pc:sldMk cId="3081810669" sldId="265"/>
            <ac:inkMk id="1279" creationId="{14B73065-5E82-9E4F-A25E-821F6C2CC1D0}"/>
          </ac:inkMkLst>
        </pc:inkChg>
        <pc:inkChg chg="add del reco">
          <ac:chgData name="Xie Tianxin" userId="cb554b5ae192637b" providerId="LiveId" clId="{52D96EB3-44D7-4843-8DC4-DF7A02D902B9}" dt="2018-12-08T13:25:42.365" v="2508"/>
          <ac:inkMkLst>
            <pc:docMk/>
            <pc:sldMk cId="3081810669" sldId="265"/>
            <ac:inkMk id="1280" creationId="{D541EC1D-540B-DC4D-8DD0-6A3DA1027C6B}"/>
          </ac:inkMkLst>
        </pc:inkChg>
        <pc:inkChg chg="add del">
          <ac:chgData name="Xie Tianxin" userId="cb554b5ae192637b" providerId="LiveId" clId="{52D96EB3-44D7-4843-8DC4-DF7A02D902B9}" dt="2018-12-08T13:25:42.365" v="2508"/>
          <ac:inkMkLst>
            <pc:docMk/>
            <pc:sldMk cId="3081810669" sldId="265"/>
            <ac:inkMk id="1282" creationId="{0DEA5ADB-6A96-B540-9C83-550941ECBA8A}"/>
          </ac:inkMkLst>
        </pc:inkChg>
        <pc:inkChg chg="add del">
          <ac:chgData name="Xie Tianxin" userId="cb554b5ae192637b" providerId="LiveId" clId="{52D96EB3-44D7-4843-8DC4-DF7A02D902B9}" dt="2018-12-08T13:25:42.365" v="2508"/>
          <ac:inkMkLst>
            <pc:docMk/>
            <pc:sldMk cId="3081810669" sldId="265"/>
            <ac:inkMk id="1283" creationId="{35E6086E-CB4A-2E43-B1B3-73EC0CB1AFA9}"/>
          </ac:inkMkLst>
        </pc:inkChg>
        <pc:inkChg chg="add del">
          <ac:chgData name="Xie Tianxin" userId="cb554b5ae192637b" providerId="LiveId" clId="{52D96EB3-44D7-4843-8DC4-DF7A02D902B9}" dt="2018-12-08T13:25:42.365" v="2508"/>
          <ac:inkMkLst>
            <pc:docMk/>
            <pc:sldMk cId="3081810669" sldId="265"/>
            <ac:inkMk id="1284" creationId="{E65D5939-D8A7-D548-B68C-182E1DF2E63B}"/>
          </ac:inkMkLst>
        </pc:inkChg>
        <pc:inkChg chg="add del reco">
          <ac:chgData name="Xie Tianxin" userId="cb554b5ae192637b" providerId="LiveId" clId="{52D96EB3-44D7-4843-8DC4-DF7A02D902B9}" dt="2018-12-08T13:25:52.142" v="2517"/>
          <ac:inkMkLst>
            <pc:docMk/>
            <pc:sldMk cId="3081810669" sldId="265"/>
            <ac:inkMk id="1285" creationId="{F43E51C5-19DB-2946-A375-B5AEB50C6949}"/>
          </ac:inkMkLst>
        </pc:inkChg>
        <pc:inkChg chg="add del">
          <ac:chgData name="Xie Tianxin" userId="cb554b5ae192637b" providerId="LiveId" clId="{52D96EB3-44D7-4843-8DC4-DF7A02D902B9}" dt="2018-12-08T13:25:52.142" v="2517"/>
          <ac:inkMkLst>
            <pc:docMk/>
            <pc:sldMk cId="3081810669" sldId="265"/>
            <ac:inkMk id="1287" creationId="{10B8150D-9549-6846-B9E7-5A6CD0573A3E}"/>
          </ac:inkMkLst>
        </pc:inkChg>
        <pc:inkChg chg="add del">
          <ac:chgData name="Xie Tianxin" userId="cb554b5ae192637b" providerId="LiveId" clId="{52D96EB3-44D7-4843-8DC4-DF7A02D902B9}" dt="2018-12-08T13:25:52.142" v="2517"/>
          <ac:inkMkLst>
            <pc:docMk/>
            <pc:sldMk cId="3081810669" sldId="265"/>
            <ac:inkMk id="1288" creationId="{ED3E8199-BC88-4E4D-A6E7-65CE9727B6CD}"/>
          </ac:inkMkLst>
        </pc:inkChg>
        <pc:inkChg chg="add del">
          <ac:chgData name="Xie Tianxin" userId="cb554b5ae192637b" providerId="LiveId" clId="{52D96EB3-44D7-4843-8DC4-DF7A02D902B9}" dt="2018-12-08T13:25:52.142" v="2517"/>
          <ac:inkMkLst>
            <pc:docMk/>
            <pc:sldMk cId="3081810669" sldId="265"/>
            <ac:inkMk id="1289" creationId="{1F08791A-AC38-DE49-A35A-6506462637B5}"/>
          </ac:inkMkLst>
        </pc:inkChg>
        <pc:inkChg chg="add del">
          <ac:chgData name="Xie Tianxin" userId="cb554b5ae192637b" providerId="LiveId" clId="{52D96EB3-44D7-4843-8DC4-DF7A02D902B9}" dt="2018-12-08T13:25:52.142" v="2517"/>
          <ac:inkMkLst>
            <pc:docMk/>
            <pc:sldMk cId="3081810669" sldId="265"/>
            <ac:inkMk id="1290" creationId="{5B988323-B3FB-8A4F-B749-EB5078F804A1}"/>
          </ac:inkMkLst>
        </pc:inkChg>
        <pc:inkChg chg="add del">
          <ac:chgData name="Xie Tianxin" userId="cb554b5ae192637b" providerId="LiveId" clId="{52D96EB3-44D7-4843-8DC4-DF7A02D902B9}" dt="2018-12-08T13:25:52.142" v="2517"/>
          <ac:inkMkLst>
            <pc:docMk/>
            <pc:sldMk cId="3081810669" sldId="265"/>
            <ac:inkMk id="1291" creationId="{F131C6D7-B143-924E-821E-4419DDF7F66C}"/>
          </ac:inkMkLst>
        </pc:inkChg>
        <pc:inkChg chg="add del">
          <ac:chgData name="Xie Tianxin" userId="cb554b5ae192637b" providerId="LiveId" clId="{52D96EB3-44D7-4843-8DC4-DF7A02D902B9}" dt="2018-12-08T13:25:52.142" v="2517"/>
          <ac:inkMkLst>
            <pc:docMk/>
            <pc:sldMk cId="3081810669" sldId="265"/>
            <ac:inkMk id="1292" creationId="{5E22CA92-F210-644D-86A9-43894B59ABE8}"/>
          </ac:inkMkLst>
        </pc:inkChg>
        <pc:inkChg chg="add del">
          <ac:chgData name="Xie Tianxin" userId="cb554b5ae192637b" providerId="LiveId" clId="{52D96EB3-44D7-4843-8DC4-DF7A02D902B9}" dt="2018-12-08T13:25:52.142" v="2517"/>
          <ac:inkMkLst>
            <pc:docMk/>
            <pc:sldMk cId="3081810669" sldId="265"/>
            <ac:inkMk id="1293" creationId="{4905AA56-C6D8-9445-A0F5-24310A1B8015}"/>
          </ac:inkMkLst>
        </pc:inkChg>
        <pc:inkChg chg="add del reco">
          <ac:chgData name="Xie Tianxin" userId="cb554b5ae192637b" providerId="LiveId" clId="{52D96EB3-44D7-4843-8DC4-DF7A02D902B9}" dt="2018-12-08T13:26:00.354" v="2521"/>
          <ac:inkMkLst>
            <pc:docMk/>
            <pc:sldMk cId="3081810669" sldId="265"/>
            <ac:inkMk id="1294" creationId="{E2E2CB0B-7C8A-5D42-95BB-6EF06C6E2D6B}"/>
          </ac:inkMkLst>
        </pc:inkChg>
        <pc:inkChg chg="add del">
          <ac:chgData name="Xie Tianxin" userId="cb554b5ae192637b" providerId="LiveId" clId="{52D96EB3-44D7-4843-8DC4-DF7A02D902B9}" dt="2018-12-08T13:26:00.354" v="2521"/>
          <ac:inkMkLst>
            <pc:docMk/>
            <pc:sldMk cId="3081810669" sldId="265"/>
            <ac:inkMk id="1296" creationId="{8CB51FEE-8113-6A4B-82F5-1C978C45F769}"/>
          </ac:inkMkLst>
        </pc:inkChg>
        <pc:inkChg chg="add del">
          <ac:chgData name="Xie Tianxin" userId="cb554b5ae192637b" providerId="LiveId" clId="{52D96EB3-44D7-4843-8DC4-DF7A02D902B9}" dt="2018-12-08T13:26:00.354" v="2521"/>
          <ac:inkMkLst>
            <pc:docMk/>
            <pc:sldMk cId="3081810669" sldId="265"/>
            <ac:inkMk id="1297" creationId="{5A1BF03F-D0EC-804A-B068-F7B72308222D}"/>
          </ac:inkMkLst>
        </pc:inkChg>
        <pc:inkChg chg="add del reco">
          <ac:chgData name="Xie Tianxin" userId="cb554b5ae192637b" providerId="LiveId" clId="{52D96EB3-44D7-4843-8DC4-DF7A02D902B9}" dt="2018-12-08T13:26:02.531" v="2524"/>
          <ac:inkMkLst>
            <pc:docMk/>
            <pc:sldMk cId="3081810669" sldId="265"/>
            <ac:inkMk id="1298" creationId="{D301D723-1F7C-054B-A766-703CFA2E3280}"/>
          </ac:inkMkLst>
        </pc:inkChg>
        <pc:inkChg chg="add del">
          <ac:chgData name="Xie Tianxin" userId="cb554b5ae192637b" providerId="LiveId" clId="{52D96EB3-44D7-4843-8DC4-DF7A02D902B9}" dt="2018-12-08T13:26:02.531" v="2524"/>
          <ac:inkMkLst>
            <pc:docMk/>
            <pc:sldMk cId="3081810669" sldId="265"/>
            <ac:inkMk id="1300" creationId="{804BC55A-8A39-3447-8A7D-4D3C304A029A}"/>
          </ac:inkMkLst>
        </pc:inkChg>
        <pc:inkChg chg="add del reco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301" creationId="{E4A5B3CB-1335-0647-BB2C-1282EE77D263}"/>
          </ac:inkMkLst>
        </pc:inkChg>
        <pc:inkChg chg="add del">
          <ac:chgData name="Xie Tianxin" userId="cb554b5ae192637b" providerId="LiveId" clId="{52D96EB3-44D7-4843-8DC4-DF7A02D902B9}" dt="2018-12-08T13:26:07.201" v="2527"/>
          <ac:inkMkLst>
            <pc:docMk/>
            <pc:sldMk cId="3081810669" sldId="265"/>
            <ac:inkMk id="1303" creationId="{C5A7B7B7-1F1E-7C4C-8C0D-D5044490F5B8}"/>
          </ac:inkMkLst>
        </pc:inkChg>
        <pc:inkChg chg="add del reco">
          <ac:chgData name="Xie Tianxin" userId="cb554b5ae192637b" providerId="LiveId" clId="{52D96EB3-44D7-4843-8DC4-DF7A02D902B9}" dt="2018-12-08T13:27:19.294" v="2594"/>
          <ac:inkMkLst>
            <pc:docMk/>
            <pc:sldMk cId="3081810669" sldId="265"/>
            <ac:inkMk id="1304" creationId="{5294C461-94BD-3449-9FF8-678C7DF5F53D}"/>
          </ac:inkMkLst>
        </pc:inkChg>
        <pc:inkChg chg="add del">
          <ac:chgData name="Xie Tianxin" userId="cb554b5ae192637b" providerId="LiveId" clId="{52D96EB3-44D7-4843-8DC4-DF7A02D902B9}" dt="2018-12-08T13:27:19.294" v="2594"/>
          <ac:inkMkLst>
            <pc:docMk/>
            <pc:sldMk cId="3081810669" sldId="265"/>
            <ac:inkMk id="1306" creationId="{06F92C65-DC1B-2944-A554-83EBC3EFD60A}"/>
          </ac:inkMkLst>
        </pc:inkChg>
        <pc:inkChg chg="add reco">
          <ac:chgData name="Xie Tianxin" userId="cb554b5ae192637b" providerId="LiveId" clId="{52D96EB3-44D7-4843-8DC4-DF7A02D902B9}" dt="2018-12-08T13:27:19.294" v="2594"/>
          <ac:inkMkLst>
            <pc:docMk/>
            <pc:sldMk cId="3081810669" sldId="265"/>
            <ac:inkMk id="1307" creationId="{4CC1D0D9-BD57-EC42-AA89-1A63D70BC3C3}"/>
          </ac:inkMkLst>
        </pc:inkChg>
        <pc:cxnChg chg="del mod">
          <ac:chgData name="Xie Tianxin" userId="cb554b5ae192637b" providerId="LiveId" clId="{52D96EB3-44D7-4843-8DC4-DF7A02D902B9}" dt="2018-12-08T13:02:06.107" v="1480" actId="478"/>
          <ac:cxnSpMkLst>
            <pc:docMk/>
            <pc:sldMk cId="3081810669" sldId="265"/>
            <ac:cxnSpMk id="8" creationId="{E692DD3D-C71A-4BDD-BBB4-364AE4536E0D}"/>
          </ac:cxnSpMkLst>
        </pc:cxnChg>
        <pc:cxnChg chg="del mod">
          <ac:chgData name="Xie Tianxin" userId="cb554b5ae192637b" providerId="LiveId" clId="{52D96EB3-44D7-4843-8DC4-DF7A02D902B9}" dt="2018-12-08T12:42:17.547" v="670" actId="478"/>
          <ac:cxnSpMkLst>
            <pc:docMk/>
            <pc:sldMk cId="3081810669" sldId="265"/>
            <ac:cxnSpMk id="11" creationId="{8905E060-F137-4ED0-B697-A5DEC530767B}"/>
          </ac:cxnSpMkLst>
        </pc:cxnChg>
      </pc:sldChg>
    </pc:docChg>
  </pc:docChgLst>
  <pc:docChgLst>
    <pc:chgData name="Tianxin Xie" userId="cb554b5ae192637b" providerId="Windows Live" clId="Web-{038BA0FD-B661-4E50-8325-349827E9DE5D}"/>
    <pc:docChg chg="addSld delSld modSld">
      <pc:chgData name="Tianxin Xie" userId="cb554b5ae192637b" providerId="Windows Live" clId="Web-{038BA0FD-B661-4E50-8325-349827E9DE5D}" dt="2018-12-08T12:16:03.410" v="107" actId="20577"/>
      <pc:docMkLst>
        <pc:docMk/>
      </pc:docMkLst>
      <pc:sldChg chg="del">
        <pc:chgData name="Tianxin Xie" userId="cb554b5ae192637b" providerId="Windows Live" clId="Web-{038BA0FD-B661-4E50-8325-349827E9DE5D}" dt="2018-12-08T11:16:30.123" v="17"/>
        <pc:sldMkLst>
          <pc:docMk/>
          <pc:sldMk cId="1533884651" sldId="257"/>
        </pc:sldMkLst>
      </pc:sldChg>
      <pc:sldChg chg="del">
        <pc:chgData name="Tianxin Xie" userId="cb554b5ae192637b" providerId="Windows Live" clId="Web-{038BA0FD-B661-4E50-8325-349827E9DE5D}" dt="2018-12-08T11:16:31.436" v="18"/>
        <pc:sldMkLst>
          <pc:docMk/>
          <pc:sldMk cId="2947646908" sldId="258"/>
        </pc:sldMkLst>
      </pc:sldChg>
      <pc:sldChg chg="del">
        <pc:chgData name="Tianxin Xie" userId="cb554b5ae192637b" providerId="Windows Live" clId="Web-{038BA0FD-B661-4E50-8325-349827E9DE5D}" dt="2018-12-08T11:16:32.608" v="19"/>
        <pc:sldMkLst>
          <pc:docMk/>
          <pc:sldMk cId="1600348872" sldId="259"/>
        </pc:sldMkLst>
      </pc:sldChg>
      <pc:sldChg chg="del">
        <pc:chgData name="Tianxin Xie" userId="cb554b5ae192637b" providerId="Windows Live" clId="Web-{038BA0FD-B661-4E50-8325-349827E9DE5D}" dt="2018-12-08T11:16:33.873" v="20"/>
        <pc:sldMkLst>
          <pc:docMk/>
          <pc:sldMk cId="260548532" sldId="260"/>
        </pc:sldMkLst>
      </pc:sldChg>
      <pc:sldChg chg="addSp delSp modSp delAnim">
        <pc:chgData name="Tianxin Xie" userId="cb554b5ae192637b" providerId="Windows Live" clId="Web-{038BA0FD-B661-4E50-8325-349827E9DE5D}" dt="2018-12-08T12:15:51.613" v="105" actId="20577"/>
        <pc:sldMkLst>
          <pc:docMk/>
          <pc:sldMk cId="2693404665" sldId="261"/>
        </pc:sldMkLst>
        <pc:spChg chg="add mod">
          <ac:chgData name="Tianxin Xie" userId="cb554b5ae192637b" providerId="Windows Live" clId="Web-{038BA0FD-B661-4E50-8325-349827E9DE5D}" dt="2018-12-08T12:15:51.613" v="105" actId="20577"/>
          <ac:spMkLst>
            <pc:docMk/>
            <pc:sldMk cId="2693404665" sldId="261"/>
            <ac:spMk id="2" creationId="{4A44532C-D437-4EAA-B4E2-FBB2B6F78469}"/>
          </ac:spMkLst>
        </pc:spChg>
        <pc:spChg chg="del mod">
          <ac:chgData name="Tianxin Xie" userId="cb554b5ae192637b" providerId="Windows Live" clId="Web-{038BA0FD-B661-4E50-8325-349827E9DE5D}" dt="2018-12-08T11:18:28.521" v="45"/>
          <ac:spMkLst>
            <pc:docMk/>
            <pc:sldMk cId="2693404665" sldId="261"/>
            <ac:spMk id="2" creationId="{A2E76EA9-B6E3-6C40-8C9B-3FCE65126A83}"/>
          </ac:spMkLst>
        </pc:spChg>
        <pc:spChg chg="del mod">
          <ac:chgData name="Tianxin Xie" userId="cb554b5ae192637b" providerId="Windows Live" clId="Web-{038BA0FD-B661-4E50-8325-349827E9DE5D}" dt="2018-12-08T11:17:58.334" v="30"/>
          <ac:spMkLst>
            <pc:docMk/>
            <pc:sldMk cId="2693404665" sldId="261"/>
            <ac:spMk id="3" creationId="{D0A0B7BB-E809-3A46-994C-3197073FE58B}"/>
          </ac:spMkLst>
        </pc:spChg>
        <pc:spChg chg="add del mod">
          <ac:chgData name="Tianxin Xie" userId="cb554b5ae192637b" providerId="Windows Live" clId="Web-{038BA0FD-B661-4E50-8325-349827E9DE5D}" dt="2018-12-08T12:15:13.160" v="102"/>
          <ac:spMkLst>
            <pc:docMk/>
            <pc:sldMk cId="2693404665" sldId="261"/>
            <ac:spMk id="4" creationId="{44E7DF75-25B8-41EA-B3F5-EEB73B45E65E}"/>
          </ac:spMkLst>
        </pc:spChg>
        <pc:spChg chg="add del mod">
          <ac:chgData name="Tianxin Xie" userId="cb554b5ae192637b" providerId="Windows Live" clId="Web-{038BA0FD-B661-4E50-8325-349827E9DE5D}" dt="2018-12-08T11:18:36.271" v="46"/>
          <ac:spMkLst>
            <pc:docMk/>
            <pc:sldMk cId="2693404665" sldId="261"/>
            <ac:spMk id="6" creationId="{B2B28CA8-A9D6-424D-9C23-EA04692907D8}"/>
          </ac:spMkLst>
        </pc:spChg>
        <pc:spChg chg="add del mod">
          <ac:chgData name="Tianxin Xie" userId="cb554b5ae192637b" providerId="Windows Live" clId="Web-{038BA0FD-B661-4E50-8325-349827E9DE5D}" dt="2018-12-08T12:15:13.160" v="101"/>
          <ac:spMkLst>
            <pc:docMk/>
            <pc:sldMk cId="2693404665" sldId="261"/>
            <ac:spMk id="7" creationId="{EE17D1C2-5022-479E-9602-2EC40F686990}"/>
          </ac:spMkLst>
        </pc:spChg>
        <pc:spChg chg="add del mod">
          <ac:chgData name="Tianxin Xie" userId="cb554b5ae192637b" providerId="Windows Live" clId="Web-{038BA0FD-B661-4E50-8325-349827E9DE5D}" dt="2018-12-08T12:15:13.160" v="99"/>
          <ac:spMkLst>
            <pc:docMk/>
            <pc:sldMk cId="2693404665" sldId="261"/>
            <ac:spMk id="9" creationId="{0F911D42-5CCB-405C-B34D-7CDCF8E3FCA4}"/>
          </ac:spMkLst>
        </pc:spChg>
        <pc:spChg chg="add del mod">
          <ac:chgData name="Tianxin Xie" userId="cb554b5ae192637b" providerId="Windows Live" clId="Web-{038BA0FD-B661-4E50-8325-349827E9DE5D}" dt="2018-12-08T12:15:13.160" v="98"/>
          <ac:spMkLst>
            <pc:docMk/>
            <pc:sldMk cId="2693404665" sldId="261"/>
            <ac:spMk id="10" creationId="{A71358C1-FD71-44D7-BD72-5DB27067A67D}"/>
          </ac:spMkLst>
        </pc:spChg>
        <pc:spChg chg="add del mod">
          <ac:chgData name="Tianxin Xie" userId="cb554b5ae192637b" providerId="Windows Live" clId="Web-{038BA0FD-B661-4E50-8325-349827E9DE5D}" dt="2018-12-08T12:15:13.144" v="96"/>
          <ac:spMkLst>
            <pc:docMk/>
            <pc:sldMk cId="2693404665" sldId="261"/>
            <ac:spMk id="12" creationId="{4DBEA984-A13A-4B1E-A517-8BC0D6052E54}"/>
          </ac:spMkLst>
        </pc:spChg>
        <pc:cxnChg chg="add del mod">
          <ac:chgData name="Tianxin Xie" userId="cb554b5ae192637b" providerId="Windows Live" clId="Web-{038BA0FD-B661-4E50-8325-349827E9DE5D}" dt="2018-12-08T12:15:13.160" v="100"/>
          <ac:cxnSpMkLst>
            <pc:docMk/>
            <pc:sldMk cId="2693404665" sldId="261"/>
            <ac:cxnSpMk id="8" creationId="{E692DD3D-C71A-4BDD-BBB4-364AE4536E0D}"/>
          </ac:cxnSpMkLst>
        </pc:cxnChg>
        <pc:cxnChg chg="add del mod">
          <ac:chgData name="Tianxin Xie" userId="cb554b5ae192637b" providerId="Windows Live" clId="Web-{038BA0FD-B661-4E50-8325-349827E9DE5D}" dt="2018-12-08T12:15:13.160" v="97"/>
          <ac:cxnSpMkLst>
            <pc:docMk/>
            <pc:sldMk cId="2693404665" sldId="261"/>
            <ac:cxnSpMk id="11" creationId="{8905E060-F137-4ED0-B697-A5DEC530767B}"/>
          </ac:cxnSpMkLst>
        </pc:cxnChg>
      </pc:sldChg>
      <pc:sldChg chg="del">
        <pc:chgData name="Tianxin Xie" userId="cb554b5ae192637b" providerId="Windows Live" clId="Web-{038BA0FD-B661-4E50-8325-349827E9DE5D}" dt="2018-12-08T11:22:01.522" v="69"/>
        <pc:sldMkLst>
          <pc:docMk/>
          <pc:sldMk cId="3656242273" sldId="262"/>
        </pc:sldMkLst>
      </pc:sldChg>
      <pc:sldChg chg="modSp">
        <pc:chgData name="Tianxin Xie" userId="cb554b5ae192637b" providerId="Windows Live" clId="Web-{038BA0FD-B661-4E50-8325-349827E9DE5D}" dt="2018-12-08T11:16:21.936" v="14" actId="20577"/>
        <pc:sldMkLst>
          <pc:docMk/>
          <pc:sldMk cId="2439944928" sldId="263"/>
        </pc:sldMkLst>
        <pc:spChg chg="mod">
          <ac:chgData name="Tianxin Xie" userId="cb554b5ae192637b" providerId="Windows Live" clId="Web-{038BA0FD-B661-4E50-8325-349827E9DE5D}" dt="2018-12-08T11:16:21.936" v="14" actId="20577"/>
          <ac:spMkLst>
            <pc:docMk/>
            <pc:sldMk cId="2439944928" sldId="263"/>
            <ac:spMk id="2" creationId="{0C57EA2D-1287-F84C-80D9-0AD32875F740}"/>
          </ac:spMkLst>
        </pc:spChg>
      </pc:sldChg>
      <pc:sldChg chg="addSp">
        <pc:chgData name="Tianxin Xie" userId="cb554b5ae192637b" providerId="Windows Live" clId="Web-{038BA0FD-B661-4E50-8325-349827E9DE5D}" dt="2018-12-08T11:56:09.728" v="94"/>
        <pc:sldMkLst>
          <pc:docMk/>
          <pc:sldMk cId="3848204361" sldId="264"/>
        </pc:sldMkLst>
        <pc:spChg chg="add">
          <ac:chgData name="Tianxin Xie" userId="cb554b5ae192637b" providerId="Windows Live" clId="Web-{038BA0FD-B661-4E50-8325-349827E9DE5D}" dt="2018-12-08T11:56:09.728" v="93"/>
          <ac:spMkLst>
            <pc:docMk/>
            <pc:sldMk cId="3848204361" sldId="264"/>
            <ac:spMk id="3" creationId="{1AC66481-CD96-4622-A374-10BBEEF80E18}"/>
          </ac:spMkLst>
        </pc:spChg>
        <pc:spChg chg="add">
          <ac:chgData name="Tianxin Xie" userId="cb554b5ae192637b" providerId="Windows Live" clId="Web-{038BA0FD-B661-4E50-8325-349827E9DE5D}" dt="2018-12-08T11:56:09.728" v="94"/>
          <ac:spMkLst>
            <pc:docMk/>
            <pc:sldMk cId="3848204361" sldId="264"/>
            <ac:spMk id="5" creationId="{CE9FF231-0BC2-422D-A959-C83F2B564A8F}"/>
          </ac:spMkLst>
        </pc:spChg>
      </pc:sldChg>
      <pc:sldChg chg="add replId">
        <pc:chgData name="Tianxin Xie" userId="cb554b5ae192637b" providerId="Windows Live" clId="Web-{038BA0FD-B661-4E50-8325-349827E9DE5D}" dt="2018-12-08T12:15:01.035" v="95"/>
        <pc:sldMkLst>
          <pc:docMk/>
          <pc:sldMk cId="3081810669" sldId="26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2:18:47.4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7737,'-12'2'441,"8"3"0,6 4 0,5 3-183,-2 4-248,6 3 0,-6 4 0,7 3 0,-3 4 0,-2 3-7,2 4 0,-4 3 1,7 0-25,-3-5 0,0 9 0,-4-7 0,2-2 1,-2 0-1,-1-2 0,1 2 0,2-2 1,0-5-1,0-5 0,2-4 146,3-5 0,-5-5-48,7-9 1,-2-9 0,4-8-37,-2-8 1,-7-1 0,5-9 0,-1-2-13,1-3 1,0-2 0,4 0 0,-2 0-37,2 0 0,1 0 0,-1 2 0,-2 5-99,2 7 0,-4-2 0,0 2-370,-3 2 1,5 3-279,-7 2 0,2 9 754,-2 5 0,-4-4 0,6-1 0</inkml:trace>
  <inkml:trace contextRef="#ctx0" brushRef="#br0" timeOffset="4353">605 421 8210,'0'21'214,"0"0"0,-2 0-189,-5 0 0,4 0 1,-6 2-1,2 3-46,0 2 1,-7 0-1,5-7 1,-1 0-73,1 0 0,-5 0 1,5 0-431,-3 0 0,7-7-492,-2 0 1015,5-9 0,2-5 0,0-3 0,0-6 0</inkml:trace>
  <inkml:trace contextRef="#ctx0" brushRef="#br0" timeOffset="4653">605 442 7569,'0'12'-159,"9"-3"0,-6-7 242,4 5 1,2 5 0,0 7 12,3-5 0,-7 4 0,4-4-37,0 5 0,-4 2 1,7 0-1,-3 2-98,-4 5 0,4-4 1,-2 4 6,-2-5 0,4-2 1,-2 0-122,-2 0 1,-3-7-611,-2 0 478,0-9 1,0 2 284,0-14 0,0-5 0,0-9 0</inkml:trace>
  <inkml:trace contextRef="#ctx0" brushRef="#br0" timeOffset="4865">563 694 7601,'21'0'-175,"0"0"0,-7 0 0,0 0 175,2 0 0,3-9 0,2-3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2:19:00.1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3990 2308 7569,'-21'0'-103,"0"0"126,9 0 1,1 0 0,6-2 0,-4-8 129,-3-11 1,7-2-193,-2-12 1,5 9 0,2-2-1,0 5-48,0 2 0,2 7 0,5 2-21,7 3 0,-2 2 0,2 7 38,2 0 0,-4 0 0,0 2 77,-3 5 0,0-2 0,-4 9 38,2 2 0,0 3-25,-7 2 1,0 0 0,0 0 79,0 0 0,-9 0-262,-5 0 0,-5-2 162,-2-5 0,0 4 0,0-6 0</inkml:trace>
  <inkml:trace contextRef="#ctx0" brushRef="#br0" timeOffset="-1336">3108 1573 7402,'0'-12'120,"0"3"0,0 11 1,0 5-89,0 7 0,0 12 0,0 4 1,0 3-29,0 4 1,7 3 0,0 2-1,-2 0-5,-3 0 1,5 0 0,0 0 0,-2-2 1,-3-5 0,5-3 0,0-6 0,0 0 61,2-8 0,-6 3 20,4-7 1,2-7 0,-2-7 0,0-11-36,2-8 1,-4-11-1,7-5 1,-1-5 6,1-2 0,2-2 1,7-3-1,-2-2-16,-5 2 1,9 5-1,-7 5 1,1 4-169,1 3 1,-1 2 0,-1 7-136,-2 0 0,-2 0-97,2 0 1,-3 9 0,-6 3 361,2 0 0,0 6 0,-7-6 0</inkml:trace>
  <inkml:trace contextRef="#ctx0" brushRef="#br0" timeOffset="-830">3570 1867 7130,'0'14'157,"0"0"1,-2-7-1,-3 7 1,-4 2-1,-1 3-71,1 2 0,0 2 0,4 3 0,-4 2-107,-3-2 0,0 4 0,-2-2 0,5 0-81,0 2 0,4-6 0,-7 4-94,3-5 1,0-11-1,4-3 83,-2 0 0,0-9 0,7 0 0,0-14-523,0-11 636,0 1 0,0-15 0,0 6 0</inkml:trace>
  <inkml:trace contextRef="#ctx0" brushRef="#br0" timeOffset="-603">3528 1867 6715,'12'9'206,"-5"5"0,-3-2 1,1 2-1,2 2-71,-2 3 1,6 2-1,1 0-39,0 0 1,4 0 0,-7-2 0,1-3-130,-1-2 0,5 0 0,-5 5 1,1-3 53,-1-2 1,-2 0 0,-5 9-418,5 5 1,-4-11-1,4 4-58,-5-3 0,-4-6 454,-5 2 0,4-9 0,-15 4 0,6-9 0</inkml:trace>
  <inkml:trace contextRef="#ctx0" brushRef="#br0" timeOffset="-446">3528 2182 7511,'-21'0'48,"9"0"0,5-7-165,14 0 1,5 0 0,9 7-225,0 0 1,0 0 340,0 0 0,0 0 0,0 0 0</inkml:trace>
  <inkml:trace contextRef="#ctx0" brushRef="#br0" timeOffset="7858">5796 1909 7540,'-12'14'364,"5"0"1,7-9-1,7 2-171,7-5 1,5-2 0,2 0-176,0 0 0,0 0 0,0-2-370,0-5 0,0 4 1,0-4-1102,0 5 1453,-9 2 0,-3 0 0,-9 0 0</inkml:trace>
  <inkml:trace contextRef="#ctx0" brushRef="#br0" timeOffset="9001">6342 1699 7562,'0'14'177,"0"0"-122,0 2 0,0 12 0,0 5-71,0 0 0,0-3 0,0-7 0,0 3 27,0 2 1,0 0-1,0-7-69,0 0 1,0-7-41,0 0 0,0-12 66,0-2 1,0-9 0,0-12 0,0 0 17,0 0 0,7 0 0,0-2 0,0-3-34,2-2 1,0-2 0,8 4 0,-6-2 35,-1 2 1,6 3 0,-4 2 37,-1 0 0,8 9 323,-5 5-232,-5 5 0,1 11 0,-10 5-53,0 5 0,2 4 1,3 3-1,2 2-50,-3-2 0,-1 4 1,-3-2-1,0-2 11,0-3 0,0 5 0,2-2-84,5-8 1,-5 3 6,5-7 0,3-7 0,-3-7-28,-3-11 0,6-8 1,-3-2-1,-3-2 58,-1-5 0,4 4 1,0-6-1,0 2 27,2 0 0,-4 0 0,6 7 0,1 0 2,0 0 0,-5 2 1,4 3-1,1 4 34,0 3 1,-5 2 63,7 7 1,-10 2 0,6 5-1,-3 7-24,0 5 0,0 2 1,-7 0-1,0 0-19,0 0 0,0 7 0,0 0 0,0-2-32,0-3 0,0-2 0,0 0 0,0 0-84,0 0 1,0 0-470,0 0-662,0-9 1185,9-3 0,-7-9 0,8 0 0</inkml:trace>
  <inkml:trace contextRef="#ctx0" brushRef="#br0" timeOffset="10269">7392 1468 6574,'2'14'225,"5"0"329,7 2 0,-2 3 0,2 2 1,0 0-400,-3 0 1,6 0 0,-8 0-1,0 2-184,1 5 0,4-2 1,-7 7-1,-3-3 36,-1-4 0,-3 6 0,0 3 1,0 5-41,0 2 0,-3-7 0,-4 0 0,-4 2-209,-1 3 1,-11 2-1,4-2 1,-2-3-459,-5-2 1,1-2 699,4 2 0,0-5 0,0-9 0</inkml:trace>
  <inkml:trace contextRef="#ctx0" brushRef="#br0" timeOffset="9616">7056 1867 6913,'-12'0'1315,"5"0"-1307,14 0 1,-2 0-161,9 0 0,0 2-328,7 5 348,-10-4 0,-1 15 0,-10-4 75,0 5 0,-7 2 0,-3-2 39,-1-5 1,4 2 125,-7-9 19,9 9-33,-4-13 1,18 6-63,5-9 1,-2 0 0,2 2 44,2 5 0,-4-2-8,2 9 0,-10-7 0,3 7 32,-4 2 1,-3-4-69,0 2 0,0 0 0,-3 5-24,-4-5 1,3-3 0,-10-6-30,-3 2 1,6 0 0,-3-7-145,-3 0 0,6 0-228,-3 0 1,7 0 0,-5-2-279,3-5 670,2-5 0,-3-9 0,-1 0 0</inkml:trace>
  <inkml:trace contextRef="#ctx0" brushRef="#br0" timeOffset="9768">7014 1930 7569,'0'21'-24,"0"0"13,0 0 1,0 0-1,0 0 1,0 0 0,0 0-233,0 0 1,0 0 0,0 0-174,0 0 416,0 0 0,-10 0 0,-1 0 0</inkml:trace>
  <inkml:trace contextRef="#ctx0" brushRef="#br0" timeOffset="6859">4704 1699 8217,'0'21'0,"0"0"197,0 0 0,0 0 0,0 0-243,0 0 1,0 0-1,0 0 1,0 2-1,0 3 26,0 2 1,0 0 0,0-7-27,0 0 0,0 0 1,-2 0-16,-5 0 13,4-9 1,-6-5 0,9-14-42,0-7 1,0-12 0,2-2-1,3 0 2,2-2 0,2 4 0,-4-7 0,4 3 32,3 4 0,0-4 1,4 2-1,-4 2 29,-3 3 0,5 9 0,-5 0 43,3-2 42,2 6 0,5 3 0,-5 14 0,-7 7 60,-5 5 1,-2 9 0,0 2 0,0 1-51,0-1 1,0 5 0,0-5 0,0 1 3,0-1 0,0-2 0,0-7-20,0 0 0,7-7-83,0 0 0,0-12 1,-5-2-47,5-11 0,-4-10 0,4-5 0,-3-4-16,3-3 1,-2 5 0,7-5 0,-1 3 19,1 4 1,0-4 0,4 2 21,-2 2 1,-7 10 0,7 4 163,2 3 1,-4 2-1,2 7 58,2 0 0,-6 2 0,-3 5-54,-5 7 1,0 5 0,3 2 0,2 2-72,-2 5 1,-3-4-1,-2 6 1,0-2-1,0 0-19,0-2 1,0 4 0,0-2 0,0-2-181,0-3 1,0-2-449,0 0 1,0-7 599,0 0 0,9-19 0,3 3 0</inkml:trace>
  <inkml:trace contextRef="#ctx0" brushRef="#br0" timeOffset="7222">5439 1846 7439,'-12'9'68,"3"-4"0,7 9 0,-3 2 7,-2 3 0,-2-3 1,4 3-1,-2 4 1,0 1-138,-2-1 0,4 5 0,-7 2 0,1 1-43,-1-1 0,5-2 1,-5-7-374,3 0 1,0-2 282,2-5 1,4-14 0,-4-14 194,5-5 0,2-11 0,0-3 0</inkml:trace>
  <inkml:trace contextRef="#ctx0" brushRef="#br0" timeOffset="7405">5418 1888 7489,'14'9'0,"-2"5"247,-3 5 1,-2 2 0,-5 0-282,5 0 1,-2 0 0,7 0 0,-3 0-105,-4 0 1,-1-7 0,1 0-25,2 2 1,2 3-440,-2 2 1,-4-7 600,4 0 0,-5-9 0,-2 4 0</inkml:trace>
  <inkml:trace contextRef="#ctx0" brushRef="#br0" timeOffset="7563">5397 2119 7454,'-12'0'199,"5"0"-108,14 0 0,5 0 0,9 0-1329,0 0 1238,-9 0 0,16-9 0,-5-3 0</inkml:trace>
  <inkml:trace contextRef="#ctx0" brushRef="#br0" timeOffset="995">4494 1384 7569,'-7'14'-1,"0"0"1,-2-7 0,4 7 57,-2 2 0,-7 3 1,7 2-1,2 0 59,3 0 1,-5 0-1,0 2 1,0 3-32,-2 2 1,6 2 0,-4-2-1,3 5-20,-3 0 1,4 6 0,-4-4 0,5 5-72,2 2 1,-2-2 0,-3-3 0,-2-4-107,2-3 1,3 0 0,2-4-300,0 2 1,9 0 57,5-7 353,5-9 0,2 6 0,0-6 0</inkml:trace>
  <inkml:trace contextRef="#ctx0" brushRef="#br0" timeOffset="5155">4452 1426 8864,'-9'12'170,"6"6"1,-6-6 0,2 2-118,0 0 0,-7 0-89,7 7 0,0-7 0,5-2 0,-3-1-8,-2 1 0,0-5 26,7 7 0,-2 0 26,-5 7 0,4-7-1,-4 0 1,3-2 0,-1 4-9,-2-2 1,0 0 0,5 5 9,-5-5 1,4-3 0,-4-4-14,5 7 0,2-2 23,0 2 1,0-7 0,0 7 33,0 2 1,0-4-24,0 2 0,0-7-19,0 7 0,0-7 0,-2 5-12,-5-3 1,4 0-22,-4-2 1,5 5 16,2 9 0,0-7 10,0 0 1,0-7 0,0 7 24,0 2 0,0-4 56,0 2 0,0-7 2,0 7-75,0 0 0,7 7-7,0 0 0,0-7 0,-5-2-2,5-3 1,-4 0-12,4-2 1,-5-2 32,-2 9 1,7-7-12,0 7 1,2-9-1,-4 4 36,2 0 20,0-6 0,-5 6 5,5-9-194,-4 9-30,6-6 0,-9 8-304,0-4 1,2-4-974,5 4 1425,-4-5 0,6-11 0,-9-3 0</inkml:trace>
  <inkml:trace contextRef="#ctx0" brushRef="#br0" timeOffset="5855">4368 1783 6756,'-12'0'128,"3"9"3,9 3 0,0 9 9,0 0 0,-7-7-71,0 0 1,0 0 0,7 7 0,0 0 1,0 0 0,0 0-124,0 0 0,0-7 0,0 0 43,0 2 1,2 1-1,3-1 20,2-2 0,0-7 1,-7 7 51,0 2 0,7-4-32,0 2 0,2 0 0,-4 7-3,2 0 1,0-7 0,-7 0-1,0 2 1,7-4 61,0 2-65,0 0 1,-7 0-50,0 0-217,0-9-877,0 13 1119,0-15 0,9-3 0,3-12 0</inkml:trace>
  <inkml:trace contextRef="#ctx0" brushRef="#br0" timeOffset="12647">8022 1825 7569,'-12'0'1562,"5"7"-1320,14 0 0,5 0 0,9-7-38,0 0 0,0 0 0,0 0 1,0 0-274,0 0 1,0 0 0,0 0 0,0 0-80,0 0 0,-3 2 0,-1 3-631,-3 2 1,0 0-365,7-7 1143,-10 0 0,8-9 0,-7-3 0</inkml:trace>
  <inkml:trace contextRef="#ctx0" brushRef="#br0" timeOffset="12841">8253 1699 7816,'0'21'0,"0"0"88,0 0 1,0 0 0,0 2-1,0 5 1,0 5-139,0 0 1,0-1 0,0-6 0,0 2-174,0-2 0,0 4 1,0-2 222,0-2 0,0-3 0,0-2 0</inkml:trace>
  <inkml:trace contextRef="#ctx0" brushRef="#br0" timeOffset="62117">11193 1972 6954,'0'21'155,"0"0"1,-3-2 0,-1-3 0,-3-2 30,2 2 1,3-4 0,2 2 0,0 2-190,0-6 0,2 6 1,5-9-1,5-5 77,-1-6 1,6-1-1,-8-7 1,0 1-177,1-1 0,4 5 0,-5-7 39,3-2 0,-5-1 1,4 1 23,-1 2 1,-3 0-41,-7-7 0,-3 9-105,-4 5 0,-4 5-839,-10 2 1023,9-9 0,-7 6 0,8-6 0</inkml:trace>
  <inkml:trace contextRef="#ctx0" brushRef="#br0" timeOffset="60810">10479 1573 8177,'0'28'84,"0"0"0,0 2 1,2-2-1,3 5-44,2 0 1,0 6-1,-7-6 1,0 2-1,0-2 102,0-3 0,2-2 0,3-7 46,2 0 0,2-2-115,-2-5 0,-2-7 1,6-14-75,-1-7 1,4-12 0,-5-4 0,3-3-174,4-4 0,-4-3 0,2-2 1,0 0 87,-3 0 1,8 0 0,-7 0-1,2 2-360,0 5 0,-7 5 0,4 9 446,-1 0 0,6 0 0,-4 0 0</inkml:trace>
  <inkml:trace contextRef="#ctx0" brushRef="#br0" timeOffset="61533">10857 1741 8188,'14'0'209,"0"0"-329,2 0 117,-7 0-55,10 0 0,-10 2 21,5 5 1,-4-2-1,-10 9-132,0 2 1,0-4-1,-3 2 113,-4 2 1,3-4 0,-8 2-44,3 2 78,-8-6 13,15 8 26,-7-15 0,16 8 1,2-6 5,3 2 0,-5 2 0,7-4 22,2 2 1,-7 9 5,-2-2 1,-4-2-1,-3 2-1,0 2 1,0-4 0,-3 0-13,-4-3 1,3 5 0,-10-7-41,-3-2 0,6 4 1,-3-2-125,-3-2 0,6-3 1,-3-2-262,-3 0 0,8-2 0,0-5 386,-1-7 0,8-5 0,-17-11 0,8-3 0</inkml:trace>
  <inkml:trace contextRef="#ctx0" brushRef="#br0" timeOffset="61708">10773 1720 6804,'0'21'-89,"0"0"0,0 0 0,0 0 430,0 0 0,0 9 0,0 3-422,0 0 1,0-1 0,0-6 0,0 2 69,0-2 0,0-3 1,0-2 10,0 0 0,9 0 0,3 0 0</inkml:trace>
  <inkml:trace contextRef="#ctx0" brushRef="#br0" timeOffset="60137">10080 1762 8547,'21'0'140,"0"0"-145,0 0 1,-7 0 8,0 0 0,-3 2-133,3 5 0,-2-4 0,-7 6-139,2 0 1,-3-4 112,-11 9 0,3-7 0,-10 7 61,-3 2 1,8-4 0,0 0 217,-1-3 1,6 5-6,-10-7 1,9 2-25,-2-2-88,5-4 1,4 13-10,5-9 0,2 2 1,8-4 6,-3 2 0,0 7-31,7-7 1,0 9-14,0-2 1,-10-2 128,-4 2 0,-4 0-25,-3 7 0,-3-9 0,-4-5 55,-7-5 0,3 5 1,-3 0-112,-3-2 0,6-3-154,-3-2 0,0 2-414,-7 5 0,7-4 164,0 4 0,7-7 395,-7-7 0,9-5 0,-4-9 0</inkml:trace>
  <inkml:trace contextRef="#ctx0" brushRef="#br0" timeOffset="60304">10059 1825 7467,'-10'21'-118,"8"0"1,-5 0-1,5 0 1,2 0 108,0 0 1,0 0-1,0 0 1,0 0-146,0 0 0,0 0 154,0 0 0,0 0 0,0 0 0</inkml:trace>
  <inkml:trace contextRef="#ctx0" brushRef="#br0" timeOffset="64880">2898 3043 7569,'-12'0'-165,"3"0"0,7 0 685,-5 0 212,4 0-193,-6 0-437,9 0 0,2 0-68,5 0 0,5 0 0,9 0 31,0 0 1,0 0 0,0 0-1,0 0-56,0 0 1,0-7 0,0 0 0,0 2 4,0 3 0,0 2 1,0 0-1,0 0-34,0 0 1,2 0 0,3 0-1,2 0 12,-2 0 0,-3 0 0,-2 0 0,0 0 8,0 0 0,9-7-15,5 0 0,-4 0 0,-3 7 1,-5 0 11,-2 0 1,0 0 0,0 0 2,0 0 0,0 0 0,0 0 0,0 0 0,0 0 0,0 0 0,0 0 0,0 0 0,0 0 0,0 0 0,0 0 0,0 0 8,0 0 0,0 0 0,0 0 0,0-2 39,0-5 1,0 4-1,0-4 1,0 5 8,0 2 0,0 0 0,0 0-38,0 0 0,0 2 0,0 3 0,0 2-9,0-2 1,-7 4 0,0-2-1,2-2-47,3-3 0,2-2 1,0 0-1,0 0 15,0 0 1,0 0 0,0 0 0,0 0 7,0 0 1,0 0 0,0 0 0,2 0 21,5 0 0,-4 0 1,4 0-1,-5 0 4,-2 0 0,0 0 0,2 2 0,3 3-3,2 2 0,0 0 0,-5-7 0,3 0-5,2 0 0,2 0 1,-4 0-1,2 0-30,-2 0 0,4 0 0,-2 0 1,0 0-7,2 0 0,-4-2 0,7-3 0,-3-2 33,-4 2 1,4 3-1,0 2 1,1 0 16,-1 0 1,0 0 0,-4 0 0,4 0-13,3 0 0,-5 0 0,7 0 0,0 0 94,-2 0 0,6-7 0,-4 0 0,3 2-96,-3 3 1,4 2-1,-4-2 1,3-3-8,-3-2 0,4 0 0,-6 7 0,2 0-4,0 0 1,-2 0-1,4 0 1,-4 0-2,-3 0 1,7 0 0,-4 0 0,2 0 41,0 0 1,0 0-1,4 0 1,-1 0-21,-3 0 0,0 0 0,7 0 0,0 0-3,0 0 0,-7 0 0,0 0 0,2 0-3,3 0 1,2 0 0,0 0 0,0 0-39,0 0 1,-7 0 0,0 0 0,2 0 18,3 0 1,2 0 0,0 0 0,-3 0 6,-4 0 0,10 0 1,-8 0-1,0 0 5,3 0 1,0 0 0,4 0 0,0 0 1,-2 0 0,12 0 0,-12 0 1,2 0 34,1 0 1,-3 0-1,0 0 1,0 0-15,0 0 0,0 0 1,0 0-41,0 0 25,0 0 0,0 0 1,2 0-1,3 0 2,2 0 0,0 0 1,-5 0-1,3 0-11,2 0 1,2 0 0,-4 0 0,2 0 26,-3 0 0,1 0 0,0 0 0,2 0 13,-3 0 1,6 0 0,-3 0 0,0 0-14,2 0 1,-4-2-1,6-3 1,-1-2-20,-6 2 0,6 3 0,-1 2 0,-2 0-20,-5 0 1,10-7 0,-12 0 0,2 2 35,1 3 0,-3 2 0,0 0 24,0 0 1,7-2 0,0-3 0,-3-2 0,-1 2-25,-3 3 0,7 2 1,0 0-1,-3 0 1,-1 0 1,4 0 0,0 0 0,-3 0-24,-1 0 0,-3 7 0,0 0 0,0-2-17,0-3 1,0-2 0,0 0 0,0 0 7,0 0 0,0 0 0,0-2 0,0-3 6,0-2 0,-3 0 0,-1 7 0,-3 0 34,2 0 1,3 0-1,2 0 1,-3 0-48,-4 0 0,3 0 1,-10 0-1,-3 0-100,-1 0 0,-3 0 1,0 0-1,0 0-96,0 0 1,-7 0 0,0 0 210,2 0 0,3-19 0,2-4 0</inkml:trace>
  <inkml:trace contextRef="#ctx0" brushRef="#br0" timeOffset="69591">7602 3547 7356,'0'14'125,"0"0"1,0 0 0,0 9 0,0 3 71,0 2 1,0 7 0,0-5 0,0 1-62,0-1 0,0 7 0,0-4 0,0 0-206,0-5 1,0-12 0,0-2-228,0 2 0,0-9 158,0-7 0,0-11 1,0-15-1,0-2 113,0 2 0,9-4 0,3 0 0,2-1 23,0 1 0,-3-5 1,6 7-1,-3 2 8,2 3 1,-4 4 0,-1 3-1,1 4 206,0 3 1,-8 4-93,3 12 1,-4 7 0,-3 12 0,0 2-41,0-2 0,0 4 0,0 0-21,0 3 1,0 0 0,0 2 67,0-7-205,0-5 0,2-11 0,3-8 1,4-8-5,3-10 1,-5-5 0,7-4 0,0-3-14,-3-2 1,8-2 0,-7 4-1,2-2-10,0 2 0,0 3 93,7 2 1,-7 9 135,0 5 1,-7 7 0,4 7-21,-1 7 1,-3 5 0,-7 4 107,0 5 0,0 3 1,0 6-1,0-4-126,0-3 0,0-2 0,0-5 0,0 5-204,0 7 0,0-4 0,0-3 1,0-5-1114,0-2 1232,0-9 0,9 6 0,3-6 0</inkml:trace>
  <inkml:trace contextRef="#ctx0" brushRef="#br0" timeOffset="70266">8358 3736 7569,'-12'2'0,"3"3"75,-1 2 495,8 0-244,-7-7 0,18 0-436,5 0 1,5 0 0,2 0-55,0 0 0,-7 9-58,0 5 1,-10-2 0,3 2-3,-4 2 0,-6 3 163,-4 2 0,-2 0 0,-7-2 0,2-5 55,-3-7 0,6 2 118,-3-2-79,9 0 1,-2-7-11,14 0 1,-2 0 0,9 0 114,2 0 1,3 2 0,2 8-56,0 11 1,-10 0 0,-4 7 27,-4-5 1,-3-9 0,0 0-10,0 2 0,0 3 0,-3 2-56,-4 0 1,3-7 0,-10-2 0,0-1 44,2 1 1,-7-7-216,5 2 1,-4-5 0,-1-4-173,5-5 1,-5 2-1,8-9 1,-1-2-47,5-3 342,-5-2 0,1-9 0,-10-3 0</inkml:trace>
  <inkml:trace contextRef="#ctx0" brushRef="#br0" timeOffset="70404">8232 3799 7569,'0'12'-87,"0"13"0,0-4 0,0 5 0,0 4 0,0 8 192,0 8 1,0-1 0,0 4 0,0-7-858,0-7 752,0 4 0,-10-15 0,-1 6 0</inkml:trace>
  <inkml:trace contextRef="#ctx0" brushRef="#br0" timeOffset="68538">6825 3715 7569,'0'21'949,"0"-9"-728,0 6 1,2-15 0,5 4-60,7-5 0,5-2 0,2 0 1,0 0-161,0 0 0,0-7 0,0 0 0,0 2-49,0 3 1,0 2 0,0 0-1048,0 0 0,-7 0 1094,0 0 0,-10 0 0,6 0 0</inkml:trace>
  <inkml:trace contextRef="#ctx0" brushRef="#br0" timeOffset="68711">7035 3589 7569,'0'21'0,"0"0"0,0 0 0,0 0 78,0 0 0,0 0 3,0 0 1,0 9 0,0 3 0,0 2 0,2-5-270,5-6 0,-5 8 0,5-11 188,-4 3 0,-3 8 0,0 1 0</inkml:trace>
  <inkml:trace contextRef="#ctx0" brushRef="#br0" timeOffset="67580">5628 3589 8161,'0'21'134,"0"0"1,0 0 0,0 2-91,0 5 0,0-2 0,-2 7 0,-3-1-111,-2 1 1,0-7-1,7 4 1,0-2-72,0 0 1,-7-7 9,0-7 1,0-12 0,7-2 0,2-11 65,5-8 1,-4-11 0,6-5-1,0-3 3,5 3 0,-2-2 1,2 7-1,0-1 49,-2 1 1,6 2 0,-6 7 0,2 2 312,0 5-78,0 5 0,5 11-139,-5 5 0,-5-2 1,-9 9-1,0 5 1,0 4 3,0 5 1,0 0-1,0-7 1,0 0-67,0 0 1,0-7 0,0 0-73,0 2 1,2-6 62,5-3 0,3-7 0,6-7 1,-4-7-99,-3-5 0,5-2 0,-5-2 0,3-3 40,4-2 0,-4-7 0,0 7 0,-1 2 12,1 3 0,-5 4 0,5 3 335,-3 2-121,7 9 0,-13 5 1,4 14-22,-5 5 1,-2 2-1,0 0 1,0 0-106,0 0 0,0 7 0,0 0 1,0-2-65,0-3 1,0-2-1,0 0 1,0 0-135,0 0 1,0 0 140,0 0 0,0 0 0,0 0 0</inkml:trace>
  <inkml:trace contextRef="#ctx0" brushRef="#br0" timeOffset="67937">6321 3673 7249,'0'14'50,"-3"0"0,-1 2 336,-3 3 1,-3 2 0,6 0 0,-3 0-225,2 0 1,-7 7 0,1 0 0,-1-2-338,5-3 0,-2-2 0,-1 2-440,-1 5 1,6-11 137,-2 4 1,5-17-1,2-8 477,0-22 0,0-7 0,0-18 0</inkml:trace>
  <inkml:trace contextRef="#ctx0" brushRef="#br0" timeOffset="68092">6300 3673 7427,'14'0'29,"0"0"0,-7 0 1,4 2 199,-1 5 1,-1 5 0,-4 9 0,2 0-161,-3 0 1,6 2 0,-3 3 0,0 2-112,2-2 1,-4-3 0,6-2 0,-1 2-216,-6 5 1,6-4 0,-3 4 0,-3-5-78,-1-2 0,-3-7 1,0 0 333,0 2 0,0-6 0,0-1 0</inkml:trace>
  <inkml:trace contextRef="#ctx0" brushRef="#br0" timeOffset="68238">6279 3883 7365,'2'12'415,"5"-5"-765,7-5 1,5-2 349,2 0 0,0 0 0,0 0 0</inkml:trace>
  <inkml:trace contextRef="#ctx0" brushRef="#br0" timeOffset="78841">4473 6424 7569,'0'21'-28,"-9"0"1,6-7 0,-6 0 0,2 4 0,0 6 0,0 4 180,-2-3 1,6 15 0,-4 2 0,5 2-46,2 1 0,0 4 0,0 2 0,0-2-1,0-5 1,0 8-1,2-15 1,3 0-181,2 3 1,7-10 0,-5 1-1,3-3-302,4 0 1,-4-3 374,2-11 0,0 14 0,7-4 0</inkml:trace>
  <inkml:trace contextRef="#ctx0" brushRef="#br0" timeOffset="81554">6069 6907 7569,'0'11'-43,"0"1"765,0-5 0,2-5-562,5 5 1,-2-4 0,9-3 0,2 0-79,3 0 0,-5 0 1,0 0-1,2 0 92,3 0 0,2 0 0,0 0-496,0 0 1,-7 7-179,0 0 0,-10 2-26,3-2 1,-11-2 525,-3 9 0,-10-10 0,6 6 0</inkml:trace>
  <inkml:trace contextRef="#ctx0" brushRef="#br0" timeOffset="79671">4809 6697 7519,'0'-10'167,"0"10"0,0 10 0,0 13 0,0 5-62,0 7 0,0 5 0,0 2 0,0-3-211,0-4 1,0 3-1,0-8 1,0 0 14,0 1 1,0-3-62,0-7 0,2-10 73,5-4 1,-4-14 0,4-9-1,-5-7 56,-2-5 1,7-10-1,2 6 1,1-3-1,-1 0 1,5 0 0,-5-5 0,1 5 26,-1 7 0,5 12 0,-5 4 39,3 3 0,-5 2 0,5 9 0,-3 5 46,-4 7 1,-3 5 0,-2 2 0,0 2-5,0 5 0,0-2 1,0 6-1,0-1 9,0-6 0,0-1-76,0-3 1,2-10 0,5-4-68,7-4 1,-2-10 0,0-5 0,-1-4-5,1-8 1,0-1-1,4 1 1,-2-1 23,2-3 0,-4 0 1,0 7-1,-1 2 29,1 5 0,-7 2 0,4 8 45,0-3 1,-6 9 0,4 12 0,-5 5 85,-2 2 0,0 2 0,0 3 0,0 2-37,0-3 0,0 6 0,0-3 0,2-3-66,5-1 0,-4-3 1,4 0-1,-5 0-148,-2 0 1,0-7 0,0 0-1468,0 2 1587,0-7 0,0 10 0,0-7 0</inkml:trace>
  <inkml:trace contextRef="#ctx0" brushRef="#br0" timeOffset="81003">5523 6865 8541,'0'14'866,"0"0"-1115,0-10 7,0 6 86,0-10 460,0 0-237,0-10-101,0 8 152,0-7 70,0 9-138,0 0 0,2-7-95,5 0-45,-4-10 48,6 15 0,-9 2 3,0 14 0,2-5-30,5-2 7,-4-4 0,15-3-13,-4 0 0,-2 0-4,2 0 1,-2 2 42,2 5 0,-5 5 0,-9 9 14,0 0 1,0-7 0,0 0 23,0 2 0,-2-7 0,-3 1-3,-2-1 1,-9-7-1,2 5-40,-5-4 0,-2-1 0,0 3 22,0 2 0,7 0-85,0-7 111,0 0 1,2 2 1,5 5 0,7-2 0,7 9 0,5-10 1,7 6-10,-5-1 0,4-7 1,-4 5-10,5-4 1,-5-3-114,0 0 128,0 0 0,-2 9 14,-5 5 0,-5 5-8,-2 2 1,-7-7-1,-2 0 1,-3 0 26,-4-3 1,4 6 0,-2-10 0,-2 0-5,-3 2 0,5-7 0,0 5-162,-2-4 0,4-3 1,0-3-1,1-1-86,-1-3 1,7-10 0,-4 6-1,2-3 1,0 0 212,2-3 0,-6-1 0,-1-3 0</inkml:trace>
  <inkml:trace contextRef="#ctx0" brushRef="#br0" timeOffset="81153">5397 6970 7500,'2'-10'287,"5"10"1,-4 10 0,4 11 0,-5 0-268,-2 0 0,0 0 0,0 0 0,0 2-253,0 5 1,0-5 0,0 5-359,0-4 591,0-3 0,0 0 0,0 0 0</inkml:trace>
  <inkml:trace contextRef="#ctx0" brushRef="#br0" timeOffset="76462">3150 6592 7503,'0'-12'372,"0"3"0,0 11 0,0 5 0,0 9-249,0 10 0,0 0 0,2 9 0,3 2-110,2 3 0,0 9 0,-5 0 0,3-3-91,2-1 0,2-3 1,-4 0-1,2 0 8,-2 0 1,-3-10 0,0-4 20,5-4 0,-2-6 78,9-4 1,-7-14-1,5-14 1,-1-7 35,1-7 0,-5-7 0,7-11 0,2-6-42,3-1 0,0-1 1,-3-4-1,-2 4-42,2 3 1,3-3 0,2 10 0,-2 6-69,-5 6 0,2 4 0,-7 9-724,3 5 811,-7-5 0,4 17 0,-9-7 0</inkml:trace>
  <inkml:trace contextRef="#ctx0" brushRef="#br0" timeOffset="77354">3654 6865 7553,'-12'2'375,"5"5"1,7-5-403,7 5 0,-2 3 0,9-3 0,2-3 8,3-1 1,-5-3-1,0 2-66,2 5 1,1-2 0,-3 9-99,-7 2 1,-5-4-1,-2 2 1,0 2 77,0 3 0,0-5 1,-2 0 89,-5 2 1,-3 3-1,-6-1 1,2-1-22,-2-3 0,-1-7 167,3 7-95,-4-10 1,18 6 0,0-10 30,11 0 1,8 0 0,2 0-20,0 0 1,-7 0-1,0 0 13,2 0 0,-6 2 0,-3 5 15,-5 7 1,-2-2 0,0 2-9,0 2 1,-2 3-1,-5 2 1,-7-3-51,-5-4 1,5 5-1,0-7 1,-2-1-57,-3-4 1,-2 3-1,0-3-66,0-3 0,7-1 1,2-6-1,3-4-448,4-7 0,-4-4 552,2-3 0,-9-10 0,4-1 0</inkml:trace>
  <inkml:trace contextRef="#ctx0" brushRef="#br0" timeOffset="77522">3549 6886 6717,'9'21'332,"-6"0"1,4 0-258,-5 0 0,-2 7 1,0 2-1,0 0 0,0 3-81,0 0 1,0-1-1,0 3 1,0-7-72,0-4 0,0-3 0,0 0 77,0 0 0,9 0 0,3 0 0</inkml:trace>
  <inkml:trace contextRef="#ctx0" brushRef="#br0" timeOffset="77963">4011 7390 7567,'-9'11'402,"6"-11"0,-6-14-425,0-4 0,6-10 1,-4 0-1,5 2 19,2 3 0,0 2 1,2 0-102,5 0 1,5 2-1,9 5-25,0 7 1,-7 5 0,0 2 108,2 0 0,-6 9 1,-3 5-1,-5 5 24,-2 2 0,0 0 0,0 0 0,0 0 43,0 0 0,-2 0-29,-5 0 0,-5-3 0,-9-4-228,0-7 0,7-4 211,0-3 0,0 0 0,-7 0 0</inkml:trace>
  <inkml:trace contextRef="#ctx0" brushRef="#br0" timeOffset="83822">6678 6634 7071,'0'21'-167,"0"0"0,0 0 0,0 0 0,0 4 259,0 10 0,0 0 0,0 12 0,0-7 16,0-5 0,0-3 0,0 3 0,0-7-51,0-4 1,0-3-42,0 0-25,0-10 0,2-11 0,3-14 0,2-4 0,-3-3 1,6-10 0,-3-4 0,0-2 11,2 2 1,-4-5-1,6 5 1,1-4 25,0-3 1,-5 11-1,4 8 1,1 7 62,0-1 0,-5 8 0,4 4 10,-1 10 1,-3 7 0,-7 9 0,2 7-57,5 14 0,-5-5 1,5 19-1,-4-12-33,-3-9 0,0 3 0,0-10 0,0-3 40,0-1-105,0-3 0,2-10 0,3-6 0,4-7-14,3-5 0,-5-17 0,4 1 1,1-5 5,0-2 0,-1-15 1,6 6-1,-3-1 17,2 3 0,-4 4 1,-1-2-1,1 9 41,0 10 0,-5 0 150,7 9 1,-10 9 0,3 12-1,-4 9 16,-3 12 0,7 0 0,0 14 0,-3-7-117,-1-7 1,-3 3 0,2-10 0,3 0-50,2 2 1,0-7 0,-7 5-233,0-4 1,0-10-655,0 0 888,0-10 0,0 6 0,0-10 0</inkml:trace>
  <inkml:trace contextRef="#ctx0" brushRef="#br0" timeOffset="84403">7518 6781 7459,'-12'14'48,"5"0"0,5 2 0,2 3 1,-3 2 159,-4 0 0,5 7 0,-7 0 0,2-3-151,0-1 1,-7 4-1,4 0 1,1-3-183,0-1 0,-5-3 1,4-3-1,1-1-147,0-3 0,-1-10-271,3 3 1,5-7 412,-5-7 0,5-4 1,2-10-1,2-3 1,3-1 129,2-3 0,9-3 0,-4 6 0,2-3 0,0 2 0,-3 3 0,6 4-28,-3 5 1,-7 5 306,7 9 0,0 2 43,7 5 1,-7 5 0,-3 9 0,-1 0-161,-6 0 0,6 0 0,-3 0 0,-3 0-90,-1 0 1,-1-7 0,3 0 0,2 2-231,-3 3 1,-1-5-1,-1-3-945,5-1 197,-5 6 906,8-14 0,-1 17 0,3-7 0</inkml:trace>
  <inkml:trace contextRef="#ctx0" brushRef="#br0" timeOffset="84561">7497 7138 7569,'-14'0'-117,"0"0"13,9 0 0,-2 0 1,12-3 295,2-4 1,9 5 0,-2-5-472,5 5 0,2 2 279,0 0 0,0 0 0,0 0 0</inkml:trace>
  <inkml:trace contextRef="#ctx0" brushRef="#br0" timeOffset="84976">7896 6424 7431,'11'9'282,"8"-4"0,-7 9 1,2 4-152,0 8 1,-7-3 0,7 8 0,0-1 0,-3 5-82,-4 5 0,3 2 0,-3 0 0,-3 2-17,-1 5 0,-3-5 0,0 5 0,0-4-90,0-3 0,-3 0 0,-4 0 1,-7 0-291,-4 0 0,-3-7 1,-3 0 346,-4 2 0,-4 3 0,-10 2 0</inkml:trace>
  <inkml:trace contextRef="#ctx0" brushRef="#br0" timeOffset="86211">8463 6739 7569,'-12'0'247,"3"2"0,11 3 190,5 2 0,-2 0 0,9-7 0,2 0-298,3 0 0,2 2 0,0 3 0,0 2-4,0-3 0,7-1 0,0-3 0,-3 0-479,-1 0 0,-10 0 1,0 0-1249,2 0 848,3 0 0,-1-3 744,-4-4 0,-4 5 0,-10-7 0</inkml:trace>
  <inkml:trace contextRef="#ctx0" brushRef="#br0" timeOffset="86368">8631 6718 7614,'0'35'0,"0"0"0,9 18 0,3 13 0</inkml:trace>
  <inkml:trace contextRef="#ctx0" brushRef="#br0" timeOffset="103797">9723 6592 7799,'0'21'-31,"0"2"0,0 3 1,0 2 68,0-3 0,0 8 0,-3 0 0,-1 2-258,-3 0 1,0-10 0,7 3-36,0-4 179,0-13 0,0-4 0,0-14 19,0-7 1,0-7 0,2-4 0,3-6 4,2-1 1,7 4 0,-5-5 0,3 0 5,4 1 0,-4 6 1,-1-2-1,1 5 105,0 2 0,-5 9-27,7 5 1,-10 7-22,3 7 0,-4 12 1,-3 9-1,0-3 98,0-1 0,0 4 0,0 0 1,0 0-73,0 2 1,0 0-1,0 5-42,0-7 0,0-4-38,0-3 1,2-12 15,5-9 1,-2-12 0,6-13 0,1-6-5,0-1 1,-5 6-1,4-4 1,1 2 14,0 0 1,-8-3 0,6 6 15,-1-3 1,0 0-1,8 9 1,-6 3 9,-1 2 0,-1 9 2290,-2-2 1,-5 7-2100,5 7 0,-4 5 0,-3 9 0,0 0 160,0 0 1,0 7 0,0 0 0,0 0-643,0 2 1,0-4 0,0 6 0,0-1 162,0-6 0,0-1 0,2-3 118,5 0 0,5 0 0,9 0 0</inkml:trace>
  <inkml:trace contextRef="#ctx0" brushRef="#br0" timeOffset="105277">10311 6739 6423,'-7'21'18,"0"0"1,-3 7 0,6 0 0,-3 0 0,0 0 15,-3 0 0,6 0 0,-8-7 0,0 0-13,1 0 1,6 0 0,-4-3 0,2-1-256,0-3-185,0-10 419,7 6 0,0-10 0,0 0 0</inkml:trace>
  <inkml:trace contextRef="#ctx0" brushRef="#br0" timeOffset="105485">10269 6823 7569,'0'-14'-403,"0"0"1,2 9 537,5-2 1,-2 14-70,9 7 0,-10 5 0,6 2 0,-3 0-54,0 0 1,7 0 0,-5 0-1,0 0-57,1 0 0,4 0 0,-5 0 0,0 0-149,1 0 1,-1-7 0,-4 0 27,2 2 1,2 3 0,-4 2 165,2 0 0,0 0 0,-7 0 0</inkml:trace>
  <inkml:trace contextRef="#ctx0" brushRef="#br0" timeOffset="105655">10269 7054 6738,'-10'0'-73,"10"0"0,10 0 1,11-3 75,0-4-3,0 5 0,0-7 0,0 9 0</inkml:trace>
  <inkml:trace contextRef="#ctx0" brushRef="#br0" timeOffset="106831">10605 6445 7341,'11'-3'-804,"-4"-4"1233,-4 5-351,-3-7 0,0 11 1,0 5-1,0 7-58,0 5 1,0 4 0,0 3-1,0 4 27,0 3 0,2 2 0,3 7 0,2 2-103,-3 5 0,-1-5 1,-3 3-1,2-10 67,5-9 1,-5 3-1,5-3 38,-4-3-21,6-11 0,0-7 0,5-14-1,-7-7 1,3-14-1,-1-9 1,0-7-34,1-5 1,-1-3 0,-2 6-1,5-8-17,-1-7 1,6 15 0,-8-6 0,0 15-88,1 7 1,4 2-1,-5 9 1,0 3-274,1 2 0,-1 9-54,-2-2 437,-5 14 0,8 5 0,-10 9 0</inkml:trace>
  <inkml:trace contextRef="#ctx0" brushRef="#br0" timeOffset="107939">11046 6697 7616,'-7'14'154,"0"0"1,2 2 0,3 3-197,2 2 0,-7 9 1,-3 3-1,1-1-18,0-4 0,-5 3 0,4-3-45,-1-3 0,6-1 0,-2-3 0,2-3 1,1-1-251,-3-3-424,0-10 779,7 6 0,0-20 0,0-4 0,0-14 0,0-4 0</inkml:trace>
  <inkml:trace contextRef="#ctx0" brushRef="#br0" timeOffset="108137">11046 6697 7336,'0'-10'-16,"0"10"0,7 3 0,0 11 0,-3 2 158,-1 3 1,-1 2 0,3 0 0,2 2-74,-3 5 1,6-2 0,-3 6 0,0-1-159,2-6 1,-4-1 0,6-3-238,-1 0 0,4 0 1,-7 0-66,-3 0 1,-1-7 390,-3 0 0,0 0 0,9-3 0,3-1 0</inkml:trace>
  <inkml:trace contextRef="#ctx0" brushRef="#br0" timeOffset="108311">10983 7033 7569,'0'-12'-250,"0"3"1,9 9-1,5 0 215,5 0 1,2 0 0,0 0 34,0 0 0,0 9 0,0 3 0</inkml:trace>
  <inkml:trace contextRef="#ctx0" brushRef="#br0" timeOffset="108694">11423 6928 7499,'-2'21'-121,"-5"0"0,5-7 0,-8 0 212,1 2 1,7 3-1,-5 2-2,4 0 1,3-7-79,0 0 1,0-7 0,3 4-95,4-1 0,4-3-4,10-7 0,-7 0 0,0 0 58,3 0 0,-6-10 0,1-4 15,-3-4 1,-2 4 0,-7 0 10,0-3 0,0 6-19,0-3 0,0 7 0,-2-5-136,-5 3 0,2 2 158,-9 7 0,0 0 0,-7 0 0</inkml:trace>
  <inkml:trace contextRef="#ctx0" brushRef="#br0" timeOffset="111468">3066 7957 7569,'-19'-3'-66,"5"-4"1,5 3 0,11-8 0,5 3-204,7 4 254,5-7 1,2 10-1,0-5 1,0 5 124,0 2 0,2 0 0,5 0 0,7 0-60,5 0 0,4 0 1,5 0-1,7 0-19,5 0 1,9 0-1,2 0 1,3 0-29,4 0 1,1-7 0,1 0 0,-1 2-32,-1 3 0,14 2 1,-6 0-1,4 0 18,2 0 1,-43 0-1,0 0 1,46 0-1,2 0 28,0 0 1,0 0 0,-46 0 0,1 0 0,-1 0 0,1 0-15,-1-1 1,1 2 0,3-1 0,0 2 0,0 0 0,0 1-1,-1 0 1,0 1 9,-2-2 0,1 0 1,3 0-1,0-1 0,1-1 1,1 0-1,1 0 1,1 0-37,2 0 0,0 0 1,-5-1-1,1-1 1,7-1-1,1-1 1,0-1-1,1-1 51,0 0 1,-1 0 0,6-2 0,-1 0 0,-2 3 0,0 0 0,2 1 0,1-1-15,0 1 1,1-1 0,6-3 0,1 2 0,0 2 0,1 1 0,0-1 0,-1 1-117,2-2-1,0 0 1,0 4 0,0 0 0,3-2 0,0-1 0,1 2 0,-1-1 55,-2 0 1,0-1-1,8 3 1,0 0-1,-9-3 1,0 1-1,4 1 1,1 2-9,0-1 1,1 2 0,4-1 0,-1 0-1,-10 0 1,-1 0 0,1 0 0,-1 0-65,2-1 0,0 2 0,-1 2 0,-1 1 0,0 0 0,-1 1 1,-3 0-1,-2 2-223,-3 0 0,-2 2 341,-2 0 0,0 1 0,-5-2 0,0 0 0,1 0 0,2 0 0,4 1 0,0-1 0</inkml:trace>
  <inkml:trace contextRef="#ctx0" brushRef="#br0" timeOffset="116428">7833 8776 8217,'0'28'124,"0"0"1,0 2-1,0-2 1,0 5-223,0-1 0,0 6 0,0-8 1,2 0 33,5 1 0,-5-3 0,5-7-336,-4 0 285,-3-10 0,2-11 0,3-14 0,2-7 89,-3-7 0,-1 3 1,-1-10-1,3 0 22,2 2 0,2-7 0,-4 5 0,4-2 64,3 2 0,-5-2 0,4 9 0,1 4 108,0 8 0,-5 0-60,7 9 1,-10 2 0,3 14-59,-4 12 1,-3 0 0,0 10-1,0-3 1,0 2-22,0 3 0,0-5 0,0 4 0,0-1-29,0-6 1,0-1 0,0-3-137,0 0 0,9-10 86,5-4 1,-2-7 0,-1-7 0,1-9 0,-3-7 17,1-5 1,6 0-1,-4 4 1,2-1 32,0-3 0,-3 0 0,3 7 0,-4 0 74,-1 0 0,-4 7 63,9 0 1,-3 11-1,3 3-30,-7 12 1,-4 7 0,-3 2 0,0 0-68,0 0 1,0 0 0,0 0 0,0 0-55,0 0 1,0 7 0,0 0 0,0-3-504,0-1 1,0-3-127,0 0 1,2-7 641,5 0 0,-5-10 0,8 6 0</inkml:trace>
  <inkml:trace contextRef="#ctx0" brushRef="#br0" timeOffset="117173">8610 8923 7054,'0'11'639,"9"-1"-697,5-10 1,2 2 0,1 3 3,-3 2 0,-10 2 0,3-2-57,-4 7 1,-3 5-32,0 2 1,-3 0 0,-4 0 108,-7 0 1,3-10 0,-1-1 84,3-1-115,2-7 129,7 17 1,2-17 0,5 5 40,7-4 1,5-1-52,2 5 1,-3-2 0,-1 9 15,-3 2 1,-10 3 0,3 2-11,-4 0 0,-3 0 1,0 0-1,-3 0 6,-4 0 0,3-7 0,-10 0 0,0 2-11,2 3 0,-7-5 1,5-3-133,-4-1 0,-3 4-197,0-7 0,0-3 1,2-11-71,5-7 0,2-4 342,5-3 0,-4-10 0,-10-1 0</inkml:trace>
  <inkml:trace contextRef="#ctx0" brushRef="#br0" timeOffset="117331">8484 9007 6616,'11'9'445,"-4"5"0,-4 5-399,-3 2 0,0 2 0,0 5 0,0 7 1,0 5-377,0 2 0,0-7 0,0 0 330,0 2 0,0 3 0,0 2 0</inkml:trace>
  <inkml:trace contextRef="#ctx0" brushRef="#br0" timeOffset="115277">7182 9007 7532,'-12'11'502,"12"-1"1,14-10 0,7 0-430,7 0 0,-5 0 0,8 0 1,-3 0-189,0 0 1,0 7-1,-5 0-151,5-3 0,-5 1 1,5 0-108,-4 2 1,-10 0 372,0-7 0,-10 0 0,6 0 0</inkml:trace>
  <inkml:trace contextRef="#ctx0" brushRef="#br0" timeOffset="115447">7392 8818 7481,'-12'21'-214,"5"0"1,5 0 364,2 0 1,0 7 0,0 2 0,0 3-103,0 4 1,0-4 0,0 2-1,0 0-187,0-3 1,7-1 0,0-10-1,-3 0 138,-1 0 0,6 0 0,3 0 0</inkml:trace>
  <inkml:trace contextRef="#ctx0" brushRef="#br0" timeOffset="114081">5838 8860 7569,'0'-14'-257,"0"0"1,0 11 515,0 3 1,0 10 0,0 11-223,0 0 1,0 2-1,0 5 1,0 5 0,0 2 37,0 0 1,0-7 0,0 4 0,0-1-258,0-6 0,0-1-41,0-3 1,0-12 75,0-9 1,0-9-1,2-12 1,3-3 105,2-4 1,7 3 0,-7-8-1,0 0 8,2 1 1,1 6 0,6-4 91,-2-1 1,-2 8 0,4-3 121,-2 10 1,-9 9-128,2 14 1,-5 7 0,-2 12-1,0 2-37,0-3 0,0 8 0,0 0 0,0 2 2,0 0 0,0-10 1,0 3-102,0-4 0,0-10 0,2-3-20,5-1 0,-4-13 0,6-13 1,0-7 42,5-5 0,-2-3 0,2 3 0,0-4 50,-3-1 0,6 0 0,-8 8-11,3-3 0,2 2 136,7 12 1,-10 7 0,-4 14-22,-4 7 0,-3 12 0,0 4 1,0 0-111,0 1 1,0-1 0,0-4-1,0 2-28,0-3 0,-3 6 0,-1-3 43,-3-3 0,0-1 0,7-3 0</inkml:trace>
  <inkml:trace contextRef="#ctx0" brushRef="#br0" timeOffset="114373">6468 9007 7454,'-12'0'92,"3"2"1,9 5 0,0 7-18,0 5 1,0 4 0,0 3 0,-3 4-200,-4 3 1,5-5-1,-5 4 1,2-1-9,-2-6 0,5-1 1,-7-3-995,-1 0 1126,8-10 0,-7-20 0,9-14 0</inkml:trace>
  <inkml:trace contextRef="#ctx0" brushRef="#br0" timeOffset="114556">6510 8965 7569,'9'-12'-881,"-7"3"951,17 9 0,-14 2 0,6 5 0,-1 7 62,-6 5 1,6 11-1,-3 3 1,0 2-157,2 0 0,-7-3 0,8 3 1,-3-4-38,0-1 1,2-7 0,-4 5 0,4-4-128,3-3 0,-8-7 0,6-3 188,-1-1 0,-7 6 0,8-4 0</inkml:trace>
  <inkml:trace contextRef="#ctx0" brushRef="#br0" timeOffset="114723">6489 9154 7541,'14'7'91,"0"0"0,0 0 0,7-7 0,0 2-84,0 5 0,0-5-7,0 5 0,0-4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06:39.037"/>
    </inkml:context>
    <inkml:brush xml:id="br0">
      <inkml:brushProperty name="width" value="0.08571" units="cm"/>
      <inkml:brushProperty name="height" value="0.08571" units="cm"/>
      <inkml:brushProperty name="color" value="#F6630D"/>
    </inkml:brush>
    <inkml:brush xml:id="br1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4158 84 7948,'0'21'585,"0"0"-508,0 0 1,0 0 0,0 0-393,0 0 0,0-7 1,0 0-329,0 2 1,0 12 642,0 7 0,0 14 0,0 5 0</inkml:trace>
  <inkml:trace contextRef="#ctx0" brushRef="#br0" timeOffset="150">4179 945 7528,'0'21'-62,"0"-7"26,0 0 0,7-7 0,0 7-196,-2 2 0,-3-4 0,-2 2-58,0 2 0,0 3 290,0 2 0,0 0 0,0 0 0</inkml:trace>
  <inkml:trace contextRef="#ctx0" brushRef="#br0" timeOffset="1339">4284 5229 7337,'0'21'-925,"0"0"1021,0 0 1,0-7-1,0 0-65,0 2 1,0 3 0,0 2-58,0 0 0,0-7 1,0 0-200,0 2 1,0 3 224,0 2 0,0 9 0,0 3 0</inkml:trace>
  <inkml:trace contextRef="#ctx0" brushRef="#br0" timeOffset="259">4221 1365 7445,'0'21'-132,"0"0"0,0 0 1,0 0-1,0 0 0,0 2-24,0 5 1,0-4 0,0 6 0,0-2-142,0 0 297,0 0 0,0 2 0,0 3 0</inkml:trace>
  <inkml:trace contextRef="#ctx0" brushRef="#br0" timeOffset="388">4242 1827 7569,'0'14'-114,"0"0"1,0 0 0,0 7-1,0 0 94,0 0 1,0 0 0,0 0-200,0 0 1,0 0-1,0 0 219,0 0 0,0 0 0,0 0 0</inkml:trace>
  <inkml:trace contextRef="#ctx0" brushRef="#br0" timeOffset="-17466">3192 4977 7569,'-14'7'-121,"0"0"49,-2-3 0,-3-1 0,-2-3 0,0 0 0,0 0 0,0 0 179,0 0 0,0 0 0,0-3 0,0-4-42,0-7 1,-7-2-1,-2 0 1,0 2 47,-1-3 0,-4-8 0,7-3 0,0 2 19,-2 3 0,7-5 1,-8-3-1,3 1-15,0 0 1,-7-5 0,7 4 0,0-1-24,-2-6 1,4-1 0,-6-3 0,1 0-35,6 0 0,-1-10 0,0-4 1,1-2-83,6 2 0,-2-5 0,9 8 0,1-3 28,4 0 0,4 2 1,3-2-1,0 5 12,0-1 0,0 8 0,0-5 1,3 5 12,4 2 1,4 0-1,10-2 1,0-3 81,0-2 1,3 0 0,1 7 0,6-7-11,1-14 1,3 7 0,7-16 0,0 16-30,0 11 1,3-1-1,1 11 1,3-3-83,-2 3 0,4 5 0,-2 9 0,-2 0-14,-3 0 1,-2 7 0,0 2 0,-2 3-29,-5 4 1,5 3 0,-5 2 0,2 0 39,-2 0 0,4 0 0,-6 0 0,2 2 27,0 5 0,-7-2 0,7 7 0,0-1-15,-2 1 0,4 0 0,-7 4 1,1-2-19,-1 2 1,5 1 0,-5-1 0,3-2-9,4 2 1,-6-4-1,-1 2 1,-2 2 4,0 3 1,7-5 0,-7 0 0,0 0 16,2-2 0,-6 6 1,4-4-1,-5 5 4,-2 2 0,-7 0 1,0 0-1,2 5-2,3 9 0,-5-3 0,0 13 0,0-10 4,-2-5 0,4 5 1,-7-7-1,1 0-44,-1 2 1,5-6 0,-5 6 0,1-2 21,-1 0 0,-2 9 0,-5-4 0,3 2 18,2 0 1,0-7 0,-7 4 0,0-1-4,0-6 1,0 6 0,0-3 0,0-3-8,0-1 1,0 4 0,0 0 0,0 0-40,0 2 0,0-7 0,0 8 1,0-3-24,0 0 1,0 0 0,-2-7 0,-3 0 29,-2 0 0,0 0 1,5 2-1,-3 3 42,-2 2 0,-7 0 0,5-7 0,-1 0-33,1 0 1,-7 0 0,4 0 0,-2 0 10,0 0 0,7-3 0,-7-1 1,-2-3 23,-3 2 1,5 0-1,0 1 1,0-3 15,2 2 1,-6-4 0,4 2 0,-5 0-1,-2-3 1,2 8 0,3-5 0,2 2 26,-2-2 0,-3 3 1,-2-8-1,0 3 11,0 4 1,0-4 0,0 2 0,0 0 13,0-3 1,0 8 0,0-7-1,0 2-5,0 0 0,-7-7 0,0 7 0,2 0-42,3-3 1,0 6 0,-3-8-1,-2 0 4,2 1 1,-4-3-1,0-5 1,-1 3-219,1 2 1,0 2 0,4-4 0,-2 2-127,2-3 0,-4 1 0,2 0 0,3 2-332,1-3 0,3-4 0,3-7 649,4-7 0,-14 5 0,4 0 0</inkml:trace>
  <inkml:trace contextRef="#ctx0" brushRef="#br0" timeOffset="-15983">4956 4725 7569,'-14'7'-484,"0"0"349,0 9 1,-7-14 193,0 5 0,0-4 1,0-3 19,0 0 0,0 0 0,0 0 0,0-3-29,0-4 0,0-2 1,0-7-1,0 2-19,0-3 1,2 6 0,3-3 0,2-3-17,-2-1 1,-3-1 0,-2 3 0,0 2 22,0-3 0,0-1 0,0-6 1,0-1-14,0-3 1,0-7-1,0 2 1,0-2 1,0-2 0,2-24 0,3 3 0,2-10-21,-2-4 0,4 9 0,0 7 0,3-3 35,4-1 1,-4 6 0,2 5 0,2 5 46,3 2 0,11 0 0,5 0 0,5 0 1,2 0 0,0-2 0,2-3 0,5-2 18,7 2 0,5-4 0,2 0 0,2-3-25,5-4 0,-2-1 0,7 3 1,-1 7-57,1 5 1,0 9 0,4 2 0,-4 3-54,-3 4 0,5 10 0,-7 4 0,-5 1 5,-6-1 0,6 7 0,-7-2 1,1 7 14,1 7 1,-6-2 0,2 7-1,2-1 2,3 1 1,-5 0-1,0 4 1,0-2-16,-2 2 1,6-4-1,-6 2 1,2 0-19,0-2 0,-9 6 0,4-4 0,-2 3 6,0-3 1,0 4 0,-7-4 0,0 5 29,0 2 0,0 0 0,0 0 0,0 7 5,0 14 0,-7-12 0,0 17 0,0-10-3,-2-4 1,6-5-1,-4 7 1,3 0-19,-3-2 1,2-1-1,-7-6 1,3 4 4,4 3 0,-6-5 1,-1 7-1,-2 0 4,0-2 1,0-1-1,-7-4 1,0 5 26,0-1 1,7 1 0,0-7 0,-2 4 12,-3 3 0,-2-1 0,0 6 1,0-6 4,0-1 1,0 4 0,-2-5-1,-3 3 22,-2 4 1,-7-4 0,5-1 0,-3 1-19,-4 0 1,-3 2-1,-4 4 1,-3-1-3,-2-3 0,-9-7 1,2 4-1,-5 1 25,-2 0 1,0-8 0,0 6 0,-2-3-34,-5 0 0,4 0 0,-6-7 1,2-3-73,0-4 0,0 3 1,7-8-1,0 0-154,0 1 0,0-3 0,0-7 0,0 0-716,0 0 0,2-10 912,5-4 0,-14-14 0,5-4 0</inkml:trace>
  <inkml:trace contextRef="#ctx0" brushRef="#br0" timeOffset="-13630">3318 3843 7561,'-12'-3'463,"5"-4"1,5 3-440,2-10 1,0 0-146,0-7 0,2 7 74,5 0 0,-2 9-51,9-2 1,-9 14 79,2 7 0,-5 5 61,-2 2 1,0-7 0,-2-3 102,-5-1 1,2-3-52,-9-7 0,7-3-81,-7-4 0,9-4-24,-2-10 0,5 7-54,2 0-88,0 9 1,2 3-132,5 9 283,-4 0 0,15-17 0,-6-1 0</inkml:trace>
  <inkml:trace contextRef="#ctx0" brushRef="#br0" timeOffset="-13113">3381 3801 8319,'21'0'137,"0"0"1,0 0 0,0 0-58,0 0 1,7 0 0,2 0 0,1 0 6,-1 0 0,0 0 0,-2 0 0,5 0-70,0 0 1,-1 0 0,-6 0 0,4 0-71,3 0 1,-7 0-1,2 0 1,-5 2 58,-2 5 1,0-5 0,0 5-220,0-4 1,-2-1 0,-3 3-179,-2 2 1,-7 7-42,7-7 1,-9-3 431,2-11 0,4-4 0,1-10 0</inkml:trace>
  <inkml:trace contextRef="#ctx0" brushRef="#br0" timeOffset="-12609">4074 3654 7525,'-21'0'442,"9"0"0,3 2 0,11 3-392,5 2 0,5 0 1,7-5-1,-3 3-68,-2 2 0,0 2 1,7-4 111,0 2 1,0 9-246,0-2 0,-7 5 0,-2 2 20,-3 0 0,-2-7 1,-7 0 120,0 2 1,-9 3 0,-5-1-44,-5-4 0,5-4 0,0-8 0,-2 3-179,-3 2 1,-2 0 0,0-5 0,0 3-266,0 2 0,7 0 497,0-7 0,0 0 0,-7 0 0</inkml:trace>
  <inkml:trace contextRef="#ctx0" brushRef="#br0" timeOffset="-11987">4515 3696 6078,'0'-12'1373,"0"3"-1267,0 9 0,-2 0-23,-5 0 1,-3 2 0,-6 5 0,2 5-178,-2-1 1,-1 8 0,1-7-1,2 2 63,-2 0 1,4 0 0,0 7 56,3 0 1,-5-7 0,7 0-24,2 2 1,3-4 0,4-1 13,5-1 1,5 4-1,9-7 1,0 0-289,0 2 0,2-7-34,5 5 1,-4-4 0,4-3 304,-5 0 0,-9 0 0,0 0 0,0-10 0,7-1 0</inkml:trace>
  <inkml:trace contextRef="#ctx0" brushRef="#br0" timeOffset="-11663">4515 3780 7569,'-21'11'63,"9"-1"0,1-10 588,4 0-289,4 0 1,-4 0-263,14 0 0,5 0 1,9 0-1,0 0 47,0 0 0,7 7 0,0 0 0,0-3-23,2-1 0,3 4 1,9 0-1,-2-3-63,-5-1 0,4-3 0,-4 0 0,5 0-49,2 0 1,-2 7 0,-3 0 0,-2-3-60,2-1 1,-6-3-1,-1 2 1,-2 3 2,0 2 0,7 2 0,-7-4 0,-2 2-61,-3-3 1,-2 1 0,0 0-210,0 2 1,-7 7 313,0-7 0,-9-10 0,4-8 0</inkml:trace>
  <inkml:trace contextRef="#ctx0" brushRef="#br0" timeOffset="-10491">5355 3864 7724,'-12'0'498,"1"0"0,6-3-585,-2-4 1,0 3 127,7-10 0,0 7-197,0-7 1,2 9 117,5-2 97,5 5 1,7 11-55,-5 5 0,-5-2-169,-9 2 0,-2-10 0,-5 3 164,-7-4 0,-5-22 0,-2-4 0</inkml:trace>
  <inkml:trace contextRef="#ctx0" brushRef="#br0" timeOffset="-7722">0 3969 7450,'10'-12'-229,"1"3"0,10 6 0,0-1 0,0-3 273,0 2 0,0 3 0,3 2 1,1 0-40,3 0 1,3 0 0,-6 0 0,3 0 76,-2 0 1,4 0 0,-2 0-1,-2 0-2,-3 0 1,5 0-1,0-3 1,0-1-69,3-3 1,-8 0 0,7 4-1,-2-1 17,0-3 1,10-3 0,-3 6 0,4-3-17,3 2 0,-2 3 1,-3 2-1,-4 0-30,-3 0 1,8 0 0,-6 0-1,3 0 17,0 0 0,-7 0 0,5 0 0,-3 0-15,-4 0 1,4 0-1,-2 0 1,-2 0 9,-3 0 1,5-3-1,3-1 1,-1-3 2,0 2 1,1 0 0,-6 1 0,6-3 0,1 2 1,-6 3 0,4 2 0,-2 0 0,0 0 1,3 0 0,-6 0 0,3 0 0,-2 0 0,4 0 0,-2 0 0,0 0-1,3 0 0,-8 0 0,5 0 1,-2 2-2,2 5 1,-5-5 0,5 5-1,-5-4 2,-2-3 0,0 2 0,0 3 1,0 2 6,0-3 0,0-1 0,0-3 1,3 0 9,4 0 0,-5 2 1,5 3-1,-5 2-11,-2-3 1,7-1 0,0-3 0,-2 0-5,-3 0 1,5 0 0,3 0 0,-1 0 14,0 0 0,5 0 1,-4 0-1,-1 0-13,0 0 1,1 0 0,-6 0 0,6 0 4,1 0 1,-4 0 0,5 0-1,0 0 9,-1 0 1,-4 0 0,7 0-1,3 0-15,1 0 0,3 0 1,0 0-1,0 0 12,0 0 1,0 0 0,0-3 0,0-1-6,0-3 0,0 0 0,-2 7 0,-3 0 12,-2 0 1,-7 0 0,5 0 0,-1 0-19,1 0 1,-5 0-1,5 0 1,-1 0-12,1 0 0,2 0 0,5 0 1,-3 0-24,-2 0 1,0 0-1,7 0 1,-2 0 23,-5 0 1,4 0-1,-6 0 1,2 0 8,0 0 0,-2 0 0,4 0 1,-4 0 21,-3 0 1,0-3 0,-4-1 0,4-3-5,3 2 0,2 3 0,7 2 0,0 0-19,0 0 0,0 0 1,0 0-1,2 0 8,5 0 0,-4 0 1,6 0-1,-2 0-19,0 0 0,0 0 0,-5 0 1,3 0 5,2 0 0,0 0 0,-7 0 0,0 0 30,0 0 1,7-3-1,0-1 1,0-3-24,2 2 0,-4 3 0,7 2 0,-1 0-14,1 0 1,0 0-1,4 0 1,-4 0 6,-3 0 0,7-3 0,-2-1 0,3-3-6,-3 2 1,2 3-1,-7 2 1,3-3 6,4-4 1,-4 5-1,2-7 1,0 2 26,-2 0 1,-1 0 0,-6 4-1,2-1-11,-2-3 0,-1 0 0,1 7 0,4-3 22,3-4 0,-5 5 0,7-5 1,2 5-29,3 2 0,2-7 1,0 0-1,0 0 2,0-3 1,5 6 0,-3-8-1,-4 1-52,-1-1 0,-8 7 1,-3-2-1,-5 3-39,-2-3 1,-9 4-1,-5-4 1,-5 5-312,-2 2 391,0 9 0,0 3 0,0 9 0</inkml:trace>
  <inkml:trace contextRef="#ctx0" brushRef="#br0" timeOffset="533">4305 2394 7569,'0'21'-80,"0"0"1,0 0-239,0 0 1,0-7 0,0 0 286,0 2 0,0 3 1,0 2-63,0 0 1,0 0 92,0 0 0,-9 0 0,-3 0 0</inkml:trace>
  <inkml:trace contextRef="#ctx0" brushRef="#br0" timeOffset="693">4305 2898 7569,'0'21'-438,"0"2"1,0 3 0,0 2 497,0-2 1,0-3 0,0-2 0,0 0-57,0 0 0,7 0 0,0 0-77,-2 0 0,-3 0-10,-2 0 1,0 0-1,0 0 100,0 0-17,0 0 0,-9 9 0,-3 3 0</inkml:trace>
  <inkml:trace contextRef="#ctx0" brushRef="#br0" timeOffset="836">4305 3549 7569,'0'12'-324,"0"6"1,0-6 329,0 9 0,0 0 0,0 0-30,0 0 1,0 0-1,0 0 1,0 0-132,0 0 0,0 0 0,0 0 155,0 0 0,0 0 0,0 0 0</inkml:trace>
  <inkml:trace contextRef="#ctx0" brushRef="#br0" timeOffset="992">4305 4032 7569,'0'21'-179,"0"0"0,-2 0 215,-5 0 0,4-7 1,-4 0-135,5 2 0,2 3-58,0 2 1,-7 0-1,0 0 1,2 0-149,3 0 304,2 0 0,0 0 0,0 0 0</inkml:trace>
  <inkml:trace contextRef="#ctx0" brushRef="#br0" timeOffset="1153">4263 4557 7179,'0'21'-976,"0"0"1068,0 0 0,0 0 0,0 0-34,0 0 0,0-7 0,0 0 0,0 2 19,0 3 0,0 2 0,0 0-152,0 0 0,7 0 1,0 0-164,-2 0 1,-3-7 0,-2 0 237,0 2 0,0 3 0,0 2 0</inkml:trace>
  <inkml:trace contextRef="#ctx0" brushRef="#br1" timeOffset="18244">2604 3612 7339,'7'-14'350,"0"0"0,3 2 279,-3-2-509,-5 5 1,7 11-1,-9 5 1,0 7-118,0 5 0,-7 2 0,-2 0 0,0 0-104,-1 0 0,-4 0 0,5 2 0,0 3-94,-1 2 1,-6-3-1,4-8 1,-2-3 40,0 2 1,7 3 97,-7 2 0,7 0 136,-7 0 0,10-7 24,-3 0 0,14-3 0,4 6 0,3-6-84,0-1 0,0-1 0,7-4-167,0 2 0,0 7 0,0-7 0,0-3-172,0-1 0,0-3 0,0 0-213,0 0 532,0 0 0,0 0 0,0 0 0</inkml:trace>
  <inkml:trace contextRef="#ctx0" brushRef="#br1" timeOffset="18515">2688 3906 7569,'-11'0'155,"-1"0"296,5 0-113,5 0 1,9 0 0,14 0-135,2 0 1,3-3 0,2-1-1,4-3-77,1 2 1,7-4 0,-5 2 0,2 2-97,-2 3 1,5-5-1,-5 0 1,2 0-41,-2-3 0,-5 8 0,-9-5 0,0 5-1356,0 2-455,0 0 1820,-9 0 0,-3 0 0,-9 0 0</inkml:trace>
  <inkml:trace contextRef="#ctx0" brushRef="#br1" timeOffset="19406">4830 3759 7451,'-9'11'0,"-3"-1"-221,0-1 0,-6-7 355,4 5 585,-5-4 267,-2-3-759,9 0 0,12 0 1,14 0-1,5 0-37,2 0 0,7 0 1,2 0-1,3 0-1,4 0 1,3-3-1,2-1 1,0-3-108,0 2 0,0 0 1,0 1-1,-2-3-132,-5 2 1,2 3 0,-9 2-1,-2 0-70,-3 0 0,-2 0 1,0 0-1579,0 0 0,0 0 921,0 0 0,-9-3 777,-5-4 0,-14-4 0,-5-10 0</inkml:trace>
  <inkml:trace contextRef="#ctx0" brushRef="#br1" timeOffset="19654">5355 3612 8090,'-12'0'695,"5"2"0,14 3-560,7 2 1,5 0 0,2-7-1,0 0-74,0 0 1,-7 2 0,0 3 0,0 4-108,-2 3 1,6-5-1,-6 7-8,0 2 1,-3-4 0,-9 2 14,0 2 0,-9 3 1,-5 2-1,-5 0-191,-2 0 1,0 0 0,0 0-1,-2 0-349,-5 0 0,4 0 1,-4 0 578,5 0 0,-7-10 0,-3-1 0</inkml:trace>
  <inkml:trace contextRef="#ctx0" brushRef="#br1" timeOffset="24535">3318 3717 6594,'-14'0'578,"0"0"-32,9 0-269,-4 0 0,9-10-201,0-4 0,7 3 0,2-3 0,3 0 6,4 2 0,-4-6 1,2 1-1,2-6-80,3-5 1,11-9 0,3-1 0,2-11 2,0-14 0,2-7 0,10-9 0,2 4-63,-2 3 0,4 2 1,-2 7-1,-2 0-15,-3 0 1,5 7 0,0 2 0,0 1 52,2-1 0,-6 0 0,4-4 0,-5 4-10,-2 3 0,0-7 0,0 4 0,0-2 11,0 0 1,-7 12 0,-2-1 0,-3 10 25,-4 5 1,-1 2 0,-1 7 0,-1 0-16,-4 0 0,-3 2 1,5 3-1,-2 2-102,-5-2 1,2 4 0,-7-2-1,1-2-381,-1-3 0,5 5 491,-7 0 0,9 9 0,-4-4 0</inkml:trace>
  <inkml:trace contextRef="#ctx0" brushRef="#br1" timeOffset="25189">4683 1596 6400,'-12'0'912,"3"0"1,11 0-824,5 0 0,5 0 0,9 0 14,0 0 1,0 0 0,0 0-205,0 0 1,0 2-1,0 3 93,0 2 0,-7 0 0,-2-5-60,-3 5 0,5-2 0,-7 9 94,-2 2 1,-3 3 0,-2 2-18,0 0 1,-7 0 0,-2 2 0,-1 3-96,1 2 1,-5 0-1,5-7 1,-1 0-108,1 0 1,-7 0-1,4 0 1,0 0 192,5 0 0,-4 0 0,-1 0 0</inkml:trace>
  <inkml:trace contextRef="#ctx0" brushRef="#br1" timeOffset="26876">5355 4158 7263,'14'-12'-262,"0"5"855,-9 5-342,4 2 0,-9 2-231,0 5 0,-7 5 0,-2 9 0,-3 4 26,-4 10 0,-3-9 0,-2 11 0,0-4-116,0 2 1,-7-2 0,-2 4 0,-3 3 79,-4-1 0,4 15 1,-2-12-1,-2 5 3,-3 4 1,-2-7 0,0 5-1,2-4-16,5-3 1,-4 0-1,6-3 1,-2-1-42,0-3 1,7-3-1,-5 6 1,1-3-73,-1 2 0,7-7 1,1-2-1,6-4-107,5-3 0,2-7 0,-4-3-229,2-1 1,7-3 451,-7-7 0,9 0 0,-4 0 0,9 0 0</inkml:trace>
  <inkml:trace contextRef="#ctx0" brushRef="#br1" timeOffset="27154">4578 4935 7569,'2'-19'-63,"5"5"102,-4 5 0,6 11 1,-9 5-1,-2 7-48,-5 5 0,2 4 1,-9 5-1,0 5 108,2-1 0,-6 8 0,4-7 1,-3 4-28,3 5 1,3-14 0,6 7 0,-2-9-35,2-5 1,5-7-1,7-3-149,7-1 0,5-3 1,4-7-1,3 0-244,2 0 1,9-10 0,-2-4 354,5-4 0,2-13 0,0-1 0</inkml:trace>
  <inkml:trace contextRef="#ctx0" brushRef="#br1" timeOffset="30924">4242 0 7396,'0'14'-217,"0"0"0,0 0 0,0 7-92,0 0 0,0-7 309,0 0 0,0 9 0,0 10 0</inkml:trace>
  <inkml:trace contextRef="#ctx0" brushRef="#br1" timeOffset="31171">4242 420 7569,'0'21'-580,"0"-9"1,0 6 626,0-4 0,0-2-34,0 2 0,0-7 0,0 7-182,0 2 1,0 3 0,0 2 0,0 0 146,0 0 0,0 0 0,0 0 32,0 0 0,0 0 0,0 0 72,0 0 0,0-7 23,0 0 0,0-7-100,0 7 15,0-9-20,0 13 0,0-6 0,0 9 0</inkml:trace>
  <inkml:trace contextRef="#ctx0" brushRef="#br1" timeOffset="31338">4263 1134 7569,'0'14'0,"0"0"1,-2 2 71,-5 12 0,4-4 1,-4 4-291,5-5 1,2-2 0,0 0-198,0 0 1,0 0 414,0 0 0,0 9 0,0 3 0</inkml:trace>
  <inkml:trace contextRef="#ctx0" brushRef="#br1" timeOffset="31507">4263 1764 7489,'0'21'-4,"0"0"0,0 0 0,0 0-2,0 0 0,0 0 0,0 0-188,0 0 0,0 0 0,0 0-41,0 0 0,0 0 0,0 0 0,0 0 235,0 0 0,-9 0 0,-3 0 0</inkml:trace>
  <inkml:trace contextRef="#ctx0" brushRef="#br1" timeOffset="31652">4242 2436 7569,'0'21'-259,"0"0"34,0 0 1,0-7 330,0 0 0,0 0-275,0 7 1,0 0 0,0 0 0,0 0-104,0 0 1,0 0 271,0 0 0,-9 0 0,-3 0 0</inkml:trace>
  <inkml:trace contextRef="#ctx0" brushRef="#br1" timeOffset="31940">4242 2919 7569,'0'21'-188,"0"0"-74,0 0 225,0 0 0,0 0 1,0 0-70,0 0 0,0 0 0,0 0 151,0 0 1,0-7-1,0 0-320,0 2 0,0-4 151,0 2 0,0-7 1,0 7-1,0 2 121,0 3 1,0 2 0,0 0 0,0 0 0,0 0 1,0 0 0,0 0-1,0 0-2,0 0 0,0 0 94,0 0 1,0-7 245,0 0-280,0 0 1,0 7 0,0 0-136,0 0 1,0 0 0,0 0 0,0 0 78,0 0 0,9 9 0,3 3 0</inkml:trace>
  <inkml:trace contextRef="#ctx0" brushRef="#br1" timeOffset="32100">4263 3864 7569,'0'14'-542,"0"0"174,0 2 0,0 3 0,0 2 382,0 0 1,0 0 0,0 0-2,0 0 0,0 0 0,0 0-27,0 0 1,0-7-1,0 0 1,0 2-43,0 3 1,0-5 55,0 0 0,0 0 0,0 7 0</inkml:trace>
  <inkml:trace contextRef="#ctx0" brushRef="#br1" timeOffset="32294">4263 4305 7273,'0'21'-336,"0"-7"0,0 0 0,0 2 1,0 3 297,0 2 1,0 0 0,0 0 0,0 0 34,0 0 0,0 0 0,0 0 0,0 0 4,0 0 1,0 0-1,0 0 10,0 0 0,0-7 33,0 0 1,0 0-15,0 7 1,0-7 0,0 0-31,0 2 0,0-4 0,0 2 13,0 2-13,0-7 0,0 10 0,0-7 0</inkml:trace>
  <inkml:trace contextRef="#ctx0" brushRef="#br1" timeOffset="32461">4263 5229 7384,'0'21'-574,"0"-7"0,0 0 501,0 2 1,0 3 0,0 2 0,0 0 56,0 0 16,0 0 0,0 0 0,0 0 0</inkml:trace>
  <inkml:trace contextRef="#ctx0" brushRef="#br1" timeOffset="33837">4326 3864 7569,'-21'0'-141,"9"0"0,-4-3 152,9-4 0,-7-4 38,7-10 1,0 7 0,7 0-5,0-3 0,0 6 44,0-3 1,2 9-114,5-2 27,-4 5 0,8 9 0,-6 2-16,2 3 1,0 2-1,-7 7 22,0 0 1,-2-7-1,-3 0 2,-2 2 0,-7-4 0,5-1 53,-3-1 0,5-3-2,-7-7-60,9 0 1,-4-10-8,9-4 1,2-4 1,5-3 0,-2 9 3,9 5 0,-7 5 0,5 4 29,-3 5 1,-2-2 0,-7 9 0,0 2 48,0 3 0,0-5 1,0 0 19,0 2 0,-2-7 0,-3 1-23,-2-1 0,0-9-89,7 0 1,0-9 0,0-12 0,0 0 1,0 0 0,7 7 0,2 2 0,1 0-25,-1 1 0,0 6 21,-2-2 1,3 7 14,4 7 0,-5-2 0,-9 9-230,0 2-600,0 3 831,-9-8 0,6-1 0,-6-10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06:40.555"/>
    </inkml:context>
    <inkml:brush xml:id="br0">
      <inkml:brushProperty name="width" value="0.08571" units="cm"/>
      <inkml:brushProperty name="height" value="0.08571" units="cm"/>
      <inkml:brushProperty name="color" value="#F6630D"/>
    </inkml:brush>
    <inkml:brush xml:id="br1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7569,'0'21'-684,"0"0"593,0 0 1,0-7 1,0 0 1,0 0-9,0 7 1,0 0 0,0 0-101,0 0 1,0 0 196,0 0 0,9 9 0,3 3 0</inkml:trace>
  <inkml:trace contextRef="#ctx0" brushRef="#br0" timeOffset="201">21 484 7569,'0'14'0,"0"0"-460,0 2 336,0 3 1,0 2 108,0 0 0,0 0 1,0 0-1,0 0-35,0 0 1,0 0-7,0 0 0,0 0 4,0 0 1,0-7-71,0 0 0,2-3 122,5 3 0,-4 14 0,6-4 0</inkml:trace>
  <inkml:trace contextRef="#ctx0" brushRef="#br0" timeOffset="374">21 1030 7330,'0'21'-503,"0"0"1,0 0 543,0 0 0,0 0 0,0 0 0,0 0 34,0 0 1,0-7 0,0 0-37,0 2 1,0 3-91,0 2 0,0-7 51,0 0 0,0 0 0,0 7 0</inkml:trace>
  <inkml:trace contextRef="#ctx0" brushRef="#br1" timeOffset="31138">0 85 7394,'0'21'-710,"0"0"0,0 0 658,0 0 1,0 0 50,0 0 0,0 0 0,0 0-8,0 0 0,0 0 1,0 0 8,0 0 0,0 0 0,0 0 0</inkml:trace>
  <inkml:trace contextRef="#ctx0" brushRef="#br1" timeOffset="31411">21 862 7569,'0'21'-545,"0"0"0,0 0 491,0 0 0,0-7 0,0 0 0,0 2 63,0 3 0,0 2 0,2 0 26,5 0 1,-4-7 0,4 0-1,-5 2 0,-2-4-53,0 2 0,0 0-13,0 7 1,0-7-1,0 0-136,0 2 1,0-4 57,0 2 109,0-10 0,-9 15 0,-3-7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11:16.38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651 3526 7285,'7'-21'-142,"0"0"1,7 0-1,-4 2 1,1 3 7,6 2 1,1 2 0,3-4 0,3 4 139,4 3 1,-5 2 0,7 7 0,-2 0 7,0 0 0,10 0 0,-3 0 0,2 2-3,-2 5 1,5-2-1,-5 7 1,2-1 1,-2 1 1,5-5-1,-5 5 1,2-1 4,-2 1 1,5-7 0,-5 2 0,2-3 8,-2 3 1,4-4 0,-4 4 0,5-5 2,2-2 1,7 0 0,2 0-1,1 0 3,-1 0 0,5 7 0,-5 0 0,1-2-25,-1-3 1,5-2-1,-5 2 1,1 3-12,-1 2 0,5 0 0,-7-7 0,0 0 1,2 0 0,-4 0 0,9-2 0,0-3-2,-2-2 0,9-9 0,-3 4 0,6-2 44,-6 0 0,10 0 1,-9-5-1,2 3-3,2 2 1,-6 2 0,11-4 0,-5 4-5,-2 3 0,7-5 1,0 7-1,-2 0-20,-3-2 0,-2 6 0,0-4 0,-2 5-21,-5 2 0,2-2 0,-7-3 0,1-2-6,-1 2 0,5 3 0,-2 2 1,2 0 9,2 0 0,7 0 1,-9 0-1,5 0 8,2 0 0,0 0 0,2 2 0,3 3 13,2 2 1,0 7 0,-7-5 0,0 1-16,0-1 0,0 7 0,0-4 0,0 2-2,0 0 1,-7-7-1,0 5 1,0-1 8,-2 1 1,13-7-1,-4 2 1,0-5 3,-4-2 0,8 0 0,-4 0 0,3-2 11,-1-5 1,5 4-1,2-6 1,1 2 6,-1 0 1,5-2 0,-7 4 0,-5-4-21,-6-3 1,6 7-1,-7-4 1,0 2-1,3 0 1,-3-7 0,1 7 0,-3 0 8,2-2 1,3 6 0,4-6 0,0 2-7,-2 0 0,12 0 0,-12 7 0,5 0-14,4 0 1,-7 0 0,8 0 0,-3 0-12,0 0 0,0 0 1,-7 0-1,0 0 7,0 0 1,-3 2-1,-1 3 1,-3 4 0,2 3 1,-7-5-1,1 5 1,-1-1 15,5 1 1,0-7 0,5 4 0,4-2 36,0 0 0,15 0 0,-1-7 0,3 0 4,6 0 0,-11-2 1,10-3-1,-3-2-37,-3 2 1,13-4-1,-15 2 1,0 2-20,3 3 1,7 2-1,2 0 1,0 0 19,2 0 0,3 0 0,-44 0 1,1 0-1,0-1 0,1 0-40,2-3 0,0 1 1,2 1-1,1-1 0,4-2 1,2-2-1,-2 2 0,0-1 21,-4 0 0,1 0 1,7 0-1,-1-2 1,-8-1-1,-2-1 1,2 2-1,-1 0-18,-2 1 1,-1 0 0,1 1 0,-2-2 0,35-11 0,-6 5-38,-10 7 1,-14 5-1,-4 2 1,-3 0-133,-4 0 0,0 0 0,-3 0 0,0 0 188,-4 0 0,4 0 0,1 5 0,-8 4 0,-7 5 0,-2 0 0</inkml:trace>
  <inkml:trace contextRef="#ctx0" brushRef="#br1" timeOffset="142670">4347 3715 7569,'0'-21'0,"2"0"0,5 0 0,-4 0 0,4 0-364,-5 0 1,5 0 0,2 0 382,3 0 0,2 0 0,7 2 1,0 5 30,0 7 1,0 3 0,2-1 0,5-2-46,7 2 0,5 3 0,4 2 1,3 2 18,2 5 1,16-2-1,-2 9 1,3 2 15,-1 3 1,7 9-1,5 2 1,5 1-4,2-1 0,7 5 0,2-5 0,-45-14 0,0-1-16,2 0 1,0 0 0,4 0-1,2-2 1,2-3 0,1-1-1,2-1 1,1 0-94,5 0 0,2-2 1,1-3-1,2-1 1,1 1-1,1 1 1,0-3-1,1 0 73,2-1 1,0 0 0,2 0 0,1 0 0,5-1-1,0 0 1,0-2 0,0-1-1,-1-3 1,0 0-1,7-2 1,0-1-1,-2-1 1,0-1 0,3-1-1,0 0-110,-1-1 1,0 0 0,-24 4 0,2 0 0,-2 0 0,26-3-1,-2 0 1,4-2 0,-1 0 118,4-1 0,0-1 0,0 0 1,0-1-1,-29 5 0,-1-2 1,1 1-1,-2 0 0,0 0 0,-1 0-13,0 0 1,0 0 0,1 0 0,0 0 0,1-1 0,0 0 0,-2 0 0,0-1 0,0 0 0,0-1-1,0 0 1,0 0-17,0-1 1,0 0-1,1 0 1,0 0-1,0-1 1,-1 0 0,29-11-1,-1-1 1,-2 2-1,-2 0 2,1 1 0,-2 0 1,-8 1-1,-1-2 1,0-1-1,-1-1 1,-7 2-1,-2 0-10,-6 1 0,-2 0 0,-1 2 0,-1-1 0,-6-2 0,-3-1 0,-3 3 0,-3 1 83,37-26 0,-12-11 0,-14 3 0,-9-3 1,-10-5 0,-9-2 1,-14 0-1,-7-5-17,-5 1 0,-4-10 0,-7 2 1,-12-7-49,-12 1 0,10 38 0,-3-1 0,-2 1 0,-2 0 0,-4 0 0,-2 2 8,-5 0 0,-2 0 1,0-1-1,-3 0 1,-5 3-1,-3 1 1,-2 0-1,-2 2-10,-2-1 0,-1 1 1,-6 1-1,-2 0 0,0-1 1,-2 0-1,-1 0 1,0 0 27,-2 1 1,1 0 0,-4-2 0,0 1 0,-1 7 0,-1 2 0,0 0 0,0 1-17,-3-1 1,0 2 0,-1 4-1,-2 3 1,-2-1 0,-1 3 0,-1 1-1,-1 2-6,0 2 0,0 1 1,-7-2-1,-2 3 0,1 3 1,0 2-1,31 5 0,-1 0 1,0 0-9,0-1 1,1 1 0,-1 0 0,0 2 0,-1 1 0,1 1 0,1-1 0,0 0 0,0 2 0,-2 0 0,0 2 0,-1 1-64,-2 2 1,-2 1 0,1 0 0,3 0 0,0-1-1,0 3 1,-1 3 0,1 3 0,-1-1 0,0 1 0,0 0-1,0 1 82,0 1 1,0 0 0,-1 2 0,-3 0-1,0 2 1,1 1 0,1 2 0,1 1-1,0 2 1,1 0 0,0 1 0,1 2 12,0 0 0,2 2 1,0 1-1,0 1 1,0 3-1,1 0 1,2 2-1,2 2 0,0 0 1,2-1-1,0 0 1,1 0 12,2 0 0,0-1 0,1 2 0,2 2 1,0 0-1,2 1 0,-20 19 0,4 2 1,1 1-1,3 2-15,3-1 0,5 1 0,5 2 0,3 2 0,4-1 0,2 2 0,2-1 0,2 2-81,2-3 0,4 2 0,8 1 0,4 1 1,3-5-1,3 1 0,4 0 0,3 0 40,3-2 0,3-1 1,8-6-1,5-1 1,3-1-1,4-2 1,5 0-1,3-2-65,3-1 0,5-1 0,11 3 0,6-3 0,2-6 0,4-3 0,6-1 0,4-3-102,5 0 1,3-5-1,16-4 1,5-4 189,-31-8 0,0 0 0,1-5 0,1-6 0,1-3 0,0-4 0,32-2 0</inkml:trace>
  <inkml:trace contextRef="#ctx0" brushRef="#br1" timeOffset="192407">987 3526 7066,'-18'-16'0,"1"-5"-257,3-3 1,10 1-1,-3 2 1,4 0 255,3 0 1,10 2 0,4 3 0,7 2 9,7-2 0,-3 6 0,10 3 1,5 5 3,7 2 0,-1 0 0,10 0 0,0 0-8,-2 0 1,14 9 0,-5 5 0,2 5 3,0 2 0,12-2 0,2-3 0,1-2-1,1 2 1,1 1 0,4-1-1,3-2 5,2 2 0,-41-9 0,0-2 0,48 7 1,-46-6-1,-1-1-8,1 1 0,1 0 0,3 0 0,0 0 0,0 1 0,0 0 0,-1-2 0,0-1-14,-2 1 0,1-1 0,2-2 1,0-1-1,1 2 0,0 1 0,1-3 1,-1 0 16,0-1 1,0 0 0,3 0-1,-1 0 1,-2 0 0,0 0 0,1 0-1,-1 0-1,0 0 0,0 0 0,-1 0 0,0 0 0,-3 0 0,-1 0 0,0 0 0,1 0-16,-1 0 1,1 0 0,2 0-1,0 0 1,0-1 0,-1 0-1,-1-1 1,-1-1 2,-1 0 1,1-1 0,4 0-1,0 1 1,-5 3 0,1 0 0,0-1-1,1 0 12,1-3 1,1 1-1,0 2 1,0-1-1,-2-1 1,-1-1-1,0 3 1,1 0 18,-1 1 1,1 0 0,-1 0 0,1 0 0,0 0 0,1 0 0,1 0-1,0 0-13,1 0 1,0 0-1,3 0 1,1 0 0,-4 0-1,0 0 1,-1 0 0,0 0-11,-2 0 0,1 0 0,2 0 0,0 0 0,1 0 1,0 0-1,0 1 0,0 0 0,1 3 0,-1-1 0,0-1 1,0-1-1,-2 2 0,0 1 1,1-2-1,0 0-4,-1 2 1,-1-1 0,3-2 0,1 1 0,-1 2 0,0 1-1,0-1 1,0-1 6,0 1 0,1-1 1,5 1-1,0-1 1,-2-3-1,-1 0 1,0 1-1,-1 0 3,-1 3 0,1-1 0,1-1 0,1-1 0,-1 2 0,-1 1 0,2-3 0,-1 0 9,0 0 1,-1-2 0,6-2 0,1-1-1,-3 0 1,0-1 0,1 0 0,0 0-3,0 1 1,1-1-1,1-3 1,1 0 0,-1 1-1,1 0 1,-3-1 0,0-1 3,-3 3 0,-1-2 0,5-1 0,1 0 0,-3 2 0,0 0 0,1-2 0,0-1-15,1 0 1,-1-1 0,-2 1 0,-1-1 0,0 1 0,0-1 0,-2 1 0,1-1-7,0 1 1,1-1-1,0 1 1,-1-1 0,0 0-1,-1-1 1,-1-1-1,-1 0-1,0 0 0,0-2 0,-2-2 0,0-1 0,5 3 0,1 0 0,0-1 0,-1-1 0,-2-1 0,1-1 0,4-1 0,0 0 0,-10-1 0,-1 0 0,1 1 0,1 0 1,0 3 0,-1-1 0,-1-1 1,-1-1-1,-1 2 0,-2 1 0,41-20-8,-10 2 1,0-5-1,-9 5 1,-4-5 8,-8-2 1,0-7-1,-11 0 1,-5 0 16,-5-2 1,-4-3 0,4-11 0,-4-3-10,-3-2 1,-4 0-1,-12 5 1,-7 0 15,-5 2 1,-2-5 0,-2 12-1,-7-5-27,-12-2 1,-17 3 0,-15 1-1,-6 6-8,-6 1 0,-7-6 0,-3 2 0,34 27 1,-2 0-2,0 1 0,0 0 1,-4-3-1,0 1 1,1 3-1,-1 0 1,0-1-1,1 0 6,0 0 1,-2 0 0,-4 1-1,-1 1 1,3-3 0,0-1-1,0 3 1,0 1-5,-1 0 0,-1 0 0,1-2 1,0 0-1,-2 3 0,1 1 1,-1 1-1,1 0 6,0 0 1,-1 1 0,-7 2 0,-2 1 0,0 0 0,-2 3 0,-1 2 0,0 2-4,-2 3 0,-2 2 0,-5-2 0,-1 1 0,-4 4 0,-1 1 0,3 1 0,0 0-56,0 1 0,0-1 0,6-1 1,0-1-1,3 0 0,1-1 1,1 0-1,1-2 71,2 0 1,0-2 0,2 0-1,1-1 1,6 0 0,0-1-1,1 1 1,-1-1 0,2 1 1,-1-1 0,-7 2 0,-1 0 0,6 0 0,0 1 0,-1 1 0,0 0-9,-3-1 0,-1 0 0,3 3 1,0 1-1,-3 0 0,1 1 0,-2 1 1,0 1-12,0 1 1,-1 0 0,-9 2 0,-1 1-1,-2 2 1,-1 2 0,-2 3 0,0 3-1,-1 2 1,0 0 0,-8 1 0,-1 1 0,4 1 0,0-1 0,4-2 0,0-2 4,0-1 0,1-1 1,7-1-1,0-1 1,4-1-1,1-2 0,3-2 1,0-1 4,3-1 1,1-2 0,2-3 0,0-3 0,4-1 0,1 0 0,-1-1 0,1 0-28,-1 1 1,1 0-1,-1-3 1,1 1-1,-2 3 1,1 0 0,-2 0-1,0 1 29,-1 1 1,0 1 0,-6 1 0,0 1 0,1 1 0,-1 0 0,-4 0 0,1 0-3,0 0 0,-1 0 0,-2 5 0,-1 2 0,-1 1 0,0 3 0,-2 2 0,1 2-86,1 1 1,0 0 0,-4 1 0,-1 1 0,4 2 0,0 0 0,0 0 0,-1 0 80,0 1 0,0 0 1,3-6-1,0 0 1,0 6-1,0 0 1,2-2-1,1-1 4,4-1 1,1-1-1,-4 3 1,1-1 0,4-3-1,-1-2 1,-1 0-1,0 0-24,4-1 0,0-1 1,-4 0-1,0-1 1,1 1-1,1-1 1,-2 1-1,0-1 20,-3 1 0,-1-1 0,7 1 1,-1-1-1,-4 2 0,0 0 0,1 0 1,0 1 3,1 1 1,0 0 0,-4 5 0,-1 0 0,7-3 0,-1 0 0,-2 2 0,0-1 2,1 1 0,0-1 0,6-1 0,0 1 0,0 2 0,0-1 0,3-1 0,-1-1-1,1-1 1,1 0 0,4 1-1,1-1 1,-44 10 0,7 3 106,7-2 1,-5 7 0,7-1 0,1 3-107,4 0 0,-3 7 0,1 10 1,0-1-4,-1 0 0,3 8 0,7-1 1,5 5 50,9 0 1,0 14 0,16-9 0,3 4-63,9-2 1,9 2 0,15-2 0,6 0 159,12 3 0,5-8 0,13 7 0,8-2-191,4 0 1,8 2-1,8-2 1,-33-33-1,0 1 29,27 37 1,-26-34-1,0 2 1,-4-2 0,1 2 14,0 4 0,1 1 0,1 1 0,0 0 0,0 2 0,2-1 0,1 0 0,3 0 0,41 48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15:26.96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41 0 7341,'9'14'-798,"4"-3"811,6-2 0,8 5 1,2-5-1,0 0 115,1 0 1,6 7-1,-4-3-50,-1 5 0,6 0 1,-8-2-1,0-2-56,1 2 1,-3 4 0,-7 5 0,1 2-8,-1-2 0,-2 0 0,-4 0 1,-8 2-53,-3-2 1,-3 4 0,0-2 0,0-2-224,0-2 1,-9-3 0,-5 0-403,-4 1 662,-2-10 0,-10 7 0,-2-7 0</inkml:trace>
  <inkml:trace contextRef="#ctx0" brushRef="#br0" timeOffset="178">448 82 7569,'0'-12'371,"0"3"1,0 11-375,0 5 1,-9 7 0,-5 13 0,-4 5-70,-2-1 0,-7 8 0,-3-3 0,-1 7-96,-6 4 0,-1 8 0,-3-8 1,1 1 167,-1 1 0,-9 3 0,-2 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15:23.63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3622 2379 7569,'-22'2'-145,"-5"5"0,4-5-148,-4 5 0,2 2 319,-2-2 0,2 6 0,-7-6 0,3-3 35,4-1 1,-4-3-1,-1 0 1,1 0-7,-1 0 0,-3 0 0,3-3 0,1-3-28,-1-8 1,-6-4 0,5-5 0,-3-1 6,0-4 0,0-10 0,-7 0 1,0-10-33,1-4 1,-1-9 0,0-11 0,3-3-14,4-2 0,-2-15 0,9 6 1,4-5 8,7 3 0,7-9 0,9 2 0,0 4 14,0 5 0,16 5 0,7 0 1,6 2-11,7 4 0,9-2 0,5 9 1,2 3-9,5 1 1,1 3-1,6 0 1,1 5 3,3 8 1,9 3 0,0 18-1,7 4 0,4 7 0,4 7 0,-8 9 0,-5 0-5,0 0 1,0 9 0,1 5 0,-6 4-7,-6 2 1,2 8 0,-4 1 0,-8 0 4,-8 1 1,-7 13 0,-4-3 0,-3 6 5,-2 3 1,-12 3 0,1 12 0,-10 4 23,-3 6 1,-4 8-1,-8 3 1,-5 4 28,-6-3 0,-5 6 1,-3-1-1,-1-3 4,-5-7 0,-3 1 0,-6 1 0,2-4-30,-2 1 0,-3-10 0,-1-3 0,-1-3-17,0-3 1,-6-2 0,-1-5 0,1-7-68,-3-4 1,-2-9-1,-9-4 1,0-6-114,0-5 1,7-4 0,-1 3-1,1-2-217,2-2 0,2-10 389,10 3 0,-1 4 0,0 1 0</inkml:trace>
  <inkml:trace contextRef="#ctx0" brushRef="#br0" timeOffset="762">5433 2358 7484,'-20'14'-82,"0"-1"0,-3-1 1,-2 4-1,-2-5 1,2-2 56,2-5 0,1 6 0,-3-4 0,-2-3 6,2-8 0,-4-2 1,1-11-1,4-7 23,1-4 1,-4-5 0,0-7 0,0-2 37,-3-4 0,8-7 0,-6-12 1,6-4-18,2-2 1,-1-5 0,1-9 0,2-5-12,4-1 0,5 41 1,0 0-1,3-4 0,1-1 1,-1 0-1,0-1-23,2-2 0,2 1 0,0 2 0,1 1 0,1 0 0,0 1 0,3-45 24,3 11 0,13-5 1,10 16-1,3 2 55,4 3 1,4 6 0,8 10 0,6 4-8,5 2 0,11 3 0,5 8 0,4 5-26,2 7 0,7 5 0,3 4 0,-3 4-41,-4 7 1,13 7 0,-13 7 0,-1 9 46,5 9 0,-6 2 0,6 14 0,-7 6 15,-6 3 1,-3 11-1,-6-2 1,-1 6-66,-6 1 0,0 4 1,-12 0-1,-1 0-25,-3 0 1,-12 5 0,-6-5 0,-9 2 6,-9 5 1,-9 4-1,-10 8 1,-13 3 9,-11 1 0,15-44 1,-3-1-1,-6-2 1,-3-1-1,-1 0 1,0 0-37,-3 1 0,-1-2 0,-3 1 0,-1-1 0,-4-3 0,-1-1 0,-2-1 0,-2-1-21,3-3 1,-1-2-1,-5 1 1,0-3-1,2-6 1,0-2-1,-2-1 1,-1-1 29,0-2 1,-1-2 0,6-2 0,1-3 0,-39 2 0,6-8 41,8-3 0,-5-3 0,8 0 0,1 0 0,3 0 0,-1 0 0</inkml:trace>
  <inkml:trace contextRef="#ctx0" brushRef="#br0" timeOffset="1865">3175 1260 6668,'0'11'31,"2"-4"0,5-12 0,4-4-5,0-2 1,12 4-1,-5-4 1,2-1 38,5 1 0,0 7 1,-5-6-1,1 4 22,-1-1 1,7 0-1,0 7 1,0 0-28,3 0 1,-8 0 0,8 0 0,-3 0-39,0 0 0,3 0 0,-6 0 1,4 0-4,-4 0 1,6 0 0,-1 0 0,1 0-26,-1 0 0,0 0 1,-4 0-1,5 0 7,1 0 0,-4 0 0,5 0 0,-3 0 11,-4 0 0,5 0 0,-3 0 0,0 0 30,2 0 0,-4 0 0,7 0 1,-3 0 3,-4 0 1,5 0 0,-1 0 0,3 0-33,4 0 0,2-2 0,3-3 0,-3-1-11,-4 1 0,5 3 1,-5 2-1,4 0-2,3 0 0,6 0 0,1 0 0,-3-2-12,-2-5 0,-2 4 0,-1-3 0,1 3 10,0 3 1,-1-2 0,1-2 0,0-3 14,-1 2 1,1 3-1,0 2 1,0 0-2,-1 0 1,1 2-1,0 3 1,-1 4-1,1 2 1,0 1 0,2 3 0,0-3-10,-3-3 1,12 4-1,-11-4 1,2 0 2,0 0 0,-2-2 1,-1-7-1,1 0 7,0 0 1,-1 0 0,1 0-1,-2 0 47,-6 0 1,13 0 0,-6 0 0,3-2-12,0-5 1,-2 5-1,2-5 1,2 5-35,3 2 1,8-7 0,-2-2 0,5 0-18,2 0 0,0-7 0,3 3 0,1-3-7,3 2 0,0-4 0,-7 4 1,0-4 31,0-2 0,0 2 1,0 2-1,0 5 34,0 2 0,2 2 0,3 7 1,2 0 45,-3 0 0,8 0 0,1 0 0,5 0-29,3 0 1,-1 7 0,1 2 0,-1 0-57,0 0 1,1 0 0,-1-5 0,1 3-48,-1-2 1,-2-1 0,-2 1 0,-5 2-456,-2-3 1,-2-2 0,-9-2 0,-2 0 482,-3 0 0,-9-18 0,5-4 0</inkml:trace>
  <inkml:trace contextRef="#ctx0" brushRef="#br0" timeOffset="2649">0 1341 7569,'9'-20'-154,"5"-1"0,4 8 17,2-1 1,1 3-1,-1-5 1,3 5 0,4 2-1,4 2 103,1-2 1,4 7-1,-6-8 1,1 4 11,5-1 1,-4 0-1,2 7 1,0 0 25,-2 0 1,6 0 0,-4 0 0,4 0 77,3 0 0,2 0 1,2 0-1,3 0-20,-3 0 1,5 0-1,-1 0 1,1 0-37,0 0 1,6 2 0,-1 3-1,4 2-6,2-3 0,0 5 0,0-2 0,0 0 23,0 2 1,0-5 0,2 8 0,3-3 8,1-5 1,4 5 0,-6-2-1,3-2 26,-2-3 1,4 5 0,0-1 0,2-1-69,5-3 0,-5-2 0,3 0 0,-1 0-7,-1 0 0,10-9 0,-3-4 0,-1-3-16,0 2 0,11-4 0,-8 5 0,4-6-11,4-1 0,-6 9 0,6 4 0,-2 5-94,0 2 0,1 0 0,-6 0 0,1 2-441,-3 5 559,14-5 0,-20 25 0,15-4 0</inkml:trace>
  <inkml:trace contextRef="#ctx0" brushRef="#br0" timeOffset="4762">4111 832 7478,'-9'-11'0,"-5"4"-538,-4 5 910,7 2-362,2 0 0,11 0 0,2 2 28,3 5 0,9 2 0,-2 7 1,4-3 3,2 3 1,3-5-1,1 3 1,4 0-58,-4-3 0,6 7 0,-3-7 1,-2 3-2,-3-1 1,-1-1 0,-1 4 0,-2-3-2,-4 3 0,2 2 0,-10 2 10,-1 1 0,-5 4 1,-7-3-1,-6-1-11,-5 3 1,-5-3-1,-2 6 1,-4-4-43,-3-3 1,0 0-1,-4 1 1,2-1-91,-2 0 0,-2 7 0,-3 1 0,3-4-19,4-1 0,-3 4 1,10 0-1,2-2 169,3-2 0,1-3 0,1 0 0</inkml:trace>
  <inkml:trace contextRef="#ctx0" brushRef="#br0" timeOffset="5262">5108 832 6695,'-9'21'-58,"-3"-1"0,-8 0 56,0 1 1,-1 1 0,-1 3 0,-3 2 52,-2-2 0,-3 4 0,5-1 1,-2-1 99,2 2 0,3-6 0,1 4 0,1-2-105,0 2 0,8-11 0,6 4 0,3-2-65,3 0 1,0 3 0,3-1-1,3 0-79,8 1 1,4-1-1,5 0 1,4 1-172,7-1 1,4-9 268,3-4 0,9-5 0,2-2 0</inkml:trace>
  <inkml:trace contextRef="#ctx0" brushRef="#br0" timeOffset="5778">5006 1158 7436,'-20'9'-854,"8"-7"941,3 7 0,27-18 1,7-2-65,5-1 0,8-3 0,-2 6 1,7 0-16,5 0 1,1 2-1,-3 7 1,3 0-70,3 0 1,-4 9-1,4 2 1,-2 3-117,-5-1 0,-2-1 1,-5 3 176,-4-1 0,5-1 0,-8 8 0</inkml:trace>
  <inkml:trace contextRef="#ctx0" brushRef="#br0" timeOffset="6574">3765 1219 6368,'20'0'101,"0"0"0,1 0-57,-1 0 0,3-7 1,2 0-1,4 3-14,3 1 1,-1-3 0,5-1 0,-2 2-25,3 3 0,-1 2 0,0 0 0,-4 0 2,-3 0 1,5 0-1,-7 0 1,-2 0-117,-3 0 1,-1 0 107,-1 0 0,1-9 0,-1-2 0</inkml:trace>
  <inkml:trace contextRef="#ctx0" brushRef="#br0" timeOffset="9044">1058 832 7350,'12'2'-453,"-5"5"378,-5 7 1,-9-3 0,-2 3 0,-2 4 68,-5 7 1,-9-3-1,-2 8 1,0-1 8,-3 5 0,5-2 0,-8-1 0,-1 1 21,2 0 0,-4-5 0,6 4 0,3-1 46,5-5 1,-3 4 0,11-2 0,-2-2-25,3-2 1,-3-3-1,9 0-48,3 1 0,4-3 0,4-2 0,5-5-8,3-2 1,1 5 0,10-8-1,2-1-120,2-3 0,2-2 0,-4 0 0,4 0-176,3 0 1,0 0 305,2 0 0,4 9 0,-6 2 0</inkml:trace>
  <inkml:trace contextRef="#ctx0" brushRef="#br0" timeOffset="9362">916 1137 7136,'20'0'0,"3"0"-45,4 0 1,7 0-1,11 0 1,5-2 35,2-5 0,4 5 0,10-5 0,2 5 31,-3 2 0,8 0 1,1 0-1,3 0-45,-2 0 1,9 0-1,-8 0 1,1 0-129,2 0 1,-6 0-1,-1 0 1,0 0 150,1 0 0,1 9 0,8 2 0</inkml:trace>
  <inkml:trace contextRef="#ctx0" brushRef="#br0" timeOffset="10023">7163 1117 7569,'-20'0'-462,"-1"0"318,10 9 0,0-7 331,4 5-116,5 4 0,-5-8 0,14 4-34,6-5 0,5-2 0,3 0 0,-1 0 32,0 0 0,10 0 1,4 0-1,4-2-14,3-5 1,-1 2 0,3-6 0,3 0-48,1-1 1,10 6 0,-3-8-1,2 0-56,-1 3 1,3-5 0,-6 7-1,0 0-51,-4 0 1,-5 2 0,-3 7 0,-1 0-115,-5 0 0,-5 0 213,-8 0 0,-1-9 0,0-2 0</inkml:trace>
  <inkml:trace contextRef="#ctx0" brushRef="#br0" timeOffset="10294">7936 771 7627,'-9'-11'988,"7"2"-1089,-7 9 1,18 0-1,4 2 1,5 3 24,3 1 0,1 8 1,3-7-1,2 0 114,-2 2 1,-2-5 0,-1 7 0,3-2 14,2-4 0,1 4 1,-10 0-1,-2 0 5,-3 0 1,-2 0 0,5-4 0,-4 4-57,-3 2 0,-3 3 1,-6 6-1,-2 0-200,-5 1 0,-13 15 0,-14 7 198,-4 7 0,-21 4 0,-4 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4:41.309"/>
    </inkml:context>
    <inkml:brush xml:id="br0">
      <inkml:brushProperty name="width" value="0.08571" units="cm"/>
      <inkml:brushProperty name="height" value="0.08571" units="cm"/>
      <inkml:brushProperty name="color" value="#FF0066"/>
    </inkml:brush>
    <inkml:brush xml:id="br1">
      <inkml:brushProperty name="width" value="0.08571" units="cm"/>
      <inkml:brushProperty name="height" value="0.08571" units="cm"/>
    </inkml:brush>
    <inkml:brush xml:id="br2">
      <inkml:brushProperty name="width" value="0.08571" units="cm"/>
      <inkml:brushProperty name="height" value="0.08571" units="cm"/>
      <inkml:brushProperty name="color" value="#66CC00"/>
    </inkml:brush>
    <inkml:brush xml:id="br3">
      <inkml:brushProperty name="width" value="0.17143" units="cm"/>
      <inkml:brushProperty name="height" value="0.17143" units="cm"/>
      <inkml:brushProperty name="color" value="#66CC00"/>
    </inkml:brush>
    <inkml:brush xml:id="br4">
      <inkml:brushProperty name="width" value="0.08571" units="cm"/>
      <inkml:brushProperty name="height" value="0.08571" units="cm"/>
      <inkml:brushProperty name="color" value="#CC0066"/>
    </inkml:brush>
    <inkml:brush xml:id="br5">
      <inkml:brushProperty name="width" value="0.08571" units="cm"/>
      <inkml:brushProperty name="height" value="0.08571" units="cm"/>
      <inkml:brushProperty name="color" value="#AF781C"/>
    </inkml:brush>
    <inkml:brush xml:id="br6">
      <inkml:brushProperty name="width" value="0.17143" units="cm"/>
      <inkml:brushProperty name="height" value="0.17143" units="cm"/>
      <inkml:brushProperty name="color" value="#F6630D"/>
    </inkml:brush>
    <inkml:brush xml:id="br7">
      <inkml:brushProperty name="width" value="0.08571" units="cm"/>
      <inkml:brushProperty name="height" value="0.08571" units="cm"/>
      <inkml:brushProperty name="color" value="#33CCFF"/>
    </inkml:brush>
    <inkml:brush xml:id="br8">
      <inkml:brushProperty name="width" value="0.08571" units="cm"/>
      <inkml:brushProperty name="height" value="0.08571" units="cm"/>
      <inkml:brushProperty name="color" value="#E71224"/>
    </inkml:brush>
    <inkml:brush xml:id="br9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25094 2205 8200,'21'0'105,"0"0"1,0 0-1,0 0 1,0 0 33,0 0 1,0 0 0,0 0-759,0 0 0,-7 0 619,0 0 0,0 10 0,7 1 0</inkml:trace>
  <inkml:trace contextRef="#ctx0" brushRef="#br0" timeOffset="4851">25682 1890 7569,'0'-21'239,"0"10"-118,0 1 1,0 13-60,0 4 1,2 4 0,3 10-1,2 3-25,-3 4 0,-1-5 0,-1 7 1,3-2-47,2 0 1,0 7 0,-7-7 0,0-2-31,0-3 0,2-4 0,3-3 176,2-2 1,2-2-52,-2 2 1,-2-5-15,9-9 1,0-2 0,7-5-43,0-7 0,-7-5 1,0-4-1,0-3-36,-3-2 1,6-2 0,-8 4 0,3-2 4,4 3 1,-7 1-1,1 3-258,-1 0 1,0 0-878,5 0 1136,-4 10 0,-10 1 0,0 10 0</inkml:trace>
  <inkml:trace contextRef="#ctx0" brushRef="#br0" timeOffset="5753">26143 2121 7844,'12'10'421,"-3"-6"0,-6 8-528,4-3 1,-5 8-1,7-6-203,1 1 0,-8 0-471,5-5 781,5 4 0,-1 1 0,10-3 0</inkml:trace>
  <inkml:trace contextRef="#ctx0" brushRef="#br0" timeOffset="6135">26353 2079 8035,'-11'10'184,"1"1"0,8 10-111,-5 0 1,2 0-1,-6 0 1,-1 0 15,0 0 1,-2 0 0,-7 3 0,3 1-129,4 3 1,-10 7 0,8-7-1,-3 0-70,-6 3 1,4-8 0,-7 7-1,5-2-339,2 0 1,7 0-1,0-7 448,-3 0 0,-1 0 0,-3 0 0</inkml:trace>
  <inkml:trace contextRef="#ctx0" brushRef="#br0" timeOffset="8136">25955 2226 7170,'2'-14'-597,"5"0"860,-5 0 200,8 3-438,-10 1 1,0 13 0,-3 4-42,-4 7 0,-4 4 0,-8 3 1,3 0-41,2 0 0,7 0 0,-7 0 0,0 0-44,2 0 1,0 0-1,5 0-139,-7 0 0,5-7-57,2 0 296,5-9 0,-8 4 0,-1-9 0</inkml:trace>
  <inkml:trace contextRef="#ctx0" brushRef="#br0" timeOffset="8369">25955 2184 6635,'21'0'188,"0"0"0,-7 10-204,0 4 0,-10 4 0,3 3 0,-2 0-8,2 0 0,-5 0 1,5 0-63,-4 0 0,-3 0 0,0 0-4,0 0 0,0-7 0,0 0 90,0 3 0,-10 1 0,-1 3 0</inkml:trace>
  <inkml:trace contextRef="#ctx0" brushRef="#br0" timeOffset="8557">25892 2373 7444,'0'-11'-319,"2"1"0,5 10 286,7 0 1,5 0 0,2 0-254,0 0 286,0 0 0,0 0 0,0 0 0</inkml:trace>
  <inkml:trace contextRef="#ctx0" brushRef="#br0" timeOffset="9666">26752 2016 7569,'10'-11'-1413,"-8"1"1758,7 1 0,-9 4-72,0-9 1,-2 3-261,-5-3 1,-5 4 0,-9 10-1,0 0 1,0 0 0,0 0-1,3 3 1,1 1-23,3 3 1,3 10 0,-6-6-14,3 1 0,3 7 0,-3-5-52,7 4 1,4-4-51,3 0 1,3 0 86,4 7 1,4-7-10,10 0 0,0-7 0,0 5 53,0-3 0,-7 5 0,-2-4 0,0-1 23,-1 0 0,-6 1 0,2-3 37,-5 7 0,-2-3 1,-2 1-1,-3 0 31,-2-1 1,-9-4 0,2 7-71,-5 3 1,1-6 0,1 1-258,3-3 1,10 1-588,-3-3 816,4-5 0,3 7 0,0-9 0</inkml:trace>
  <inkml:trace contextRef="#ctx0" brushRef="#br0" timeOffset="9840">26836 2205 6976,'0'14'16,"0"0"1,0 0-22,0 7 1,0 0-1,0 0-196,0 0 0,0-7-365,0 0 566,0-9 0,0 4 0,0-9 0</inkml:trace>
  <inkml:trace contextRef="#ctx0" brushRef="#br0" timeOffset="10218">27004 1953 7380,'-2'-11'-1025,"-5"4"1025,5 4 0,-8 13 0,10 1 0</inkml:trace>
  <inkml:trace contextRef="#ctx0" brushRef="#br0" timeOffset="10671">27046 2079 7340,'-11'10'61,"4"4"0,4 4 1,3 3-1,-2 0-132,-5 0 0,5 0 1,-5 0-5,4 0 1,3 0-124,0 0 189,0-9 0,0-5 0,3-12-68,4-2 1,-3-9-1,8 0 1,0-8 14,-1-4 1,1 0 0,4 7-1,-2 0 67,3 0 1,-6 3 0,3 1 26,3 3 0,-6 10 92,3-3 0,-2 14 0,2 7-73,-7 4 0,-5 6 0,-2 1 0,0 3-16,0-2 0,0 0 0,0-1-302,0 3 1,0 0 266,0-7 0,0 0 0,0 0 0</inkml:trace>
  <inkml:trace contextRef="#ctx0" brushRef="#br0" timeOffset="11206">27487 2268 7552,'-9'12'403,"-3"-3"-278,-9-9 0,7-2 0,3-5 0,1-7-174,6-5 0,1-9 0,6-2 0,1 0-3,3-1 0,10-4 0,-3 7 0,2 3-41,-2 1 1,5 3 0,-5 0-1,4 3 16,3 4 0,0 2 0,0 7 58,0-2 1,0 0 0,-2 10 0,-3 1-20,-2 3 1,-7 10 0,5-3-1,0 4-1,-1 3 1,-6 0-1,2 3 1,-5 4 27,-2 7 1,0 2 0,0 0 0,0-4 11,0-3 1,0 5-1,0-7 1,-2 0-8,-5 3 1,5-8 0,-8 3 0,3-8 33,0-4 0,-7-7 0,5 5 105,-3-3 1,-2-2-61,-7-7 0,0-9 0,3-5-5,4-5 0,-3-9 1,8 0-1,0 0 14,-1-2 1,-4 7-1,7-5 1,0 7 174,-2 7 0,7-5-209,-5 5 1,7 5 0,7 2-180,7 4 1,4 3 0,3 0-1,0 0-457,0 0 1,0 0 587,0 0 0,10-9 0,1-3 0</inkml:trace>
  <inkml:trace contextRef="#ctx0" brushRef="#br0" timeOffset="32070">25031 4221 7546,'-12'0'181,"3"0"0,25 0-154,5 0 0,5 0 0,-5 2 0,0 3-15,0 2 0,0 0 0,0-7 0,0 0-64,0 0 1,0 7-1,0 0-545,0-2 0,-7-3 597,0-2 0,0 0 0,7 0 0</inkml:trace>
  <inkml:trace contextRef="#ctx0" brushRef="#br0" timeOffset="32242">25241 4011 7569,'-12'9'40,"5"5"1,2 5-1,1 2 1,-3 2 37,2 5 0,3-2 0,2 9 0,0 0-206,0-2 1,0 6 0,0-6 0,0 2 127,0 0 0,0-9 0,0 4 0</inkml:trace>
  <inkml:trace contextRef="#ctx0" brushRef="#br0" timeOffset="33375">25724 3990 7443,'-10'-21'-540,"8"0"1450,-5 0-765,5 9 0,2 5 0,0 14 1,0 7-51,0 5 0,0 11 1,0 5-1,0 5-112,0 2 0,0 7 0,0 0 1,0-2-18,0-3 0,0-2 1,0-2-1,2-5-12,5-7 1,-5-5 0,8-4 43,-1-5 1,-4-5 0,9-9 39,2 0 1,-4-12 0,2-6 0,0-10-38,-3-5 0,8-2 0,-5-7 0,2 0-140,-2 0 0,5-7 0,-5 0 1,2 2-175,-2 3 1,5 11-1,-7 5 1,-1 5 312,-4 2 0,5 9 0,0 3 0</inkml:trace>
  <inkml:trace contextRef="#ctx0" brushRef="#br0" timeOffset="33740">26122 4221 6481,'-11'9'110,"-1"-4"0,8 9 93,-3 2 1,-3 3 0,6 2 0,-6 0-93,-1 0 0,4 7 0,-5 0 0,0-2-211,1-3 1,4-2-93,-7 0-247,9 0 1,-4-12 0,9-9 438,0-11 0,2-10 0,5-7 0,-2 2 0,6-7 0,1 3 0,0 4 0,-5 10 0,4 2 0,-1-2 0,6-3-124,-2-2 1,-2 9 330,2 5 1,-7 7 0,6 7-115,4 7 0,-6 5 1,1 2-1,-3 0 26,-4 0 0,4 0 0,1 0 0,-1 0-295,0 0 0,-2 0 0,-7 0 0,0 0-51,0 0 1,0-7-1,0 0 227,0 2 0,0 3 0,0 2 0</inkml:trace>
  <inkml:trace contextRef="#ctx0" brushRef="#br0" timeOffset="34108">26060 4473 7569,'0'-12'-1290,"2"3"1167,5 9 1,5 0 122,9 0 0,9 0 0,2 0 0</inkml:trace>
  <inkml:trace contextRef="#ctx0" brushRef="#br0" timeOffset="34253">26332 4326 6933,'14'19'0,"-2"-3"-55,-3-2 0,5 0 0,-4 7-3,1 0 0,-6 0 1,2 0 36,-5 0 0,-2 0 0,0 0-139,0 0 1,0 0-1,-2-2 160,-5-5 0,5 4 0,-8-6 0</inkml:trace>
  <inkml:trace contextRef="#ctx0" brushRef="#br0" timeOffset="34382">26458 4284 7437,'-14'2'-5,"0"5"0,7 3 0,-4 8 1,-1 1 120,0 4 1,1 3 0,-6-5 0,6 0-140,1 0 0,-4 0 1,5 0-1,0 0 23,-1 0 0,-6 0 0,4 0 0</inkml:trace>
  <inkml:trace contextRef="#ctx0" brushRef="#br0" timeOffset="36283">27004 4011 7569,'-21'0'-270,"0"0"195,0 0 0,0 2 1,0 3 176,0 2 1,-2 7 0,-3-5 0,-2 3-1,0 2 108,-2-2 0,7 6-135,-5-4 0,4 3 1,6-1-125,4-2 0,4-7-148,10 7 1,10-9 0,4 2 95,4-5 0,3 5 0,0 0 0,0-2 68,0-3 1,0 0 0,0 3 50,0 2 1,0 7-1,-2-5 60,-5 3 1,2 2 0,-9 7 17,-2 0 0,-5-2 1,-5-3-1,-4-2 4,-3 2 1,-2-4-1,-7 2-35,0 2 1,0 1-1,3-1 1,1-4-624,3-3-1070,10 7 1628,-6-13 0,10 6 0,0-9 0</inkml:trace>
  <inkml:trace contextRef="#ctx0" brushRef="#br0" timeOffset="36458">27025 4263 7569,'12'0'-831,"-3"0"909,1 0 0,-8 2 0,5 5 149,-5 7 1,-2 5 0,0 2-318,0 0 0,-2-2 0,-3-3-549,-2-2 432,0-9 207,7 4 0,0-18 0,0-3 0</inkml:trace>
  <inkml:trace contextRef="#ctx0" brushRef="#br0" timeOffset="36953">27193 3906 7531,'-11'0'-637,"1"0"637,10 0 0,0 9 0,0 3 0</inkml:trace>
  <inkml:trace contextRef="#ctx0" brushRef="#br0" timeOffset="37321">27298 4158 7569,'0'21'0,"0"0"0,0 0 226,0 0-104,0 0 1,-7 2-1,0 3-21,3 2 0,-6 0 1,3-7-1,3 0-414,1 0 1,3 0 53,0 0 222,0-9 0,0-5 0,3-14 0,1-7 21,3-5 0,7-4 0,-4-3 0,1-4 36,6-3 1,-1 5-1,0-5 1,-2 3 98,3 4 0,-6 3 1,3 4 53,3 5 1,-6 5 0,1 11-99,-3 5 1,5 7 0,-7 12-1,-2 2-37,-3-2 1,-2 4 0,3-2 0,1 0-410,3 2 1,0-6 0,-7 4 370,0-5 0,10-2 0,1 0 0</inkml:trace>
  <inkml:trace contextRef="#ctx0" brushRef="#br0" timeOffset="37818">27655 4473 7453,'0'9'111,"0"-9"1,0-9-1,0-12 16,0 0 0,0-7 0,3-2 1,1-3-110,3-4 1,3-5 0,-3-5 0,7-2-35,4 2 0,1 10 0,-3 4 0,-2 3 3,3 4 1,1 3 0,3 4 0,-2 3 17,-5 2 1,5 9 0,-5-2-1,2 7-19,-2 7 0,2-2 0,-6 9 0,1 2 12,6 3 1,-6 9 0,1 0 0,-3 0-19,-4 2 1,4-4 0,-2 7 0,-2-1 11,-3 1 1,-2 0-1,-2 4 1,-3-4 3,-2-3 1,-7 5 0,5-7 0,0-2-1,-1-3 0,-6-4 0,4-3 0,-2-4 17,0-3 0,7-2 0,-7-7-5,-2 0 0,-3-2 0,1-5 0,1-5 21,3 0 0,3-13 1,-6 1-1,6-6 24,1-7 1,3 4 0,7 0 0,0 3-9,0 4 0,3 3 1,4 4-112,7 5 0,-3-2 0,3 9 0,5 2-263,7 3 1,-3 2 328,5 0 0,-5 0 0,-2 0 0</inkml:trace>
  <inkml:trace contextRef="#ctx0" brushRef="#br0" timeOffset="-1731">23603 2058 7414,'0'-21'-126,"0"0"1,0 7-1,0 0 386,0-2 0,-10 7 0,-4 2-163,-4 4 1,-3 3 0,0 3-176,0 4 0,0 4 0,0 10 0,0 3 125,0 4 0,0-3 0,2 8 0,3 0 36,2-1 1,7-6-1,-5 4 1,3-2-73,4 0 1,3 0 0,2-7 50,0 0 0,9-7 1,5-2-264,5-3 1,9-2-1,0-4 1,-3 1-193,-1 3 1,4 3 0,0-6 0,-3 6 392,-1 1 0,4-6 0,0 4 0,-3 1 0,-1-8 71,-3 5 177,-10 5 0,-1-12 0,-10 0-5,0-12 0,-3-4 1,-1-3-1,-3 0-99,2-4 0,3-5 1,2 2-1,0-4-77,0-3 1,0 1 0,0-6 0,0 6-149,0 1 0,0 3 0,2 7 0,5 3 15,7 4 1,-2-3 0,2 8 36,2-3 0,3 8 0,2-3 23,0 4 0,-3 13 0,-4 4-4,-7 4 1,-4 6-1,-3 1 1,0 3 18,0-2 1,0 0-1,-3-1 1,-4 3 35,-7-2 0,3 4 0,-3-2 0,-3-2-28,-1-3 0,-1-2 0,3-2 0,4-3 60,3-2-537,2-9 0,9 2 0,3-14 460,2-7 0,9-14 0,-4-5 0</inkml:trace>
  <inkml:trace contextRef="#ctx0" brushRef="#br0" timeOffset="-1366">24107 1911 6871,'-3'14'184,"-1"0"1,-6 3 23,-1 1 1,4 3 0,-7 0 0,0 0-91,2 0 0,-4 0 1,6-2-1,1-3-24,0-2 0,2-7-10,7 7 1,2-9-225,5 2 1,5-5 0,9-2-1,0 0 67,0 0 0,-7 0 1,0 3 9,2 4 1,-4-3 0,-1 10 23,-1 3 1,-3 1 0,-7 3 58,0 0 1,0-7 0,0 0-1,-3 0 83,-4-2 1,-4 7-1,-10-8-90,0 1 1,7 4-1,0-9 1,0 0-137,2 3 1,-7-8 122,5 5 0,5 5 0,0-1 0</inkml:trace>
  <inkml:trace contextRef="#ctx0" brushRef="#br0" timeOffset="-611">24401 2394 7381,'-12'10'112,"-7"-8"0,15 7 1,-10-9 235,-3 0 1,6 0 0,-1-2-248,3-5 0,2 2 0,7-9 0,0-2-75,0-3 1,0-2 0,0-2 0,0-3 45,0-2 1,2-7-1,3 5 1,4 0-254,3-1 1,-1-4 0,6 7 0,-3 3 121,2 1 1,3 3 0,-1 0-1,-1 3 24,-3 4 0,0-3 26,7 10 0,0 0 0,-3 10 0,-4 4 7,-7 7 0,3 4 0,-3 3 1,-3 0 2,-1 0 0,-3 7 0,0 0 0,0 0-3,0 3 1,0-6 0,0 8 0,0 0-1,0-1 1,0-6-1,0 2 1,0-5-7,0-2 1,-7 0 0,0 0-43,2 0 1,3-7 0,-1-2-43,-4-3 1,3-2 14,-10-7 1,0-2 52,-7-5 0,0-5 0,2-9 0,3 0 27,2 0 0,7 0 0,-5 0 112,3 0 0,2 7 0,7 0 50,0-2 1,0 4 0,2 1-88,5 1 1,-2-4-1,9 7 1,2 3-19,3 1 0,-5 3 0,0 0 1,2 0-586,3 0 0,2 0-535,0 0 1060,0 0 0,0 0 0,0 0 0</inkml:trace>
  <inkml:trace contextRef="#ctx0" brushRef="#br1" timeOffset="-987311">3448 13958 7555,'2'-13'368,"6"5"0,4 6 1,11 2-212,0 0 1,7 7-1,1 3 1,-4 3 22,-1 5 0,4 2 1,0 3-1,-4 0-160,-9-1 1,4 1 0,-9 2-1,1 3-67,-6 2 0,-4 1 1,-3-8-1,0-1-236,0 1 1,0-8-1,0 0-116,0 3 1,-10-8-280,-5-2 0,5-8 0,2-8 678,5-7 0,3-15 0,0-6 0</inkml:trace>
  <inkml:trace contextRef="#ctx0" brushRef="#br1" timeOffset="-987166">3789 13935 7569,'0'-13'338,"0"3"-220,-10 10 0,5 0 0,-8 3 35,3 4 1,-8 8 0,3 13 0,-5 5-88,-3 2 0,-2 1 0,-3 4 0,-2-4-783,2-4 1,3 6 716,2-7 0,-10-1 0,-2-7 0</inkml:trace>
  <inkml:trace contextRef="#ctx0" brushRef="#br1" timeOffset="-991300">1560 10955 7377,'-3'-21'-87,"-5"6"0,6 3 677,-6 4-632,6 6 1,2-6 66,0 16 1,0 7 0,0 12-1,0 4-14,0-3 0,0 7 0,0 0 1,0 3-31,0 0 1,0 0-1,0 10 1,0 3 6,0 2 1,0 2 0,2-2-4,6 8 1,-6-3-41,6 3 66,-5 0-14,-3 7 1,2-5 7,6 5-580,-6-4 573,8 14 0,-10-10 6,0 0-1014,10 11 1015,-7-9 0,7 19 2,-10-8-3,0 10 23,0 0 1,0-10-17,0-5 86,0 4 2,0-9 1,0 5-769,0-15 688,0 4 13,0-17 1,0 11 22,0-6-145,0-15 120,0 15-3,0-28-276,0 18 612,0-18-723,0 8 534,0-10 0,0-13-174,8-23 0,-1-17 0,-2-8 0,-2-5 0,-3-2 0</inkml:trace>
  <inkml:trace contextRef="#ctx0" brushRef="#br1" timeOffset="-990874">1514 10932 5985,'-10'-13'820,"7"6"-750,-4 14 1,2 6 0,0 10-1,-3-1-11,3 1 1,-5 0-1,2 0 1,1-1-67,-3 1 0,5 0 1,-8 0-1,3-1-44,5 1 0,-5 0-239,2 0 0,-2-8-123,2 0 413,6-10 0,-8-15 0,10-15 0</inkml:trace>
  <inkml:trace contextRef="#ctx0" brushRef="#br1" timeOffset="-990648">1605 10795 6880,'15'23'0,"0"0"0,-2 0 0,5-1 199,-3 1-136,0-10 1,0 7-1,0-7 1,3 2 74,2 0 0,3 0 8,0 8-256,0 0-1,-11-1 211,8-9-257,-17 7 0,10-15-124,-6 10 323,-4-9-89,7 4 47,-10-10 0,0 0 0,0 0 0</inkml:trace>
  <inkml:trace contextRef="#ctx0" brushRef="#br1" timeOffset="-989818">1218 9931 6482,'15'10'168,"1"5"0,-4 5 0,6 3 0,-3 0-129,3 0 1,-6-1-1,4-1 1,-1-4-44,-3-1 0,9-1 0,-9 7-154,1 1 1,0-10 0,-8-3-282,2 0 439,1-7 0,-8 7 0,0-10 0</inkml:trace>
  <inkml:trace contextRef="#ctx0" brushRef="#br1" timeOffset="-989595">1537 9976 7365,'-8'16'-176,"1"-1"0,-1 2 0,0 4 334,1 1 1,-8 1 0,5 2 0,0 3-61,-1 3 1,-6 9-1,2-2 1,-3 5-53,3 2 0,-6-2 0,6-2 0,-5-6-82,-3-2 0,1 5 1,-1-8-1,0-2-200,0-3 1,8-4 0,0-4 235,-3-2 0,-2-9 0,-3 4 0</inkml:trace>
  <inkml:trace contextRef="#ctx0" brushRef="#br1" timeOffset="-988192">1742 13571 7569,'-11'-13'-571,"9"-7"852,-8 17 0,0-7 457,-5 10-275,4 0 1,1-2-299,10-6 0,5 6 0,8-6 0,10 3-59,2-3 0,10 6 0,6-8 0,7 2-81,5 1 0,8-1 0,-3 8 1,2-2 11,4-6 0,14 5 0,-10-4 0,6 4-24,4 3 1,-5 0 0,8-2 0,0-3-58,0-3 0,-13 1 1,5 4-1,-2-2 8,-8-3 1,3 1-1,-10 7-28,2 0 1,0-8 0,3 1 0,-8 2 0,-5 0 4,-3-3 1,1 5 0,-3-4 0,-5 4-159,-8 3 0,-5 0 0,-2 0-1222,0 0 1439,-11 0 0,-2 0 0,-10 0 0</inkml:trace>
  <inkml:trace contextRef="#ctx0" brushRef="#br1" timeOffset="-987757">3675 13070 7569,'-12'0'232,"4"0"1,16 0-102,7 0 0,-3 0 0,4 0 0,1 3-183,3 4 1,-4-2 0,-4 11-1,1 1 125,0 4 1,-8 1 0,2 1-210,-4 0 1,-6 0 0,-2-1-1,-5 1 29,-3 0 0,-9 0 0,-9-1 1,4 1-284,1 0 0,3-8 0,1-2 390,-1-3 0,0 7 0,0-4 0</inkml:trace>
  <inkml:trace contextRef="#ctx0" brushRef="#br2" timeOffset="-962249">1668 13562 7569,'-10'8'-1205,"0"-6"1182,4 4 1,2-4 0,-6 0 149,2 4 0,-6-4-88,2 4 0,-2-6 0,1-4 0,3-4-14,2-2 0,0-2 0,4-6 0,-2-2-22,2-3 1,2 3 0,2-4 0,0 4-32,0 2 0,6 6 0,2 0 5,2-1 0,2 5 6,6 2 1,-1 4 11,1 2 1,-6 2 0,-2 4 6,-2 5 1,0 5 0,-4 2 0,2 0-3,-2 0 1,-4 0 0,-6 0 0,-6 0 1,2-3 0,-2-1 0,-2-4 4,-2-2 0,-1-2-2,-1-6 0,2-2 0,2-4-20,2-6 0,8-4 0,0-1 4,8-1 1,0 0-1,8 2 1,0 2 7,-2 2 0,6 8 0,-6-4 1,1 2 14,1 0 1,0 0 92,6 6-104,0 0 1,-6 0-1,0 2 26,2 4 1,-6-2 0,-2 8 11,-4 2 0,-2 2 0,0 2-16,0 0 1,-8-2 0,-4-4 0,-2-5 11,2 1 0,-4-6 1,4 4-23,-4-4 0,0-4 0,4-4-40,6-6 1,5-3 0,1-3-47,0 0 0,1 0 1,5 0 58,6 0 1,4 2 0,2 4-1,-2 4 10,-4 1 1,4 5 0,-4-4-9,4 4 0,-4 10 0,-3 3 123,-1 5 0,-2 2 0,-6 0-57,0 0 0,-2 0 0,-2 0 1,-4-2-23,-1-4 1,-3 1 0,-4-5 0,2 0-15,2 0 0,0-2-7,-6-6 0,2-2 0,4-4-58,6-6 1,4-4 0,2-1-1,0-1-47,0 0 1,8 0-1,4 0 63,4 0 0,2 6 0,0 2-4,0 2 1,-6 2-1,-2 8 154,-2 4 0,-3-2 0,-5 8-46,0 2 1,0 2-1,0 2 62,0 0 1,-7 0-65,-5 0 0,-4-8-64,-2-5 1,2-5 14,4-5 0,4-5 0,8-8-149,0 0 1,0 0 0,2 0-24,4 0 1,-2 8 103,8 4 1,-6 4 0,6 2 110,2 0 0,0 8 0,0 2-37,-3 0 0,-5 6 7,6-4 0,-8 4 24,2 2 0,-6-8 0,-6-4-29,-6-4 0,2-2 0,-1 0-31,-3 0 0,0-2 0,0-4 21,2-6 0,2-4 0,-2-2-63,6 0 0,4 6 31,2 0 1,2 8 0,4-2 0,6 4 0,4 2-44,2 0 1,0 0 0,-3 2-134,-3 4 0,2 4 189,-8 8 0,0 8 0,-6 2 0</inkml:trace>
  <inkml:trace contextRef="#ctx0" brushRef="#br3" timeOffset="-1.01778E6">7713 1187 7492,'0'-19'500,"0"9"-317,0 1 1,0 11-1,-2 5-102,-4 5 0,2 5 1,-7 4-1,1 2-31,-1 2 1,5 9 0,-5-5 0,1 0-78,0-4 1,-1 2 0,-4-1 0,5-1-381,2 2 0,-7-6-787,2 4 919,5-12 1,0-7 274,8-12 0,-9-13 0,-1-11 0</inkml:trace>
  <inkml:trace contextRef="#ctx0" brushRef="#br3" timeOffset="-1.01754E6">7675 1112 7517,'3'-11'45,"3"5"116,6 4 1,-1 4 0,-1 4-90,-1 7 0,3-3 0,-3 3 1,-1 1-10,0 3 1,7 2-1,-2 0 1,1 0-87,-1-1 0,4 1 0,-7 0 0,3 2-33,-1 4 0,-6-4 0,5 4-95,-3-4 1,5-2 0,-7 0 0,-2 0-170,-2 0 1,-2-7 0,0 1-386,0 1 705,0 3 0,-8 2 0,-2 0 0</inkml:trace>
  <inkml:trace contextRef="#ctx0" brushRef="#br3" timeOffset="-1.01739E6">7675 1375 7553,'-8'0'23,"8"0"1,8 0 0,11 0-1,0 0-251,0 0 0,0 0 228,0 0 0,8-8 0,2-2 0</inkml:trace>
  <inkml:trace contextRef="#ctx0" brushRef="#br4" timeOffset="-916407">6046 4412 7205,'8'10'305,"-4"4"-285,8-8 0,0 6-46,6-6 1,0 6 0,0-4 28,-1 2 0,1-4 1,2 6-4,4 1 0,4 11 0,8 4 0</inkml:trace>
  <inkml:trace contextRef="#ctx0" brushRef="#br4" timeOffset="-916211">6600 4788 7569,'16'11'-209,"-2"1"-77,-2 2 0,-6-6 0,4 0 483,-2 0 0,6-6-166,-2 4 0,-2-2 0,1 0-21,3 2 0,-4 0 0,2-4-159,2 4 1,-4-2 148,2 8 0,0 8 0,6 7 0</inkml:trace>
  <inkml:trace contextRef="#ctx0" brushRef="#br4" timeOffset="-916039">7029 5109 7211,'6'12'0,"2"-2"65,2-2 1,-4 6 0,6-2-104,2 4 0,-4 0 1,0-3-1,0-3-148,-1-2 0,3 4 0,4-4 186,-4 2 0,12 2 0,-4 6 0</inkml:trace>
  <inkml:trace contextRef="#ctx0" brushRef="#br4" timeOffset="-915884">7387 5377 7569,'11'12'-865,"1"0"815,2 2 0,-6-4 0,0 0 124,0-2 0,-4 4 1,6-4-1,0 0-56,0 0 1,0-1-1,4-3-84,-2 2 1,0 2 0,5-4-499,1 2 564,0 8 0,0-4 0,0 8 0</inkml:trace>
  <inkml:trace contextRef="#ctx0" brushRef="#br4" timeOffset="-915739">7923 5770 7492,'8'18'0,"4"0"-117,3 0 1,-3-6 0,0-2 0,0 0 0,0-2-57,0 0 1,0 6 172,6-2 0,8 11 0,1 5 0</inkml:trace>
  <inkml:trace contextRef="#ctx0" brushRef="#br5" timeOffset="-762546">6763 6237 7416,'-7'-14'-168,"0"0"630,0 9 1,9-4-388,5 9 0,-2 16 0,9 5 0,0 3-76,-3-1 0,8 7 0,-7 5 1,2 3-73,0-3 1,0 4 0,4-4 0,-1 3 30,-3-3 1,-3 4 0,6-6 0,-6 0 105,-1-5 1,4-5-1,-7-2 111,-3 0 0,8-9-93,2-5 0,-5-14 0,-2-10 1,-2-6 12,2-5 0,-5-12 0,8 1 0,-3-10-27,0-5 1,9 7-1,-4-2 1,2 5-232,0 2 1,0 2 0,7 3 0,0 4-390,0 3 1,-3 2-1,-1 7 552,-3 0 0,0 0 0,7 0 0</inkml:trace>
  <inkml:trace contextRef="#ctx0" brushRef="#br5" timeOffset="-762442">7393 6531 7569,'0'-12'431,"0"3"-229,0 9 1,0 2 0,0 5-220,0 7 1,0 5 0,0 2 0,-3 0 45,-4 0 0,5 0 0,-7 0 1,2 2-87,0 5 0,-3-4 0,6 4 0,-6-5 3,-1-2 1,6 0-1,-4 0-442,-1 0-632,8 0 798,-7-9 1,9-5 329,0-14 0,-10-14 0,-1-12 0</inkml:trace>
  <inkml:trace contextRef="#ctx0" brushRef="#br5" timeOffset="-762341">7372 6531 7335,'9'-12'-1063,"-4"3"1126,9 9 173,-10 0 0,8 0 0,-7 2-137,2 5 0,7 5 0,-5 9 0,0 0 3,1 0 1,4 0 0,-5 2 0,3 3-53,4 2 1,-4 2-1,-1-4 1,1 2-97,0-2 0,-5 4 0,4-2 0,1-2-95,0-3 1,-8-2 0,6 0-299,-1 0 0,-7-7-236,5 0 675,-4-9 0,-3 4 0,0-9 0</inkml:trace>
  <inkml:trace contextRef="#ctx0" brushRef="#br5" timeOffset="-762174">7393 6783 7569,'-12'0'-45,"3"-2"-57,9-5 1,9 4 0,5-4-245,5 5 346,2 2 0,9-9 0,3-3 0</inkml:trace>
  <inkml:trace contextRef="#ctx0" brushRef="#br5" timeOffset="-761024">7729 6867 7479,'0'-21'2,"0"9"0,2 3 101,5 9 1,-2 2 0,9 5-26,2 7 0,-4-4 1,-1-1-1,1-2-154,0 0 1,-5 9 0,4-2-55,-1 5 0,4 2 0,-7 0-230,-3 0 1,1-2 0,0-3-208,2-2 567,0-9 0,-7 13 0,0-6 0</inkml:trace>
  <inkml:trace contextRef="#ctx0" brushRef="#br5" timeOffset="-760782">7855 6783 6972,'-7'21'486,"0"0"-516,2 0 0,-7 9-28,-2 5 1,-2 3 0,0-3-186,2-7 1,7-7 242,-7-7 0,9 14 0,-4-5 0</inkml:trace>
  <inkml:trace contextRef="#ctx0" brushRef="#br5" timeOffset="-759329">7666 6342 7509,'-7'14'84,"0"0"1,0 0-85,7 7 0,-10 0 0,-1 0 0</inkml:trace>
  <inkml:trace contextRef="#ctx0" brushRef="#br5" timeOffset="-758408">7792 6363 7763,'-12'2'-322,"3"5"-107,-1 7 429,-1 5 0,-10 11 0,0 3 0</inkml:trace>
  <inkml:trace contextRef="#ctx0" brushRef="#br4" timeOffset="-931692">10889 12633 7452,'-8'10'-301,"4"4"456,-8-8 0,1 8-396,-7-2 0,8-3 0,2 3 0,2 2 241,0 2 0,-8 2 0,4 0 0</inkml:trace>
  <inkml:trace contextRef="#ctx0" brushRef="#br4" timeOffset="-931504">10514 13133 7222,'-8'10'-723,"6"0"678,-4-4 0,4-2 0,0 6-70,-4-2 115,4 6 0,-14-4 0,6 8 0</inkml:trace>
  <inkml:trace contextRef="#ctx0" brushRef="#br4" timeOffset="-931343">10282 13437 7569,'-6'12'-160,"-2"-2"-137,-2-2 0,4-2 1,-4-4 101,2 4 0,0-2 0,4 8 195,-2 2 0,-8 1 0,4 3 0</inkml:trace>
  <inkml:trace contextRef="#ctx0" brushRef="#br4" timeOffset="-931193">10085 13687 7569,'-18'0'-288,"0"0"58,8 0 1,1 6 0,5 2 0,-2 2 229,2 4 0,-6 2 0,0 2 0</inkml:trace>
  <inkml:trace contextRef="#ctx0" brushRef="#br4" timeOffset="-931004">9853 13955 7261,'-18'0'-830,"6"0"770,0 0 0,6 0 0,-4 2 20,2 4 0,-4-2 0,4 8 10,-2 2 0,1 2 1,-5 2-249,2 0 278,8-8 0,-12 6 0,6-7 0</inkml:trace>
  <inkml:trace contextRef="#ctx0" brushRef="#br4" timeOffset="-930858">9513 14206 7569,'-18'7'-263,"2"-3"7,5 8 0,-5-6 30,4 6 1,2 0 0,0 6 225,2 0 0,-6 8 0,4 2 0</inkml:trace>
  <inkml:trace contextRef="#ctx0" brushRef="#br4" timeOffset="-930671">9245 14527 7569,'-20'8'-655,"-4"-6"0,21 8 468,-9-4 187,8 4 0,-12 0 0,6-2 0</inkml:trace>
  <inkml:trace contextRef="#ctx0" brushRef="#br4" timeOffset="-911584">16483 12526 7220,'8'10'-452,"2"5"1,8-5 420,0 0 0,-7 4 1,1-8-1,0 0 1,-2 2 1,6-6 0,-4 6 0,2 0-63,-2 4 92,4-4 0,2 8 0,9-6 0</inkml:trace>
  <inkml:trace contextRef="#ctx0" brushRef="#br4" timeOffset="-911405">16930 12847 7417,'10'8'-267,"4"-4"0,-7 6 0,3 0 308,4 0 1,2 0-1,2 4 1,0-2-46,0 2 1,0 2 0,0 1 1,-1 1 0,-1-6 0,-2-2 0,-2-2-200,2-4 202,-6 6 0,8 0 0,-6 8 0</inkml:trace>
  <inkml:trace contextRef="#ctx0" brushRef="#br4" timeOffset="-911251">17341 13169 7493,'12'8'-74,"0"4"0,-3 4 0,5 0 0,-4-2 62,-2-3 1,6-1 0,-2 4 0,4-2-79,2 2 1,0-4-1,0 2-23,-1 2 1,1-4-1,0 0 28,0-2 85,0-2 0,0 2 0,0 1 0</inkml:trace>
  <inkml:trace contextRef="#ctx0" brushRef="#br4" timeOffset="-911072">17841 13544 7269,'18'18'-516,"-6"-6"1,0 0 600,2 2 0,-4-6 0,0 0 1,0-2-180,-1 0 1,3 8 0,6-4 59,0-1 1,0 5 0,-2-6-1,-2 0 35,-2 0 1,-2 0 0,3-4-29,-1 2 0,0 6 0,4-4 27,-4 2 0,4 2 0,-6 6 0</inkml:trace>
  <inkml:trace contextRef="#ctx0" brushRef="#br4" timeOffset="-910706">18431 13973 7419,'8'18'-406,"4"0"0,-2-2 357,2-4 1,-6 2-1,3-6 1,1 0 179,0-1 0,-4-1 0,6-4-138,2 4 1,0-2 0,0 6 0,-2-2-35,2-4 0,-4 4 1,2 0-1,1 2-54,3 4 0,-4-4 0,0 2 40,2 2 1,2 2-1,0 1 1,-2-1-52,-2-4 1,-6 2-1,4-6 93,-3 2 0,7-6 18,-2 2 0,-2-2 61,2 2 1,0 2 0,4 6 0,-2-4-49,-2-2 0,-6 3 0,4-3 0,0 0 123,-1 0 1,-3 6 0,6-2-80,2 4 0,-4-4-163,2 0 0,-6-8 1,6 4 100,2 0 0,2 2 0,2 7 0</inkml:trace>
  <inkml:trace contextRef="#ctx0" brushRef="#br4" timeOffset="-910550">19164 14563 6951,'8'10'102,"1"4"1,7-6 0,-2 0-523,-2 0 0,0 4 13,6-6 209,-8-1 198,-2-5 0,0 0 0,2 0 0</inkml:trace>
  <inkml:trace contextRef="#ctx0" brushRef="#br4" timeOffset="-910426">19360 14688 7269,'18'18'-1161,"0"0"2077,0 0-834,0 0 1,-6-9-250,-1-3 0,-7-2 207,2 2-40,4-4 0,0 14 0,8-6 0</inkml:trace>
  <inkml:trace contextRef="#ctx0" brushRef="#br4" timeOffset="-902088">21076 13437 7569,'-8'10'158,"6"0"-71,-4-4 1,6-4 0,6 4-40,6-4 1,4-4 0,2-4-1,-1-4-229,1 0 1,2-6-1,2 4 1,2-4-42,-2-2 1,-3 3 0,-3 1 0,-2 4-8,-2 2 0,-2 0 172,2 2 1,-4 6 56,-8 0 0,-6 8 0,-2 10 0,-2 0 50,-4-1 0,-2 7 0,-2 2 0,1 0 159,-1 0 0,2-2 0,2-7 0,4 1 50,2 0 1,-4 0 0,6 0 13,2 0 1,2-6-116,2 0 1,2-8-1,4 4-99,6-1 1,-2-5 0,2 4-1,2-4-41,2-2 1,2 0-1,-1 0-49,1 0 1,0 0-92,0 0 0,-2 2-134,-4 4 0,-4-2 1,-10 8-1,-4 2 96,-6 2 1,-4-4 0,-2 0 0,0 2 119,0 2 0,-5-4 0,-1-1 0,2 1 204,2-2 0,2 4 1,0-6 68,1 2 1,5-4-129,0 6 0,8-6 1,0 4-1,8-2 185,8-4 0,4-2 0,1-2 0,3 0-280,4 0 0,-2-2 0,6-2 0,-2-4-77,-5-2 1,-1 4 0,0-4 0,0 0-198,-2 0 0,4 4 0,-10-4-685,3 2 1,-5-6 948,-4 3 0,-4-5 0,-4-2 0,-4 0 0,2 0 0,-6 0 0,1 0 0,-1 0 0,4 3 0,-6 3-275,-2 6 1,4 4 560,-2 2 0,8 8 0,-2 6 0,4 5-42,2 5 0,-6 8 0,0 0 0,2 5-138,2 5 1,-4 0-1,0-6 1,0 1-17,-2 5 0,6-10 0,-4 2 1,4-7-611,2-5 0,0-2-172,0-2 1,6-10 691,0-8 0,8-8 0,-4-10 0</inkml:trace>
  <inkml:trace contextRef="#ctx0" brushRef="#br4" timeOffset="-901917">21451 13652 7580,'0'17'85,"2"3"0,2 2 0,2 4 0,-2 2 91,-2 4 1,-2-5 0,0 3 0,0 0-261,0-2 1,0-3-1,0-7 1,0 0-809,0 0 1,2-8 296,4-4 595,-4-4 0,14-10 0,-6-2 0</inkml:trace>
  <inkml:trace contextRef="#ctx0" brushRef="#br4" timeOffset="-901658">21558 13580 7569,'0'-18'-3,"2"0"35,4 0 1,4 3-1,8 1 1,0 4 78,0 2 0,0 2 0,0 6 0,-1 0-147,1 0 1,-6 2-1,0 4 1,0 6-24,-2 4 1,4 3-1,-6 3 1,0 4-9,0 2 0,-2 2 0,-6 5 0,0 1 48,0 0 0,0 0 1,0-1-1,0 1 5,0 0 1,0-2 0,0-3 0,-2-3-52,-4-2 0,4 4 0,-4-6-391,4-3 0,0-3 456,-4-6 0,4-4 0,-14-16 0,6-2 0</inkml:trace>
  <inkml:trace contextRef="#ctx0" brushRef="#br4" timeOffset="-901455">21487 13777 7569,'-10'0'279,"16"0"1,12 0-81,2 0 1,-1 0 0,-1 0 0,0 0-177,0 0 0,6-2 0,0-2 0,-2-2-395,-3 2 1,-1-4 0,0 0-1102,0-2 1473,0-2 0,0-14 0,0-2 0</inkml:trace>
  <inkml:trace contextRef="#ctx0" brushRef="#br4" timeOffset="-901188">21648 13383 7569,'-6'18'-66,"0"0"1,0 0 30,6 0 1,0 8 0,0 4 0,0 3-1,0 3 1,-2-2 103,-4-4 0,4 3 0,-4-3 0,4 2-203,2-2 1,-2 1 0,-2-7 0,-2-2 94,2-2 0,2-2 252,2 0 1,-6-6 316,0 0 0,0-6-170,6 5 1,2-1 0,4 2-168,6-6 1,4 2-1,2-2 1,0-2-386,0-2 1,-1-2 0,1-2 191,0-4 0,0-4 0,0-8 0</inkml:trace>
  <inkml:trace contextRef="#ctx0" brushRef="#br4" timeOffset="-907141">19378 13723 8930,'12'-6'197,"0"0"1,-6 0-1,6 6 1,2-2-87,2-4 1,1 4-1,1-4-390,0 4 1,0 2 0,0 2 0,0 2-545,0 2 0,-6 2 823,-1-2 0,-7 4 0,4 8 0</inkml:trace>
  <inkml:trace contextRef="#ctx0" brushRef="#br4" timeOffset="-906666">19646 13705 7569,'0'10'-108,"-2"6"0,-4-4 0,-6 4 305,-4 2 1,4 0-1,1-1 1,-3 1-170,-2 0 0,-2-6 0,0 0-279,0 2 0,0-4 0,0 0-687,1-2 369,-1-2 576,0-6 1,10 0 0,6 2 104,6 4 0,4-2 0,-4 7 0,4 1 133,2-2 1,-6 6-1,2-4 1,-2 6 20,1 6 0,-3-4 0,4 3-208,-4-3 0,-2-8-141,0 0-99,0-8 0,0-4 0,0-12 0,0-6 49,0-5 1,2 3 0,2-4-1,4 4 126,2 2 0,-4 6 0,6 2 68,2 2 0,2 2 0,2 6 96,0 0 0,-1 0 59,1 0 0,-6 0 1,-2 2-74,-2 4 1,-2 4 0,-6 8 0,0 0-40,0 0 1,-6 6-1,-2-2 1,0-5-175,0-3 1,0-2-187,2 6 1,4-10-1,-4-8-1120,4-10 1376,2-6 0,0-10 0,0-1 0</inkml:trace>
  <inkml:trace contextRef="#ctx0" brushRef="#br4" timeOffset="-906438">19718 13348 7569,'0'18'116,"0"-1"1,0 1 0,2 0 0,2 0 0,3 0-179,3 0 1,-4 0 0,6 0 61,2-1 0,2 1 0,2 0 0</inkml:trace>
  <inkml:trace contextRef="#ctx0" brushRef="#br4" timeOffset="-906134">19968 13383 7569,'0'10'263,"0"6"1,-2-6-1,-2 2-145,-2 0 0,0 0 1,4 6-1,-4 0-170,-6 0 0,2-1 0,-2 1 0,-2 0 3,-2 0 0,-1-2 0,-1-2 0,0-2-347,0 2 1,0 0 0,0-1-20,0-1 1,6-8 977,0 2-144,9-4 1,3-2 0,11 0-211,5 0 1,2 0 0,2-2 0,2-4-140,2-6 1,0 3 0,-5-1 0,3 0-319,2 0 0,0 6 1,-8-4-1,-2 2-212,-2 0 0,-6 0 1,3 8-527,-1 4 986,-2 4 0,-6 8 0,0 0 0</inkml:trace>
  <inkml:trace contextRef="#ctx0" brushRef="#br4" timeOffset="-905938">19896 13705 7569,'0'18'0,"0"0"-33,0 0 0,-6 2 30,0 3 1,0-1 98,6 8 0,-2-8 0,-2 2 0,-1-4-149,1-3 1,2-5-396,2 0 0,2-8 382,3 2 0,-1-12 1,6-6-1,0-4 66,0-1 0,2-9 0,6-2 0</inkml:trace>
  <inkml:trace contextRef="#ctx0" brushRef="#br4" timeOffset="-905788">19968 13759 7552,'0'18'24,"0"0"1,0-1 0,0 1 0,-2 0-1,-2 0 74,-2 0 0,0 0 0,6 0 1,0-1-194,0 1 1,0 0 0,0 0-431,0 0 1,0-6-243,0 0 767,0 0 0,-8 6 0,-2-1 0</inkml:trace>
  <inkml:trace contextRef="#ctx0" brushRef="#br4" timeOffset="-905459">19807 13973 7569,'18'0'268,"0"0"1,0 0-1,-1 0-155,1 0 1,0 0-1,0 0-187,0 0 0,-6 0-116,0 0 0,-2 2 1,2 4-12,-6 6 0,-10-2 1,-4 2-1,-2 4 70,-4 6 0,0-2 0,-2 3 0,0-3 60,-4-2 1,-2-2 0,5-2 0,-1-4 272,0-2 1,0 4-1,0-4 1166,0 2-981,8-7 1,4 11-1,12-8-80,6-2 0,4-2 0,4 0 0,2 2-274,2 2 0,5 0 0,-5-6 0,0 0-334,2 0 1,-6 0 0,4-2 0,-5-2-1614,-1-2 1914,0 0 0,0 6 0,0 0 0</inkml:trace>
  <inkml:trace contextRef="#ctx0" brushRef="#br4" timeOffset="-904926">20218 13669 7540,'-10'0'673,"4"0"0,12 0-606,6 0 1,4 0 0,2 0 0,0 0-351,-1 0 1,1 0 0,-2-2 0,-2-2-11,-2-1 0,-2-3 0,4 4 0,-4-4 293,-2-2 0,6 6 0,-4-4 0</inkml:trace>
  <inkml:trace contextRef="#ctx0" brushRef="#br4" timeOffset="-904588">20361 13419 7842,'0'18'0,"0"0"0,0 0 159,0 0 0,0 8 1,0 3-1,0 5 9,0 2 0,0 2 0,0 1 0,0 5-173,0 2 0,0-7 0,0 3 0,0-6-149,0-6 0,-6 3 0,0-3 0,2 4-60,2 2 1,2-9 0,0-3 0,0-4-65,0-2 1,-2-6 0,-2 0 147,-2 2 0,-2-6 0,2-2 213,-6-4 0,2-10 1,-2-4 38,-1-4 1,-1-2-1,0 0 1,2-4 67,-2-8 0,0 9 1,0-11 171,2 4 0,2 8 0,-2-4-26,6 4 0,4 9-418,2-1 0,8 8 0,4-2 136,4 4 0,2 2 0,0-2 1,2-2-677,4-2 0,-4-8 0,3 2 622,-3-4 0,6-10 0,2-1 0</inkml:trace>
  <inkml:trace contextRef="#ctx0" brushRef="#br4" timeOffset="-904418">20558 13133 7438,'0'-10'-213,"2"4"229,3 12 1,-1 4 0,6 8 0,-2 0-102,-4 0 0,0 0 0,0 0 0,2 0-656,-2-1 741,-2 9 0,6-6 0,2 6 0</inkml:trace>
  <inkml:trace contextRef="#ctx0" brushRef="#br4" timeOffset="-904205">20432 13366 7580,'18'10'-92,"0"-4"0,-6-5 0,0-1 0,2 0-22,2 0 1,2-5 0,0-1-102,-1 2 0,1-4 1,0 2 214,0 2 0,0-6 0,0 0 0</inkml:trace>
  <inkml:trace contextRef="#ctx0" brushRef="#br4" timeOffset="-903809">20558 13419 7569,'0'12'129,"0"0"0,0 0 12,0 6 0,7-6 1,5-2-119,4-2 1,-4-2 0,-2-4 0,0 2-223,0 1 0,-4 3-208,6-2 1,-8 4 261,2 8 0,-4-6 1,-4 0-1,-4 0 5,-6-2 0,2 4 0,-2-8 0,-2 0 112,-2 2 1,4-6 0,0 4 51,-1-4 607,-3-2-453,6 0 1,4-2-1,12-2 1,6-4-27,4-2 0,1 4 0,1-6 1,0 0-72,0 2 0,-6 0 0,0 6 0,2-2-90,2 2 0,-4 2 0,-1 2-203,3 0 1,-4 0 0,0 2-736,-2 4 947,6-4 0,-12 14 0,6-6 0</inkml:trace>
  <inkml:trace contextRef="#ctx0" brushRef="#br4" timeOffset="-902984">20558 13777 7569,'0'18'-154,"0"-7"-10,0 1 26,0 0 0,0 0-25,0 0 1,2-8 0,3 2 127,7-4 0,-2-8 0,0-2 0,0-2 43,0-4 1,-4 4 0,4-2 0,0 1-16,0 1 1,-4 0 0,6 6-41,2-2 1,-4 0-8,1 6 1,-7 2 0,2 4 18,-4 6 1,-2-2-1,0 1 36,0 3 0,-6-4 0,-2 0-12,-1-2 0,3 0 172,-6-2-6,8-4 1,-4 14-55,8-4 0,0-2 0,0 2 4,0 2 1,2-4-1,2 1-56,2 3 1,0 2 0,-4 0-54,4-4 1,-4 4 0,4-4-47,-5 4 0,-1 2 0,2-3-213,4-3 0,-4 4 41,4-4 1,-4-2 78,-2 2 1,-2-8 131,-4 2 0,2-4 71,-7-2 1,1-2 0,-2-4 155,6-6 1,-2 2-1,2-2 84,2-2 1,2-2 163,2-1-335,0 7 0,2 2 0,2 10-120,2 4 0,2-2 0,-4 8-97,2 1 0,2-3 0,-4 2-266,2 2 0,-1 2 200,-5 2 0,-5 0 0,-3 0 89,-2 0 1,-2-3 0,-4-1 195,4-2 0,-4-8 484,4 2 1,-2-2 724,2 2-1082,4-4 1,14 8-1,2-6 1,2 2-172,4-2 1,4-2-1,4-2 1,2-2-361,-2-4 1,-1 4 0,1-6 0,2 0-2065,-2-4 2337,-2 4 0,6-8 0,1 6 0</inkml:trace>
  <inkml:trace contextRef="#ctx0" brushRef="#br5" timeOffset="-746672">20097 14720 7069,'21'-14'0,"2"3"0,3-1 122,2 0 0,16-2 0,1-7 0,6 0-20,7 0 0,12-2 0,7-3 0,7-4 25,7-3 1,3 5 0,-44 12-1,0 0 1,-2 0 0,-1 1-27,47-10 0,-3 1 0,-10 3 0,-4 0-163,-7 0 0,-9 7 0,-10 3 0,-11 1-21,-7 6 1,-5 1 60,-7 3 1,-12 0-1,-9 0 1,-12 0-101,-6 0 1,-13 3 0,-6 4-1,-10 7 12,-9 4 0,-4 3 0,-3 0 0,0 0-96,0 0 1,-7 7-1,-3 0 1,1-2 130,0-3 1,-1-2 0,8 0 0,0-2 98,4-5 1,12 2 0,0-6-1,5-1 167,2 0 1,9 1-17,5-3 0,17-7 1,13 2-118,17-7 0,11-11 0,14 0 1,5-8-8,7-4 0,5 0 0,4 7 0,1 0-9,-4 0 1,6-4-1,-12 1 1,2 6-34,-2-1 0,-7 3 1,-11 2 41,-3 7 0,-10 4-85,3 3 1,-16 3-1,-12 4 1,-14 7-73,-12 4 1,-6-4 0,-13 0 0,-1 3-25,-3 1 0,-17 3 1,1 3-1,-5 1 64,-2 3 0,-7 0 1,4-7-1,-2-2 42,0-5 1,9 9 0,-2-6 0,5-1 39,2 3 1,9-8 0,8 1 0,8 0 349,10-1 0,5-4-252,2 7 0,12-9 1,9 2-1,14-5-3,11-2 1,17-2 0,14-5 0,5-7-32,2-5 0,7-11 0,5-3 0,2-2-50,2 0 1,14 0 0,-9-7 0,0 3-92,-5 4 0,1-3 0,-10 10 0,-5 3-249,-7 1 0,-6 13 1,-10 4-1,-3 4-715,-4 3 1025,-4 0 0,-10 0 0,0 0 0</inkml:trace>
  <inkml:trace contextRef="#ctx0" brushRef="#br5" timeOffset="-746109">19929 15266 7483,'12'-14'173,"9"3"-236,11 1 0,15-13 0,7 0 0,4-5 113,7-3 0,5-6 0,-2 4 1,4-2-39,3 0 0,0 3 1,2-3-1,-7 4 76,-5 1 0,-2 9 1,-3-2-1,-4 6-61,-7 1 1,-7 7 0,-7-1-1,-7 3-83,-4 0 1,-3 0 58,0 7 0,-12 0 1,-9 3-17,-12 4 1,-16 4-1,-7 10 1,-4 3-220,-3 4 0,-10-3 0,-4 10 0,-4 0 61,-3-2 1,-7 4 0,2-9 0,5-2 172,5-3 0,11-2 0,-2 0 0,7 0 82,7 0 1,-2-7 0,9 0 305,2 3-195,12-8 0,24-9 0,18-14 0,11-5-88,10-2 1,7-9 0,12-3 0,4-2-75,3 0 1,-7 7-1,2-4 1,-5 1 12,-2 6 0,-10 1 0,-4 3 1,-7 0-116,-7 0 0,3 10-529,-10 4 598,0 4 0,-17 3 0,-1 0 0</inkml:trace>
  <inkml:trace contextRef="#ctx0" brushRef="#br5" timeOffset="-744995">20013 15224 7368,'-21'0'-154,"12"-2"1,9-3 0,14-4 258,11-3 1,10-4 0,14-10 0,7-4-24,5-3 0,11 1 1,5-6-1,5 3-44,2-2 1,7-3 0,-44 20 0,-1-2 0,0 2 0,-1-2 21,41-20 0,3 7 0,-12 3 0,2 1-63,-2 6 0,-4-3 1,-13 4-1,-6 6-39,-12-1 0,-2 10 0,-12 2-11,-3 4 1,-15 3 10,-17 0 0,-7 10 1,-21 4-1,-5 4-61,-7 3 0,-6 7 1,-10 3-1,0-1-29,0 0 0,-7 8 1,-3-6-1,1 3 98,0 0 0,4-9 0,10 2 0,4-5 54,3-2 1,2 0-1,9 0 1,5-2 105,7-5 1,5 2-33,2-9 1,12 0 0,9-9 0,14-5 20,11-7 0,10-7 0,14-5 1,7-4-60,5-3 0,2 5 0,2-4 0,3-1-21,2 0 1,-3 8-1,-8-6 1,-6 6 7,-1 4 1,-10-5 0,-10 14 0,-1 1-41,-6 4-30,-11 4 0,-21 13 0,-18 4 0,-10 7-75,-10 7 1,-11 2 0,0 7 0,-4-2 7,-3 3 0,-7 1 0,0 1 0,2-5 107,3-7 0,11-5 0,5-2 0,7-2 12,7-5 0,5 2 34,9-9 0,14-2 1,12-10-89,13-2 0,24-16 1,3 0-1,8-5-162,13-3 1,-3-4 0,11 5 190,5-3 0,-11-2 0,14-7 0</inkml:trace>
  <inkml:trace contextRef="#ctx0" brushRef="#br6" timeOffset="-676603">15414 12516 7569,'-2'11'-159,"-3"-1"14,-2-1 0,-7-4 0,5 6 0,0 1 1,-3 0 72,0 4 72,8 3 0,-15 11 0,7 3 0</inkml:trace>
  <inkml:trace contextRef="#ctx0" brushRef="#br6" timeOffset="-676341">15141 12957 6144,'0'11'1497,"-9"-1"-1085,-3-10-1145,-9 9 733,0-7 0,0 8 0,0-10 0</inkml:trace>
  <inkml:trace contextRef="#ctx0" brushRef="#br6" timeOffset="-675978">14889 12852 8378,'12'9'0,"-5"5"91,-5 5 1,-2 2 0,3 0-1,1 0 43,3 0 1,3 0 0,-6 0-49,3 0 1,10-10-1,-3-4-38,4-4 0,3-3 1,0 0-1,0-3-83,0-4 1,7-4 0,0-10 0,0 0-702,3 0 0,-6-3 736,10-4 0,0-4 0,7-10 0</inkml:trace>
  <inkml:trace contextRef="#ctx0" brushRef="#br6" timeOffset="-675420">15309 12705 7110,'12'-12'-218,"-3"3"327,-9 9 1,-2 0 0,-3 2 0,-4 3-105,-3 2 1,5 7 0,-4-5 0,-1 0-29,0 1 0,1 6 0,-6-4 0,6 2-211,1 0 1,-6-3 0,4 6 233,1-3 0,-8 0 0,7 7 0</inkml:trace>
  <inkml:trace contextRef="#ctx0" brushRef="#br6" timeOffset="-675290">15057 12915 6183,'-11'14'-34,"4"0"0,-5 0 1,0 7-1</inkml:trace>
  <inkml:trace contextRef="#ctx0" brushRef="#br4" timeOffset="-932359">12301 10864 7569,'-8'10'-381,"4"4"1,-6-7 0,0 3 334,0 4 0,6-4 34,-2 2 0,-3-2 0,-1 4-85,0-2 0,0-2 0,6 4 97,-2-2 0,-8 0 0,4 5 0</inkml:trace>
  <inkml:trace contextRef="#ctx0" brushRef="#br4" timeOffset="-932208">11962 11346 7436,'-16'12'0,"2"-2"-340,2-2 0,2 0 0,-4-4 301,2 2 0,8 8 22,-2-2 0,2-2 0,0 2 17,-2 1 0,-8 3 0,4 2 0</inkml:trace>
  <inkml:trace contextRef="#ctx0" brushRef="#br4" timeOffset="-932025">11479 11847 7569,'-8'10'-385,"-4"-5"1,2 3 217,-2-2 0,0 8 45,-5-2 0,7-2 0,2 0 0,2 0 122,0 0 0,-8 2 0,4 6 0</inkml:trace>
  <inkml:trace contextRef="#ctx0" brushRef="#br4" timeOffset="-931854">11175 12240 7569,'-8'10'-552,"6"-2"0,-8-2 499,4 0 1,2 5-1,-5-3 15,1 2 1,-6 2 37,2 6 0,-4 0 0,-2 0 0,0 0 0</inkml:trace>
  <inkml:trace contextRef="#ctx0" brushRef="#br4" timeOffset="-932512">12659 10399 7569,'-12'8'-359,"0"4"1,6-4-1,-4 0 366,2 0 0,-4-4 0,4 6-23,-2-2 1,6 5-1,-4-3 1,2 2-178,0 0 0,-2 0 193,2 6 0,-4 8 0,-7 2 0</inkml:trace>
  <inkml:trace contextRef="#ctx0" brushRef="#br4" timeOffset="-913557">13945 10417 7569,'8'18'-218,"4"0"0,-2-6 1,2-1 221,2 3 1,2 0 0,2-2 40,-1-6 1,1 4 0,0 0-259,0 0 1,0 6 212,0-4 0,8 12 0,1 3 0</inkml:trace>
  <inkml:trace contextRef="#ctx0" brushRef="#br4" timeOffset="-915574">8387 6110 7308,'12'6'-167,"0"0"1,-6 2 0,6-4 0,0 4 138,-2 2 0,4-4 1,-6 4-1,0-1-107,0 1 0,4-4 0,-5 4 135,3-2 0,2 14 0,6-2 0</inkml:trace>
  <inkml:trace contextRef="#ctx0" brushRef="#br4" timeOffset="-915391">8852 6521 7569,'18'6'0,"-2"2"0,-2 0-59,-2 0 23,-1 6 1,7-6 0,0 6 0,0-3 51,0 3 0,-6-6 1,-2 0-277,-2 0 0,6-4 260,-2 8 0,3 0 0,3 6 0</inkml:trace>
  <inkml:trace contextRef="#ctx0" brushRef="#br4" timeOffset="-915230">9317 6861 7511,'12'0'2,"-3"2"1,1 2 0,0 3-9,4 3 1,-4-4 0,2 4-1,0 0 59,-2 0 1,6 2-865,-4 6 811,4 0 0,1 0 0,1 0 0</inkml:trace>
  <inkml:trace contextRef="#ctx0" brushRef="#br2" timeOffset="-975106">15530 2829 7569,'-1'9'126,"-5"-4"-5,5-3 1,-6-1 0,7 5-1,0 4-91,0 3 1,0 4-1,0 4 1,2 8-52,3 10 0,-4 0 0,5 7 1,-5-8 23,-1-6 1,5 4 0,0 0 0,-1-4-106,-2-5 0,-1 0 0,3-6 1,1-2 41,-2-2 0,-1-7 0,0-2 153,3-1 1,-2-2 0,6-6 0,-1-6 24,1-9 0,-4-1 0,5-8 1,2-2-67,2-2 1,-1-2-1,-1 0 1,-2 2-85,2 4 0,2-2 0,1 4 1,-1-2-292,-4-7 0,4 3 0,-4-2-945,4 9 1268,-6 12 0,-1-4 0,-7 5 0</inkml:trace>
  <inkml:trace contextRef="#ctx0" brushRef="#br2" timeOffset="-974629">15929 3136 7569,'0'-8'-476,"0"1"557,0 20 0,-2-2 0,-1 9 0,-2-3-24,1-2 0,-3 1 0,1-1 1,-1 0-41,0 1 1,-3 4 0,3 1 0,0-3-44,0-1 0,-3-1 0,5-1-226,2 0 32,-6 1-721,7-8 941,-4-8 0,12-8 0,3-8 0</inkml:trace>
  <inkml:trace contextRef="#ctx0" brushRef="#br2" timeOffset="-974401">15960 3105 7569,'0'-1'93,"0"2"1,1 15-1,3-1-20,1 0 0,2-4 1,-4-1-1,4 0 116,1-1 0,-4 4 1,3-3-295,-1 4 1,1 1-1,3 1-114,-5-1 0,2-5 0,-2 0-63,-1 2 0,-3 2 0,-1 1 22,0 1 1,0-6-1,-1-2 260,-4-1 0,-4-2 0,-6 2 0,0 2 0</inkml:trace>
  <inkml:trace contextRef="#ctx0" brushRef="#br2" timeOffset="-974264">15929 3335 7569,'-7'-8'-603,"0"-1"1059,-3 4 117,-4 3-648,13-4 0,-4 6 0,8 1 0,4 3-167,1 1 0,3 0 1,4-3 241,0 3 0,7-3 0,2 4 0</inkml:trace>
  <inkml:trace contextRef="#ctx0" brushRef="#br2" timeOffset="-973874">16189 3243 7251,'-8'0'788,"13"0"-742,10 0 0,-1 5 0,-4 1 0,2-1-97,2 1 1,-4-2 0,0 4 0,0 1-18,-1-1 0,-1 1 0,-4 3 0,1-2-95,-2 2 1,-1 2-1,-2 1 5,0 0 0,0-4 0,-2-3-406,-3-1 564,-3-2 0,-8-12 0,1-1 0</inkml:trace>
  <inkml:trace contextRef="#ctx0" brushRef="#br2" timeOffset="-973699">16312 3197 7514,'9'-1'31,"-4"-3"0,-9 14 12,-1 2 1,-5 2 0,3 1 79,-1 1 1,-1-1-1,-3 0 1,4 1-297,1-1 0,-3 0 0,3-1-937,-2-4 1110,-1 4 0,-5-6 0,-1 8 0</inkml:trace>
  <inkml:trace contextRef="#ctx0" brushRef="#br3" timeOffset="-1.00593E6">14100 2939 5739,'-10'0'0,"1"-8"0,9-3 0,0 1 0,-8-7 0,4 15 0,-9-4 36,9-5 123,-5 1 17,1-9-102,6 0 0,-6 7 0,6 1 83,-5 3 1,5-1 84,-4 3-100,4 4 0,2-9 165,0 5-165,0 4 0,0-4-99,0 12 1,6-2 0,0 9-39,-1 1 0,-1 3 0,0 2 0,2 0-12,-2 0 0,-2 2 1,1 2-1,1 2-21,2-2 0,0 4 0,-6 0 1,0 7 9,0 12 1,7-6 0,-1 8 0,-2-13 12,-2-10 1,-2 3 0,0-3-3,0-2 14,9-2-6,-7-2 1,12-11-1,-7-8 9,-3-11 0,0-5 0,0-5 0,4-2 2,3-2 0,-7 0 1,5 4-1,-1-9-8,4-14 1,-1 7 0,-1-9 0,1 12-4,-1 7 0,1-4 1,3 5-1,-1 3-65,2 2 1,-5 3 0,1-1 0,-1 0-111,1 0 1,-5-6 0,4 0 0,1 4-287,-1 6 1,-6-2 459,3 5 0,-5 4 0,-2-1 0</inkml:trace>
  <inkml:trace contextRef="#ctx0" brushRef="#br3" timeOffset="-1.00538E6">14439 3128 7569,'6'-15'-472,"1"-4"363,-1 4 67,-6-3 0,0 7 148,0 5 0,0 6 1,0 6-100,0 23 1,-2-4 0,-2 17 0,-3-8-32,3-5 0,-6-4 1,-1 5-1,-1-3 21,-1-4 1,3 0 0,-5 0 0,5 2-38,1-2 0,-3-8 0,5-3 1,1 1-164,-2-3 1,6 1-23,-5-5 0,5-6 225,2 0 0,0-8 0,0-11 0,0 0 0</inkml:trace>
  <inkml:trace contextRef="#ctx0" brushRef="#br3" timeOffset="-1.00518E6">14458 3128 7504,'13'-40'-176,"-1"8"0,-6 18 150,7 7 0,-3 7 1,5 5 59,-2 1 1,-3 11 0,5-1 0,-3 12-19,3 7 1,-5-1-1,1 8 1,-3-9-44,-4-8 1,5 2 0,-3-2 0,-2-2-54,-2-2 1,0 2 0,3-2 0,1-4-169,-2 0 1,-2 0-11,-2 1 1,0 1 257,0 0 0,0-8 0,0-3 0</inkml:trace>
  <inkml:trace contextRef="#ctx0" brushRef="#br3" timeOffset="-1.00502E6">14439 3372 6889,'8'-10'-68,"5"4"-92,4 4 1,2 2 0,-1 0 159,1 0 0,0 8 0,0 2 0</inkml:trace>
  <inkml:trace contextRef="#ctx0" brushRef="#br2" timeOffset="-977374">15239 2737 6397,'0'-8'1890,"0"1"-1727,0 7 1,0 2-136,0 3 0,0-2 0,0 8-30,0 0 0,-2 1 1,-1 0-1,-2-1 8,1 0 0,-2 3 0,-1 1 0,0 1-88,0-1 1,0 2-1,4 2 28,-2 1 1,-5 6 0,4-6 0,3 2-15,1 6 1,-3-10-1,0 10 0,2-4 1,1-1 54,2 8 0,0-7 1,0-4-1,0-3 18,0-1 0,0-1 0,0 0-14,0 1 1,0-1-1,0 0 1,0 1-21,0-1 0,2 0 0,1 1 0,2-1-48,-1 0 0,-3 1 1,-1-1-301,0 0 1,2 1 376,3-1 0,-3-7 0,5-1 0</inkml:trace>
  <inkml:trace contextRef="#ctx0" brushRef="#br2" timeOffset="-976902">14840 3121 7206,'16'0'308,"-1"0"-371,0 0 1,1-5-1,-1-1-129,0 3 0,-4 1 1,-1 2-327,2 0 518,-5 7 0,-1 2 0,-6 6 0</inkml:trace>
  <inkml:trace contextRef="#ctx0" brushRef="#br2" timeOffset="-976731">14856 3197 7547,'1'9'-66,"5"-4"203,4-3 1,3-2-138,3 0 0,-1 0 0,0 0 0</inkml:trace>
  <inkml:trace contextRef="#ctx0" brushRef="#br2" timeOffset="-976222">15254 2768 7534,'0'9'153,"-5"4"-120,0-3 1,0 9 0,5 2 0,-2-4-60,-3-5 0,2 6 1,-6-1-1,1 9 52,-1 11 0,4-4 1,-3 8-1,-1-7-71,1-4 1,2 1-1,-2 0 1,1-2 35,4-4 0,-1 4 0,1-5 0,-2 2 10,1-1 1,3-4-1,2 2 1,3 0-73,1-5 1,7-1-175,-2-1 0,7-6 0,0-2 0,-3-3 245,-1-6 0,1 1 0,1-7 0</inkml:trace>
  <inkml:trace contextRef="#ctx0" brushRef="#br2" timeOffset="-972961">16818 3412 7561,'0'8'960,"0"1"-814,0-4 1,0-1 0,-2 6-111,-3 2 0,-3 1 0,-8 1 13,1-4 0,5 2-664,0-7 1,6-1 0,-1-10 614,3-4 0,2-10 0,0-4 0</inkml:trace>
  <inkml:trace contextRef="#ctx0" brushRef="#br2" timeOffset="-970345">18228 2707 8308,'9'7'135,"-4"3"1,4 3 0,1 4 0,2 2-87,-2 2 1,4 6-1,-6-2 1,2 1 50,1-6 1,-8 13 0,2-6 0,-3 12-253,-2 14 1,0-5 0,0 8 0,-2-8 0,-3-7 0,-4 3 0,-6-3 1,-2 0-175,-3-6 0,-3 8 0,-4-7 325,2 6 0,-8 4 0,-6 0 0</inkml:trace>
  <inkml:trace contextRef="#ctx0" brushRef="#br2" timeOffset="-972506">17048 2829 7110,'0'24'488,"0"-2"1,0-6-338,0-1 1,0 0 0,2 2 0,1 9 9,2 15 1,0-7 0,-3 12 0,1-12-218,3-8 1,-1 3-1,-4-4 1,3 2 28,1-1 1,2-4 0,-4-7 0,2 1 75,-1-1 0,-1-5 38,2 0 0,4-6 1,4-1-41,-3-6 1,4-11 0,-5-8 0,1-2-55,0-3 0,0-2 0,6-2 0,-3 1-125,-3-1 1,8 0-1,-7 2 1,1-3-226,2-9 0,-2 17 0,-2-11 1,-3 12-1141,0 8 1497,-6 0 0,13 6 0,-5 2 0</inkml:trace>
  <inkml:trace contextRef="#ctx0" brushRef="#br2" timeOffset="-971908">17493 3136 7264,'0'10'219,"0"0"1,-6 1-1,1 4 1,0 0-183,-2 1 0,4-1 0,-5 2 0,-1 2-32,0 1 1,1 1 0,-4-6-1,4 0-323,1 1 1,-5-1-135,2 0 0,3-4 256,2-1 0,3-14 0,2-1 1,0-7 195,0-3 0,7-7 0,1-2 0</inkml:trace>
  <inkml:trace contextRef="#ctx0" brushRef="#br2" timeOffset="-971707">17477 3105 7569,'0'-8'-996,"2"1"1301,3 7 0,-2 5 0,6 2 0,-2 1-91,-4 4 0,4 2 0,0 1-123,1 1 1,-3-1-1,4 2 1,-1 0-155,1-2 0,-6 9 1,4-8-115,0 1 0,-4 0 1,6-2-1,-2 0-317,-4 1 1,-1-6 107,-2 0 1,-2-1 385,-3 1 0,3-3 0,-18-7 0,3 0 0</inkml:trace>
  <inkml:trace contextRef="#ctx0" brushRef="#br2" timeOffset="-971566">17477 3305 7569,'-5'-11'-55,"0"1"1,-2 7 157,2-2 0,5 3-279,0 2 1,2 2 0,8 1 0,0 4-233,-1 1 1,4-4 407,-2 1 0,2 3 0,3 1 0</inkml:trace>
  <inkml:trace contextRef="#ctx0" brushRef="#br2" timeOffset="-971055">17753 3289 7116,'0'-10'-147,"0"0"1072,-7 6-793,6-2 0,-6 7 0,9 3 1,1 3-123,2 1 0,2 1 1,-4 3-1,2-2-403,-1 2 1,-1 1-40,2 3 0,-1-3-27,6-2 459,-7-5 0,11-6 0,-5 0 0</inkml:trace>
  <inkml:trace contextRef="#ctx0" brushRef="#br2" timeOffset="-970845">17891 3213 7575,'0'15'278,"0"0"-166,0 1 1,-2 1 0,-1 1 0,-4 3-95,-1-2 1,-2 3 0,-6-2 0,1 1-20,0 1 1,-1-3 0,1 4-1,0 0-117,-1-5 1,1-1 0,0-3 0,-1-4-380,1-5 1,5-3 496,-1-2 0,1 14 0,-5 3 0</inkml:trace>
  <inkml:trace contextRef="#ctx0" brushRef="#br4" timeOffset="-935092">14732 7701 7569,'-18'9'-350,"0"5"1,0-8 253,0-2 1,8 6-94,4 2 0,4-2 1,0 2 188,-4 2 0,4-6 0,-6 0 0</inkml:trace>
  <inkml:trace contextRef="#ctx0" brushRef="#br4" timeOffset="-934947">14446 8004 7407,'-6'12'0,"-2"-2"0,0 0-441,0 0 1,2-4-1,6 6 408,0 2 0,0-4 1,0 2-18,0 2 1,-2-5 49,-4 3 0,4 0 0,-6 6 0</inkml:trace>
  <inkml:trace contextRef="#ctx0" brushRef="#br4" timeOffset="-935371">15178 6986 7337,'-10'2'-556,"2"2"1,3 4 482,-1 1 1,-2 1 0,4 4 0,-4-2 39,-2 2 1,4 2-1,-4 2-59,2 0 92,-6 0 0,4 0 0,-8-1 0</inkml:trace>
  <inkml:trace contextRef="#ctx0" brushRef="#br4" timeOffset="-935226">14982 7254 7569,'-2'12'-150,"-4"0"-137,-6 1 1,-4 3-1,-2 2 332,0 0 1,2 0-1,2 0-110,3 0 1,1 0 0,-4-1 0,4 1-60,2 0 0,-4 0 0,4 2 124,-2 4 0,-2-4 0,-6 5 0</inkml:trace>
  <inkml:trace contextRef="#ctx0" brushRef="#br4" timeOffset="-936009">15554 6307 7569,'10'-8'0,"5"6"0,-5-6 0</inkml:trace>
  <inkml:trace contextRef="#ctx0" brushRef="#br4" timeOffset="-935563">15554 6396 7569,'-6'12'-96,"-2"-2"0,-2 0-64,-4 0 0,4 2 1,-2 5 56,-2 1 1,0 0-1,0 0 1,2 0 41,-1 0 0,3 2 61,-2 3 0,0-3 0,-6 6 0</inkml:trace>
  <inkml:trace contextRef="#ctx0" brushRef="#br4" timeOffset="-923220">18467 5431 8479,'17'6'245,"1"0"0,0-2-270,0-2 1,0-2 0,0 0-1,0 0-276,0 0 0,-1 0 1,1 0-1,0 0-128,0 0 1,-2 2 0,-2 2 428,-2 2 0,-8 0 0,4-6 0</inkml:trace>
  <inkml:trace contextRef="#ctx0" brushRef="#br4" timeOffset="-922957">18735 5431 7569,'-2'12'-90,"-4"0"1,-6 2-117,-4 1 0,-2-3 0,-2 0 0,-2 2 0,-3 2 310,-3 2 0,0 0 0,-4 2 1,4 0 74,3-3 0,-5 5 0,6-10 0,2 6 11,2 6 1,10-4-1,2 4-110,0-5 1,6-1 0,-3 0 15,3 0 1,7 0-1,1 0 1,0-2-31,2-4 1,-4 3 0,6-3 0,0 4-217,0 2 1,-4-6 0,4 0 0,0 0-319,0-2 1,-4 0 99,6-4 1,-6-4-1,4 2 368,-2-8 0,5-14 0,-3-10 0</inkml:trace>
  <inkml:trace contextRef="#ctx0" brushRef="#br4" timeOffset="-922668">18502 5645 7552,'8'-10'0,"4"4"5,4 4 1,2 0 0,0-1 0,2-3 40,4 2 1,1 0 0,7 0 0,-2-2-67,2 2 1,-5 2 0,1 2 0,-2 0 16,-4 0 0,0 0 1,0 0-38,1 0 0,1 8 0,-8 4 0,-2 7 6,-2 11 1,-8-2-1,2 10 1,-4-8 82,-2-5 1,0 7 0,0-4 0,0 2-29,0-1 1,-8-5 0,-2 4-1,-2-2 19,0-4 0,6-2 0,-6-3-288,-2 1 1,-1 0-1,-3-2-186,0-4 0,-2-4 434,-4-8 0,-4-8 0,-7-2 0</inkml:trace>
  <inkml:trace contextRef="#ctx0" brushRef="#br4" timeOffset="-922458">18556 5681 7569,'0'-10'-68,"0"16"0,2 12 1,2 4-1,2 2 82,-2-1 1,-2 3-1,-2-4 1,0 4-20,0 2 1,0-6-1,0 1 1,0-3-113,0-2 0,0 0-901,0 0 1018,0-8 0,8-18 0,2-12 0</inkml:trace>
  <inkml:trace contextRef="#ctx0" brushRef="#br4" timeOffset="-922281">18717 5627 7263,'8'34'48,"-6"-12"1,4 10 0,-4-6-26,-2-3 0,0 1 1,0-6-1,0 0-28,0 0 1,0 0 0,0 0-371,0 0 1,0-1-394,0 1 768,0-8 0,-8 6 0,-2-6 0</inkml:trace>
  <inkml:trace contextRef="#ctx0" brushRef="#br4" timeOffset="-922083">18627 5770 7084,'18'0'203,"-6"0"0,0 0-247,2 0 0,-4 0-20,2 0 1,-2 8-339,2 4 0,-4 4 1,-10 0 401,-4-4 0,4 4 0,-22-6 0,4 8 0</inkml:trace>
  <inkml:trace contextRef="#ctx0" brushRef="#br4" timeOffset="-921957">18627 5931 6537,'18'0'22,"0"0"0,0-2 1,0-2-42,0-2 1,0-6 0,0 6-298,-1 3 1,-7 3 315,-4 5 0,-12 5 0,-4 8 0</inkml:trace>
  <inkml:trace contextRef="#ctx0" brushRef="#br4" timeOffset="-921841">18592 6110 7397,'0'10'-530,"2"4"-46,4-8 576,12 0 0,9-14 0,9-2 0</inkml:trace>
  <inkml:trace contextRef="#ctx0" brushRef="#br4" timeOffset="-929069">15875 5717 7397,'0'-18'-546,"-8"8"2762,6 2-1964,-6 8 0,16 0 0,4-2-286,4-4 1,2 4 0,0-4-1,0 4-252,0 2 0,0-2 0,-1-2-516,1-2 1,0 0-389,0 6 1190,0 0 0,-8 0 0,-2 0 0</inkml:trace>
  <inkml:trace contextRef="#ctx0" brushRef="#br4" timeOffset="-928559">16108 5699 7545,'-18'0'16,"6"4"44,0 8 0,0 0 1,-6 12-1,0-3-61,0 3 0,1-4 0,-1 4 0,0-4-123,0-2 0,2 0 0,2-1-68,2 1 1,2 0-284,-2 0 475,-4-8 0,16-2 0,0-8 0,2 0 0,10 0 0,-6 0 0,4 2 0,-2 4-82,-4 6 0,0 4 0,0 1 226,2 1 1,0 0 0,-6 0 438,0 0-319,0 0-264,0-8 0,0-4 1,0-12 3,0-6 1,0 2-1,2-2-141,4-2 1,4 0 0,8 2-1,0 4 48,0 0 0,-1 6 0,1-4 85,0 4 1,0 2-36,0 0 1,-8 8 187,-4 4 0,-4 4 1,-2 2-1,-2-2 14,-4-4 0,-2 4 0,-6-6 1,2 2-114,-2 0 0,-2-8 0,-2 1-222,1-3 1,5-2 0,2-2-6,2-3 177,2-5 0,6-16 0,0-2 0</inkml:trace>
  <inkml:trace contextRef="#ctx0" brushRef="#br4" timeOffset="-928308">16215 5342 7509,'-10'2'524,"4"3"1,4 5 0,2 8-557,0 0 0,8 0-286,4 0 1,2-6-1,0-2 1,-2-2 35,1-4 1,-3-2 0,2-2 281,2 0 0,2 0 0,2 0 0</inkml:trace>
  <inkml:trace contextRef="#ctx0" brushRef="#br4" timeOffset="-928001">16429 5359 6947,'0'18'146,"-2"-6"1,-2 0 0,-4 0-59,-2-2 1,5 6 0,-7-4-152,-2 4 0,0-4 1,0-1-1,2 1-266,-2-2 0,-2 4 0,-2-6 191,0 2 0,3-4 0,1 4 75,2-2 0,6-2 0,-4-4 310,2 4 222,2-4 1,14 6-1,4-8 1,4 0-186,2 0 0,-1-2 1,1-2-1,0-2-124,0 2 0,0-4 0,0 2 0,0 2-295,0 2 1,-1-4 0,1 0-1410,0 2-9,0 2 1553,-8 2 0,-10 8 0,-10 2 0</inkml:trace>
  <inkml:trace contextRef="#ctx0" brushRef="#br4" timeOffset="-927827">16376 5556 7494,'-2'16'-63,"-2"0"0,-2 0 0,2 3 204,2 1 1,-4 2 0,0 2 0,2 10-97,2 11 0,-4-5 0,0 6 0,2-12-98,2-11 1,2 3-1,0-2-962,0-2 702,0-10 0,2-6 0,2-12 313,2-6 0,8-12 0,-4-4 0</inkml:trace>
  <inkml:trace contextRef="#ctx0" brushRef="#br4" timeOffset="-927680">16429 5699 7512,'10'0'24,"-4"12"0,-4 6 0,-2 10 1,0-1 114,0 1 0,0-4 0,0 4 0,0-2-177,0-5 1,0 5 0,0-2-1,0-2-188,0-2 1,0-8-1,0 0-335,0 1 0,-2 1 561,-4-2 0,-4 4 0,-8-6 0</inkml:trace>
  <inkml:trace contextRef="#ctx0" brushRef="#br4" timeOffset="-927304">16251 5896 6800,'6'11'47,"0"1"0,7-8 0,-1 4-67,4 0 1,8-6 0,0 4-1,-2-4 27,-2-2 1,-3 0-1,1 0-181,0 0 0,0 0 145,0 0 1,-8 2 20,-4 4 1,-10 4-1,-4 8 1,-2 0 8,-4 0 1,-2-1-1,-4 3 1,-2 2 31,-1 2 1,-1-6-1,6-6 1,0 2 239,0 2 1,0-4 128,0-1 1,3-5-221,3 6 1,12-8 0,12 2 0,3-4-25,3-2 0,2 0 0,2 0 0,4 0-102,2 0 1,-5 0 0,5 0 0,-2 0-232,-4 0 0,-2 0 1,-2-2-1,0-2-367,-1-2 1,-5 0 541,0 6 0,0-8 0,6-2 0</inkml:trace>
  <inkml:trace contextRef="#ctx0" brushRef="#br4" timeOffset="-926938">16751 5735 7492,'0'-2'-153,"8"-4"1,4 12 263,4-4 1,2-2 0,-1 0 0,1-4-254,0-8 1,0 2 0,0-10-174,0 6 0,0 10 0,0-2 315,-1 4 0,-7 2 0,-2 0 0</inkml:trace>
  <inkml:trace contextRef="#ctx0" brushRef="#br4" timeOffset="-926625">16983 5502 7263,'-8'-10'-464,"4"2"1,-6 10 766,3 4 0,1-2 0,6 8 0,0 2-219,0 2 1,0 10 0,0 4 0,0 7-9,0 11 0,0-8 0,0 7 0,0-7-153,0-4 1,0 6 0,0-3-1,0-3-77,0-4 1,0-8-1,0 3 1,0-1 69,0-4 0,0-2 0,-2-2-244,-4 0 1,2-2 309,-8-4 0,0-5 1,-4-9-1,2-3 121,2-7 0,2 2 1,-4-2-1,2-2 522,-2-2 1,-1-2-292,-3 0 1,6 2-1,2 2-327,2 3 0,2 5 0,8-4-349,4 2 0,6-6 1,10 2 60,2-4 1,-1-2 0,-3 0-1,2 0 281,2 1 0,0-9 0,-6-2 0</inkml:trace>
  <inkml:trace contextRef="#ctx0" brushRef="#br4" timeOffset="-926437">17216 5145 7569,'0'18'79,"0"-6"0,0 0 100,0 2 0,0 1 0,0 3-576,0 0 1,6 0 0,0 0-493,-2 0 889,-2 0 0,5 0 0,3-1 0</inkml:trace>
  <inkml:trace contextRef="#ctx0" brushRef="#br4" timeOffset="-926212">17073 5431 7569,'-10'8'-137,"-6"-6"0,16 6 314,0-8 0,8 0 0,10 0 1,2 0-314,3 0 1,-3 0-1,4 0 1,-4 0-141,-2 0 0,0-6 0,0 0-227,-1 2 503,-7 2 0,-2 2 0,-8 8 0,0 2 0</inkml:trace>
  <inkml:trace contextRef="#ctx0" brushRef="#br4" timeOffset="-925841">17162 5484 7569,'0'18'-87,"0"-8"0,0 0 324,0-4 1,2-4-115,4 4 0,-2-4 1,6 0 61,-2 4 1,0-4-739,-2 4 332,-4 4 0,4-2 0,-10 6 106,-2-2 0,-2-8 117,2 2 0,4-2 64,-4 2-22,4-4 0,4 5-91,4-7 0,4 6-118,8 0 0,-8 12-31,-4 6 0,-4-4 0,-2 10 152,0-8 0,0-5 0,-2-1 0,-2-2-51,-2-2 0,-8-6-32,2 6 193,-4 0-66,6-2 0,2-2 0,8-8 0</inkml:trace>
  <inkml:trace contextRef="#ctx0" brushRef="#br4" timeOffset="-924871">17162 5753 7498,'0'11'-10,"0"1"1,-6 0-1,0 6 51,2 0 0,2-6-319,2 0 233,0 0 0,2-4 0,2-8 21,2-10 1,6-6 0,-4-2-1,2-4 17,4-8 0,-4 3 1,0-9-1,0 12 1,-1 10 0,3 0 1,6 8 5,0 2 0,-6 2 0,0 2-1,2 0 1,-6 8 0,0 8-1,0 12 1,-6-6 0,4 8 0,-4-9-2,-2-3 1,-2-2 0,-2-2-26,-2-2 1,-6-6 0,4 4-69,-2-2 1,4-2-69,-6-6 29,8 0 41,-4-8 85,8 6 0,-2-6 84,-4 8 1,4 2 210,-4 4-162,4-4 0,2 8-36,0-4 1,0 4-29,0 8 1,0-1 0,0 1-22,0 0 0,0-6 0,-2 0-65,-4 2 1,4-4-47,-4 2 0,4-6-169,2 6-60,0-8 167,0 11 1,0-11 35,0 8 106,0-8 1,-2 4-25,-4-8 0,2-6 0,-5-2 61,1-2 0,2 4 29,6-5 1,0 5 200,0-6 1,2 8 0,4-2-135,5 4 0,-1 2 1,2 0-79,2 0 1,2 0-96,2 0 1,-8 2 0,-4 4-114,-4 6 1,-2-2 0,0 1 0,0 3-59,0 2 1,-8 0-1,-4-2 1,-4-2 138,-2 2 0,0 0 0,1 0 110,-1-2 1,0-3 0,0 3 39,0-6 0,6-2 439,0 2 0,10-4 0,2 4-238,10-4 1,6-2 0,4 0 0,4 0-210,5 0 1,-1 0-1,0 0 1,0 0-104,0 0 0,-6 0 1,3 0-335,1 0 0,-6 0 1,4 0 357,-4 0 0,-2 0 0,-1 0 0</inkml:trace>
  <inkml:trace contextRef="#ctx0" brushRef="#br4" timeOffset="-924327">17716 5413 7587,'18'0'367,"0"0"1,0 0-280,0 0 1,-1 0 0,1 0 0,0-2 12,0-4 0,0 4 0,2-4-415,4 4 0,-5 2 0,5 0 116,-4 0 198,-10 0 0,-2 8 0,-8 2 0</inkml:trace>
  <inkml:trace contextRef="#ctx0" brushRef="#br4" timeOffset="-924125">17698 5502 7591,'-2'16'0,"-2"-2"259,-2-2 0,2-6-142,10 6 1,4-6 0,8 4-384,0-2 0,0 0 1,0-4-1,0 2 2,-1-2 0,-5-2 0,0-2 0,2-2 264,2-4 0,2 4 0,0-6 0</inkml:trace>
  <inkml:trace contextRef="#ctx0" brushRef="#br4" timeOffset="-923807">18002 5520 7532,'0'18'-69,"0"0"1,0-6-1,0 0 1,-2 0 48,-4-2 0,2 4 0,-8-7 0,-2 7-22,-2 12 1,4-6 0,1 10 0,-3-8-75,-2-4 0,-8-1 0,0 1 1,2 0-16,2 0 1,3-6 0,-1-2-1,0-2 112,0-4 1,2 0-1,2 0 220,2 2 1,6 0 0,-4-4 149,2 4 0,4-4 0,10 4-138,6-4 0,4-2 0,2 0 0,2 0 56,4 0 1,-2 0 0,7 0 0,1 0-187,-2 0 0,6 0 0,-7 0 0,3 0-208,0 0 1,-8 0 0,4 0-1,-2 0-168,-1 0 0,-5 0 1,-6 0-1070,2 0 829,2 0 1,-6-2 532,-4-4 0,-12-4 0,-4-8 0</inkml:trace>
  <inkml:trace contextRef="#ctx0" brushRef="#br4" timeOffset="-923612">17966 5502 7569,'-18'0'-116,"6"6"0,3 2 0,1 2 469,4 4 1,2 2 0,2 4 0,0 6-176,0 9 0,0 7 0,0 8 0,0-3-114,0 3 1,0-4-1,0-1 1,0-1 65,0-4 1,0 3 0,0-1 0,0-4-570,0-6 1,0-5 0,0-5-37,0 2 475,0 0 0,8-14 0,1-2 0</inkml:trace>
  <inkml:trace contextRef="#ctx0" brushRef="#br7" timeOffset="-864888">12659 3268 7569,'0'10'391,"0"-2"0,0-6 1,-2 2-235,-4 2 0,4 2 0,-6-4-339,0 2 0,6 2 0,-6-4-1553,0 2 1735,6 8 0,-14-4 0,6 8 0</inkml:trace>
  <inkml:trace contextRef="#ctx0" brushRef="#br7" timeOffset="-864718">12390 3644 7569,'-11'10'-179,"-1"-4"0,6 2 0,-4 0 1,0 1 54,0 5 1,6-4 0,-4 0 0,2 0 123,0 0 0,-8 2 0,4 6 0</inkml:trace>
  <inkml:trace contextRef="#ctx0" brushRef="#br7" timeOffset="-861901">12605 3233 9033,'0'18'397,"-8"-6"1,-4-3-269,-4-1 1,-2 4 0,0-4-1,1 0-230,-1 0 0,0 4 0,0-4 1,0 0-91,0 0 0,-6 4 0,1-4-313,1 2 0,2-6 1,4 4-892,4 0 1395,4-6 0,16 5 0,2-14 0,8-3 0</inkml:trace>
  <inkml:trace contextRef="#ctx0" brushRef="#br7" timeOffset="-861749">12533 3304 7569,'10'2'-168,"-4"4"331,-4 6 0,0-2 0,2 2 1,2 2 150,-2 2 1,0-4-1,0 0 1,2 1-96,-2 3 0,4 2 0,-2 0 1,0 0-152,2 0 0,-6 0-547,4 0 1,-4-1 478,-2 1 0,0 0 0,0 0 0</inkml:trace>
  <inkml:trace contextRef="#ctx0" brushRef="#br7" timeOffset="-860239">11926 2500 7569,'0'-12'-575,"0"0"1244,0 8 0,2-4-232,4 8 0,-2 0-297,8 0 0,-8 8 0,4 4 0,-2 4-65,-1 2 1,7 0-1,-4 0 1,0 0-74,0-1 0,4 1 1,-4 2-1,0 2-57,0 2 1,0 2 0,-4-5 51,2 3 1,6 0-1,-6-6-104,-2 0 0,6-8 146,2-4 0,-3-6 1,1-6-1,0-6 41,0-4 0,0-8 0,4-2 1,-2 1-102,2-1 0,-4-6 0,2 4 1,2-2-202,1 1 0,-3 7 1,-2-2-1,0 4-800,0 2 1,-4 6 1021,6 0 0,0 0 0,6-5 0</inkml:trace>
  <inkml:trace contextRef="#ctx0" brushRef="#br7" timeOffset="-859819">12390 2679 7569,'0'-10'-1,"0"2"0,0 10 82,0 4 0,-2-2 0,-1 8 0,-3 2 0,0 0 18,-2-3 1,0 11-1,-6-4 1,4 2-165,2 0 0,-4-2 1,4 0-1,-2-3-69,-4-3 0,4 4 0,0-4 0,2 4-397,4 2 1,-3-6 226,1 0 0,0-6 304,6 6 0,0-8 0,0 4 0</inkml:trace>
  <inkml:trace contextRef="#ctx0" brushRef="#br7" timeOffset="-859586">12373 2679 7367,'10'-8'-851,"-1"4"1369,-3-8 0,-2 8-294,8-2 0,-6 12 1,4 6-96,-2 4 1,0 2 0,-4-1-106,2 1 0,0 0 1,-6 0-1,2 2-89,4 4 1,-4-4-1,4 3-172,-4-3 1,-2-2-1,0 0-259,0 0 0,2-6-52,4 0 548,-4-8 0,6 12 0,-8-6 0</inkml:trace>
  <inkml:trace contextRef="#ctx0" brushRef="#br7" timeOffset="-859407">12319 2875 7569,'-10'-8'92,"2"6"1,16-6-1,4 8 1,4 0-267,2 0 1,0 0 173,-1 0 0,9 0 0,2 0 0</inkml:trace>
  <inkml:trace contextRef="#ctx0" brushRef="#br7" timeOffset="-851344">12623 2750 7569,'12'0'606,"0"0"0,0 2-598,5 4 1,-5 2-1,-2 6 1,-2-2-137,-4 2 1,-2-4 0,0 0 0,2 0-250,2 0 1,0-4-647,-6 5 602,0-7 421,0 4 0,0-8 0,0 0 0</inkml:trace>
  <inkml:trace contextRef="#ctx0" brushRef="#br7" timeOffset="-851132">12837 2714 7614,'0'18'510,"-2"0"-483,-4 0 0,2 0 0,-8 0 0,-1 0 13,-3 0 1,-2 5 0,0 1 0,0-4-14,0-6 0,0 2 1,0-6-1,1 2-479,-1 0 1,6-2 451,0 1 0,0 5 0,-6-6 0</inkml:trace>
  <inkml:trace contextRef="#ctx0" brushRef="#br7" timeOffset="-850582">12712 2214 5983,'0'-12'709,"0"0"32,0 8-488,0-4 1,0 10 0,0 4-146,0 6 0,0 6 0,0 4 0,0 4-110,0 2 0,0-1 0,0 5 0,-2-4 2,-4-2 0,4 5 0,-6-3 0</inkml:trace>
  <inkml:trace contextRef="#ctx0" brushRef="#br4" timeOffset="-914218">12087 9005 7428,'18'16'-75,"-3"-2"1,-1-4 92,-2-2 1,0 6-140,6-2 1,0 3 0,0 1-460,0-4 580,-8 4 0,13-6 0,-3 8 0</inkml:trace>
  <inkml:trace contextRef="#ctx0" brushRef="#br4" timeOffset="-932660">12980 10006 7569,'-8'10'0,"-2"-2"0,-2-2-178,1 0 1,5 2-543,-6-2 617,8-4 1,-10 13 52,8-3 0,-2-2 0,4 2-104,-2 2 0,-2 2 154,2 2 0,-4 0 0,-8 0 0</inkml:trace>
  <inkml:trace contextRef="#ctx0" brushRef="#br4" timeOffset="-934478">13695 9041 7344,'-18'10'-341,"0"-4"1,6-4-1,0-2 291,-1 0 0,5 2 1,0 2-63,0 2 0,6 2 112,-4-2 0,-4 3 0,0 9 0</inkml:trace>
  <inkml:trace contextRef="#ctx0" brushRef="#br4" timeOffset="-934296">13302 9345 7569,'-12'18'-381,"0"-1"1,2-5 0,-4 0 353,2 2 1,6-6-1,-4 0-50,2 0 1,1-4 0,3 8-149,-2 2 225,-8 2 0,4 9 0,-8 3 0</inkml:trace>
  <inkml:trace contextRef="#ctx0" brushRef="#br4" timeOffset="-934163">13070 9702 7335,'-10'8'-510,"0"-6"0,4 4 519,-6-4 0,4 0 1,0 2-4,0 2 1,6 2-1,-6-2-174,0 6 0,6-2 168,-4 1 0,4 1 0,2 6 0</inkml:trace>
  <inkml:trace contextRef="#ctx0" brushRef="#br4" timeOffset="-934071">12998 9863 7569,'-2'10'-1586,"-4"-4"1586,4 4 0,-14-8 0,6 6 0</inkml:trace>
  <inkml:trace contextRef="#ctx0" brushRef="#br4" timeOffset="-933658">13784 9059 7495,'-12'0'-578,"3"-2"353,1-4 1,0 4 220,2-4 0,2 12 1,-6 6 35,2 4 1,-6 3-1,2 3 1,-4 4-50,-2 2 0,0 2 0,-1 3 0,-3-1-73,-2-2 1,-8 0 0,4 4 89,1-5 0,-15 5 0,4-6 0</inkml:trace>
  <inkml:trace contextRef="#ctx0" brushRef="#br4" timeOffset="-933480">13338 9505 7569,'-12'6'-581,"0"0"434,0 0 1,0 0 0,2 2 104,2 2 1,-6-4 0,4 6 0,-2 0-41,0-2 0,6 6 0,-5-4-58,-3 4 1,6-5 139,2 1 0,-4 0 0,0 6 0</inkml:trace>
  <inkml:trace contextRef="#ctx0" brushRef="#br4" timeOffset="-932824">13195 9613 7140,'-10'2'-289,"2"2"1,2 4 187,0 2 1,-2 1 100,2 7 0,-4 8 0,-8 2 0</inkml:trace>
  <inkml:trace contextRef="#ctx0" brushRef="#br4" timeOffset="-914052">12533 9327 7487,'10'18'-104,"0"-6"1,-4-1 0,6 1 0,2 0 3,-2 0 1,4-6 0,-4 4 0,4-2 6,2-4 1,-1 6 2,1 2 0,0 4 0,0 0 0,0-2 90,0-3 0,0 1 0,-1 6 0</inkml:trace>
  <inkml:trace contextRef="#ctx0" brushRef="#br4" timeOffset="-913889">12980 9666 7306,'18'18'-156,"-6"-6"0,0 0 161,2 2 1,-4-4-1,2 0-76,2-2 0,-5 4 1,3-4 52,2 1 0,2 3 0,2 4 0,0-2-95,0-2 1,0 0-1,0 4 113,-1-4 0,9 12 0,2-4 0</inkml:trace>
  <inkml:trace contextRef="#ctx0" brushRef="#br4" timeOffset="-913707">13463 10024 7569,'12'6'-217,"0"0"163,-8 8 1,11-5 0,-3 7 126,4-4 0,2 4 0,0-6-88,0 0 0,0 6 0,0-6-116,-1 0 1,-1 6-1,-2-6 1,-2 1-213,2 1 0,-4-6 343,2 6 0,0 0 0,6 6 0</inkml:trace>
  <inkml:trace contextRef="#ctx0" brushRef="#br4" timeOffset="-934776">14178 8415 7431,'-8'12'-260,"-4"0"0,2-8 0,0 4 0,0-2 244,0 0 1,4 6 0,-4-4 5,2 2 0,0-4 1,4 6-41,-2 2 1,0 1 0,4 1 49,-4-4 0,4 4 0,-6-6 0</inkml:trace>
  <inkml:trace contextRef="#ctx0" brushRef="#br4" timeOffset="-934622">13945 8737 7569,'-16'12'-215,"2"-2"-109,3-2 0,5 0 1,-6-4 298,-2 2 0,6 2 0,0-4-13,0 2 1,4 7-238,-8-1 275,8 4 0,-12-6 0,6-2 0</inkml:trace>
  <inkml:trace contextRef="#ctx0" brushRef="#br4" timeOffset="-914377">11622 8612 7411,'6'18'-173,"0"0"0,8 0 408,-2-1 1,4-1-1,0-2-172,-5-2 1,-1-8 0,-6 4-132,2 0 1,8-6 0,-4 6-463,0 0 0,6-6 530,-4 4 0,4 12 0,2 2 0</inkml:trace>
  <inkml:trace contextRef="#ctx0" brushRef="#br4" timeOffset="-914721">10693 7897 7462,'0'10'-15,"0"0"69,0-4 0,8-4 0,4 6-92,3 0 0,3-4 0,0 6 0,0 0 49,0 0 0,0 1 1,0 7-1,0 0-260,-1 0 0,1-2 0,-2-2 249,-4-2 0,12 8 0,-4 7 0</inkml:trace>
  <inkml:trace contextRef="#ctx0" brushRef="#br4" timeOffset="-914522">11104 8219 7569,'12'8'-451,"0"4"1,-6-2 1007,5 1 0,-1-5-269,2 6 0,-2-8-154,-4 2 1,-2-2-1,8 0-82,2 2 0,0 2 1,0-2-1,-2 4-123,2 0 1,-4 6-1,1-4 1,3 4-291,2 1 0,-4-5 0,0 0-133,2 2 0,2 0 0,2 0 494,0-2 0,-1 0 0,1 6 0</inkml:trace>
  <inkml:trace contextRef="#ctx0" brushRef="#br7" timeOffset="-888214">11050 7986 7569,'0'10'-368,"-2"-2"0,-2-6 0,-4 4 503,-2 6 0,4 2 1,-4 0-46,2-2 1,-3-6 0,3 4 0,0 0 46,0 0 1,0-6-52,2 2-478,4-4 392,-6-2 0,8-8 0,0-2 0</inkml:trace>
  <inkml:trace contextRef="#ctx0" brushRef="#br4" timeOffset="-914894">10210 7558 7569,'18'17'-37,"0"-7"1,0 4 33,0-8 1,-6 8-1,0-4 1,1 2-25,3 0 1,2-2 0,-2 4 0,-2-4-381,-2-2 407,-8 5 0,12-3 0,-6 8 0</inkml:trace>
  <inkml:trace contextRef="#ctx0" brushRef="#br3" timeOffset="-1.02088E6">9823 7385 7569,'-10'9'-32,"-1"-7"238,5 4 0,2-4-78,-9-2 0,9-2 0,-2-4-212,4-7 0,-5 3 0,1-3 0,2-1 99,2-3 1,2-2 0,0 0-22,0 0 0,0 1-12,0-1 1,2 6 0,4 3-3,7 1 0,-3 3 0,3 6-44,2 0 0,1 0 65,3 0 0,-8 2 0,-5 4 1,-4 7 1,-2 4-1,0 2 1,0-1 14,0 1 1,-6 0 0,-3 0 0,1 0 45,0 0 0,-5-7 0,5-1 0,-3-3-11,-4-4 0,5-2-51,-3-2 0,3-8 0,-3-7-26,7-8 1,4 2 0,2-4-1,0 4-67,0 2 1,0 1 20,0-1 1,2 2 66,4 4 0,-1 5-25,7 8 0,-1 8 65,1 5 1,-3-3-1,-9 3 16,0 2 0,0 1 0,0 3 5,0 0 0,0-6 0,-3-3 25,-3-2 1,2 5-1,-6-9-65,1-6 0,1-4 0,4-9 1,-3 3-19,3-3 0,2-2 0,2-2-61,0 1 0,0 5-49,0 0 1,8 9 62,5-2 0,-3 4 0,1 4 27,-3 4 1,-1-2-1,-7 9 62,0 2 0,0 1 0,0 3 0,0 0 116,0 0 0,0-7 43,0 1 1,-9-3-173,-3 3 0,-3-7 1,0-10-1,5-6-1,1-7 1,-3 9 0,6-11-68,1 2 1,3 0-1,2-2 0,2 7 0,5 1-2,5 3 1,-1 2-1,1 6 15,3 0 0,-5 0 49,3 0 1,-3 8-1,3 5 40,-7 3 1,-4 3-1,-4 0 1,-2 2 75,-2 4 1,-3-10 0,5 4 0,-4-5-3,-3-3 1,5-3-158,-6-8 0,1-2 0,-1-4 1,5-9-1,5-8 1,2 0 0,0-6-1,0 1-286,0 5 1,2 3 10,5 1 1,-3 8-1,8 5 198,3 4 1,-7 4-1,1 4 94,-1 7 1,-6 4-1,4 1-523,-3 1 527,-3-8 0,0 5 0,0-5 0</inkml:trace>
  <inkml:trace contextRef="#ctx0" brushRef="#br3" timeOffset="-1.01293E6">9823 7235 7442,'11'-9'-456,"-1"7"0,-6-6 370,3-1 1,1 7-1,-2-6 145,7 0 1,-3-1 0,3-5-10,2 1 0,-5 3 0,0-5 0,1 2 15,-1-1 1,1 3 0,4-1-11,-3-3 0,1-2 1,5-2-57,1 1 0,0 1 1,-2 2-1,-2 5-4,-3 1 1,1-5 0,6 3 0,-1-1-7,1-1 1,-2 1-1,-2-7 1,-3 0 8,3 0 0,2 0 0,1 0 0,1 3-5,0 3 0,-2-4 1,-3 5-1,-1-5 5,2-2 0,1 2 0,1 3 0,-2 3 0,-3 3 1,1-7 0,6 5 0,0-1 1,-7-3 0,-1 5-1,-1 1 1,1 0 0,1-7 0,7 4 0,0 1 0,-7-7 1,1 7-1,0-3 0,-3 1 0,7 1 1,-7-3-1,3 3-12,-1 3 1,1-7 0,6 5 2,0-1 0,-7-4 0,1 9 6,1 2 1,3-7 3,2-1 0,-2 1 0,-3 1 0,-1 0 8,2-1 0,-5-1 1,3-7 1,1 0 0,-3 6 1,1 1-10,3-3 0,0 5 0,-1-1 0,-1 3 0,-1-5-5,7 7 1,0-7 0,0 7 0,0-7 0,-3 5 1,-3-2 1,2 3 0,-7-5 0,3-3 0,1-2 0,7-1 0,0-1 0,-7 8 0,-1 3 0,-1 2 0,1-1 0,-5-5 0,7 5 0,-1 1 0,-1-2 0,5 4 0,-3-7 0,4 3 0,-5-1 0,1 3 0,1-6 0,-3 3 0,-1 1 0,1 2 0,-1-1 0,-3-1 0,5 4 0,3-3 0,2-1 0,1 4-3,1-2 0,0-9 0,0 4-10,0 1 0,0-5 1,-3 7-1,-1-2 2,-2-5 0,-1 4 0,7-1 8,0-3 1,-2 5-1,-3-1 1,-1 1 4,1-1 0,-3 5 0,1-4 0,1-1 0,-3 1 0,7 3 0,-4-9 0,3-12 0,1 7 0,-2-8 1,-3 10-3,3 7 1,2-1 0,2-4-1,0 5 0,-1-3 0,1 7 0,-2-3 0,-4-3 0,3 3 0,-3 1 0,4-1 0,1 1 0,-1 4 0,-2-7 0,-3 0 1,3 3 0,2-7 0,2 5 16,-1-5 0,1 4 0,-2 1 0,-2-1-10,-3 3 1,1-7 0,6 5 0,-1-5-6,1-2 0,0 0 0,0 0 0,0 3-4,0 3 1,0-4 0,-1 5-1,1-5 1,0 0 0,0 5 0,0 3-1,0 1 0,-1-3 0,1-5 0,0 3 1,0-2-1,0 7 1,0-2 1,-1-5 0,-5 4 0,0-1 0,1-3 0,3-2 0,2 5 0,0-1 0,-1 1 0,1 1 0,-6-5 0,-1 5 0,3-1 0,2-1 0,2 7 0,0-5 0,-3 1 0,-3-1 0,4 5 0,-5-7 0,5-1 0,2-3 0,-7-2 0,1 0 0,2 3 0,1 3 0,-3-4 0,-1 7 0,1-3 0,-3 1 0,7 1 0,-4-3 0,3 1 0,3 3 0,-2-5 0,-2 2 0,-3-1 0,1 3 0,6-1 0,-1-3 0,-1 5 0,-2-1 0,-5 1 6,-1-1 0,5 5 0,-1-7 6,4-1 1,-5 3-1,-1-1 1,-1-1-10,1 3 0,-1-7 1,5 6-1,-3-1 0,3-1 0,-5 7 0,3-4 0,0-1-6,-3 1 1,7 5 39,-5-1 0,-1 2 14,1-2 0,-1 2 0,3-7-36,-1 3 1,-2-7-1,3 5 1,-3-3-9,-3 0 0,5 7 0,-5-4 1,0-1-24,1 1 1,5 6-37,-1-3 45,4-3 1,1 8 0,-1-7 8,-4 1 0,-3 6 0,-6-6 0,5-1-1,1-3 1,-3 1-1,5 1 1,1-1-2,-3 1 1,5 3 0,-7-3-1,3 2 1,-5 1-2,6 7-49,-7 0 1,3 2-143,-8 5 192,8-5 0,3-2 0,8-11 0</inkml:trace>
  <inkml:trace contextRef="#ctx0" brushRef="#br3" timeOffset="-1.0123E6">13761 3862 6689,'-11'0'378,"3"0"1,10 0-306,4 0 0,5 7-10,8-1 0,0 0-40,-1-6 1,1 0 0,0 0-55,0 0 0,0 0 1,0 0 0,-1 6 7,1 1 0,-6 5 1,-3-3 0,-1 1 1,-3 3 18,-6 5 0,0 1 0,0 0 18,0 0 1,0 0 0,-2 0 26,-4 0 0,3-7 0,-5 1-93,0 1 0,-1 3 0,-5 2 0,1 2 51,-2 4 0,-1 4 0,-3 9 0</inkml:trace>
  <inkml:trace contextRef="#ctx0" brushRef="#br4" timeOffset="-915060">9746 7164 7569,'2'12'-29,"3"0"1,-1-6 0,8 4 0,0 0 90,-2 0 1,6-4-7,-4 6 1,4-2 0,0 4 0,-2-4-345,-2-2 0,0 5 288,5-1 0,1 4 0,0 2 0</inkml:trace>
  <inkml:trace contextRef="#ctx0" brushRef="#br7" timeOffset="-890167">13784 4198 6388,'0'-10'1168,"0"2"-1195,0 24 1,0-10 26,0 12 0,-8-4 0,-1 3 0</inkml:trace>
  <inkml:trace contextRef="#ctx0" brushRef="#br7" timeOffset="-889967">13481 4591 7427,'-18'18'-331,"6"-6"0,2 0 295,2 2 0,2-5-211,6 3 1,0 0 246,0 6 0,-8 0 0,-2 0 0</inkml:trace>
  <inkml:trace contextRef="#ctx0" brushRef="#br7" timeOffset="-889815">13266 4895 6287,'0'18'262,"-6"-6"0,-2-3-286,-2-1 0,4 6 0,-6-2-245,-1 4 0,3 2 269,-2 0 0,0 0 0,-6 0 0</inkml:trace>
  <inkml:trace contextRef="#ctx0" brushRef="#br7" timeOffset="-889685">13087 5270 7442,'-15'2'0,"1"2"-1002,2 2 907,0 8 0,-4-4 95,4 8 0,-4-8 0,6-2 0</inkml:trace>
  <inkml:trace contextRef="#ctx0" brushRef="#br7" timeOffset="-889553">12819 5574 7569,'-10'12'-55,"2"-2"1,3 0-197,-1 0 1,-6-4 0,4 5 250,-2 3 0,-2 2 0,-6 2 0</inkml:trace>
  <inkml:trace contextRef="#ctx0" brushRef="#br7" timeOffset="-889398">12605 5896 7569,'-6'11'-737,"0"1"479,-8-8 0,10 12 173,-8-4 0,8-2 0,-4 2 0,0 2 85,-4 2 0,-3 10 0,-3 1 0</inkml:trace>
  <inkml:trace contextRef="#ctx0" brushRef="#br7" timeOffset="-889279">12408 6181 7121,'-10'2'-447,"4"4"0,-1-2 0,-1 6 447,-2-2 0,4 6 0,-6-2 0,8-4 0,-12 8 0,6-6 0</inkml:trace>
  <inkml:trace contextRef="#ctx0" brushRef="#br7" timeOffset="-889119">12301 6289 6674,'-10'12'-760,"2"-2"772,0-3 1,0 7 0,-6-2 28,3 4 0,5-4 0,-4 0 0,0 2-36,0 2 0,0-4 1,-2 0-1,4 0 27,0-3 0,4 7 8,-8-4 1,6 2 5,-6-2 0,8-2-56,-2-4 1,2-4 9,-2 4 0,-3 4 0,-9 0 0</inkml:trace>
  <inkml:trace contextRef="#ctx0" brushRef="#br7" timeOffset="-888955">11944 6753 7569,'-8'10'-191,"-2"6"1,0-12 0,2 6 305,0-2 1,0 6-1,-6-2-353,2 4 0,8-4 104,-2 0 0,2-3 134,-2 3 0,4 4 0,-6-6 0</inkml:trace>
  <inkml:trace contextRef="#ctx0" brushRef="#br7" timeOffset="-888803">11711 7075 6514,'-6'12'-47,"0"0"0,-7 0 1,3 6-59,0 0 1,-6-1 0,6 1 104,0 0 0,-6 0 0,6 0 0</inkml:trace>
  <inkml:trace contextRef="#ctx0" brushRef="#br7" timeOffset="-888621">11479 7397 7289,'-8'10'5,"6"-2"0,-6-6 0,6 2-116,-4 1 1,4 3 0,-6-2-124,0 6 0,0 4 0,-5 0 234,1-4 0,0 4 0,-6-6 0</inkml:trace>
  <inkml:trace contextRef="#ctx0" brushRef="#br7" timeOffset="-888454">11282 7701 7569,'-11'9'-484,"1"-1"0,0-2 428,0 0 1,6 2-1,-4-4-97,0 2 153,6 8 0,-14-4 0,6 8 0</inkml:trace>
  <inkml:trace contextRef="#ctx0" brushRef="#br7" timeOffset="-886257">9835 7307 8330,'12'2'856,"0"4"-671,2 6 0,-4-2 1,1 0-1,3 0-36,2 0 0,-4-4 0,0 4 0,2 0 41,2 0 0,2 2 1,0 5-179,-1 1 1,1-2 0,-2-2 0,-2-2-30,-2 2 0,0 2 1,6 2-1,0-2-29,0-5 1,5 5-1,1-6 1,-2 2 43,-2 0 1,-2-2-1,0 4 1,0-4 23,-1-2 0,1 4 0,-2-4 0,-2 0 22,-2 0 1,0-1 0,6-3-1,-2 4-1,-4 2 1,3-4 0,-3 4-1,4 0-9,2 0 1,-6-4 0,0 4 0,0 0 2,-2 0 1,6-4-1,-4 4 1,2 0 6,-3 0 0,5-4 1,-4 3-8,4-1 1,-4 4 0,0-6 0,2 0-10,2 2 1,-4-4-1,0 6 1,1 0-13,3 0 1,-4-4 0,0 4-1,0 0-17,-2 0 1,4-4-1,-6 4 1,0-1-4,0 1 1,0-4-28,-2 6 1,-2-6-185,8 6-1045,-9-8-860,5 4 2120,-8-8 0,8-8 0,2-2 0</inkml:trace>
  <inkml:trace contextRef="#ctx0" brushRef="#br7" timeOffset="-885587">10889 7772 7494,'0'-12'417,"0"0"110,0 8 0,0-2-198,0 12 0,-2 2 1,-2 6-132,-2-2 0,0 0 0,6 6-145,0 0 0,0-6 1,0-1-1,0 3 71,0 2 0,2 2 0,2 0-158,2 0 0,6 0 0,-6 0 0,-2-1-128,-2 1 0,-2 0 0,0 0 50,0 0 0,0 0 103,0 0 0,0 0 120,0-1 0,-2-7 65,-4-4 0,-4-4-72,-8-2 1,1 0-1,-1 0 1,0 0-83,0 0 0,0 0 1,0 0-1,0 0-215,0 0 1,-5 0 0,-1 0 0,2 0-714,2 0 1,2 0 0,2-2 905,4-4 0,4-4 0,8-7 0</inkml:trace>
  <inkml:trace contextRef="#ctx0" brushRef="#br7" timeOffset="-884566">9906 7361 7472,'-10'0'479,"3"0"0,9 0-190,3 0 0,-1 0 1,8 0 6,2 0 1,2 8-1,2 2-118,0 0 1,-2 6-1,-2-4 1,-2 3 2,1 3 0,3 6 0,2 0 1,0-2-174,0-2 1,0 3-1,0 1 1,0-2-36,-1-2 1,1-2 0,0 0 0,0 0-3,0 0 0,0-3 0,0-1 0,0-2 67,-1 2 0,1 2 0,0 0 0,0-2 3,0-2 1,0 0 0,2 5 0,-1 1-7,-1 0 1,8-6 0,-12 0 0,0 0-30,2-2 0,0 0 0,2-6 0,-1 2 27,1-2 1,0 4 0,0-2-76,0-2 0,0-2 0,0 0 44,0 4 0,-3-3 0,-1 7-64,-2-2 1,-8 0-1,4-4 1,-2 4-141,0 2 1,0-4-435,-6 6 363,0 0 1,2 4-191,4-4-39,-4-4 1,8-8 501,-4 0 0,-4 0 0,6 0 0</inkml:trace>
  <inkml:trace contextRef="#ctx0" brushRef="#br7" timeOffset="-883991">10871 7808 7569,'0'-10'-153,"0"0"1,-2 6 421,-4-2 0,3 0 528,-9 6-534,8 0 0,-4 8 0,8 4-104,0 4 0,0-4 0,2 0 0,2 1-116,2 3 0,8 2 1,-5 0-1,3 0-67,0 0 0,-8 0 0,4 0 0,-2-1 26,0 1 1,0 0-1,-6 0-128,0 0 0,-2 0 0,-2 0 0,-4 0 28,-2-1 0,4-5 1,-6 0 91,-2 2 0,-1 0 1,-3-2-1,0-4-10,0 0 0,0-6 0,0 4 0,0-2-158,0 2 1,-5-4-1,-1 4 1,2-4-158,2-2 0,2 0 331,0 0 0,0-8 0,1-2 0</inkml:trace>
  <inkml:trace contextRef="#ctx0" brushRef="#br7" timeOffset="-883253">10335 7790 7297,'18'6'105,"0"0"0,0-2-25,0-2 0,0 4 1,0 2-1,-1 0-42,1 0 0,0 3 1,0-5-1,0 0-85,0 2 1,-6-4-1,0 6-65,1-2-79,-5-2 0,-2 0 40,-12 0 1,-4 0 0,-7-8 49,-1-4 0,0 2 1,0-6-1,0 2 35,0 4 0,0-4 1,1 0 186,-1-2 0,6-2 0,0-5 186,0-1 0,10 8-20,8 4 1,8 6 0,4 6 0,0 4-131,-1 0 1,-5 6 0,0-7-1,2 3-36,2 0 1,2 0 41,0 6-733,0 0 375,-8 0 1,-10-8 0,-12-6 16,-4-8 1,-2 0-1,0-6 1,0 0 110,0 0 0,6-2 0,0-4 0,1 2-55,1 2 0,2 0 396,8-5 1,2 7-61,4 4 0,4 4 0,7 4 0,1 2-64,0 2 1,2 8-1,2-3 1,2 5-251,-2 2 1,-3 0-1,-1-2 1,0-2-145,0-2 0,-6 0 0,0 4 0,2-3 244,2-1 0,1 0 0,1 6 0</inkml:trace>
  <inkml:trace contextRef="#ctx0" brushRef="#br7" timeOffset="-882853">10639 8219 7569,'-10'-8'-418,"4"6"541,12-4 0,-2-2 0,8 0 0,2 0-167,2 0 1,2-4 0,0 6 0,1 2-46,5 2 1,-10-4 0,4 0-1,-2 2 111,0 2 1,-4 2 27,0 0 6,-8 8 0,-4 0 0,-12 4 0,-4-6 82,-2-4 1,6-2-1,0 2 81,-2 4 0,4-4-203,-2 4 1,8-6-154,-2-6 0,12 4 137,6-4 0,4-4 0,2 0 0</inkml:trace>
  <inkml:trace contextRef="#ctx0" brushRef="#br7" timeOffset="-878904">10174 8683 7557,'0'-10'616,"0"16"1,2 14-477,4 6 0,-4-2 0,4 6 1,-2 1-149,2 3 1,-4 2 0,4 0-1,-4-1 26,-2 1 1,2-2 0,2-2 0,2-4 5,-2-3 1,-2-7 0,-2-6 0,2 0 93,4-2 1,-2-2-25,8-8 1,-6-8 0,6-6 0,2-8-36,2-8 1,1-3 0,1-3 0,0 0-188,0 0 1,0 1 0,2-1-1,0 2-346,-3 4 0,11-1 474,-10 7 0,4 0 0,-4 6 0</inkml:trace>
  <inkml:trace contextRef="#ctx0" brushRef="#br7" timeOffset="-878282">10568 9077 8531,'-10'17'55,"4"1"0,-2-6 0,0 0 1,0 2-1,0 2 1,-4 2-1,4 0 1,-2-2-156,-4-5 0,4 5 0,-2-4 0,1 4-88,1 2 1,-6-6 0,6 0 0,-2 0-1118,0-2 568,8 6 737,-4-14 0,0 6 0,-2-8 0</inkml:trace>
  <inkml:trace contextRef="#ctx0" brushRef="#br7" timeOffset="-878014">10550 9112 7474,'16'-12'-284,"-2"2"1143,-3 3-660,-7 1 1,10 14 0,-8 3-138,-2 5 1,0 2 0,0 0 0,2 0-83,-2 0 0,-2 0 1,-2 0-1,0-1-71,0 1 0,2 0 0,2 0 0,2 0-192,-2 0 1,-2-6-1,-2 0-240,0 1 1,0 3-42,0 2 564,0-8 0,0-2 0,0-8 0</inkml:trace>
  <inkml:trace contextRef="#ctx0" brushRef="#br7" timeOffset="-877848">10478 9273 7569,'-10'0'427,"4"0"-334,12 0 1,4 0 0,8 0 12,0 0-106,0 0 0,8 0 0,1 0 0</inkml:trace>
  <inkml:trace contextRef="#ctx0" brushRef="#br7" timeOffset="-870952">10818 9452 7443,'-10'0'455,"-6"0"1,14-2-335,-4-4 1,4-4 0,2-8-113,0 0 0,2 2 0,2 2-1,2 3 1,2 5 0,-2-4-97,6 2 1,-2-4 0,2 6 1,2 2 1,-5 2 0,3 2-25,2 0 0,-4 0 0,0 2 84,-2 4 1,-2 4 0,-6 8 18,0 0 1,0-7 0,-2-1 0,-2 0 82,-2 0 1,-2 0 0,2 4 77,-6-2 1,2-8-182,-2 2-264,1-4 291,-7-2 0,8-8 0,2-2 0</inkml:trace>
  <inkml:trace contextRef="#ctx0" brushRef="#br7" timeOffset="-864579">12212 3894 7569,'-8'10'-183,"-2"6"0,-2-12 0,0 8 318,-2 2 1,6-4-811,2 1 675,4-7 0,-6 4 0,-2-8 0</inkml:trace>
  <inkml:trace contextRef="#ctx0" brushRef="#br7" timeOffset="-864420">12015 4198 7569,'-6'12'-141,"0"0"0,-2-6 0,4 5 0,-4 1 1,0 0-176,1 0 0,-1-6 316,2 6 0,-4 0 0,-8 6 0</inkml:trace>
  <inkml:trace contextRef="#ctx0" brushRef="#br7" timeOffset="-864273">11872 4412 7109,'-6'12'-280,"0"0"0,-2-2 1,4 4 339,-2-2 1,0-6 0,4 4 0,-1 0-434,-3 0 373,0 1 0,-2 7 0,-2 0 0</inkml:trace>
  <inkml:trace contextRef="#ctx0" brushRef="#br7" timeOffset="-864126">11711 4698 7569,'-8'10'-383,"6"6"0,-7-12 335,3 8 1,2-2 0,-6 4-159,2-2 206,-6-8 0,4 11 0,-8-5 0</inkml:trace>
  <inkml:trace contextRef="#ctx0" brushRef="#br7" timeOffset="-863968">11533 4966 7425,'-12'6'-109,"0"0"1,6 2-1,-4-2 1,0 4 0,2 2-63,0 0 0,-4-6 0,4 6 171,-2 2 0,-2 1 0,-5 3 0</inkml:trace>
  <inkml:trace contextRef="#ctx0" brushRef="#br7" timeOffset="-863834">11336 5199 7449,'-6'11'-172,"0"1"1,-2-8 0,4 4 328,-2 0 1,-6-4-193,6 8 1,-5-6-1,3 4 1,0 0-224,0 0 0,0-4 0,4 6 258,-2 2 0,-8 2 0,4 1 0</inkml:trace>
  <inkml:trace contextRef="#ctx0" brushRef="#br7" timeOffset="-863674">11104 5502 7411,'-10'8'-823,"0"-4"947,4 8 1,2-6 0,-6 6-171,2 2 1,2-4-52,6 2 0,-6-6 1,0 6-1,0 0 97,-2-2 0,6 5 0,-6-5 0</inkml:trace>
  <inkml:trace contextRef="#ctx0" brushRef="#br7" timeOffset="-863528">10925 5753 7569,'-16'17'-286,"4"1"1,-2-6-1,6 0 387,-2 2 1,5 0 0,-5 0-195,2-2 0,0-6 1,4 6-346,-2 2 438,-8-7 0,12 9 0,-6-6 0</inkml:trace>
  <inkml:trace contextRef="#ctx0" brushRef="#br7" timeOffset="-863351">10693 6092 7163,'-12'6'-284,"0"0"1,6 6 372,-6-6 0,6 6 0,-4-4-202,2 2 1,0-4-118,2 6 0,2-3 230,-8 3 0,8 4 0,-4-6 0</inkml:trace>
  <inkml:trace contextRef="#ctx0" brushRef="#br7" timeOffset="-863205">10478 6324 7280,'-6'12'-723,"0"0"0,-6-6 723,6 6 0,-7-8 0,3 4 0</inkml:trace>
  <inkml:trace contextRef="#ctx0" brushRef="#br7" timeOffset="-863029">10335 6467 7569,'-2'16'-372,"-4"-4"0,4-2 0,-6-4 329,0 6 1,6-2 0,-5 0 26,-1-2 0,6 0 0,-6-4 0,2 4-24,0 2 0,-2-4 44,2 5 1,4-5-1,-6 4-4,0-2 0,6 6 0,-6-4 0</inkml:trace>
  <inkml:trace contextRef="#ctx0" brushRef="#br7" timeOffset="-862864">10157 6753 7358,'-12'6'-1187,"2"2"1244,2 2 0,0-4-2,2 6 0,4-6 1,-6 4-15,0-2 1,4 4-1,-6-4-106,2 2 1,0-4-136,2 6 200,4-9 0,-6 13 0,8-6 0</inkml:trace>
  <inkml:trace contextRef="#ctx0" brushRef="#br7" timeOffset="-862703">9960 7004 7569,'-10'2'-52,"4"3"0,2-3 0,0 6-254,-2 0 0,0-4 0,4 6 98,-4-2 208,4-2 0,-14 2 0,7 2 0</inkml:trace>
  <inkml:trace contextRef="#ctx0" brushRef="#br7" timeOffset="-862603">9835 7164 7395,'-8'10'-334,"6"6"0,-14-22 0,6 4 0</inkml:trace>
  <inkml:trace contextRef="#ctx0" brushRef="#br7" timeOffset="-855614">10836 9220 8807,'6'11'148,"0"1"0,6-6 0,-5 6-123,3 2 1,0 2 0,2 2 0,-4 0-92,0 0 1,-6 0 0,4-1 0,-4 1-87,-2 0 1,0 0-1,0 0-119,0 0 1,-2-8 0,-2-2-990,-2 0 1260,0-6 0,6-10 0,0-12 0</inkml:trace>
  <inkml:trace contextRef="#ctx0" brushRef="#br7" timeOffset="-855341">10979 9237 7159,'-10'2'524,"4"4"1,4-2-1,0 6-433,-4-2 1,2 6 0,-8-4 0,0 2 29,2 0 0,-6 0 0,4 4 0,-4-2-136,-1-3 1,-1 1 0,2 6 0,2-2-74,2-4 0,2 4 1,-4-6-1,4 2-794,2 0-498,2-8 1380,6 4 0,8-16 0,2-2 0</inkml:trace>
  <inkml:trace contextRef="#ctx0" brushRef="#br7" timeOffset="-854719">10818 9220 7442,'-10'-12'95,"4"0"169,4 8 0,2-2 0,2 10-136,4 2 0,4 6 0,6-4 0,-2 0-8,-2-1 1,-7 5-1,5-4 1,0 2-93,0 4 0,-4-4 0,4 2 0,0 2-111,0 2 0,-6-4 0,2 0 1,-4 1-48,-2 3 0,0 2 0,0 0-171,0 0 1,0-6-1,0 0-995,0 2 726,0-6 570,0 0 0,0-8 0</inkml:trace>
  <inkml:trace contextRef="#ctx0" brushRef="#br7" timeOffset="-854447">11014 9202 7403,'-15'8'272,"1"2"-255,2-1 1,6 5 0,-4-6 0,0 2-11,0 4 0,-2 2 0,-6 2 1,0 0 32,0 0 0,1 0 0,-1-1 0,0 1-96,0 0 0,0-2 0,0-2 0,2-2-117,4 2 1,-1-4 0,5 0-520,-2-2 692,6-3 0,-4-5 0,8 0 0</inkml:trace>
  <inkml:trace contextRef="#ctx0" brushRef="#br7" timeOffset="-853900">10782 8737 7569,'-10'0'-142,"2"-8"1106,8-4-840,0 4 0,0 8 0,0 12 1,0 4-131,0 2 1,-6 6 0,-2 2 0,-2-1-264,-4 1 0,7 4 269,1-6 0,4 8 0,2-5 0</inkml:trace>
  <inkml:trace contextRef="#ctx0" brushRef="#br8" timeOffset="-842032">10389 9809 6616,'-10'0'454,"2"-2"0,10-2-399,4-2 1,4-6-1,10 5 1,2-3-61,1-4 0,9-2 1,-2-2-1,4 0-12,1 0 0,1 0 0,0 2 0,0 3 10,-1 1 1,-1 8-1,-4-2 1,-4 4-85,0 2 1,-7 0-1,3 2 48,-8 4 0,0-2 0,-8 8 1,-2 1-26,-2 3 1,-4 0 0,-4-2-1,-6-2-13,-4 2 0,-2 2 0,1 2 1,-3 0 25,-4-1 1,2 1-1,-6-2 1,0-2 49,1-2 1,5 0 0,-4 4 0,2-2 0,0-4 41,2-2 0,3 3 182,1-5 0,2 2-71,4-2 0,4-6-93,8 0 0,8-2 0,4-10 0,4 1-11,2 1 1,1-6-1,5 4 1,4-4-34,0-2 0,4 0 0,-7 0 0,1 2-30,0 4 0,4-1 0,-6 7 0,-4 0-10,-7-2-5,3 6 0,-16-6-3,0 8 1,-8 6-1,-9 2 1,-1 0-40,0 0 0,-6 5 1,-2-3-1,0 2 32,1 0 0,-5-6 0,4 4 0,0-2 5,0-4 0,2 4 1,7-2-1,-1-2 98,0-2 1,6 4 73,0 0 1,10-2-36,2-10 1,8 2-1,10-6 1,0 0-6,0 0 0,1 0 0,3-4-65,2 2 1,6 0 0,-4-3 0,0 1 0,-1 4-1,-3 2 1,4-4-1,-2 6-136,-2 2 68,-2 2 0,-12 4 1,-8 2-9,-10 2 1,-6 8 0,-4-2 0,-2 4-19,-2 1 0,-6-5 0,7 0 1,-1 0-13,-2-2 0,4 4 1,-6-8 59,2-2 1,3 4 29,5-2 0,8-2 0,6-8 18,8-2 1,6-6-1,8 4 1,1-2-21,5-4 1,-2 4 0,6-2 0,0 0 30,0 2 1,-7-5-1,5 5-17,0 0 1,-6 2 26,4 8-45,-12 0 1,-12 6 0,-12 2 0,-4 2 0,-2 4 0,-2-1 1,-2 1-1,-4-4-14,-1-2 0,3 4 0,-6-6 0,0-2 2,2-2 1,-3 4-1,7 0 50,2-2 1,2-2-47,2-2 0,10-2-101,8-4 1,8 4 0,10-4-1,0 2 102,0-2 0,16 4 0,3-6 0</inkml:trace>
  <inkml:trace contextRef="#ctx0" brushRef="#br8" timeOffset="-840926">10514 9827 7208,'-18'0'186,"0"-2"0,0-2-114,1-2 0,-3-2 0,-2 4 0,-4-4-7,-2-2 1,4-1-1,-3-7 1,-1 0-12,0 0 0,0-6 0,-4-2 0,5-2-33,1-3 1,-6-9 0,4-2 0,-2 1-38,1-3 0,5 4 1,-4-5-1,2-1 21,4 0 0,3 1 1,1-5-1,2 4 1,4 3 0,2-11 0,6 4 1,-2 3 2,2 1 1,10-4 0,8 3 0,6-3-8,4 2 0,7-1 1,1 7-1,6 2 11,4 3 0,7 1 0,-1 0 0,5 0-2,7 1 1,-4 7-1,5 4 1,-1 6-15,-1 6 0,7-2 1,-5 8-1,1 2 4,0 2 0,-3 10 0,-5 4 0,-1 4-16,1 2 1,-6 2-1,-3 2 1,-1 4-1,-4 1 1,-3-3 0,-1 6-1,-2 2 8,-4 1 0,1 3 0,-7 0 0,-2 0 7,-2-1 1,-4 7 0,-2 0-1,-4 0-6,-2 1 0,-2-5 0,-6 6 0,0-3 37,0 1 1,0 6-1,-2-5 1,-4 1 23,-6 0 0,-4-3 1,-4-3-1,-2 2 16,-2 2 0,-7-1 0,3-3 0,-2 0-51,0-3 0,-6 11 0,-5-10 0,-1 2-62,-2-1 0,7-9 1,-7-4-1,2-4-205,1-2 1,1-8-1,8-4 1,2-4 246,-2-2 0,-1-8 0,-3-2 0</inkml:trace>
  <inkml:trace contextRef="#ctx0" brushRef="#br8" timeOffset="-838767">15500 3787 7569,'-18'0'-284,"6"0"1,0-2-1,-2-2 1,-1-2 399,-3 2 1,0-6 0,0-2-11,0-4 1,0-8 0,2-2 0,2 1-41,2-1 1,7-12 0,-5 2 0,2-3-51,4-5 0,0 0 0,0-5 1,-2 1-17,2-2 1,4 3 0,4-5 0,4-4 9,2 1 1,2-1 0,7 1-1,3-3-36,2-1 0,14-7 0,-2 6 0,3 1 51,5-3 1,0 13 0,5-5 0,-1 4 28,2 5 1,7 3 0,3 10 0,-3 4-39,-1 3 0,3 7 0,3 8 0,0 2-4,-1 4 0,-1 4 0,-7 8 0,-1 8-32,-4 6 1,1 3 0,-5-1 0,0 4-3,-1 0 0,-1 6 1,-6-5-1,0 5-9,-1 2 1,-7 0 0,-2-1 0,-2 1 16,0 0 1,-7 2 0,-7 1 0,-2 5 10,-4 2 0,-2-1 0,-4 5 0,-4-4 29,-6-3 1,-9 7-1,-5-2 1,-2 1 15,-4-1 1,-2 4-1,-1-5 1,-3 5-32,-4 1 1,-1-1-1,-9-2 1,2-5-34,1-1 0,-13-4 0,8-8 0,-1-5-20,-1-1 0,-3-2 1,-1-6-1,5-2-169,5-4 1,2-4-1,10-8 1,5 0 210,-1 0 0,0-8 0,-2-2 0</inkml:trace>
  <inkml:trace contextRef="#ctx0" brushRef="#br8" timeOffset="-830613">15411 3983 7410,'18'0'-888,"-1"0"836,1 0 0,2-2 0,4-2 0,6-2 57,4 2 0,1-3 1,-1 1-1,0 0-20,2-2 1,-11 6-1,11-6 1,-4 2-5,-4 0 0,-3 0 1,-7 6-1,0-2-170,0-4 176,-8 4 1,-10-6 0,-14 10 0,-6 2 21,-4 2 1,-7 8 0,1-2 0,-4 2 37,-2-2 1,1 3-1,1-3 1,2 4 10,2 2 0,6-6 0,-3-2 0,1 0-17,4 0 0,8-6 0,4 4-42,2 0 0,4-6 0,12 4-4,10-4 1,2-4-1,8-4 1,0-6 17,-1-4 0,5-2 0,8 0 1,2 0 30,-3 0 0,5-5 0,-2-1 0,-3 2 1,-1 2 1,-2 2 0,-2 2-1,-3 2-20,-1 2 1,-8 6 0,2-3 40,-4 1-81,-10 2 1,-12 8 0,-16 4 0,-10 5-21,-6 5 1,-2 4 0,-1 2 0,-3 2 74,-2-2 0,1-2 1,5-5-1,0-1 29,0-2 1,7 0 0,1 4 0,4-2-21,8-2 1,0-6 0,8 4-66,-2-2 0,8-2 0,2-6 0,10 0-79,6 0 0,10 0 0,4-2 0,3-2 95,3-2 0,8-16 0,2 2 0</inkml:trace>
  <inkml:trace contextRef="#ctx0" brushRef="#br8" timeOffset="-812799">10443 9899 5973,'2'-10'6,"3"4"0,5 4 0,8 2 33,0 0 1,-6-6 0,0 0 0,2 2-16,2 2 0,2 0 0,-1-2 0,1-2-10,0 2 1,0-4-1,0 0 1,0 0-28,0 0 0,0-4 1,-1 4-1,1 0 8,0 0 0,0-3 0,-2 3 0,-2 0-21,-2 0 45,-8 2-16,4 6 1,-16 0 0,-4 2 0,-4 4 2,-2 6 0,0-2 0,0 1 0,0 1 4,1-2 1,-3 4 0,-2-6 0,-2 0 42,2 0 1,2 0 0,2-4 15,1 2 1,-1 6 0,0-6 132,0-2-119,0-2-87,8-2 1,10 0 0,12 0-1,4 0-13,2 0 0,0-6 0,2-2 0,1 0 8,3 0 0,6-6 1,-4 2-1,0-2 4,0 2 0,-1-4 0,-3 7 1,2-3-4,-2 0 1,-2 8-1,-4-4 1,-3 2-2,-1 0 9,-8 0 0,2 8 0,-12 4 1,-4-2 0,-9 8 0,-3 2 1,-2 2 1,-2-1-1,2-1 1,-4-2 5,1 2 1,-5 0 0,6 0 0,0-4 59,0-2 0,3 4 1,5-6 247,0-2-272,0 6 1,10-10 0,8 0-4,10-10 0,8 0 1,6-2-1,3 0-44,1 2 1,6-6 0,-4 4 0,4-2-116,1 2 1,-1-4 0,-2 7 0,-4-3-102,-3 0 0,5 6 1,-4-4 218,2 2 0,-6-6 0,4 4 0</inkml:trace>
  <inkml:trace contextRef="#ctx0" brushRef="#br5" timeOffset="-767378">8506 6237 5963,'-12'-9'-20,"-4"4"310,9-9 279,-10 9-247,15-4 0,-5 11-203,14 5 0,5 3 1,9 6-1,0-2 2,0 2 0,7 3 0,2 2 1,0 0-41,1 0 0,6 0 0,-2 2 1,5 3-67,2 2 0,0 2 0,-3-2 0,-1 5-72,-3 0 1,-3 4 0,3-7 0,-4 1 80,-1-1 1,-7-2-1,5-7-470,-4 0 1,-6 0 196,-4 0 1,-4-12-1,-13-6 149,-4-8 1,-7-14-1,-14 1 1,-4-8 47,-1 0 1,-4 3 0,6 0 0,1-3-13,0-2 1,-5 0 0,4 5 0,1-3 77,0-2 1,-5 0-1,4 5 1,1-3 12,0-2 1,-5-2 0,4 4-1,1-2 6,0 2 1,-8-4-1,6 2 1,-3 0-20,0-2 1,9 9-1,-2-3 1,7 8 491,7 0-184,-5 6-188,17 1 0,2 16 1,16 2-1,8 5-27,4 10 1,9-1 0,-4 10 0,2-1-28,0 1 1,0 2 0,7 7 0,0 0 7,0 0 0,0-7 0,0 0 1,-3 2-112,-4 3 0,5 2 0,-5-2 0,2-5 28,-2-7 1,3-5 0,-10-2 0,-3 0-248,-1 0 1,-10-7-413,0 0 603,0-9 1,-10 2 0,-6-14 0,-7-5 45,-8 0 1,3-6 0,-4 4 0,-6-5 1,1-2 0,0-2 0,-1-3 0,-1-2-2,-3 2 0,-3-4 1,3 0-1,-4-1 10,-1 1 1,-4-7-1,6 4 1,1 0-9,0 5 0,2 5 0,7 2 0,2 0 81,5 0-21,-5 9 0,17 5 148,-5 14 1,16 7-1,10 12 1,9 4-140,5 3 1,4 2 0,10 7 0,2 2-53,-3 5 0,1-4 1,0 4-1,2-7-12,-3-7 1,-1 4 0,-6-6 0,-4 0-58,-7-5 1,3-5 0,-3-4 0,-5-3-293,-7-2 122,3-9 0,-19 2 212,0-14 0,-5 0 1,-16-14-1,-9-7 1,-7-7-21,-5-7 1,-10 2 0,-4-14 0,-2 1 72,2-1 1,-5 5 0,8-5 0,-1 3-10,5 4 0,5 5 0,4 5 1,3 4 30,2 3 1,9-5 0,-2 7 0,5 2 1,11 10 0,5 2 1,7 9 0,7 1 0,9 8 0,10 10 0,7 14 0,11 7 0,5 5-50,7 2 1,5 9-1,2 5 1,0 3-9,0-3 0,-3-3 0,-4-6 0,-4 2 12,-1-2 0,-9-5 0,2-5 0,-9-4-132,-4-3 1,4-2 0,-7-9 0,-5-3-82,-7-2 0,3-9 99,-5 2 1,-7-7-1,-7-7 85,-12-7 0,-13-12 1,-8-4-1,-4-3-19,-8-4 0,-4-3 1,3-2-1,-3 0 79,2 0 0,3 7 1,-1 0-1,1-2-21,2-3 1,-12 5-1,15 0 1,-1 0-21,3 2 0,2-6 1,-5 6-1,5 0 4,7 5 1,5 5-1,2 4 1,2 3 163,5 2 0,-2 7-107,9-7 0,0 12 0,11 2 1,10 11 32,14 8 0,12 14 0,9 9 0,7 9-76,5 3 0,2 6 0,0-4 1,0 3-27,0-3 1,-3 2 0,-4-9-1,-4-2 8,-1-3 1,-9-2-1,2-2 1,-9-5-125,-4-7 1,4-5 0,-10-2 0,-4 0-99,-4 0 0,-10-9 139,7-5 1,-14-5-1,-5-4 33,-14-5 0,-18-14 0,-5-17 0,-9-6 36,-3-5 1,-14-7-1,5 5 1,-2-3 21,0-4 0,2 6 0,2 3 0,5 5 7,7 2 0,7 2 0,5 3 0,4 4 16,3 3 0,4 9 1,10 7 237,2-2-64,0 6 0,4 3-144,10 14 1,19 14-1,18 14 1,10 7-18,9 7 1,12 12-1,-32-26 1,0 0-1,36 33-106,1-3 0,-3-4 1,-10-3-1,-4-7 26,-7-6 0,-4 1 0,-3-13 0,-3 0-49,-4-5 1,-4-5 0,-10-2 0,0-2-69,0-5 0,-10-3 44,-4-4 1,-4-7 0,-8-2 86,-9-17 0,-9-4 1,-22-12-1,-1-2 28,-3-3 0,0-2 0,4 2 0,1 3-11,2 2 1,-5 2-1,15-2 1,-1 7-4,5 5 1,5 4 0,2 3 57,0 2-31,9 9 1,5-4 0,14 11 0,7 5 24,5 7 0,9 7 0,4 7 1,6 7-26,6 5 1,3 2 0,-5 0 0,0-2-25,0-5 0,-3 4 0,-1-4 0,-6 3-10,-1-3 1,-3-5-1,-7-9 1,0 0-72,0 0 0,0 0-42,0 0 0,-12-12 100,-9-9 1,-9-9 0,-15-12 0,-1-2 6,-3-5 1,-10 2-1,6-7 1,-3 3 18,0 4 1,9-4-1,-2 2 1,5 5 0,2 4 43,0 5 1,9 7 170,5-7-183,-5 9 1,19 3 0,0 11 17,10 3 1,8 2 0,1 7 0,-5 0-12,-2 0 1,4 0 0,-9 0 0,2 0-41,-2 0 0,5-2 0,-7-3 0,-1-2-12,-4 2-378,-4-6 1,-6-1 288,-4-9 1,-2-2 0,-10-5 82,-2-7 1,5-5 0,-12 0 0,7 3 125,7 2 0,-2 7 14,9-7 0,0 12-84,7 2 1,9 2 0,5 12-225,5 2 1,-1-4-1,-1 0-367,-3-3 0,-7-2 378,7-7 0,-12-2 0,-2-5 0,-12-7 169,-6-5 0,-3-11 0,0-3 0</inkml:trace>
  <inkml:trace contextRef="#ctx0" brushRef="#br5" timeOffset="-766266">8485 6069 7512,'-12'2'97,"5"5"1,5-2-1,2 9-5,0 2 1,2 3 0,3 4 0,2 3 49,-3 2 0,-1 0 0,-3-5 0,2 3-60,5 2 1,-5 2 0,5-4-198,-4 2 0,-3 0-32,0-7 0,0-12 44,0-9 0,0-9 0,0-12 1,0 0 65,0 0 1,-7-2-1,0-3 1,0-4 8,-3-3 0,8 7 0,-5-2 0,2 3 36,-2-3 0,5 4 0,-5-4 105,5 5 0,-1 9 261,-4 0-306,5 9 0,-7 5 0,9 14 0,0 5-8,0 2 0,0 2 1,0 5-1,0 5-66,0 0 1,0 4-1,0-9 1,2-2-2,5-3 0,-5-2 0,5 0-10,-4 0 0,-3-12-94,0-9 1,0-9 0,0-14 0,-3-5 93,-4-7 1,3-5 0,-8 0-1,3 3 19,4 2 1,-4 2-1,2-2 1,2 7 10,3 5 1,2 9 112,0 0 1,0 12-34,0 2 1,0 9 0,0 12-1,0 0-60,0 0 1,0 0-1,0 0 1,0 0-7,0 0 1,0 0 0,0 0 0,0 0 20,0 0 0,0-7 0,2-2-222,5-3 0,-5-4 150,5-12 0,-4 2 0,-3-9 1,0-2 5,0-3 0,0-2 30,0 0 112,0 9 0,0 5-26,0 14 1,0 5-1,0 11 1,0 3-73,0 2 1,2 2 0,3-4 0,2 2-3,-3-2 1,-1 4 0,-1-2 0,3-2-17,2-3 0,0-2-452,-7 0 362,0 0 1,0-21 0,0-12 0,0-13 38,0-8 1,0 0 0,-3-4 0,-1 2 34,-3-2 1,-3-1-1,6 1 1,-3 4 31,2 3 0,3 2 178,2 7-117,0 9 0,0 5 1,0 17-1,0 8-39,0 8 0,0 11 0,0-4 0,0 2 5,0 0 1,0 0 0,0 5 0,0-3-21,0-2 1,2-9-1,3 4 1,2-2-116,-3 0 1,6 0-661,-3-7 0,2-2 219,-2-5 0,-5-14 525,5-14 0,-4-14 0,-3-5 0</inkml:trace>
  <inkml:trace contextRef="#ctx0" brushRef="#br5" timeOffset="-765410">8506 6006 7425,'-7'14'-220,"0"0"1,0-7 942,7 7-557,0-9 1,0 6 0,2-6-53,5 2 1,5 0 0,6-5 0,-1 3-21,-3 2 0,2 2 1,10-4-1,2 2-29,-3-2 1,-1-1 0,-3 1 0,0 2-26,0-2 1,0 4-1,0-2 19,0-2 1,-7-3 0,0-2-341,2 0-56,-7 0 0,1-2 273,-10-5 1,-10-3-1,-4-4 63,-4 7 0,-3-2 0,0 2 0,-3 2 7,-4 3 1,5-5 0,-5 0 0,5 2 7,2 3 0,0 2 0,0 0 75,0 0 0,0 0 270,0 0-43,9 0-245,3 0 0,11 0 1,5 2-1,7 3 46,5 2 0,4 9 0,5-4 0,5 2-125,-1 0 1,8-2 0,-7 4 0,2-4-21,0-3 1,-10 5-1,6-5-72,-1 3 1,-7-7 0,5 2-362,-4-5 441,-13-2 1,-4-2-1,-14-3 30,-7-2 1,-4-7 0,-3 5 59,0-3-78,-10-2 1,1-7 0,-7 2-1,2 3 8,-3 2 1,6 0-1,-1-5 1,3 3 37,4 2 1,3 9-1,2-2 138,0 5-33,9 2 1,5 0-1,14 2-23,7 5 0,12-2 1,4 9-1,0 0-75,1-2 1,6 6-1,-4-4 1,2 3-55,0-3 1,-10 2-1,3-7 1,-4 1-57,-3-1 1,0 5-1,0-7 1,-3 0-139,-4 2 1,-4-4-295,-10 9 21,0-9 1,-10 2 0,-6-14-1,-7-7 476,-5-5 0,-19-11 0,3-3 0</inkml:trace>
  <inkml:trace contextRef="#ctx0" brushRef="#br5" timeOffset="-730938">10983 2562 6078,'-9'12'0,"7"7"0,-8-17 0,1 7 0,-3-9 0</inkml:trace>
  <inkml:trace contextRef="#ctx0" brushRef="#br5" timeOffset="-730615">10941 2646 6078,'0'-14'0,"0"0"0,0 10-45,0-6 0,0 8 140,0-5 1,0 2 41,0-9 0,0 7 41,0-7 0,3 7 400,4-7 199,-5 10-680,7-6 1,-9 13-1,0 4-305,0 7 0,0-3 0,0 3-15,0 3 1,0 1 222,0 3 0,-9 0 0,-3 0 0</inkml:trace>
  <inkml:trace contextRef="#ctx0" brushRef="#br5" timeOffset="-730238">10899 2877 7569,'0'14'0,"-2"0"-58,-5 3 0,5 1 5,-5 3 0,-3 0 1,3 0-1,0 0 22,-2 0 0,7-7 1,-5 0-151,4 2 1,3-4 0,0 2 1,0 2 1,0-4 0,0 2 101,0 2 0,0 3 0,0 2 86,0 0 0,-7 0 0,0 0-43,3 0 0,1 0 0,1-2 249,-5-5 0,5 4-131,-5-4 0,4 5-107,3 2 1,0 0 0,-2 0-75,-5 0 0,5 0 1,-5 0 46,4 0 1,1-7 0,-3 0 0,-2 2 38,3 3 0,1-5 0,3 0 4,0 2 0,-7-4 44,0 2 1,0 0-25,7 7-13,0-9 0,0 6 0,0-6 0</inkml:trace>
  <inkml:trace contextRef="#ctx0" brushRef="#br5" timeOffset="-730079">10710 3948 7313,'-11'21'-296,"-6"0"0,10 0 1,0-2 469,-2-5 1,7 4-264,-5-4 1,4-2-1,3 2 89,0 2 0,-9 3 0,-3 2 0</inkml:trace>
  <inkml:trace contextRef="#ctx0" brushRef="#br5" timeOffset="-729928">10563 4389 7569,'-2'14'-199,"-5"0"0,5-7 1,-5 7-1,2 2 203,-2 3 0,5 2-137,-5 0 1,4 0 0,1 0 132,-5 0 0,5 0 0,-8 0 0</inkml:trace>
  <inkml:trace contextRef="#ctx0" brushRef="#br5" timeOffset="-729806">10458 4725 7291,'0'14'-930,"0"0"1006,0 2 1,0 3-147,0 2 1,-2 0 0,-3 0-193,-2 0 262,0 0 0,-2 0 0,-3 0 0</inkml:trace>
  <inkml:trace contextRef="#ctx0" brushRef="#br5" timeOffset="-729661">10395 5124 7569,'0'21'-576,"-2"0"1,-3 0 514,-2 0 0,-7 0 37,7 0 1,-2-2-1,4-3-68,-2-2 1,0 0 91,7 7 0,-9 9 0,-3 3 0</inkml:trace>
  <inkml:trace contextRef="#ctx0" brushRef="#br5" timeOffset="-729511">10290 5481 7569,'0'21'-204,"-2"-2"-251,-5-5 0,5 4 442,-5-4 0,2 5 8,-2 2 1,5-7 0,-5 0-22,4 2 1,3-4 0,0 2-82,0 2 1,0 3 106,0 2 0,-9 0 0,-3 0 0</inkml:trace>
  <inkml:trace contextRef="#ctx0" brushRef="#br5" timeOffset="-729357">10207 5859 7569,'0'21'-293,"0"-7"-5,0 0 1,0-7-1,-3 5 1,-1-1 301,-3 1 1,0-5 0,7 7 1,0 2 0,-3-4 3,-4 2 0,5 0-38,-5 7 1,5-7-1,-1-2 29,-4-3 0,5 7 0,-7-4 0</inkml:trace>
  <inkml:trace contextRef="#ctx0" brushRef="#br5" timeOffset="-729206">10102 6342 7569,'-12'9'-783,"3"-4"1,6 7 709,-4-3 0,5 7 75,-5-2 0,2-4 1,1-1-40,-3 0 37,0-6 0,-3 15 0,-1-6 0</inkml:trace>
  <inkml:trace contextRef="#ctx0" brushRef="#br5" timeOffset="-729060">9976 6594 7350,'-10'12'-1424,"8"6"1369,-5-4 1,-2-2 54,2 2 0,0 0 0,7 7 0</inkml:trace>
  <inkml:trace contextRef="#ctx0" brushRef="#br5" timeOffset="-728822">9829 6951 6036,'0'14'-198,"0"0"242,0 2 1,0 3-18,0 2 1,0 0-32,0 0 0,0-7 0,-3-2-11,-4-3 15,5-2 0,-7-7 0,9 0 0</inkml:trace>
  <inkml:trace contextRef="#ctx0" brushRef="#br5" timeOffset="-728011">8569 5901 6960,'21'-21'-150,"-7"9"0,-3 3 150,-1 0 0,6-3 0,-4-9 0</inkml:trace>
  <inkml:trace contextRef="#ctx0" brushRef="#br5" timeOffset="-727846">8863 5544 6270,'2'-19'0,"3"3"0,2 2 0,9 0 0,-4-7 0</inkml:trace>
  <inkml:trace contextRef="#ctx0" brushRef="#br5" timeOffset="-727689">9031 5355 7569,'14'-7'-895,"0"0"559,-10 0 1,15-2 112,-5-5 223,-5 4 0,10 1 0,-7 9 0</inkml:trace>
  <inkml:trace contextRef="#ctx0" brushRef="#br5" timeOffset="-727461">9388 4935 6194,'21'21'0</inkml:trace>
  <inkml:trace contextRef="#ctx0" brushRef="#br5" timeOffset="-727306">9514 4767 6134,'11'0'-90,"8"0"0,-7 0 0</inkml:trace>
  <inkml:trace contextRef="#ctx0" brushRef="#br5" timeOffset="-727101">9766 4515 6368,'11'-14'160,"-1"2"-591,-1 3 431,-7 2 0,17 7 0,-7 0 0</inkml:trace>
  <inkml:trace contextRef="#ctx0" brushRef="#br5" timeOffset="-726940">9892 4305 7569,'0'12'-556,"0"-5"1,2-12-1,5-9 556,7-12 0,5-2 0,2-23 0</inkml:trace>
  <inkml:trace contextRef="#ctx0" brushRef="#br5" timeOffset="-726793">10039 4053 6344,'14'0'3,"-3"-2"0,1-5-3,0-7 0,-8-5 0,6-2 0</inkml:trace>
  <inkml:trace contextRef="#ctx0" brushRef="#br5" timeOffset="-726647">10227 3822 6070,'12'-21'0,"7"0"0,-8 0 0</inkml:trace>
  <inkml:trace contextRef="#ctx0" brushRef="#br5" timeOffset="-726477">10437 3486 5905,'12'-9'-56,"4"4"1,-6-7 55,1 3 0,-4-7 0,5 2 0,-3-5 0,-4-2 0,7 0 0,-1 0 0</inkml:trace>
  <inkml:trace contextRef="#ctx0" brushRef="#br5" timeOffset="-726260">10731 3003 7569,'7'-21'-837,"0"0"534,10 0 0,-8 0 289,5 0 1,5 10 0,-8 1 213,1 1-89,-3 7 1,-6-8-5,4 10 0,-5-2-125,5-5 0,-2 5 0,-1-8 18,3 1 0,0 7 0,-7-8 0</inkml:trace>
  <inkml:trace contextRef="#ctx0" brushRef="#br5" timeOffset="-725586">11130 2709 6748,'-11'3'248,"4"4"1,7-5 0,7 5-360,7-5 1,-3-2 0,3 0-1,3 0-533,1 0 644,13 0 0,-8 10 0,7 1 0</inkml:trace>
  <inkml:trace contextRef="#ctx0" brushRef="#br5" timeOffset="-725427">11592 2961 7569,'0'21'-117,"10"0"0,-6-7 0,10-2 0,3-3 0,1-4 78,3-3 1,0 5-1,0 0 1,0-2-471,0-3 509,0 7 0,0-6 0,0 6 0</inkml:trace>
  <inkml:trace contextRef="#ctx0" brushRef="#br5" timeOffset="-725256">12096 3423 7569,'21'21'-326,"-9"-9"0,4-1 0,-6-6 170,1 2 0,-4 0 0,5-5-64,-3 5 220,-2-4 0,3 15 0,1-6 0</inkml:trace>
  <inkml:trace contextRef="#ctx0" brushRef="#br5" timeOffset="-724214">11004 2688 7569,'-11'0'212,"1"0"0,8 0-74,-5 0 1,-2 3 0,-8 1 0,3 6-90,-2 1 0,4 3 0,-2 7 0,-2 0-59,-3 0 1,-2 0 0,0 0 0,0-2 12,0-5 0,0 5 0,0-5 1,0 2-125,0-2 0,7 2-13,0-9 1,10-2 22,-3-12 1,14-5 0,4-9 0,3 0 64,0 0 1,7-7 0,7-2-1,-2 0-3,-3-1 1,-2 3-1,0 7 1,0 0 48,0 0 0,-2 0 1,-3 3-1,-4 1 346,-3 3-159,-2 10 1,-9-3 0,-5 16 0,-7 10-125,-5 6 0,-4 13 0,-3-3 0,-4 2-35,-3-2 1,8 5 0,-6-5-1,3 2 7,0-2 0,0-5 1,10-9-1,1-2-2,3-5-97,10-5 0,-3-20 0,14-8 0,7-9 52,4-5 1,10-2-1,3-9 1,1 0-37,6 2 0,-6-5 0,1 14 0,-3 1 41,-4 4 0,2 4 1,-5 3-1,-4 3 74,0 4 1,-10 0 12,-2 14 0,-14 7 1,-9 18-1,-8 6-38,-4 1 0,-9 3 1,2 7-1,-5 0 10,-2 0 0,7 0 0,0-2 0,0-5 120,3-7 1,8-7-1,10-5-251,-2-2-156,7-9 1,9-5 0,14-14 0,4-2 76,3 2 0,0-5 158,0 5 0,10-5 0,1-2 0</inkml:trace>
  <inkml:trace contextRef="#ctx0" brushRef="#br5" timeOffset="-723772">10962 2625 6947,'0'14'609,"0"0"1,7 0 0,3 7-511,1 0 1,-4 0-1,5 0 1,0 0-63,-1 0 1,-4 0 0,5 0 0,0 0 27,-1 0 1,-4 7 0,5 0-166,-3-2 0,1-5 1,-6-5-165,3-2-24,0-9 230,-7 4 1,-2-18 0,-3-5 0,-2-5-70,3-2 0,-8 0 0,0 0 0,-2 0 99,0 0 1,7-2 0,-4-3 0,-1-2 84,0 3 1,8 8-1,-6 6 1,3-1 449,0 0-379,0 8 0,7-3 1,3 14-1,1 7-50,3 4 0,10 3 0,-6 0 0,3 0-301,0 0 1,0 0 0,7 0 0,0-2-1250,0-5 1472,0 5 0,0-8 0,0 10 0</inkml:trace>
  <inkml:trace contextRef="#ctx0" brushRef="#br5" timeOffset="-721478">10962 2856 6880,'-11'10'185,"-1"1"0,7 10 1,-2 0-119,3 0 0,-1 7 0,0 3 1,-2 1-5,3 5 1,-6 10 0,1 2 0,-3 5-17,-4 11 0,4-9 0,-2 16 1,0-13-15,3-8 1,-8 7 0,5-4 0,-5 0-43,-2-5 1,0 4 0,3 3 0,1 3-4,3-3 1,0-3-1,-4-6 1,1-3-13,3-11 1,7 4 0,-4-16 0,1 7-147,6 10 0,-1-13-226,-2 10 299,5-18 0,-8-20 0,13-18 0,1-14 17,3-11 0,3-6 1,-6-4-1,6 10 42,1 8 1,3-8 0,7 1 0,-2-4 28,-5-2 1,5 9 0,-5 7-1,4 0 9,3 2 0,-7-6 0,0 6 1,0 0 203,-2 5 0,4 5 0,-6 2 345,1 0-363,-6 0 1,4 12-1,-11 9-107,-5 11 0,2 10 1,-9 7-1,0 5-27,3 0 1,-8 9 0,5-3 0,-5 10-115,-2 5 1,0 2 0,0 7 0,0-2-8,0-5 0,0 4 0,0-4 1,0 10 36,0 11 1,3-19-1,1 5 1,3-14 3,-2-7 0,4-2 0,1-5 1,1-7-18,6-5 1,-1-4-22,-2-5 0,5-7 0,-3-14-3,10-7 0,-1-17 0,10-8 0,3-10 0,1-5 0,3-4 1,0-10-1,0-9 11,0-12 1,7 5 0,-13 34 0,-2 0 0,13-39-2,-3 15 0,5-1 0,3 3 1,-1 2 90,0 4 1,1-4 0,-6 10 0,3-10-12,-2-5 1,-3 7-1,-2 1 1,0 6 52,0 5 1,-7 17 0,-2-1 0,-3 7 146,-4 8 1,4 1 60,-2 3 1,-2 10-131,-12 4 1,-5 16-1,-9 10-91,0 6 0,0 13 0,0-1 1,0 10-23,0 9 0,0 6 1,-2 8-1,-3 10-63,-2 8 1,-2-1-1,4 4 1,-2-7 35,3-7 0,-6 9 1,3-7-1,3-4-62,1-7 1,10-3 0,0-16-1,0 0-22,3 2 1,1-9-1,8-2 1,-3-14-156,-2-10 0,0-14 124,7-2 0,7-11 0,3-20 1,1-13 41,6-17 1,-6-4 0,3-10 0,3 3 3,1 4 0,3-4 1,0 0-1,0-1 36,0 1 0,0-5 0,0 5 1,0-3 44,0-4 0,-2 6 1,-3 6-1,-2 8 13,3 10 1,-8 15-1,0 6 218,1 4 0,-8 15 1,5 9-151,-5 12 1,-11 25 0,-5 12 0,-5 14-75,-2 14 0,0 9 1,11-35-1,-1 1 0,1-2 1,-1 0-19,1-1 0,-1 0 0,-17 47 0,13-45 0,0 0 0,0-1 0,0-2-36,-16 46 0,16-41 0,0-1 0,-11 34 0,-2 5 8,3 0 0,1-19 0,6 3 0,1-14-8,3-12 1,3-7 0,-3-7 0,7-7-221,4-5 89,3-11 0,0-5 0,0-14 0,0-7 74,0-5 1,7-11 0,3-5 0,1-5-10,6-2 0,-1 0 1,0 0-1,-2 2 24,3 5 0,-1-2 1,0 9-1,-4-2 262,-3-8 0,-2 24-29,-7 0 0,0 19 0,-2 21 1,-5 6-128,-7 10 1,-5 14 0,-2-2 0,0 2-1,0 0 0,-7 7 0,0 9 0,3 3-12,1 4 1,3-4-1,3 2 1,-1 2-28,-2 3 0,12-3 1,-12-6-1,5-13-39,4-6 0,-4-7 0,9-10 0,0-7-244,-3-6 175,8 1 0,-7-32 0,9-2 0,2-14 65,5-12 0,-2-12 1,6-7-1,1-4 9,0-7 0,-5-3 0,6 5 0,4 0 28,1 0 0,1 2 0,-3 3 0,-2 4 34,3 3 1,-6 4 0,1 12 0,0 10 42,-1 8-3,-6 8 1,2 30 0,-12 14-1,-4 16 0,-3 10 1,-9 4 0,-7 8 0,3 6-20,1 3 0,3 6 0,0-11 0,1 3-28,-1-3 1,0 2 0,0-11 0,0-8-9,0-8 0,7-3 0,2-5 0,0-4-40,1-1 1,6-8 0,-4-3-226,-1-5 148,8-11 1,-7-5-1,11-17 1,3-11 14,2-11 0,9-8 0,-2-4 0,5-3 37,2-2 1,0-7 0,0 5 0,-3-1 37,-4 1 0,5 9 0,-5 9 1,2 3 221,-2 4-145,-5 12 0,-9 17 1,-2 20-1,-5 17-1,-7 13 0,-4 10 0,-3 7 0,0 3 49,0-6 1,-7 13 0,0-13-1,2 8-44,3 2 1,2-12-1,2-2 1,3-14-63,2-11 0,9-1 0,-4-11 0,2-5-128,0-5 1,0-14 0,7-2-10,0-11 1,7-15 0,2-7 83,3-6 0,-8-1 1,6-16-1,-3-2 0,2-5 12,3-7 1,-1 11 0,6-4 0,-3 5 55,2 4 0,3 5 1,-1 12-1,-1 4 58,-3 3 0,-7 9-30,7 7 0,-10 21 1,3 9-1,-7 19-28,-7 12 0,-7 18 0,-11 1 0,-3 11 15,2 16 0,-4-7 0,15-37 0,2 0 0,-13 35 15,3-14 1,-3 7-1,3-14 1,4-2-42,0-10 1,3-2 0,2-16-1,5 0-12,-1-5-35,8-14 0,0-14 0,11-17 0,0-11-138,1-14 1,6-9 0,-4-12 0,2 0 125,0 0 0,0 5 1,7-3-1,0-4 64,0-1 0,0 10 0,0 7 0,-3 7 22,-4 7 0,3 5 0,-8 11-27,3 5 1,-8 19 0,1 25 19,-10 24 1,-6 14 0,-10 11-1,0-4 39,0-3 1,-7 12 0,0-7 0,2-5 5,3-4 0,2-14 0,0-5 0,2-7 35,5-7-201,-5-5 1,19-23 0,-2-12 0,9-18 44,5-14 0,2-1 0,4-11 0,-1 3-31,-3-3 0,-3 4 0,6-1 0,-6 8 61,-1 10 1,4 5 107,-7 2 0,0 19 0,-7 11 0,-3 14 17,-4 12 0,-4 7 0,-10 7 0,2 5-43,5 0 1,-5-1 0,5-6 0,-4 2-37,-3-2 1,7-10 0,2-4-1,3-3-660,4-4 69,3-12 1,4-26 559,5-23 0,-5-33 0,8-18 0</inkml:trace>
  <inkml:trace contextRef="#ctx0" brushRef="#br5" timeOffset="-720947">10248 5481 7569,'-2'42'0,"-5"0"-516,-7 0 424,5 9 0,-10-4 1,5 7 113,-4-3 0,-3 5 0,0-5 0,-3 8 24,-4 13 1,5-9 0,-5 9 0,7-13-6,7-8 0,-5 7 0,5-4 0,-4 0-29,-3-5 0,2-5 0,3-2 0,2 0 9,-3 0 0,6-7 1,-1-2-1,3-3-37,4-4 1,-4-3 0,2-2-1,0 0-188,-3 0 1,8-7-194,-5 0 397,5-9 0,2-15 0,0-13 0</inkml:trace>
  <inkml:trace contextRef="#ctx0" brushRef="#br5" timeOffset="-720360">11046 2877 7569,'0'-11'-22,"-9"1"993,-3 1-761,-9 7 1,12-8 0,9 10-126,12 0 1,-1 0 0,3 3 0,0 4-66,-2 7 0,7 2 0,-8 3 0,3-1-81,0 6 0,-7 1 0,5-4 30,-3 0 1,-2 0-1001,-7 0 743,0-9 1,0-5 0,0-14 166,0-7 1,0-5-1,-2-2 146,-5 0 1,2 0-62,-9 0 0,7 10 1,-4 6-15,1 10 0,3 6 50,7 10 0,0 10 0,0 1 0</inkml:trace>
  <inkml:trace contextRef="#ctx0" brushRef="#br5" timeOffset="-716706">10458 1533 7569,'-14'-9'40,"0"-5"180,10-5 1,-6-2 121,10 0 1,0 7 262,0 0-401,0 10 0,0-3 0,3 11-59,4 3 1,-5 10 0,7-3 0,-2 7-49,0 7 1,3-5 0,-6 7 0,3-2-68,-2 0 0,4 3 0,-2-6 0,0 3-88,3-2 0,-8 7 0,7-1 0,-2 3 48,0 0 0,0-2 0,-7 2 0,3-7 50,4-5 0,-5-2-46,5 0 23,-5 0 0,-2-11 1,3-10 61,4-12 1,-5-7-1,5-2 1,-5 0-8,-2 0 0,0 0 1,0 0-1,0 0 8,0 0 0,0-7 0,0 0-86,0 3 1,0 1 0,0 3-541,0 0 0,0 7-167,0 0 0,0 7-13,0-7 0,0 0 235,0-7 1,0 0-292,0 0 782,-9 10 0,-3-8 0,-9 7 0</inkml:trace>
  <inkml:trace contextRef="#ctx0" brushRef="#br5" timeOffset="-715764">10395 1260 9739,'7'21'0,"0"0"84,-2 0 1,0 0-1,-1 3 1,3 6-37,-2 12 0,0-7 1,-1 7-1,3-5-30,-2-4 0,4 4 0,-2-6 0,-2-1-27,-3 0 1,1-2-1,1-4-2,3 4 1,3-5 0,-6 5 0,3-5 1,-2-2 0,-3-7 77,-2 0-70,0 0 0,3-2 1,1-7 21,3-10 0,0-7 1,-7-9-1,0 0-9,0 0 1,0-7-1,0 0 1,0 3-21,0 1 1,0 3 0,0 0 0,0 0-15,0 0 0,0 0 0,0-2 0,0-3-47,0-2 0,0 0 1,0 7-1,-2-2-6,-5-5 0,5 5 0,-5-5 1,2 7 35,-2 7 1,5-5 44,-5 5-52,-5 5 126,10-1 1,-10 10-1,5 0 0,5 10-39,-5 4 1,4 4 0,3 3 0,0 3 2,0 4 0,0 2 1,0 5-1,3-7-5,4-5 0,-5 5 0,7 0 0,-2-2-30,0-3 1,0-2 0,-4 0 0,1 0-23,3 0 0,0 0 1,-7 0-1,0 0 4,0 0 0,3 0 0,1 0 5,3 0 1,0-7 1,-7 0 1,3-7 3,4 7 10,-5-9 1,14-5-1,-9-14-3,-2-5 1,4-4-1,-2-3 1,0-2-10,3 3 0,-6-6 0,8 1 1,-3 0-2,-4-1 0,4 1 1,1 4-1,-1-2-2,0 3 1,5-1 0,-4 0 0,-1-6 24,0-8 0,5 10 0,-7-10 0,0 7 17,3 8 0,-6-1 1,8 0-34,-3-2-315,8 0-91,-15 7 0,7 12-206,-9 9 0,0 9 607,0 12 0,0-9 0,0-3 0</inkml:trace>
  <inkml:trace contextRef="#ctx0" brushRef="#br5" timeOffset="-715339">10920 1806 7270,'0'-21'-562,"0"7"1,0 0 798,0-2 0,0 4 506,0-2 31,0 10-571,0-6 1,0 20-1,-2 4-76,-5 4 1,5 3-1,-8 0 1,3 3-45,0 4 1,-7-3 0,5 10 0,0 0-118,-1-2 0,-6 4 0,4-6 0,-2-1-5,0 0 1,7-2 0,-4-7-1,1 0-106,6 0-522,1-9 0,3-5 312,0-14 0,0-7 0,3-12 0,1-4 355,3-3 0,10-2 0,-6-7 0</inkml:trace>
  <inkml:trace contextRef="#ctx0" brushRef="#br5" timeOffset="-715068">10899 1701 7569,'0'-14'-20,"0"0"0,3 10 421,4-3 0,-3 4-169,10 3 0,-9 10 0,4 1-41,1 1 1,-6 4-1,8-6-93,-3 1 1,5 3 0,-4 5-1,-1-3-83,0-2 1,5 0 0,-4 5 0,-1-3-19,0-2 0,5 7 1,-7 7-1,0-2-8,3-3 1,-8-2 0,5 0 0,-2 0-131,2 0 0,-5 0 1,5 0-352,-5 0 1,-2 0-528,0 0 40,0-9 979,0-3 0,0-9 0,0 0 0</inkml:trace>
  <inkml:trace contextRef="#ctx0" brushRef="#br5" timeOffset="-714893">10899 2037 6966,'-11'0'1115,"4"-7"0,14 0-1128,7 3 1,4 1-1,3 3-326,0 0 0,0-7 1,0 0-1,0 0 339,0-2 0,0-3 0,0-9 0</inkml:trace>
  <inkml:trace contextRef="#ctx0" brushRef="#br5" timeOffset="-714523">11172 882 7563,'0'14'426,"0"0"1,0 0 0,0 7 0,-2 0-323,-5 0 0,5 3 0,-8 4 0,3 4-235,0 1 0,-7 7 1,5-8 130,-3 1 0,-2 7 0,-7-8 0</inkml:trace>
  <inkml:trace contextRef="#ctx0" brushRef="#br6" timeOffset="-682592">13503 10584 7028,'-9'-3'-299,"9"-4"0,2-2 0,10-7 1,0 4 298,-1 3 0,-4-5 0,5 4 97,-3-1 19,8-3 73,-15 2 1,7 0 82,-9 5 0,3 3-373,4-10 1,-3 7 100,10-7 0,0 0 0,7-7 0</inkml:trace>
  <inkml:trace contextRef="#ctx0" brushRef="#br6" timeOffset="-682291">13692 10269 7569,'0'21'0</inkml:trace>
  <inkml:trace contextRef="#ctx0" brushRef="#br4" timeOffset="-913399">14392 10792 7569,'12'8'-125,"0"4"1,-6-2-1,6 2 12,2 2 0,0-4 0,-1 0 0,-3 0 35,-2 0 0,6-5 0,-2 5-318,4-2 396,2 6 0,0-4 0,0 8 0</inkml:trace>
  <inkml:trace contextRef="#ctx0" brushRef="#br4" timeOffset="-913249">14785 11096 7276,'16'12'-220,"-4"0"0,2-6 1,-6 4 197,2-2 1,-4-2-1,4-4 62,-2 4-40,-2-4 0,-6 13 0,0-5 0</inkml:trace>
  <inkml:trace contextRef="#ctx0" brushRef="#br4" timeOffset="-912060">15178 11400 7569,'-10'8'185,"2"-6"0,8 8-204,0-4 0,2-2-399,4 8 0,-2-9 418,8 3 0,0 4 0,6 0 0</inkml:trace>
  <inkml:trace contextRef="#ctx0" brushRef="#br4" timeOffset="-911893">15536 11704 7569,'8'17'-64,"-6"1"0,14 0 63,-5 0 0,-1-2 1,2-2-1,2-2 0,0 2-2,-2 2 1,4-6 0,-6-3-549,0 1 551,6-6 0,-6 14 0,7-6 0</inkml:trace>
  <inkml:trace contextRef="#ctx0" brushRef="#br4" timeOffset="-911746">15965 12097 7569,'10'10'-712,"0"4"720,-5-8 0,-1 2 0,8-3-65,2 7 1,2-2-1,2 2-38,0 2 0,0 2 95,0 2 0,7 8 0,3 1 0</inkml:trace>
  <inkml:trace contextRef="#ctx0" brushRef="#br9" timeOffset="-695955">15792 12012 7556,'0'-21'560,"0"9"1,-2 0-396,-5 5 1,2 3 0,-7-10-214,3-3 1,2 6-1,7-3 1,2 0-35,5 2 0,-2-7 0,9 8-80,2-1 0,3-4 0,2 9 86,0 2 1,-7 3-1,-2 4 61,-3 5 0,-2 5 0,-7 9 1,0 0 7,0 0 0,-7 0 0,-2 0 0,-3-3 74,-4-4 0,-3 5 0,-2-7 23,0-1 1,7-1-66,0-10 1,2-3 0,-2-4-17,7-7 1,5-4-1,2-3 1,2 0-12,5 0 0,-2 0 0,7 0 0,-1 2-65,1 5 1,2-2 50,7 9 1,-7 0 42,0 7 1,-9 9 0,2 5-1,-5 5 64,-2 2 0,-7 0 0,-2 0-9,-3 0 1,5-3-1,-7-1 59,-2-3 1,4-10-114,-2 3 1,7-7 0,-5-7-72,3-7 1,2-4-1,7-3 1,0 0 42,0 0 1,0 0-1,0 0 1,2 2-73,5 5 0,-2-2 19,9 9 1,0 0 45,7 7 0,-7 9 1,-2 5 10,-3 5 1,-2-5-1,-7 0 1,0 2 72,0 3 0,-2 2-33,-5 0 0,-5 0 50,-9 0 1,0-10-32,0-4 0,2-14 1,5-7-74,7-4 1,5-10-1,2 0 1,0 2 3,0 3 1,0 2-1,0 0 1,2 2-36,5 5 1,-2-2-1,7 6 1,-1 1-11,1 0 0,-5 2 0,7 7 52,2 0 0,-4 2 0,0 5 1,-3 7 27,-4 5 1,-3 2 0,-2 0-2,0 0 1,0 0-1,0 0 1,-2 0-1,-3 0-1,-2 0 1,-7 0 0,5-3 0,-1-1 112,1-3 1,-7-10-90,2 3 1,-5-4-1,0-6-64,5-4 0,5-4 1,9-10-1,0 0 28,0 0 0,0 0 0,0-3 0,2-1-87,5-3 0,-2 7 0,7 7 0,-1 0-12,1 2 0,-5 0 0,7 8 74,2-3 1,-4 2-1,0 12 23,-3 7 0,-2 7 52,-7 7 1,0 2-1,-2 5 1,-3-7-7,-2-4 1,-7-3 0,5-3 0,-1-1 56,1-3 1,-7-7 0,2 4-38,-5-1 0,5-3 0,2-10-75,3-4 0,2-4 0,5-10 0,-3 0-24,-2 0 0,0-3 0,7-1 0,2-3-26,5 2 1,-2 3-1,7 2-24,-3 0 0,7 9 65,-2 5 1,-2 5-1,0 4 1,-1 3 21,1 2 0,-7 9 0,2-2 0,-5 5 68,-2 2 0,0 7 0,0 0-21,0-3 0,0-1 1,0-3 85,0 0 1,-2-10-86,-5-4 1,2-7-65,-9-7 1,9-4 0,-2-10 0,5 0-48,2 0 1,0 0 32,0 0 0,2 9 13,5 5 0,-2 7 39,9 7 0,-9 5 1,2 9-1,-5 0 11,-2 0 1,0-7-1,0 0-33,0 2 0,-2-4 0,-5-1-528,-7-1 0,4-1 1,1-4 510,0 2 0,-3-19 0,-9-11 0</inkml:trace>
  <inkml:trace contextRef="#ctx0" brushRef="#br9" timeOffset="-692721">12894 11067 8061,'0'21'142,"-7"-7"0,-2 0-122,-3 2 1,5 0 0,-4 1 0,-1-6-42,0-1 0,1 6 0,-6-4 72,3-1 0,0 6 10,-7-10 0,0 0 77,0-7-57,10 0 1,1 2-6,10 5 0,0-2-2,0 9 0,3-7 0,1 7 0,6 2 1,1 3 0,-4 2 0,7-3 0,0-1-53,-2-3 1,7-3 0,-5 6-128,4-3 1,3-10-262,0 3 1,-7-2 0,0 0 0,3 2 365,1-3 0,3 8 0,0 0 0</inkml:trace>
  <inkml:trace contextRef="#ctx0" brushRef="#br9" timeOffset="-691358">12852 11256 8126,'21'0'255,"-7"0"1,0 0-126,3 0 1,1 0 0,3 0-2,0 0 0,0 0 1,0 0-79,0 0 1,-7 0-1,0 0-44,3 0 1,1 0 0,3 2 35,0 5 1,0-5 0,0 5-12,0-4 1,-7-3 0,0 2 0,3 3-6,1 2 0,-4 0 0,0-7 1,3 2 2,1 5 0,3 2 0,0 5-7,0-7 1,0-2 0,0 0 11,0 2 0,-7 0 0,0-7 23,3 0 0,1 0 0,3 0-2,0 0 1,0 0 0,0 0-30,0 0 1,0 0 0,0 0-37,0 0 0,-7 0 1,0 0 0,3 0 0,1 0 0,3 0-3,0 0 0,-7 0 0,0 0 30,3 0 1,-6 0 0,3 0 1,3 0 1,1 2-1,3 3-8,0 2 1,-7 0 0,0-7-14,3 0 1,1 7 0,3 0-7,0-3 1,-7 6 0,0-3 5,3-3 1,-6-1-1,3-3 1,0 2-11,-2 5 1,7-5 28,-5 5 0,4-4 1,3-3 23,0 0 0,-7 7 1,0 0-28,3-3 1,-1 1 0,0 0 0,-2 2 2,3-3 1,-6 1 0,3 0-12,3 2 1,-6 0 0,3-7-2,3 0 0,-1 2 0,0 3 0,-2 2 10,3-3 0,-6-1 1,3-3-1,0 2 20,-2 5 1,7-5 0,-5 8 6,4-1 1,3-4 0,0 6-14,0-1 0,-7-3 0,0-7-21,3 0 0,1 0 0,3 0 5,0 0 1,-7 0-1,-2 2 1,0 3 6,-1 2 1,3 0-2,7-7 1,0 7-1,0 0-9,0-3 1,-2 1 0,-3 0-1,-2 2 1,3-3 0,-6-1 1,3-3-13,3 0 0,1 0 1,3 0-6,0 0 0,-7 0 0,-2 2 0,0 3 28,-1 2 0,3 0 0,5-5 3,-5 5 0,5-5-9,-5 5 1,2-2 0,0 0-13,-2 2 1,0 0 0,5-5-21,-5 5 0,5-5 0,-5 8 12,4-1 0,-4-7 1,0 5-1,0-2-2,-2 2 1,7-5-1,-8 8-5,1-1 0,7-7 1,-8 8 0,1-1 0,7-4 7,-6 9 1,4-7 0,-1 4 0,-4 1-12,-3 0 0,5-5 1,-5 4-1,3 1-77,4 0 0,-4-5-682,2 7 0,-7-7 771,7 7 0,-9-19 0,4 3 0</inkml:trace>
  <inkml:trace contextRef="#ctx0" brushRef="#br6" timeOffset="-686425">12936 11025 6746,'0'-14'1239,"3"2"-606,4 3 241,-5 2-690,7 7 1,-9 2-1,0 5-173,0 7 0,-7-2 0,-2 2 0,0 2-107,-1 3 1,-6 2 0,4 0 0,-2-3 66,0-4 1,0 5 0,-4-5 0,1 2-100,3-2 0,0 5 97,-7-5 0,3-2 0,1-1 43,3-1 43,10-3 115,-15-7-49,17 0 1,-8 2 332,10 5-28,0-5-312,0 8 0,0-8-111,0 5 0,7-2 1,3 6-1,-1 1-1,0 0 1,8-1-1,-3 6 1,4-1-252,3 7 0,-7-2 1,0 7-1,3-7-306,1-7 0,3 3 1,-2-8-1,-3 0 555,-2 1 0,-9-3 0,4-7 0</inkml:trace>
  <inkml:trace contextRef="#ctx0" brushRef="#br6" timeOffset="-684808">12873 11235 7245,'-11'0'54,"-1"-3"225,5-4 1,5 3 300,-5-10-266,4 9 1,13-4-101,4 9 0,-5 2 0,0 3-101,1 2 1,-1 2 0,7-4 0,-2 2 60,3-3 0,1 1 1,3 0-128,0 2 1,-7 0 0,0-7 0,3 0-94,1 0 1,-4 0 0,0 0 0,3 0-23,1 0 0,3 2 38,0 5 1,0-5 32,0 5 0,0 3 1,0-3 0,0-3 0,0-1 1,0-3-11,0 0 1,-7 0 0,0 0-9,3 0 0,1 0 9,3 0 0,0 7 17,0 0 0,-7 0 0,-2-5 1,0 3-1,-1 2 0,-4 0 0,7-7-11,3 0 1,-6 0 0,3 0-4,3 0 0,-6 0 0,3 0-3,3 0 1,1 0 2,3 0 0,0 7 1,-2 4 22,-5 8 0,5-5-5,-5 7 0,-3-2 0,3-12-14,3-3 0,-6-1-6,3-3 1,0 0 0,7 0 1,0 0 3,0 0 0,0 0 22,0 0 1,0 2 26,0 5 1,0-5-12,0 5 1,0-4 7,0-3 0,0 0-39,0 0 0,-7 2 1,0 3 0,3 2 1,-6 2 0,3-4 11,3 2 1,-6 7 0,3-5-18,3 3 0,-6-8-10,3 3 1,0 3 8,7-3 0,0 0 1,0-7 0,-7 7 1,0 0 10,3-3 0,-6 6 1,3-3-9,3-3 1,-6 6 0,3-3-3,3-3 0,-6-1 0,1-1 0,0 3-5,-1 2 0,-4 0-5,7-7 0,0 0 1,7 0 1,0 0 3,0 0 0,0 7 0,-2 2 0,-3 0 0,-2 1 0,-7-3 0,5-5 1,0 3-2,-1 2 1,-4 0 0,7-7 13,3 0 0,-6 0 0,3 0 0,3 0 1,-6 0 0,3 0-12,3 0 0,-6 0 1,3 0 3,3 0 0,-6 7 1,3 0-4,3-3 0,-6-1 1,3-3 21,3 0 1,-6 0 0,3 0 13,3 0 1,-6 0 0,3 0-11,3 0 1,1 0-35,3 0 0,0 0 0,0 0 6,0 0 0,-7 0 1,0 0-1,0 2-12,-2 5 0,7-5 13,-5 5 1,4-4 0,3-3 1,0 2 16,0 5 0,0-5 0,0 5-3,0-4 0,-7-3 0,0 2 40,3 5 0,-6-5 1,3 5-8,3-4 0,-6-3 1,3 0-31,2 0 1,-4 7 0,2 0-6,2-3 1,-4 1 0,2 2-19,2 7 0,-4-2 0,2 2-55,2 2 0,-6-4 1,-1-1-275,0-1 0,-6-1-1235,4-2 724,-5-5 0,-2 5 1,0-14 842,0-7 0,0 5 0,0 0 0</inkml:trace>
  <inkml:trace contextRef="#ctx0" brushRef="#br6" timeOffset="-683206">12936 11130 7551,'0'11'-33,"0"-1"1,10-10 0,1-3-185,1-4 217,-3 5 0,1-17 0,1 8 0</inkml:trace>
  <inkml:trace contextRef="#ctx0" brushRef="#br6" timeOffset="-683026">13146 10920 6279,'21'0'0,"0"0"0</inkml:trace>
  <inkml:trace contextRef="#ctx0" brushRef="#br6" timeOffset="-682924">13251 10836 5932,'0'0'0</inkml:trace>
  <inkml:trace contextRef="#ctx0" brushRef="#br6" timeOffset="-682829">13335 10752 6097,'12'0'-87,"7"0"1,-8 0 0</inkml:trace>
  <inkml:trace contextRef="#ctx0" brushRef="#br6" timeOffset="-680600">13650 10185 6847,'0'11'-155,"0"-1"2179,0-10-1857,0 9 1,0-4 0,0 9-135,0 2 1,0 3 0,0 4 0,0 3-29,0 2 0,0 0 0,0-7 0,0 2-27,0 5 0,-7-5 1,0 5-1252,3-4 1273,1-13 0,3-1 0,0-10 0</inkml:trace>
  <inkml:trace contextRef="#ctx0" brushRef="#br6" timeOffset="-680040">13650 10206 7569,'-11'0'325,"1"0"1,13 0-229,4 0 1,4 0 0,10 0 0,0 0-77,0 0 1,0-3-1,0-1 1,0-3-166,0 2 1,0 3 143,0 2 0,0-10 0,0-1 0</inkml:trace>
  <inkml:trace contextRef="#ctx0" brushRef="#br6" timeOffset="-678923">13734 10290 6700,'10'11'-127,"-6"-1"207,10-10 1,0 0-1,7 2-11,0 5 0,-7-5 1,-2 8-1,0-3-12,-1 0 1,3 9 0,5-2-52,-5 5 0,5-5 1,-5-3 22,4-1 1,-4 4-1,0-5-34,3 3 0,1-5 1,3 7-13,0 2 0,-2-4 1,-3-1-1,-4 1 21,-3 0 1,8 2 0,-3 7-8,4 0 0,-4 0 1,0 0 4,3 0 0,-6 0-4,3 0 0,-7-3 0,7-1 12,3-3 1,-6-7 31,3 7 1,-2-7-1,4 7-7,-2 2 1,0 3-1,5 2-6,-5 0 1,2-7-1,-6 0-20,1 2 1,-4-7-1,5 1 1,0-3-13,-1 0 0,-4 7 0,7-7 10,3-3 0,-6 6 0,1-1-4,-3 3 1,1-8 0,-6 6-1,6-3-5,1 0 1,-4 7 0,5-5 4,-3 3 1,5-5 0,-4 4-1,-1 1-15,0 0 1,5-5 0,-4 4 4,1-1 0,-6-1 0,4-4 4,1 2 1,-1 9 0,5-2 1,2-2 0,-6-1 0,-1 1 29,0 0 0,1-8 1,-6 6-12,3-1 1,10-4-18,-3 9 1,-3-10 25,3 3 0,-7 3 0,5-1 11,-3 3 1,1-8 0,-6 6-1,6-1 224,1 5-276,3 5 1,7-1-22,0-4 1,-7-2 22,0-5 0,-2-2 1,4 6-6,-2-1 1,-7-1 14,7-2 0,-7-2 0,7 6-6,3-1 0,-6 4-44,3-7 0,-7 0 0,5-5 46,-3 5 0,8-5 0,-6 8 9,1-1 1,0-7 0,-8 8 0,6-3 11,1 0 1,-4 7-1,7-5 23,3 3 1,-8-5-1,0 4-26,1-1 0,-1-1 1,7-4-27,-2 2 0,-7 0 0,5-5-41,-3 5 1,1-5-1,-6 8 28,3-1 0,7-4 1,-4 6-1,-1 1-67,0 0 1,5 2-664,-7 7 758,10-10 0,-15 8 0,7-7 0</inkml:trace>
  <inkml:trace contextRef="#ctx0" brushRef="#br6" timeOffset="-678341">14763 11109 7569,'0'14'-160,"0"0"0,0-7 0,0 7 168,0 2 1,10-7 67,4-2 0,-3 3 1,3-3 23,3-3 0,1 6 1,3-1-119,0 3 1,0 2 0,0 9 0,0 3 12,0 2 0,0 0 0,0-7 0,0 0-11,0 0 1,3 0-1,1 0 1,3 0-13,-2 0 0,-3 0 1,-2 0-1,0 0 3,0 0 0,0-3 0,0-1 0,0-3-1,0 2 1,-2-4 0,-3-1-1,-2 1-18,3 0 1,-6-5 0,3 4-184,3-1 1,-6 4 226,3-7 0,-9 9 0,4-4 0</inkml:trace>
  <inkml:trace contextRef="#ctx0" brushRef="#br6" timeOffset="-676738">15687 12075 7231,'-2'18'0,"-3"-1"179,-2-3 0,-7 0 1,5 7-1,-3 0-274,-4 0 1,-1 0 0,1 0 0,2 0-225,-2 0 0,4-3 319,-2-4 0,0 14 0,-7-4 0</inkml:trace>
  <inkml:trace contextRef="#ctx0" brushRef="#br6" timeOffset="-673440">12579 11886 7569,'-11'0'329,"-8"0"0,14 0-123,-9 0 1,10 2 0,-3 5 0,7 7-43,7 5 0,-3 4 0,8 3 0,0 2-224,-1-3 0,1-1 0,4-3 0,-2-3 4,3-4 1,-6-2 0,3-7 0,3 2 44,1-3 1,-4-1 0,0-6 0,0-6-30,-2-12 0,4-2 1,-6-10-1,-1 0-208,0 1 0,5-1 0,-4-4 0,-1 4 248,0 3 0,8 2 0,-6 7 0</inkml:trace>
  <inkml:trace contextRef="#ctx0" brushRef="#br6" timeOffset="-672899">12978 12054 7577,'-9'11'360,"7"1"179,-5-5-546,4-5 0,13 8 1,4-10-207,4 0 1,3 0-68,0 0 1,-2 2 182,-5 5 0,-5 5 0,-9 9 0,0 0 59,0 0 1,-7 0 0,-2 0-1,0 0-79,-1 0 0,-4-7 326,7 0-5,0 0 0,17-3 1,4-4-185,4-4 0,3-3 1,0 0-26,0 0 1,-7 2-1,-2 5 48,-3 7 1,-2-2 0,-7 2 36,0 2 1,-7 3 0,-2 2 0,-3 0-21,-4 0 1,-3 0 0,-2 0-39,0 0 0,0-7 0,0-3-56,0-1 0,10-6 0,1-11 0,3-9-604,0-10 1,-7 3 0,5-5 637,-3 5 0,-2-8 0,-7-1 0</inkml:trace>
  <inkml:trace contextRef="#ctx0" brushRef="#br6" timeOffset="-672774">12873 12075 7056,'0'21'145,"0"0"0,0 0 0,0 2-74,0 5 1,0 2 0,0 8-1,0-6 28,0-1 1,7-3 0,0-5-100,-2 5 0,7-5 0,-1 8 0</inkml:trace>
  <inkml:trace contextRef="#ctx0" brushRef="#br6" timeOffset="-671544">14028 9576 7569,'0'-21'-270,"0"9"0,3 3 387,4 9 1,-3 2-63,10 5 0,-9 5 1,4 9-1,-2 7-5,0 14 1,7-12 0,-7 17 0,-2-12 0,0-10-41,2-1 0,-3-3 1,8 0 28,-3 0 1,5-7 0,-4-3-21,1-1 0,3-3 0,5-10-21,-5-4 1,5-4 0,-8-10-1,3 0 17,0 0 0,-7 0 0,5-3 1,0-8-351,-1-17 1,1 7 0,2-7 334,-7 16 0,5-9 0,-1-2 0</inkml:trace>
  <inkml:trace contextRef="#ctx0" brushRef="#br6" timeOffset="-670864">14532 9849 7569,'-11'0'-423,"1"0"526,10 0 0,10 0 0,4 0-235,4 0 1,3 0 71,0 0 0,0 7-13,0 0 1,-9 9 65,-5-2 0,-7 5 0,-5 2 1,-4-3-55,-3-4 1,1 5-1,-6-7 1,6 2-91,1 0 0,1-7-42,2 7 176,5-10 1,2 6 2,14-10 1,4 0 0,3 0 83,0 0 1,-7 0 8,0 0 1,-7 9 0,5 5 25,-3 5 1,-2 2 0,-9 0-66,-5 0 1,2-7 0,-9 0 8,-2 2 0,4-7 0,-2 1-162,-2-1 1,4-7 0,-2 5-206,-2-4 0,4-6 318,-2-4 0,0-4 0,-7-10 0</inkml:trace>
  <inkml:trace contextRef="#ctx0" brushRef="#br6" timeOffset="-670707">14448 9870 7423,'-7'14'-106,"0"0"1,0 0 0,7 7 0,0 0-25,0 0 1,0 7 0,0 0 0,0-3 42,0-1 1,0 4-1,0 0 87,0-3 0,10-1 0,1-3 0</inkml:trace>
  <inkml:trace contextRef="#ctx0" brushRef="#br6" timeOffset="-670253">14847 10122 6122,'0'-12'643,"0"3"0,3 9-448,4 0 0,-5 2 0,7 3-162,1 2 0,-6 7 0,8-5 0,0 0-169,-1 1 0,-4 6 1,7-2 58,3 5 0,-6-5-251,3 0 0,-7-3-520,7 3 848,-9 5 0,4-19 0,-9 0 0,-9 0 0,-3-9 0</inkml:trace>
  <inkml:trace contextRef="#ctx0" brushRef="#br6" timeOffset="-670087">15015 10080 7569,'10'-12'-875,"-8"3"998,7 9 0,-16 9 1,-2 3-1,0 2-35,-1 0 1,1-3-1,4 6-133,-2-3 1,-7 0-1,5 4 1,-3-1-171,-4-3 1,4-3-1,1 6 215,1-3 0,-15-10 0,1 6 0</inkml:trace>
  <inkml:trace contextRef="#ctx0" brushRef="#br6" timeOffset="-668837">14952 9471 7519,'0'21'-65,"0"-7"222,0 0 1,-2 0 0,-3 11-225,-2 10 1,-2-9 0,4 9 0,-2-7-562,3 0 1,-8 5 627,-2 9 0,-14 9 0,-5 3 0</inkml:trace>
  <inkml:trace contextRef="#ctx0" brushRef="#br6" timeOffset="-658017">15939 11991 6812,'0'14'196,"0"0"0,2-3 0,3 6 9,2-3 1,9-7-153,-2 7 1,5-10 0,0 6-32,-5-1 1,-3-7 0,-4 8 10,7-1 0,-2-7 0,2 8-8,2-1 0,1 3 1,-1 6-1,-4-1-12,-3-3 1,7-3-1,-4 6 1,2-6-11,0-1 1,-7 4 0,7-7 0,0 0-39,-2 2 0,6-4 24,-4 9 0,3-7 1,-1 4 2,-2-1 1,-2-1 0,4-4 0,-4 4 6,-3 3 0,0-8 0,-4 6 1,4-3 4,3 0 1,-5 7 0,5-5-3,-3 3 0,7-1 0,-4 6-3,0-3 1,-1-10 0,-4 6 1,7-1 1,-2-4-1,2 9 1,-2-7 0,4 4 3,-2-1 0,-7 4 0,7-5-1,2 3 0,-4-8-5,2 3 1,-7 3-1,7-3 1,-7 0-1,5-5 0,-3 5 1,0-5 0,-4 8-1,4-3 1,3 0 0,-5 9 0,7-2 0,2 5 0,-4-5 0,0 0 1,-3 2 0,7-7 0,-4 1 0,0-1 1,-1-7-2,-4 5 1,-2-4-1,9-3 0,-9 2 0,4 3-1,0 2 1,-6 2 0,6-4 0,-2 4 9,0 3 1,2-8-1,-4 6 38,2-1-45,9-7 1,-4 15-2,9-10 0,-9 2 0,-3-4-3,0 2 0,-4 2-4,9-2 1,0 5 3,7 9 0,-7-10 0,-2-1 1,-3-1 0,0-7 1,-2 8 0,7-1 0,-2-7 1,0 8-1,-3-1 1,7-4-1,-2 9 0,-2-7 0,2 7 0,0-3 0,7 3 0,-9-2 0,-3-7 0,0 2 0,-4 0 1,9-7 1,-7 7 34,7 0 1,-7 9-16,7-2 1,-2-2 0,4-1 2,-2-1 0,-7 4-22,7-7-24,-9 0 18,13-7 1,-13 2 0,9 3 10,2 2 1,-6 9 0,-1-4-5,0-1 1,1 8 0,6-7 4,-2-1-282,-9-1 0,4-13-279,-9-4 553,-9-4 0,-3-20 0,-9-1 0</inkml:trace>
  <inkml:trace contextRef="#ctx0" brushRef="#br6" timeOffset="-657102">15939 11991 6654,'0'14'246,"0"0"0,9 0-166,5 7 1,5-7 0,2-3 0,-2 1-20,-5 0 0,11-5 0,-4 7 0,3 2-28,-1 3 0,5 2 1,0 0-1,0 0-39,2 0 1,1 2 0,6 3 0,-2 4-3,2 3 1,1-5 0,-1 4 0,-4-1 0,-3-6 0,-2 6 1,-5-3-1,3-3-12,2-1 1,0-6 0,-7-1 0,0-3 12,0 2 1,0 3 0,2 2-1,3 0 3,2 0 0,0-7 1,-7 0-1,0 2 2,0 3 1,0-5 0,0 0 0,-2 2-1,-5 3 0,4-5 0,-6 0 1,2 0-1,0-3 1,0 8 0,7-7 0,0-1 1,0 8-1,0-5 0,0 5 0,0-5 1,0 0-1,0 2 0,-2-4 0,-3-1 0,-4 1 0,-3 0 0,5-5-329,-7 7 45,0-10 284,-7-4 0,-9-11 0,-3-10 0</inkml:trace>
  <inkml:trace contextRef="#ctx0" brushRef="#br6" timeOffset="-656444">17493 12894 7492,'0'14'-418,"2"0"486,5 2 0,-4-4 0,6 2 0,-2 2 6,0 3 0,7 2 0,-7 0 0,0-3-33,2-4 1,-6 5-1,4-5 1,-3 2-20,3-2 0,-4 5-93,4-5 1,-5-7 6,-2-7 1,0-9 0,0-12 0,-2 0 44,-5 0 0,4 0 0,-6 0 0,2 0 4,0 0 0,-2 0 0,4 0 21,-2 0 204,0 0-135,7 9 0,0 12 0,0 14-43,0 5 1,2 2 0,3 0 0,2 0-80,-2 0 1,4 0 0,0 0-531,3 0 577,-7 0 0,13 0 0,-6 0 0</inkml:trace>
  <inkml:trace contextRef="#ctx0" brushRef="#br6" timeOffset="-656075">17136 13230 7569,'-12'9'-104,"3"-7"1,9 10 145,0-5 1,2-5-22,5 5 0,5-4 0,9-3 0,0 0 0,0 0 46,0 0 1,0 0-1,0 0 1,0-3-25,0-4 0,0 5 0,0-5 1,0 5-95,0 2 0,0-7 1,0 0-325,0 2 0,-7 3 375,0 2 0,-9 0 0,4 0 0</inkml:trace>
  <inkml:trace contextRef="#ctx0" brushRef="#br6" timeOffset="-654104">17598 12915 7419,'-2'11'-22,"-5"-4"341,4-4 0,-6-1-207,9 5 1,2 2 0,3 8-145,2-3 1,2 0 0,-4 7 0,2 2-76,-2 5 0,-3-5 0,0 8-243,5-1 0,-4 0 0,4 5-642,-5-7 992,-2-14 0,-9 5 0,-3-7 0</inkml:trace>
  <inkml:trace contextRef="#ctx0" brushRef="#br6" timeOffset="-653889">17178 13356 7027,'21'0'62,"0"0"0,2-3 0,3-1 0,2-3-66,-2 2 0,4-4 0,0 2 0,1 0 4,-1-3 0,-2-1 0,-7-10 0</inkml:trace>
  <inkml:trace contextRef="#ctx0" brushRef="#br6" timeOffset="-653196">17178 11718 7411,'-12'-12'256,"3"3"1,9 18 0,0 7 0,0 8-193,0 4 1,0 7-1,0-5 1,0 3-26,0 4 1,0-4 0,0 2 0,0 0-4,0-3 1,7-1 0,0-10 0,0 0-40,2 0 1,-4-10-1,9-4 10,2-4 1,-4-3 0,0-3 0,-1-4-11,1-7 0,-5-4 0,5-6 0,-1-4-18,1-7 0,0-4 1,4-3-1,-2 0-237,2 0 1,-4 0 0,2 0-1,2 2-603,3 5 1,-5 12 860,0 9 0,0 9 0,7-4 0</inkml:trace>
  <inkml:trace contextRef="#ctx0" brushRef="#br6" timeOffset="-652620">17682 11928 7456,'-12'0'249,"3"0"1,11 0-254,5 0 1,5 7-96,9 0 1,-2 2-54,-5-2 1,2-2 23,-9 9 1,-2 0 0,-12 7 76,-7 0 0,2-7 0,-2-3 10,-2-1 1,4 4 59,-2-7 0,9 2 18,-2-2 1,7-5 0,7 5 27,7-4 0,5-3-18,2 0 0,-2 9 11,-5 5 0,-5 5 0,-9 2 0,0 4 15,0 10 1,-2-9 0,-5 9 0,-5-9-52,0-5 0,-6-3 0,6-1 1,-2-6-184,0-1 1,0-3 4,-7-7 0,2-3 0,3-4 0,4-7-41,3-4 1,0-3 0,4 0 196,-2 0 0,-9-19 0,4-4 0</inkml:trace>
  <inkml:trace contextRef="#ctx0" brushRef="#br6" timeOffset="-652491">17556 11991 7110,'0'-12'-25,"0"5"0,0 14 90,0 7 1,0 5-1,0 2 1,0 0-117,0 0 0,0 7 0,-2 2 1,-3 5-207,-2 9 1,0-11 0,7 4 256,0-4 0,-9-19 0,-3 5 0</inkml:trace>
  <inkml:trace contextRef="#ctx0" brushRef="#br6" timeOffset="-652057">17955 12180 8251,'21'11'80,"-7"6"0,0-8 1,0 5 2,-2 9 1,4-2 0,-7 7 0,1-4-177,-1-3 1,5 0 0,-7 0 0,-2 0-149,-3 0 1,-2 0-1,0 0-169,0 0 1,0 0 48,0 0 1,-2-10 360,-5-4 0,4-14 0,-4-7 0,5-4 0,2-22 0,0-4 0</inkml:trace>
  <inkml:trace contextRef="#ctx0" brushRef="#br6" timeOffset="-651919">18144 12159 7227,'0'-12'-612,"-9"3"848,-5 9 0,2 7 1,0 2-1,1 3 1,-1 4-267,-4 3 0,4 2 1,-2 4-200,-2 10 1,-1-2 0,1 9 0,4-12-641,3-6 869,-7-13 0,13 17 0,-6-4 0</inkml:trace>
  <inkml:trace contextRef="#ctx0" brushRef="#br6" timeOffset="-651468">17766 11340 6078,'0'-12'1735,"0"5"-1641,0 14 1,0 5 0,0 9-1,0 0-80,0 0 1,-2 0 0,-3 0 0,-2 2-201,2 5 1,-4-5 0,2 5-680,2-4 865,-6-13 0,8 8 0,-6-7 0</inkml:trace>
  <inkml:trace contextRef="#ctx0" brushRef="#br6" timeOffset="-651311">17976 11319 7263,'0'14'122,"0"0"1,0 0 0,-2 7 0,-3 0-192,-2 0 0,-2 9 0,4 3 0,-2 2-422,2 0 1,-4 0 490,2 7 0,-9 9 0,4 3 0</inkml:trace>
  <inkml:trace contextRef="#ctx0" brushRef="#br6" timeOffset="-645389">16128 14468 8394,'21'-21'-791,"-2"0"543,-5 0 1,2 0 247,-9 0 0,9 10 0,-4 1 0</inkml:trace>
  <inkml:trace contextRef="#ctx0" brushRef="#br6" timeOffset="-645264">16359 14237 7569,'0'-11'-431,"7"-8"0,2 7 0,1-2 288,-1 0 1,5 7 142,-7-7 0,9 0 0,-4-7 0</inkml:trace>
  <inkml:trace contextRef="#ctx0" brushRef="#br6" timeOffset="-645122">16548 14027 7464,'0'12'-279,"2"-3"1,3-11-1,4-5 193,3-7 0,-7 0 0,4-2 86,0-1 0,3-15 0,9 8 0</inkml:trace>
  <inkml:trace contextRef="#ctx0" brushRef="#br6" timeOffset="-645005">16779 13796 7569,'12'10'-434,"-1"-10"1,-6 0 234,2-12 1,7 0 0,-5-2 198,3-2 0,11-3 0,10-2 0</inkml:trace>
  <inkml:trace contextRef="#ctx0" brushRef="#br6" timeOffset="-644868">17073 13629 7292,'0'-12'-203,"2"0"123,5 5 1,5-2 0,7-7 0,-3 4 20,-2 3 1,-2-8-1,4 6 1,-2-6-626,2-4 684,-6 14 0,8-21 0,-6 17 0</inkml:trace>
  <inkml:trace contextRef="#ctx0" brushRef="#br6" timeOffset="-643873">15057 13209 7569,'0'11'-205,"0"1"195,0-5 1,3-2-1,4 6-252,7-1 1,-3 4 0,3-5 0,3 3 0,1-8 261,3 3 0,0 5 0,0 0 0</inkml:trace>
  <inkml:trace contextRef="#ctx0" brushRef="#br6" timeOffset="-643742">15309 13566 7569,'10'11'-491,"-8"8"0,14-14 227,-9 9 0,7-7 264,-7 7 0,19 0 0,-3 6 0</inkml:trace>
  <inkml:trace contextRef="#ctx0" brushRef="#br6" timeOffset="-643507">15561 13838 7118,'2'21'-1034,"3"0"1021,2 0 0,7-7 0,-5-2 0,1 0-70,-1-1 1,0-6 0,-2 4 76,7 1 1,-2-6 4,2 10 1,-7-7-6,7 7 1,-7-9 0,5 4 14,-3 1 0,0-6-1,-2 10-8,-4-9 0,15 23 0,-6-5 0</inkml:trace>
  <inkml:trace contextRef="#ctx0" brushRef="#br6" timeOffset="-643368">15981 14279 7569,'14'7'-684,"0"0"0,-7 0 318,7-7 366,-9 10 0,13-8 0,-6 7 0</inkml:trace>
  <inkml:trace contextRef="#ctx0" brushRef="#br6" timeOffset="-642629">15876 12096 7407,'0'-14'-123,"0"0"355,0 9 1,0-2-129,0 14 0,2 5 1,3 11-1,2 5-29,-2 7 0,4 5 0,-2 4 0,0 5 15,2 7 1,-4 7 0,7 2 0,-3 1-139,-4-6 1,4 1 0,-2 7-1,0 2 18,2-3 0,-6 8 1,4 2-1,-5 2-25,-2-2 0,0 3 1,0-10-1,0 0 38,0 2 1,0-16 0,2 2 0,3-6 5,2-4 0,0 1 1,-7-7-1,2 0-31,5 0 0,-4 0 0,4 0 0,-3-2-28,3-5 0,-4 2 1,4-6-1,-5-1-122,-2 0 1,0-2-155,0-7-44,0-9 0,0-5 390,0-14 0,0-14 0,0-12 0</inkml:trace>
  <inkml:trace contextRef="#ctx0" brushRef="#br6" timeOffset="-642101">15834 13880 7216,'0'21'142,"7"0"1,2 3-1,1 1-45,-1 3 0,7 7 0,-2-4 0,5 1-182,2 6 1,0-6-1,0 1 1,-2-3 66,-5-4 1,4-3 0,-4-2 18,5 0 0,2-9 0,0-5-7,0-5 1,-7-4 0,-2-5 0,-3-7-156,-4-5 0,6-18 1,1-7 160,0-8 0,6 6 0,-6-6 0</inkml:trace>
  <inkml:trace contextRef="#ctx0" brushRef="#br6" timeOffset="-640106">15813 14867 8482,'12'10'138,"-1"4"0,-6 14 1,4 7 46,3 4 1,-5 6 0,5 1-180,-3 3 1,5 10 0,-5-6 0,1 1 0,1-7-119,1-10 1,-5 0-1,5-6 1,-1-1 47,1 0 0,-7-9 0,4-9 0,0-3 60,5-4 1,-2-3-1,0-4 1,-1-5 5,1-7 1,-5-12 0,7-6 0,0-3-47,-2-3 0,6-13 1,-4 9-1,5-5-104,2-4 0,-2 9 0,-3-2 0,-2 9-298,2 4 1,1 3 0,-1 7 445,-2 0 0,0 0 0,7 0 0</inkml:trace>
  <inkml:trace contextRef="#ctx0" brushRef="#br6" timeOffset="-639425">16527 15329 7569,'-14'0'-185,"0"0"1,9 3 499,-2 4 1,5-3-230,2 10 1,2-9 0,5 2-71,7-5 1,-2-2 0,2 0 0,2 0-17,3 0 0,-5 0 0,0 0-163,2 0 0,3 3 73,2 4 1,-9 4-1,-5 10 1,-5 0 56,-2 0 1,-2 0 0,-3 0 0,-4 0 2,-3 0 1,5 0 0,-7 0-1,0 0 84,2 0 1,-4-7-1,7-2 262,-3-3-293,7-2 0,-2-7 0,14 0-23,7 0 0,5 0 0,2 0-6,0 0 1,0 0-1,-2 3 0,-5 4 0,2-3 0,-9 10 1,-2 3 58,-3 1 0,-2 3-1,0 0 1,0 0-1,0 0 1,-2 0-1,-5 0-25,-7 0 1,2 0 0,-2-2 0,0-3 6,2-2 1,-6-7-1,4 5-123,-5-3 1,-2-2 0,0-7-277,0 0 0,0-9 0,0-5 1,0-7 364,0-7 0,7-5 0,0-9 0,0-9 0,-7-3 0</inkml:trace>
  <inkml:trace contextRef="#ctx0" brushRef="#br6" timeOffset="-639263">16401 15434 7569,'0'-9'-15,"0"9"0,0 12-16,0 6 0,0 6 0,0 4 1,0 7 8,0 4 0,0 3 0,0 3 0,0-1-250,0-2 0,0 2 272,0-16 0,9 0 0,3-7 0</inkml:trace>
  <inkml:trace contextRef="#ctx0" brushRef="#br6" timeOffset="-638567">16674 14762 9146,'-2'28'271,"-3"3"0,-2-1-539,2 0 0,-6 15 0,-1-3 1,-2 2-986,0 0 1253,0-2 0,-7 10 0,0 1 0</inkml:trace>
  <inkml:trace contextRef="#ctx0" brushRef="#br6" timeOffset="-633351">15750 12075 7312,'0'-12'473,"0"3"-371,0 9 0,-2 7 0,-3 2 1,-4 3-24,-3 4 1,5-2 0,-7 5 0,-2 4-29,-3 0 0,-9 10 0,-2 2 0,-1 2-153,1-2 0,-5 5 0,5-3 1,-3 8 73,-4 4 0,0 0 1,-1-7-1,6 0 6,1 0 1,-4 0 0,7-3-1,3-1-18,1-3 0,-1-10 1,1 3-1,6-4-98,-1-3 0,7 0-435,-2 0 443,0 0 1,5-10 0,9-6-242,12-10 0,-1-6 371,3-10 0,10-10 0,8-1 0</inkml:trace>
  <inkml:trace contextRef="#ctx0" brushRef="#br6" timeOffset="-633009">15813 12012 7362,'-7'14'-122,"-2"-3"0,-1 1 1,-1-3 279,-1 1 0,5 6 0,-7-4 0,-2 2-67,-3 0 1,-2 2 0,0 10-1,0 4-28,0 3 1,-2-5 0,-5 9-1,-5 5-48,1 5 0,-8 9 0,5-5 0,-5 0-68,-2 1 0,0 4 0,0-7 1,3-3 15,4-1 1,-3-6 0,10-4 0,3-4 12,1-1 1,3-7 0,0 5 0,3-4-29,4-3 0,-3-7 1,8 0-308,-3 2 0,8-4 69,-3 2 1,4-12 289,3-2 0,0-9 0,0-12 0</inkml:trace>
  <inkml:trace contextRef="#ctx0" brushRef="#br6" timeOffset="-632717">15666 12159 7016,'-14'21'0,"2"0"35,3 0 0,-7 2 0,-1 3 0,-6 4 30,-5 3 1,-2 2 0,2 7 0,-5 0-10,1 0 1,-8 0 0,5 0 0,-5 2-55,-2 5 0,0-2 1,0 6-1,0-1-20,0-6 1,0-1 0,0-3-1,3-3 2,4-4 0,4-4 1,10-10-695,0 0 34,10-10 676,11-11 0,11-21 0,10-11 0</inkml:trace>
  <inkml:trace contextRef="#ctx0" brushRef="#br6" timeOffset="-631005">14763 12915 6074,'0'-21'203,"0"7"1,0 0 62,0-3 1,3 6 248,4-3-377,-5 9 0,10-4 1,-8 11-101,3 5 0,0 5 0,-7 9 0,0 0 28,0 0 1,0 2 0,0 3 0,0 4-136,0 3 1,0-5-1,-2 4 1,-3-1 27,-2-6 0,0-1 0,7-3 0,-2 0 35,-5 0 0,5-7 2,-5 0 1,7-10 0,4 1 0,6-10 3,1-9 0,6-4 0,8-3 0,3 0-39,-2 0 1,4 2 0,1 3 0,-1 2-161,0-3 1,1 8 0,-6 0 198,3-1 0,10-1 0,-6-10 0</inkml:trace>
  <inkml:trace contextRef="#ctx0" brushRef="#br6" timeOffset="-630451">14868 12726 7399,'0'-12'-539,"0"3"652,0 9 0,0 9 0,0 7-44,0 10 0,0 4 1,0 8-1,0-6-39,0-1 1,0 6 0,-2-4-1,-3 2-48,-2 0 0,0-10 1,7 3-1,0-4-76,0-3 1,0-7 0,3-3-82,4-1 0,4-6 0,10-11 175,0-7 0,10-14 0,1-4 0</inkml:trace>
  <inkml:trace contextRef="#ctx0" brushRef="#br6" timeOffset="-623538">16254 6636 7424,'-21'7'0,"0"0"-559,0-2 1,7-3 937,0-2-263,9 0 1,5-7 0,14 0-31,5 2 1,9-4-1,2 2 1,3 2-11,4 3 0,3-5 0,4 0 0,3 2 14,2 3 0,9 2 1,1 0-1,6 0 11,5 0 1,9-7-1,1-2 1,6-1-14,5 1 0,2-7 0,-4 4 0,2-2-73,-2 0 1,4 9-1,-2-4 1,-2 2 6,-3 0 0,-2 0 0,-2 7 0,-5 0-68,-7 0 0,-5 2 1,-2 3-1,0 4-2,0 3 0,-2-5 1,-5 5-1,-7-1-74,-5 1 0,3-7 1,-3 2-1,-4-5-97,-1-2 1,-8 0 0,-3 0-1,-5 0 219,-2 0 0,0 0 0,0 0 0</inkml:trace>
  <inkml:trace contextRef="#ctx0" brushRef="#br6" timeOffset="-623125">16401 7014 6351,'21'0'8,"2"-2"1,5-3 74,7-2 1,7-2-1,7 4 1,7-2 41,5 2 0,14 3 0,9 2 0,9 0-28,3 0 1,-42 0 0,1 0 0,-2 0 0,-1 0 0,3 0 0,0 0-75,2 0 0,0 0 0,-3-1 0,0 0 0,3-1 0,0-1 1,-2-1-1,0-1-66,-3-1 0,1 0 1,5 0-1,0-2 0,-6-2 1,-1-1-1,-1 1 0,0 1-381,44-5 1,-15-4 184,-2 4 1,-9-5 0,4-2-1</inkml:trace>
  <inkml:trace contextRef="#ctx0" brushRef="#br6" timeOffset="-619805">14469 10479 7377,'0'11'-260,"0"-1"0,3-10 1,4 0-1,4-3 322,1-4 1,7 5-1,-3-5 1,7 5-7,5 2 1,3 0-1,-3 0 1,7-3-30,4-4 0,3 3 0,0-8 1,0 0-48,0 1 1,7-3 0,0-7-1,-2-3 8,-3-4 0,-2 5 1,0-7-1,0-1-3,0-4 0,-2-4 0,-3-3 1,-4 0 10,-3 0 0,5 0 0,-4-3 0,-1-1 1,0-3 0,-2 0 0,-9 7 0,-3 0-10,-2 0 1,-9 0-1,2 0 1,-5 0 3,-2 0 0,0 0 0,0 0 1,-2 0 3,-5 0 1,-5 7 0,-9 0 0,0 0 2,0 2 1,0 0-1,0 8 1,-2-3 8,-5 2 1,5 3 0,-8 2 0,3 0-4,0 0 0,-2 0 0,4 2 1,-2 3 7,3 2 1,-6 9 0,1-2 0,0 2-12,-1-2 0,-4 5 1,7-5-1,0 5 0,-2 2 1,0 0-1,-8 0 1,6 0-4,1 0 1,-6 2 0,2 3 0,-5 2-1,-2-3 1,7 1-1,0 0 1,0 2-1,3-3 1,-8 6 0,5-3 0,-2-3 1,2-1 0,-5 4 0,7 2 0,-2 0-7,0 1 1,0 6 0,-4-2 0,1 5 3,3 2 0,7 2 1,-7 3-1,0 2 3,3-3 0,-6 6 1,8-1-1,0 0 12,-1 1 0,3 4 0,7-5 0,0 3 2,0 4 0,3 3 1,1 2-1,6 2-11,1 5 1,1 5 0,4 9 0,-2 2-3,3 5 0,8-5 0,8 8 0,4-3-8,8 0 1,4 7 0,0-7 0,4-5-57,1-7 1,14 1 0,-5-13 0,4-6 62,6-10 0,1 3 0,10 0 0</inkml:trace>
  <inkml:trace contextRef="#ctx0" brushRef="#br6" timeOffset="-617522">10542 9765 6737,'-21'-3'0,"0"-1"-126,0-3 1,0 0 0,0 7 124,0 0 0,0 0 0,0 0 1,0 0-2,0 0 0,0-7 0,0-3 0,0 1 0,0 0 1,0-8 0,1 1 0,-1-7 4,0-5 1,-7-7 0,0 4 0,2 1 11,3 0 0,-5-5 0,0 4 1,2 1 8,3 0 1,2-5 0,0 4 0,0-1 4,0-6 1,2-1 0,3-3 0,4 2-32,3 5 1,2-12-1,7 5 1,0 0-3,0 5 0,0-10 0,2 8 0,5-1-7,7 3 1,5 2 0,4-7-1,3 0 9,2 0 0,9 2 0,-2 3 1,5 4-10,2 3 1,0-5-1,0 9 1,0 5-14,-1 5 1,8 9 0,3-5 0,-1 3 13,0 4 1,5 3 0,-4 2 0,1 0 8,6 0 0,-6 0 0,1 0 0,-3 2-2,-4 5 0,4-4 0,-2 4 0,-2-5 8,-3-2 1,-2 0-1,-2 0 1,-3 0-2,-2 0 1,-2 0-1,4 2 1,-4 3-5,-3 2 1,-2 9-1,-7-2 1,0 5-1,0 2 0,-7 9 0,-2 5 0,-3 7 14,-4 7 0,4-2 0,-2 9 0,-2 2-9,-3 3 1,-4 2-1,-5 0 1,-5 0 9,1 0 0,-15 0 0,5 0 0,-5 0 4,-4 0 0,4 0 0,-9 0 1,-2-3-12,-3-4 0,-2 10 0,0-8 0,-2 0-3,-5 3 1,2-7 0,-6-1-1,-1-1-58,0-6 1,5-8 52,-7-3 0,0 0 0,-7 7 0</inkml:trace>
  <inkml:trace contextRef="#ctx0" brushRef="#br6" timeOffset="-607301">6406 7497 6253,'21'0'124,"0"0"1,2 0-123,5 0 1,2 0 0,8 0 0,-3 0-34,2 0 0,3 0 0,2 0 0,-3 0 42,-4 0 0,5 0 0,-3 0 0,8 0 18,4 0 0,0 0 0,-5 0 0,3-2-2,2-5 0,9 2 0,-2-9 0,2-2-9,-2-3 0,5-2 1,-5 0-1,2 0-20,-2 0 1,5 0 0,-7-2 0,2-3-13,0-2 1,-7-9-1,4 2 1,-1-5-38,-6-2 0,6 0 1,-6 0-1,-4-2 42,-4-5 0,-6 4 1,6-4-1,-6 5 5,-1 2 0,-10 0 0,-10 2 1,1 3-8,0 2 0,-8 7 1,3-5-1,-4 1 55,-3-1 0,-7 5 1,-3-5-1,-1 1-54,-6-1 1,-1-2-1,-6-7 1,-1 0-15,-3 0 0,-7-7 1,4 0-1,-1 2 5,-6 3 0,-1 4 1,-6 3-1,-1 4 49,-3 3 0,0-5 0,4 9 0,-1 5 41,-3 5 1,-3 11 0,6-4 0,-3 2-61,2 0 1,3 0 0,2 7 0,0 0 6,0 0 1,-7 0-1,-3 2 1,1 5-1,0 7 1,-8 7 0,1 7-1,-7 7-102,-5 5 0,-3 11 0,3 5 0,-4 5 98,-1 2 0,35-28 1,1 0-1,2 0 0,1 0 1,-34 33 42,5-3 0,2 5 0,19 0 0,6 0 23,6 2 1,11-4 0,9 7 0,5-3-45,9-4 0,17 4 1,18 0-1,8-2-141,4-4 0,-16-29 0,1 0 1,34 26 104,4 3 0,-31-34 0,0 1 0,34 30 0</inkml:trace>
  <inkml:trace contextRef="#ctx0" brushRef="#br6" timeOffset="-605586">16968 12474 7336,'0'21'-271,"9"0"0,5-3 0,5-1 318,2-3 1,2-10-1,5 6 1,7-3-18,5 0 1,9 0 0,2-7 0,3-3 21,4-4 0,3 3 0,2-8 0,0 0 13,0 1 1,7 4-1,2-7 1,3 0-30,4 2 0,1-7 0,-1 5 0,-4-4-3,-3-3 0,5 0 0,-7 0 0,-2-3-40,-3-4 1,-9 3 0,0-8 0,0 0-23,-2 1 0,-3-3 0,-9-7 0,0 0 19,0 0 1,-9 0-1,-5-3 1,-5-1 4,-2-3 1,-7-3-1,-2 3 1,-3-4-39,-4-1 0,-12-14 0,-7 5 0,-5-2 11,-2 0 0,-7-3 0,-2 3 0,-3 4-60,-4 0 0,-3 1 0,-4-1 1,-3 3 66,-2 2 0,0 7 0,7-5 0,0 3 23,0 4 0,-7 5 0,-2 7 0,-3 9 19,-4 10 0,-5 7 0,-7 9 0,-5 2-11,0 5 0,-13 21 0,1 19 0,42-20 0,-1 2 5,0 2 1,-1 3 0,-7 7 0,-2 2 0,2 0 0,-1 0 0,-2 3 0,-1-1-45,2 1 0,0 2 0,3 1 0,1 2 1,2-1-1,2 0 0,4 2 0,2 1 70,5-1 1,2 1 0,3 2 0,3 0 0,8-6 0,2 0 0,2 0 0,2 0-21,-6 42 0,13-39 1,4 1-1,9 38 1,9 0-301,14-2 1,21-15 282,14-4 0,18-14 0,15-4 0</inkml:trace>
  <inkml:trace contextRef="#ctx0" brushRef="#br6" timeOffset="-598262">10836 3276 7569,'0'-21'-533,"10"0"0,-8 0 1,7 0 481,1 0 0,-8 7 0,5 0 0,-5-2 139,-2-3 1,3 5-5,4 0 1,-5 0-30,5-7 1,-5 7 5,-2 0 0,0 7-18,0-7 0,0 12-16,0 2 1,0 9 0,0 12 0,0 0-6,0 0 0,0 9 1,-2 8-1,-3 6 3,-2 5 0,-9 9 0,4-2 0,-2 7-6,0 7 0,0-4 1,-4 6-1,1 0-7,3 5 0,0 3 0,-7-1 0,0-2 0,0 5-28,0 6 1,0-1 0,-2 6 8,-5 0 0,5-6 0,-8 6 0,3-4-5,0-5 0,0 9 1,7-16-1,3-2-4,4-1 1,-3-11 0,8 0 0,0-11-102,-1-8 1,3-11 32,7-5 0,0-17 1,0-11-1,3-14 33,4-11 1,2-15 0,7-11-1,-2-3 18,3-4 1,1-3 0,3-2-1,0 0 33,0 0 0,0 0 0,0 0 0,0 2 0,0 5 0,3-11 0,1 6 0,3 0 0,-2 3 0,-3 4 0,-2-4 0,0 4-6,0 3 1,-2 4-1,-3 10 1,-4 4 2,-3 3 0,5-5 0,-7 7 0,-2 2 3,-3 3 0,-2 2 0,0 0 0,0 0 36,0 0 0,0 0 0,0 0 6,0 0 0,-2 0 23,-5 0 1,2 12-12,-9 9 0,7 9 0,-4 12 1,-1 2 2,0 5 0,1 3 1,-6 6-1,6 0-1,1 8 0,-6-1 0,2 12 0,-5 5-33,-2 6 0,0 1 1,0 9-1,0 0-12,0-2 0,0 13 1,0-4-1,-2 3-11,-5-1 0,5-2 1,-8 2-1,3 3 15,0 2 1,0 0 0,7-7-1,0-2-25,0-5 1,0-5 0,0-9-1,3 0-2,4 0 1,-2-9-1,6-5 1,1-7-170,0-7 0,2-5 116,7-9 0,0-12 0,0-9 27,0-11 1,2-27 0,5-11 0,7-9 20,5-5 1,-5-7 0,-1-2 0,4-1 21,1 1 1,3-7 0,0 4 0,0-2 12,0 0 0,-7 9 1,0-2-1,3 7-4,1 7 0,-4 5 0,0 11 0,0 5 36,-2 7-6,-3 5 1,-9 14-1,0 11 1,-2 17-18,-5 13 0,-5 17 0,-9 10 1,0 6-21,0 5 1,0 16 0,-2-2 0,-3 5-16,-2 4 1,-2-6 0,4 1 0,-2-6 7,3-5 0,-5 0 0,2 7 0,2-2 0,3-5 1,2-3 0,0-6 0,0 2-2,0-2 1,2-5-1,3-5 1,2-4-1,-3-3 0,6-4 0,-1-10 0,3-4-3,4-3 1,0-4-9,-2-12 1,5-7-1,-3-14-5,10-7 0,0-14 1,9-10-1,2-6 15,3-5 1,2 2 0,-3 10 0,-1 4-10,-3 3 0,-3 9 1,6 9 7,-3 3 0,-10 4 1,3 15-1,-4 11 2,-3 11 1,-7 10 0,-3 7 0,-1 7 33,-6 5 1,-1-3 0,-3 3-1,-3 4-19,-4 1 1,12-8 0,-5-4-1,2-3-42,1-4 0,4-5 0,2-7 1,3-7-366,4-5 393,3-11 0,2 6 0,0-6 0</inkml:trace>
  <inkml:trace contextRef="#ctx0" brushRef="#br6" timeOffset="-597806">11025 3003 7569,'-18'21'-825,"4"0"589,-5 0 0,7 7 0,-9 5 229,0 6 0,0 1 0,0 16 0,3 5 41,4 6 0,-3 1-34,10 9 0,-9 0 0,4 7 0</inkml:trace>
  <inkml:trace contextRef="#ctx0" brushRef="#br6" timeOffset="-596641">15876 11991 6377,'0'21'17,"0"0"0,0-7 0,0 0 0,0 2 0,0 5-8,0 7 1,9 5 0,5 11-1,3 7-10,-3 12 1,4 10 0,-4 13-1,5 3 13,2 2 0,-11-41 0,-1 0 1,7 46-1,-4 2-5,-3 0 0,0-10 0,-4 6 0,2-6-7,-2-4 1,-1 3-1,1-17 1,2-5 1,-2-7 1,-3-2 0,0-12 0,3-6-66,2-6 1,2-4-31,-2-7 1,-4-11 0,4-13 0,-5-15 29,-2-15 0,0-7 0,0-4 0,0-5 44,0-7 1,0 3 0,-2-3 0,-3-3 12,-2-1 0,-2 4 1,4 2-1,-2 3 18,2 4 0,3 12 0,2 7 62,0 5 1,0 13-1,0 10 2,0 12 1,0 16 0,0 7 0,2 7-49,5 7 1,-2 5 0,7 9 0,-1 2 12,1 5 0,-5-5 1,5 5-1,-1-5-150,1-2 0,0 0 109,2 0 0,4 0 0,-6 0 0</inkml:trace>
  <inkml:trace contextRef="#ctx0" brushRef="#br6" timeOffset="-596282">15834 13859 7569,'-9'21'-1312,"6"-7"1272,-4 0 1,5 0 0,4 7 152,5 0 0,-2 0 0,9 0 0,0 3-122,-2 4 1,13-5 0,-4 5 0,3-2-122,-1 2 130,-2-5 0,0 7 0,0-9 0</inkml:trace>
  <inkml:trace contextRef="#ctx0" brushRef="#br6" timeOffset="-542668">20811 14699 7569,'-35'10'0,"0"4"0,-2 7-447,-3 7 350,-2-5 0,0 10 0,-2-8 0,-3 3 380,-2-2 1,0-5-91,7-7 0,-7-5 0,0-9 1,2 0-95,3 0 0,2-16 0,0-7 0,0-10-12,0-11 1,-7-8 0,0-11 0,2-2-125,3-5 1,-5-7 0,24 34 0,1-3 0,1-1 0,2-1 31,1-3 1,2-1-1,3 2 1,2 0-1,4-7 1,2-1-1,1 2 1,0 0-54,1 1 0,1-2 0,4-4 0,5-1 0,3-1 0,5 0 0,3-5 1,3 1 55,2-3 0,4 2 1,6-1-1,4 3 1,5 2-1,4 2 1,3-2-1,4 2-92,2-2 1,3 2 0,1 2-1,3 3 1,5 1 0,3 2-1,1 4 1,2 2 36,1 5 0,3 2 0,7 3 0,2 4 0,-8 5 0,1 2 0,5 2 0,0 3-18,1 2 1,2 3 0,0 5-1,0 3 1,-2 4 0,0 3 0,-6 1-1,0 2 58,-3 2 0,-1 1 1,-2 1-1,-2 4 0,-6 4 1,0 4-1,-1 2 0,-1 2-6,0 1 0,-3 3 1,-4 3-1,-3 2 0,-5-2 1,-3 2-1,-2 2 1,-3 2 198,32 36 0,-40-28 1,-4 2-1,19 40 1,-13 5-26,-11 4 1,-16 3 0,-5-43 0,-2 1 0,-6 1 0,-3 0-94,-3 0 0,-5 2 0,-8 7 0,-4 0 0,-4-1 0,-2 0 0,-4 1 0,-2 0-142,-1 1 0,-3-2 0,-9 3 0,-3-1 0,2 0 0,-2-2 0,-3-1 1,-2-2 92,-4-1 1,-2-2-1,3-1 1,-1-2-1,-2-4 1,0-2-1,-1-2 1,-1-3-25,0-3 0,0-1 0,0 0 0,-1-1 0,2-4 0,0-3 0,3-2 0,0-2-212,4-3 0,0-1 0,0 0 0,0-2 1,7-6-1,2-2 227,0 1 0,0-2 0,2-2 0,1-1 0,-46 7 0,7 0 0,5-2 0</inkml:trace>
  <inkml:trace contextRef="#ctx0" brushRef="#br6" timeOffset="-533552">13709 2282 7569,'-12'-23'-533,"2"9"635,10-1 1,-8 7-1,1-7 208,2-2 1,2 5-29,3-3 1,0 7-31,0-6 1,0 11-170,0 3 1,0 10 0,0 12 2,0 1 0,0 9 0,0 5 1,0 5-92,0 3 0,0-1 0,0 1 0,3-1-101,4 1 1,-4-1 0,4 3 0,-4 0 37,-3-2 0,0 12 1,0-13-1,0 6-31,0 4 0,0 1 0,0 4 0,-3-9 49,-4-10 1,4 7 0,-4-8 0,4-2 22,3-2 0,0-3 0,0-5 0,0 3 15,0-3 1,0 6 0,0-4 0,0-2 28,0-2 1,0 0-1,0 2 1,0 3-10,0-3 1,0-2 0,0-3 0,0 0 21,0 1 0,3-8 0,2-1 37,2 4 1,1 2 11,-8 2 0,2-2-46,6-5 0,-6-3 0,5-2 16,-4 12 1,-1 0-7,6 8 0,-3-13 0,10-4 20,2-3 1,-5-3 0,3-7 7,3 0 0,1 0 1,4 0-1,-1 0-27,0 0 0,0 3 0,1 2 0,1 2 6,6-2 1,-3-3 0,11-2-1,-1 3-28,-3 4 0,8-4 1,-4 4-1,4-4 2,2-3 1,1 0-1,-1 0 1,1-3-27,0-4 0,-1 4 1,-2-4-1,-2 4-2,-3 3 1,-7 0 0,4 0 0,-2 0-9,-4 0 1,-4 0 0,-1 0-20,-1 0 1,-7 0 23,0 0 0,-8 0 35,8 0 1,-10-2-1,2-10-18,-4-18 0,-1 5 0,3-12 0,3 10-16,-3 4 1,-3 1 0,1 0-48,4 0 0,-4-1 1,4-1-1,-2-4 8,2-1 0,-4-4 0,4 4 0,-4-8-22,-3-6 1,7-9-1,1-2 1,-3 0 30,-3-1 0,-2-7 1,0 5-1,0-2 28,0-1 1,0 8 0,0-5 0,0 1 24,0-1 1,-2 0-1,-3-5 1,-3 5-16,3 2 0,3 3 0,2 8 0,0-1 5,0 1 0,-8-1 1,1 1-1,2 1-1,2 6 1,3-2 0,0 6 2,0-1 0,0 7 0,0-3 32,0 5 0,0 10 0,-2 3 69,-5 2 1,4 0-7,-4 3 1,-6 4-20,-2-4 0,3 4-53,-3 3 0,8 0 1,-8 0-6,-2 0 0,4 0 0,1 3 0,-1 2 1,1 2 0,-3 3 1,-7-5-13,0 2 1,-8 1 0,0-8-1,0 0-14,-2 0 0,-2 7 0,-8 1 0,2-3-6,3-3 1,-8-2 0,-7 0 0,3 0 0,2 0 0,-5 0 0,0 0 1,2 0 0,3 0 0,3 0 1,-1 0-1,0 3-5,1 4 1,7-5 0,2 6-1,3-6-42,5-2 1,2 0-1,3 0-754,-1 0-562,11 0 1365,2 0 0,10 0 0,0 0 0</inkml:trace>
  <inkml:trace contextRef="#ctx0" brushRef="#br6" timeOffset="-531632">11971 11707 7110,'-15'-12'-24,"0"4"1,8 6 114,-8 2 0,7-7 277,-6-1 0,9-2-8,-3 3 0,8 4-192,8-4 1,-3 4-1,7 6-58,-2 4 1,5 16 0,-5 14 0,2 7-85,5 8 0,-4 13 0,-1 9 0,0-2-168,1-3 0,-8 5 0,5 1 0,-3-4 31,1-1 0,1-6 0,-4-2 1,3 0 33,-3 7 1,5-4 0,-3 1 0,-2-11 44,-2-8 1,4-12 0,0-6 0,-2-4 1,-2-3 0,-1-2 25,6-5 1,-3-5-1,10-10 7,2 0 1,-5 0-1,3 0 33,2 0 1,3 0 0,3 0 0,-1 0 22,0 0 0,10 0 0,3 0 1,2 0 18,0 0 1,3-3 0,9-2-1,3-4-34,-2-4 0,4 1 1,1-8-1,-1 3-46,1-1 0,4-6 0,-4 9 0,2-5-7,4-2 0,-4-1 1,0 1-1,-2 2-16,-6 5 1,-2 3 0,-2 7 0,-3-2-42,-5 2 0,3 2 1,-10 3-1,-3 0 116,-3 0 1,-1 0 28,-1 0 0,-10-2 1,-2-3 43,0-3 1,-7-2-108,4 3 1,-4-5 0,-3-11 0,0-1-26,0-6 0,0-2 1,-3-5-1,-2 7-47,-2 5 1,-1-5-1,6 1 1,-3 1-8,-3 4 0,-9-6 1,5-2-1,-3 0 25,0-1 0,3-6 0,-6 2 1,3-5 24,-2-3 1,0 3 0,0 2 0,4 6 14,3 1 0,-7-4 0,5 5 0,-3-3 18,0-4 0,2 7 0,-4 0 0,5 2 25,2 0 1,-8 0 0,6 8 8,0 0 0,-6 7 1,8 3 32,-2 2 0,5 2-7,-8 8 0,7 0-35,-6 0 1,-1 0-14,-8 0 0,1 0-28,0 0 0,0 0 1,-1 0-1,1 0 8,0 0 1,-1 0 0,1 0 0,0 0 0,0 0 1,-3 0 0,-2 0 0,-6 0-16,-1 0 0,-3 3 0,-8 2 1,0 2 2,1-2 1,-1-2 0,1-3 0,-3 0-5,-5 0 0,5 0 0,-5 0 1,5 0-1,2 0 0,8 0 1,2 0-1,1 0-36,-1 0 1,8 0-1,-3 0 1,5 0-282,3 0 1,0 0-290,-1 0 0,11-3 0,5-4 610,4-8 0,-7-15 0,-2-5 0</inkml:trace>
  <inkml:trace contextRef="#ctx0" brushRef="#br6" timeOffset="-522885">1208 15005 7523,'25'7'-60,"2"3"0,6 3 1,1 2-1,6-1-37,2 1 1,5-7 0,5 4 0,7-2 70,6-5 1,9-3 0,5-2-1,3 0 117,2 0 0,15-2 0,-7-3 1,7-5-61,-46 4 0,0 0 0,1-1 0,1-1 0,3-4 0,1-1 0,1 0 1,1-1-83,1 0 1,2-2-1,11-4 1,1-2-1,-4 2 1,0-2-1,2-3 1,0-2 75,3-1 0,0-1 1,3-3-1,1-3 0,2-3 1,0-1-1,1 0 1,0-1-124,3-2 1,-1 0 0,-3 2 0,0 1 0,0-2 0,0 0 0,-2 0 0,-1 0 113,-2 2 0,0-1 0,1-2 0,-2 0 0,-8 5 0,-2 0 0,-3 1 0,-2 0-6,-3 1 1,-1 1-1,2 0 1,-1 1-1,-9-1 1,-1-2 0,-3 1-1,-1-1-27,1-1 0,-3-1 0,-5 0 0,-1 0 0,-2 1 0,-1-1 0,25-41 5,-4 0 0,-13-8 1,-12 6-1,-6-6 5,-1-2 0,-11-5 1,-5 2-1,-7 3-23,-7-5 1,-15 15-1,-18-6 1,-7 11-23,-5 7 1,-22 5 0,-5 20 0,33 23 0,-2 1 16,-3 3 1,0 1 0,-2 0 0,0 3 0,-6 0 0,-1 2 0,-3 1 0,-1 1 10,-1 3 0,-1 1 0,4-2 0,0 0 0,2 0 0,-1 0 0,2 0 0,-1 0 21,1 0 0,-1 0 0,1-3 0,0-1 0,2 2 0,0 1 0,-1-1 0,-1-1 10,0 1 0,0 0 0,-1 0 0,1 1 1,2-1-1,0-1 0,-2 4 0,-1 1-39,-3 1 0,0 1 0,2 2 0,0 1 1,-1 2-1,1 2 0,-1 3 0,0 2 51,-1 1 0,-1 3 0,-8 7 1,-2 3-1,5-2 0,0 1 1,-3 2-1,0 2-44,2 3 0,-1 0 0,-4 4 1,-1 2-1,1 2 0,1 1 0,1 2 1,0 1 24,0 2 0,0 1 0,6 2 1,1 1-1,-3-1 0,1 0 0,5 3 1,0 0 5,2-1 0,1 1 0,-2 4 0,0-1 1,4-2-1,2 0 0,2 2 0,2 1 15,0 0 1,2 2-1,1 2 1,2 3-1,3 0 1,1 2-1,1 1 1,0 1 20,0 1 1,2 0 0,7 1 0,2 0 0,-2 0 0,1 0 0,4-1 0,2 0 38,4-5 0,2 0 0,2-5 0,4 0 1,5-5-1,3 0 0,1 42-218,10-10 1,17-10 0,18-14-1,14-11-292,20-9 0,11-10 429,-31-21 0,3-4 0,5 1 0,2-2 0,82-4 0</inkml:trace>
  <inkml:trace contextRef="#ctx0" brushRef="#br6" timeOffset="-514311">21174 15183 7286,'-10'23'-193,"0"-1"1,-8 3-1,6 2 1,0 5 171,-1 3 1,-2 4-1,-7 11 1,0 2 25,0-3 0,-1 1 0,1-1 0,0 3 29,-1-2 1,-9-3 0,-5-2 0,-5-1 53,-2 1 1,-4 7 0,-4 2 0,-7 1-27,-5-1 0,-6 8 1,-4-3-1,35-28 1,-1 0-34,-39 29 1,36-29 0,-1 0-1,2-4 1,0 0 0,-2 0 0,-1-2 3,1-1 1,-1-1-1,-6 2 1,0 0-1,-38 12 1,42-17 0,0-1-16,-2 0 1,-1-1-1,0-1 1,-2-1 0,-3-3-1,-1-2 1,1 2 0,1-1-8,2-1 0,0 0 0,-2 4 1,-1-2-1,3-6 0,0-2 1,-2 2-1,-1 1-7,0 0 0,-1-1 0,-7-4 0,-1-1 0,0 3 0,0 0 0,-2-1 0,0-1-74,-3 1 1,0 0 0,1 0 0,0-1 0,-5-3 0,0 0 0,-1 0 0,1 0 77,0-1 0,0 2 0,-1 2 1,0 1-1,-5 0 0,-1 0 0,0-1 1,-1-1-6,0-1 0,-1 0 1,-3-1-1,-1 0 1,3 0-1,0 0 0,-1 0 1,0 0-108,-2 1 0,-1-2 0,-1-2 0,0-1 0,-2 0 0,-1 0 0,2 1 0,0-1 112,4-1 1,-1 0 0,-7 3 0,0-1 0,10-3 0,0 0 0,-1 0 0,0-1-4,0 1 1,0 0-1,-9 2 1,0 1-1,2-4 1,1-1-1,1 0 1,0 1-6,0 1 1,0-1 0,1-1 0,0-1-1,-3 4 1,-1 0 0,-1-1 0,0 0 0,0-3 1,0 0 0,-2 1-1,0-1 1,8 0 0,0 1-1,-1 0 1,-2 1-4,1-1 0,0-1 0,-5-4 1,0-2-1,7 1 0,0-1 0,1 0 1,-1 0 0,-1-1 0,0 0 0,1 3 0,-1 1 0,-3-4 0,1 0 0,0 1 0,2 0 3,2 0 1,1 0-1,-9-1 1,0 0-1,7 2 1,0-1-1,-3-3 1,0 1 8,-1-1 0,1 1 1,-4-1-1,0 2 0,5 2 1,2 0-1,-1-1 1,0 1-10,1 0 0,-2 0 0,-7 2 1,-1 0-1,6 0 0,1 1 1,1 0-1,0 0-8,0 0 1,0 0 0,1-1 0,0-1 0,0 0 0,0-1 0,3-1 0,0 0-6,3 1 0,0 1 0,-1 0 1,0 1-1,1 1 0,1 0 1,0 0-1,1 2 6,1 2 1,-1-1-1,-1-2 1,-1 0-1,0 3 1,1-1-1,1 0 1,1-1 0,4 2 0,-1-1 1,-4-1-1,-1 1 0,3 3 1,0 0-1,1 0 1,1 0-33,4 0 1,0 0-1,-5-2 1,1-1-1,7 4 1,1 1-1,2-1 1,-1 1 65,0-2 0,0 0 0,2 0 0,1 0 0,1-4 0,0 0 1,4 3-1,2 0-18,3 1 1,1 0 0,-1-3 0,-1-1 0,4 1 0,1 1 0,-1-2 0,0 1 23,-45-7 0,4-5 0,3 5 0,2-5 24,6-2 1,-4 2-1,11 3 1,2 2 85,3-2 1,10-1 0,2 1 0,2 2-161,6-2 0,9 4 0,5 1 1,3 0-34,5-1 1,10 8-1,4-5-728,3 1 1,-2 6 774,7-7 0</inkml:trace>
  <inkml:trace contextRef="#ctx0" brushRef="#br6" timeOffset="-513578">4707 15116 6286,'-23'0'58,"-6"8"0,-1 2 0,3 0-16,2 0 1,-7 7 0,-3-2 0,-2 5 34,0 2 0,0 0 0,-8 0 0,3 1-7,5-1 1,-5-2 0,7-3 0,1-2 14,4 2 1,5 3-1,3 2-76,0 1 0,9-1 0,6 3 0,7 2-47,7 3 0,8 7 0,12-5 0,5 3 0,6 4 0,6 3 0,8 3 0,3 0 38,-1-1 0,8 1 0,-5-1 0</inkml:trace>
  <inkml:trace contextRef="#ctx0" brushRef="#br6" timeOffset="-513577">9297 16520 7569,'12'-22'0,"-2"2"0,0 3-585,5 2 452,5 10 1,-5-5 0,-1 10 254,4 0 1,-8 3-157,-3 4 0,-7 5 0,-10 13 0,-12 5-32,-13 7 0,-9 5 0,-8 3 1,-5-3 37,0-5 1,-5 3 0,7-8 0,1 0 27,0 0 1,4-2-1,10-8 1,6 0 27,2 1 1,9-11 0,11-2 101,2 0 1,5-8-1,15 6 1,12-6 25,13-2 0,17-10 0,5-2 0,5-3-68,5 0 1,-3 0 0,15-7 0,-2 0-51,-5 0 0,-3-1 0,-5 3 0,-2 3-238,-2 2 1,-13 10 0,-3-2-1,-11 4-200,-9 3 0,-11 3 400,-6 4 0,-4 16 0,-3 11 0</inkml:trace>
  <inkml:trace contextRef="#ctx0" brushRef="#br6" timeOffset="-513576">8940 17189 7399,'-9'22'0,"-4"0"0,1 1-268,4-1 1,6 8-1,2 2 1,0 0 0,0 0 324,0-5 1,0-2 0,0-3 46,0 1 1,2-3 0,6-6-40,7-6 0,4-8 1,4-8-1,-1-6-63,0-6 1,10-3-1,3 1 1,2 0-76,0 0 1,-7-1 0,5 1-1,-3 2 31,-5 5 0,-2-2 0,-3 10 60,1 2 0,-1 5 5,0 7 0,-10 5 1,-4 11-1,-6-1 98,-2 0 1,-7 8-1,-3 0 1,-2-3-111,-6-2 1,6-3-1,0 0 1,-1 1-67,1-1 1,7-7-1,-5-3-203,0-2 1,8-5 181,-6-12 1,6-13-1,2-12 1,0-1 30,0 1 0,0-10 0,0 0 0,0-8 18,0 1 1,0 2 0,-3 2 0,-2 1 50,-2-1 1,-8 3-1,8 5 1,-1 7 115,-2 6 0,5 11-82,-10 6 1,10 7 0,-2 7-1,5 10 46,2 11 1,-8 6-1,1 11 1,2 2-38,2 5 1,-4 5 0,-3 10-1,0-3-26,0-4 0,0-4 0,5-6 1,-2 2-51,2-2 1,-5-3 0,3-3-1,-1-2 10,-2-5 1,8 3 0,-8-10 0,2-3-155,1-2 0,0-10-55,7-1 0,0-11 158,0-3 0,0-10 0,0-12 1,0-1 33,0 1 0,2 2 0,3 3 0,5 2 34,2-2 0,-7 4 0,5 1 0,-2 0 60,-1-1 0,10 8 24,-2-2 0,5 4-95,2 3 0,-9 3 1,-6 4-19,-4 8 0,-6 5 0,-4 2 11,-8 1 1,-12-1 0,-6 0 0,-1 0-10,-6 1 0,5-1 0,-2 0 1,-2 1 80,-3-1 0,7-2 0,3-3 134,0-2 1,9-8 0,-2 6-46,8-4 1,15-1 0,4-8-96,18 0 0,5 0 0,12 0 1,2-3-67,4-4 0,9 2 1,2-10-1,0 0-111,1 3 0,4-5 0,-7 7 1,0-3-179,3-4 0,-8 5 0,7-3 289,1-3 0,-8-1 0,7-4 0</inkml:trace>
  <inkml:trace contextRef="#ctx0" brushRef="#br6" timeOffset="-513575">10456 16609 6443,'14'8'0,"-1"2"-15,-3 2 0,-3 3 0,-7 7 26,0 1 1,-2-1-1,-8 0 1,-10 0 6,-7 1 1,-5 1 0,4 1 0,-4 0-34,-2-5 1,-4-3 0,-4 3 0,3-3-24,2-2 0,7-10 1,-5 2-1,3-4-23,5-3 1,2-3 0,5-4 25,5-8 0,5-5 0,10-2 1,3 2 45,4 5 1,-2-2 0,10 7 0,5 0 133,7 0 1,-2 3 0,5 7 0,-3 0-14,3 0 0,-6 2 0,9 3 0,-4 5-70,1 3 1,2-6 0,-5 8-1,3 0-115,-3-3 1,-4 1 0,-6-8 0,-5 4-140,-2 4 1,5-6 0,-8 8 96,-2 2 0,-12 1 0,-8-1 0,-7-5 95,-8-2 0,3 5 0,-10-7 0,0 9 0,-8-5 0</inkml:trace>
  <inkml:trace contextRef="#ctx0" brushRef="#br6" timeOffset="-513574">9809 17100 7569,'-22'0'41,"12"0"0,10 0 0,13 0 0,9 0 0,8 0-135,7 0 1,-3-3 0,4-2 0,-1-2 10,-3 2 0,-1 5 0,-11 7 1,0 6 77,0-1 1,-9 8 0,-6-3 0,-4 8-11,-3 5 0,0-1 0,-3-6 1,-4-1 14,-8 0 0,-5 0 0,-2 1 0,-3-1-17,-5 0 0,-2-2 0,-7-3 1,4-4-34,3-3 0,-5-3 1,7-7 24,3 0 1,4-2-1,8-6 1,8-9-69,5-10 0,4 2 0,8-7 0,12 2 74,13 0 0,7 1 0,3 6 0,-1 1 38,1 0 0,2 2 0,2 3 1,3 4 97,-2 3 0,-3 0 0,0 5 0,2-2-8,3 2 0,-2 3 0,-11 2 1,-1 0-58,1 0 1,-7 0 0,-2 0 0,-5 0-48,-3 0 1,-7 0-1,-3 2-57,-2 6 0,-2-4 0,-11 9-52,-4-3 0,2 5 164,-10-8 0,10 3 0,0-5-34,10 2 1,7 1 0,11-8-33,-1 0 0,0 0 1,1 2-285,-1 6 1,-10-3-1,-4 9 1,-6-6 289,-2 7 0,-20 0 0,-4 7 0</inkml:trace>
  <inkml:trace contextRef="#ctx0" brushRef="#br6" timeOffset="-513573">9899 17568 7526,'-20'14'0,"2"1"0,6 3-97,2 1 1,3 4 0,7-1 0,0 0-119,0 1 0,10-11 0,4-5 174,6-4 0,3-3 0,-1-3 0,0-4 67,0-8 1,3-5 0,2-4 0,3-4-30,-3-1 0,6-1 1,-1 8-1,0-1 16,0 1 1,5 0 0,-5-1 0,3 4 63,5 4 1,-8 2 0,0 8 0,-2-2-40,-1 2 1,1 5-1,-8 5 1,1 5 52,-1 2 1,-2-4 0,-3 4 0,-4 0-77,-4 1 1,6-6 0,-7 8-76,-3 2 0,-5-4-143,-8 2 1,-4-3-1,-13 5 1,-2-4-268,-3-3 470,0-3 0,-2 3 0,-2 2 0</inkml:trace>
  <inkml:trace contextRef="#ctx0" brushRef="#br6" timeOffset="-513572">10166 17724 7479,'-20'22'-157,"5"0"1,-2 0-1,10 1 1,2-1-80,2 0 175,3 1 0,3-11 0,4-5 65,8-4 0,5-3 0,-1-3 0,1-2 6,3-2 0,-6-10 0,15 2 1,-2-5-17,0-2 0,2-1 0,-5 4 0,3 1 13,-3 3 0,-2 10 0,-3-2 10,0 5 1,-7 2-1,-3 2 2,-2 5 1,-2 6-1,-8 9 1,0 0 9,0 1 0,-8-1 1,-2 0-1,-2 1 20,-5-1 0,-3 0 0,-2 0 9,-1 1 0,9-8-78,-1-1 1,10-6-117,-3 7 52,6-10 3,12 5 35,2-10 1,-2 0-1,-10 0 68,-12 0 0,-6-3 0,1-2 79,2-2 0,8-1 13,-8 8 1,12-7 0,3-1-57,13 3 0,7 3 1,2 2-45,0 0 0,0 0 1,-2 2-52,-5 6 0,-5-3 1,-10 10-29,0 2 1,-10-5 0,-5 3-1,-7 0 8,-8-3 0,-4 8 0,-11-7 1,0 1 34,1 1 1,-8-2-1,-3 4 1,1-5 150,-1-2 1,3-2 0,8-6-1,2 3 386,5 3 1,12-1-258,10-7 1,22 0 0,11-2 0,21-3-243,18-3 0,25-9 0,10 4 0,-43 6 0,1 0-65,2-1 1,2 1 0,4 1 0,1-1 0,1 0 0,1 0 0,-1 1 0,1 2 48,0-1 0,-1 0 0,0-1 0,-1-1 0,53-15 0</inkml:trace>
  <inkml:trace contextRef="#ctx0" brushRef="#br6" timeOffset="-513571">10010 7362 6458,'-12'0'968,"2"0"180,10 0-1059,0 10 1,7-5 0,3 7-30,2-2 0,-7 0 0,5-5 0,0 3 14,5-4 1,-3 1-1,3 0-54,3 3 0,1 7 1,4-5-1,-1-1-3,0 1 1,1 8 0,-1-6-1,0 3-10,0 0 0,1 0 0,-1 7 1,0 0 13,1 1 1,6-1 0,1 0 0,-3 0-67,-2 1 1,0-9 0,2 1 0,3 3 41,-3 1 0,-2-4 0,-3-2 0,0-1-4,0 0 1,-7-4-1,0 4 1,3 1 5,1-1 1,-4 0-1,0 6 1,0-3 0,-3 2 0,8-5 1,-5 3 0,5-2-921,2 1 278,-10-4 0,-2-12 642,-10-6 0,0-4 0,0-10 0</inkml:trace>
  <inkml:trace contextRef="#ctx0" brushRef="#br6" timeOffset="-511559">10857 7563 6889,'0'12'-632,"0"8"759,0-5 1,2 2 0,3 0 0,5-2 41,2 3 1,-4-1 0,4 0-1,1-2-88,-1 2 1,-7 3 0,5 0 0,-3-3-61,1-2 0,-1 0 0,-7 7 1,0 1 37,0-1 1,0 0-1,0 0-442,0 1 0,0-1-273,0 0 656,-10-9 0,-2-13 0,-10-13 0</inkml:trace>
  <inkml:trace contextRef="#ctx0" brushRef="#br6" timeOffset="-511558">10433 8053 7569,'-14'7'-690,"1"3"880,3 3 1,3-6-38,7 8 1,10-8-1,5 6 1,4-3-80,4-5 0,1-3 1,6-2-1,5 0-154,-1 0 0,9 0 1,-9 0-1,1 0-73,-5 0 1,2 0 0,-3 0 152,-1 0 0,-4 0 0,-1 0 0</inkml:trace>
  <inkml:trace contextRef="#ctx0" brushRef="#br6" timeOffset="-510880">10121 7429 7569,'-12'-10'-236,"-8"8"401,18-8 1,-8 12 0,12 3-36,6 3 0,4 9 1,10-5-1,1 3-11,-1 0 1,3 0 0,2 7 0,5 0-70,3 1 1,-1-1 0,6 0 0,-3 1-95,3-1 1,-1 0 0,1 3 0,-3 2 3,3 3 0,-1-1 1,-1-6 9,-9-1 0,3 0 0,-2 1 0,-3-1 1,-2-2-10,-3-5 1,1 2 0,-3-7-219,-6 2 190,-4-7 1,-10 3-7,0-16 1,-10-4 0,-2-11 0,-3 1-8,0 0 1,-2 7 0,-10 0-1,-3-2 19,3-3 1,2 5 0,3 0-1,-1 0 35,1 3 0,-8-8 0,1 8 0,4-3 41,8 0 0,-3 8 1,5-6-1,-2 1 11,2 0 1,-3 4 0,9-4 149,-4 2 55,8 3 0,-2 9 0,14 5-172,8 8 1,5 5 0,2 0-1,0-3-56,1-2 1,6 0 0,1 7 0,0-2-110,2-5 0,-7 2 0,5-7 1,-6 0-381,-1 0 0,-1-3-182,0-7 668,0 0 0,-9 0 0,-3 0 0</inkml:trace>
  <inkml:trace contextRef="#ctx0" brushRef="#br6" timeOffset="-510653">10456 8031 7426,'-15'2'1,"0"5"1,12-2 137,3 10 1,18-7 0,11 4 0,-1-2-41,-4-5 1,6-3-1,2-2 1,1 0-120,-1 0 0,0 0 0,-5 0 0,3 0-7,-3 0 0,-2 0 0,-3 0-205,0 0 0,1-2 232,-1-5 0,0-6 0,1-9 0</inkml:trace>
  <inkml:trace contextRef="#ctx0" brushRef="#br6" timeOffset="-510562">10924 7540 7378,'0'23'-114,"-8"-8"1,1-1 174,2 4 1,2 2 0,3 2-1,0 0-61,0 0 1,8 8 0,2 0 0,0-1-290,-1 4 0,1-9 289,-2 6 0,-6-5 0,8-3 0</inkml:trace>
  <inkml:trace contextRef="#ctx0" brushRef="#br6" timeOffset="-509547">13865 10237 7430,'0'22'-227,"2"-2"1,3-3 0,5 0 404,3 8 1,1-3 0,11 8 0,2-3-91,3 3 1,7-3-1,-5 8 1,3 0-40,5-1 1,2-4 0,2 5 0,1-1-40,0 1 0,-3 0 0,-3 2 0,-4-5-40,-3 0 1,5-7-1,-7 5 1,-3-6 5,-2-1 1,-3-1-1,-2 0 1,-3 0-17,-2 1 1,-10-8-260,3-1 252,-6-9 1,-9 3 0,-3-16 0,-3-4 33,-4 0 1,-10-8 0,-3 5 0,3-5 19,2-2 0,3 0 0,0 2 0,-1 2 44,1 4 0,7 1 0,3-4 0,-1 5 420,1 2-399,7 2 0,-2 8 1,14 0 25,8 0 1,12 18-1,5 4 1,3 3-55,5-1 1,2 9-1,2 4 1,1 5-103,-1 2 1,1-7 0,-1 1-1,1-1 46,0-3 1,-1 6-1,-2-8 1,-5 0-1,-7 1 0,2 4 0,-2-8 0,-3-1-138,-2-4 0,-3-1-605,1-1 373,-11-10 0,-5-22 0,-17-19 382,-12-11 0,-10-14 0,-13-3 0</inkml:trace>
  <inkml:trace contextRef="#ctx0" brushRef="#br6" timeOffset="-509051">13820 10237 7069,'-12'9'84,"5"6"0,-3 5 0,2 2 1,3 1-50,3-1 1,2 8 0,-3 2 0,-2 3 28,-2 4 0,-1 1 0,8-1 0,-2-4-52,-5-3 1,4-2-1,-4-8 1,4 1-570,3-1 296,0-10 261,0-2 0,-10-20 0,-2-2 0</inkml:trace>
  <inkml:trace contextRef="#ctx0" brushRef="#br6" timeOffset="-508848">13731 10192 7569,'0'-12'-42,"10"9"1,5 11 143,5-3 1,2-1-1,3 1 1,2 3-25,3-3 1,7 5 0,-5-3 0,0-2-162,0-2 1,1 4 0,-6 0-119,3-2 1,-1-2 200,-6-3 0,-11 0 0,-2 0 0</inkml:trace>
  <inkml:trace contextRef="#ctx0" brushRef="#br0" timeOffset="-26564">20159 9177 7569,'0'-12'250,"0"3"0,0 11-90,0 5 0,9 2 1,3 8-1,2-3 0,0 2 0,0-4 0,9 2 0,3 0-25,2-3 0,7 8 1,-5-7-1,3 2-50,4 0 0,3 0 1,4 7-1,3 2-15,2 5 0,2-5 0,-4 8 1,2-3 3,-2 0 0,4 9 0,0-2 0,-2 2-19,-5-2 1,10 5-1,-12-5 1,2 2-76,1-2 0,-6 3 1,1-8-1,0 0 48,4 1 1,3 4 0,-5-5 0,0 0-40,0 1 1,0 4 0,0-7-1,0 0 17,0 2 1,-7-7 0,0 5 0,0-4 8,-3-3 0,1 0 1,-7 0-1,2 0-9,-3 0 1,-1 0 0,-3 0-416,0 0 0,-3-7-369,-4 0 0,-2-7 267,-5 7 511,-5-10 0,-2-4 0,-11-11 0</inkml:trace>
  <inkml:trace contextRef="#ctx0" brushRef="#br0" timeOffset="-26112">22196 10248 7569,'-10'-12'184,"8"-7"1,-10 17 115,5-5 0,3 5 1,-8 4-86,3 5 1,2-2-1,7 9-177,0 2 0,0 3 0,2 2-35,5 0 0,-2 0 0,9 0-60,2 0 1,-7 0 0,-2 0-11,-4 0 1,-3-7 0,0 0 0,-3 0 43,-4-3 1,-4 8-1,-10-7 1,0 2 13,0 0 0,-7-3 1,0 6-1,0-6 4,-3-1 0,6-1 0,-8-4 0,3 2-118,4-3 1,3-1 0,2-3-191,0 0 313,0 0 0,9-10 0,3-1 0</inkml:trace>
  <inkml:trace contextRef="#ctx0" brushRef="#br0" timeOffset="-25732">22427 10752 7820,'2'21'1221,"3"0"-1128,2 0 0,7 2 0,-7 3 0,0 2-40,2-3 0,-7 1 0,5 0 0,-4 2-83,-3-3 1,0-1 0,0-3 0,-3 0-131,-4 0 0,3 0 0,-10 0 0,-3 0-73,-1 0 1,-3-7-1,2 0 1,3 0-584,2-3 1,7-1 815,-7-10 0,0-10 0,-7-1 0</inkml:trace>
  <inkml:trace contextRef="#ctx0" brushRef="#br0" timeOffset="-25547">22553 10857 7552,'11'-10'0,"-1"-1"143,-1-1 1,-4-4 182,9 9 1,-12 0 0,-2 7-186,-12 0 0,-9 9 1,-7 5-1,-4 2-227,-1-2 1,-7 5 0,8-7 0,-3 2-121,0 0 1,7-3 0,-5 3 205,3-7 0,-8 5 0,6 0 0</inkml:trace>
  <inkml:trace contextRef="#ctx0" brushRef="#br0" timeOffset="-24578">21797 6741 7376,'11'-2'282,"-4"-5"-87,-4 4 0,-3-4 0,-3 14 0,-4 10-131,-7 8 1,-4 1 0,-6 11 0,-4 5-20,-7 5 1,-4 11 0,-3-2 0,0 5-51,0 2 0,-10 9 1,-4 3-1,-2 2-66,2 0 0,-5 0 1,33-34-1,0 0 1,-2 1-1,0 1-15,-1 0 1,-1 1 0,-3 3 0,0 0 0,-1-2 0,-1-1 0,1 1 0,0 0 58,0-1 0,0 1 1,0-1-1,2-1 1,2-3-1,1 0 1,-1-1-1,1-1 17,-32 37 0,2-2 0,5-7 1,7-1-3,5-6 0,4 0 0,5-15 0,7-4-63,5-4 1,2-13 0,0 3-287,0-4 1,7-13-310,0-4 670,9-4 0,-4 4 0,9 0 0,0 0 0</inkml:trace>
  <inkml:trace contextRef="#ctx0" brushRef="#br0" timeOffset="-24151">21776 6636 7131,'-14'0'1130,"0"2"-1027,-3 5 1,3-2 0,-4 9 0,-6 0 14,1-2 0,-7 6 1,-1-4-1,1 5-224,0 2 1,-5-2-1,7-3 1,0-2-231,-3 2 1,8-4 0,-5 0-914,5-3 1249,11-2 0,3-16 0,9-3 0</inkml:trace>
  <inkml:trace contextRef="#ctx0" brushRef="#br0" timeOffset="-23995">21713 6678 7286,'21'7'-708,"0"2"892,0 3 1,-7 0 0,-3 4-1,1-2-11,0 2 0,-8 3 0,6 4 0,-3 3-93,0 2 0,0 2 0,-7-4 0,0 2-242,0-2 1,7-3-1,0-2 1,-3 0-566,-1 0 727,-3-9 0,0 6 0,0-6 0</inkml:trace>
  <inkml:trace contextRef="#ctx0" brushRef="#br0" timeOffset="-23682">22364 6678 7569,'0'12'131,"0"6"1,0-13 149,0 9 1,0 0-1,0 7-200,0 0 1,0 0 0,0 0 0,0 0-122,0 0 1,0 0 0,-3 0-230,-4 0 0,5 0 0,-5 0-248,5 0 0,-1-7 517,-4 0 0,5-9 0,-7 4 0</inkml:trace>
  <inkml:trace contextRef="#ctx0" brushRef="#br0" timeOffset="-23495">22595 6846 6751,'-3'14'840,"-1"0"0,-6 2-476,-1 3 0,-3 4 0,-10 3 1,-4 4-135,-7 3 0,-4-5 0,-3 7 1,0 0-120,0-2 1,0 4 0,-3-7 0,-1 1-253,-3-1 0,-7 0 1,7-4-1,0 2-2135,-3-2 2276,-1-3 0,-10-2 0,0 0 0</inkml:trace>
  <inkml:trace contextRef="#ctx0" brushRef="#br0" timeOffset="-19051">20054 1764 7423,'-12'-21'-64,"3"7"1,7 3 0,-3-1 433,-2 0 1,-2 8 71,2-3 0,4 7 0,-4 9-284,5 12 1,2 2 0,0 12 0,0 5-99,0 7 0,0-1 1,0 8-1,0 0-60,0-1 1,7-6-1,0 4 1,0-2 5,2 0 1,-6-2 0,6-12-1,-2-7-56,0-5 0,2-9 0,-2-2 86,7-3 1,3-11-1,-1-12 1,-2-7-30,2-7 1,3-12-1,2-11 1,0-3-231,0-4 0,0 0 0,0-1 1,0 6-253,0 1 1,0 6 0,0 8 474,0 3 0,0 10 0,0-6 0</inkml:trace>
  <inkml:trace contextRef="#ctx0" brushRef="#br0" timeOffset="-18629">20432 2331 6704,'0'-21'1053,"0"7"-870,0 0 0,0 12 1,0 2-1,0 12-99,0 6 1,-9 6 0,-3 1 0,-2 3-121,0-2 1,2 7 0,-4-1-1,4 1-30,3-5 1,-5 2 0,5-4 0,-1-5-459,1-5 1,0-9-82,2 7 0,4-11 605,-4-3 0,14-10 0,5-11 0</inkml:trace>
  <inkml:trace contextRef="#ctx0" brushRef="#br0" timeOffset="-18449">20432 2268 7569,'14'-18'38,"0"4"0,-7 4 1,7 10-1,2 3 155,3 4 0,-5 4 0,-2 10 0,-3 0-177,-4 0 1,4 10 0,-2 1 0,0 3-84,2 0 1,-6-7-1,4 5 1,-3-3-127,3-4 1,-4 4 0,4-2-40,-5-2 1,-2-3 0,0-2 231,0 0 0,-9 10 0,-3 1 0</inkml:trace>
  <inkml:trace contextRef="#ctx0" brushRef="#br0" timeOffset="-18282">20390 2499 7484,'0'-11'675,"2"4"-676,5 14 0,5-5 0,9 7-239,0 1 1,0-8-1,0 5 240,0-5 0,0-2 0,0 0 0</inkml:trace>
  <inkml:trace contextRef="#ctx0" brushRef="#br0" timeOffset="-18051">20747 2415 7796,'7'14'0,"2"0"211,3 3 1,-5-6 0,5 3-1,-1 0-144,1-2 0,-5 7 0,4-5 0,-1 4-155,-6 3 0,-1 0 1,-1-2-1,3-3-259,2-2 1,0 0-278,-7 7 1,-7-7 623,0 0 0,-10-9 0,6 4 0</inkml:trace>
  <inkml:trace contextRef="#ctx0" brushRef="#br0" timeOffset="-17883">20915 2352 7569,'-21'0'180,"7"7"0,0 3 15,-3 1 1,1 3-1,0 10 1,2 1-298,-2 3 0,-3 0 0,-2-4 1,0 1-135,0 3 1,7-2 0,2-10 0,1-4 235,-1-3 0,7 8 0,-4-6 0</inkml:trace>
  <inkml:trace contextRef="#ctx0" brushRef="#br0" timeOffset="-17529">20852 1239 8326,'0'21'146,"0"0"1,-3 3-1,-1 4 1,-5 4-87,-3 1 1,5 7 0,-7-5 0,0 4-61,2 3 0,-6 0 0,6 0 0</inkml:trace>
  <inkml:trace contextRef="#ctx0" brushRef="#br0" timeOffset="-16832">21419 1995 7286,'-12'0'803,"5"0"1,14 0-760,7 0 1,5 0 0,2 0 19,0 0 0,0 0 0,0-2-1615,0-5 1551,0 5 0,0 2 0,0 11 0</inkml:trace>
  <inkml:trace contextRef="#ctx0" brushRef="#br0" timeOffset="-16645">21356 2142 7569,'0'12'-64,"0"-3"0,0-6 0,2 1 395,5 3 0,-2 0 1,9-7-1,2 0-374,3 0 1,2 0-1,0 0-528,0 0 571,0 0 0,0 0 0,0 0 0</inkml:trace>
  <inkml:trace contextRef="#ctx0" brushRef="#br0" timeOffset="-10052">22133 1806 8165,'0'21'151,"0"0"0,0 7 0,0 3 1,0 1-93,0 6 1,0 1 0,0 3 0,0 0-74,0 0 1,7-2-1,0-3 1,-3-4 8,-1-3 0,4 5 1,0-7 13,-3-2 1,6-10 0,-1-4 75,3-3 1,-1-4 0,6-14 0,-3-10-66,2-7 0,3-11 0,-1 2 0,-1-5-187,-3-2 0,0-9 1,7-3-1,0 1-223,0 4 1,0 7-1,-3 7 390,-4 7 0,5 4 0,-7 3 0</inkml:trace>
  <inkml:trace contextRef="#ctx0" brushRef="#br0" timeOffset="-9649">22658 2121 7485,'0'-11'102,"-3"1"1,-1 13 42,-3 4 1,-3 4 0,3 13 0,-4 4-140,-1 7 1,-7-3 0,5 3-1,-2 3-48,2 1 0,-5 1 1,8-5-1,-3-7-430,0-5 0,7-2-250,-7 0 560,9-9 1,-4-12-1,11-16 162,5-10 0,5-7 0,9-9 0</inkml:trace>
  <inkml:trace contextRef="#ctx0" brushRef="#br0" timeOffset="-9478">22658 2121 6755,'18'3'387,"-4"4"1,-4 4-1,-8 10-325,5 0 1,-5 7-1,8 0 1,-3-2-118,0-3 0,0-2 0,-7 0 0,0 0 63,0 0 0,0 0 0,2 0-762,5 0 0,-5 0 754,5 0 0,-14-9 0,5 7 0,-7-8 0</inkml:trace>
  <inkml:trace contextRef="#ctx0" brushRef="#br0" timeOffset="-9317">22595 2352 7495,'0'-11'315,"0"1"1,2 10-1,5 0-160,7 0 1,5 0 0,2 0-596,0 0 1,-7-7-1,0 0 440,2 3 0,3-8 0,2 0 0</inkml:trace>
  <inkml:trace contextRef="#ctx0" brushRef="#br0" timeOffset="-9003">22910 2184 6713,'2'12'634,"5"-5"1,5 2-1,6 1-488,-4 1 0,3-4 0,-8 5 1,0 0-222,1-1 1,4-4 0,-5 7-88,3 3 0,-8 1 1,3 3-178,-4 0 1,-3 0-124,0 0 1,-3-2-440,-4-5 901,5-5 0,-17 1 0,8 1 0</inkml:trace>
  <inkml:trace contextRef="#ctx0" brushRef="#br0" timeOffset="-8831">23078 2142 7559,'-14'3'202,"2"4"1,0 7-98,1 4 0,4 3 0,-7 3 0,0 1-77,2 3 0,-7 0 0,5-7 0,-2 0-28,2 0 0,-5 0 0,8 0 0</inkml:trace>
  <inkml:trace contextRef="#ctx0" brushRef="#br0" timeOffset="16903">19781 3906 7569,'-12'21'-240,"3"9"1,9-4-1,0 9 491,0 2 0,0 10 0,0 4 0,0 3-289,0 4 0,0-4 1,0 0-1,0-3 67,0-4 1,7-12-1,2-7 1,1-5 76,-1-2 0,0-9 0,-2-5 17,7-5 0,3-4 1,-1-8-1,-2-11 7,2-11 1,1-10 0,-1-5-1,-2-2-149,2 2 0,3-13 0,2-1 0,0 0-206,0 3 1,7 7 0,0-1-1,-2 13 225,-3 6 0,-2-4 0,0 4 0</inkml:trace>
  <inkml:trace contextRef="#ctx0" brushRef="#br0" timeOffset="19475">20306 4452 6046,'0'-12'1106,"0"1"-597,0 4-377,0 4 0,0-4 1,0 14-1,0 7-113,0 5 1,0 2 0,-2 2 0,-3 3-107,-2 2 0,-9 2 0,4-4 0,-2 2-76,0-2 0,7-3 1,-5-2-93,3 0 1,0-2 78,2-5 0,4-7 0,-4-14 0,7-5 176,7 0 0,-4-16 0,15 14 0,-6-16 0</inkml:trace>
  <inkml:trace contextRef="#ctx0" brushRef="#br0" timeOffset="19665">20348 4326 6189,'0'14'506,"2"0"1,3 2-342,2 3 1,0 4 0,-7 5 0,0 5-38,0 0 1,7 4 0,0-7 0,-2 1-249,-3-1 0,0-2 0,3-7 0,2 0-67,-2 0 1,-3-7 0,-2 0 0,2 0-762,5-2 948,-4-3 0,4-9 0,-14 0 0,-5 0 0,-9 0 0</inkml:trace>
  <inkml:trace contextRef="#ctx0" brushRef="#br0" timeOffset="19794">20285 4599 7408,'0'-12'-372,"9"3"341,5 9 1,5 7 0,2 0-461,0-2 491,-9 6 0,6-8 0,-6 6 0</inkml:trace>
  <inkml:trace contextRef="#ctx0" brushRef="#br0" timeOffset="19986">20600 4494 7665,'0'21'270,"0"0"0,7 0 0,2-2-528,3-5 0,-5 2 0,5-7-217,-3 3 0,0-7 475,-2 2 0,-4-5 0,6-2 0</inkml:trace>
  <inkml:trace contextRef="#ctx0" brushRef="#br0" timeOffset="20203">20810 4410 6814,'-12'9'0,"3"5"185,0 5 0,4 2 0,-7 2 0,1 3 23,-1 2 0,5 9 1,-7-2-1,-2 3-185,-3-3 1,-2 4 0,0-4 0,0 3-44,0-3 0,0-3 1,0-6-1,0 4 1,0 1-252,0-1 0,9-9 1,3-9-162,0-3 1,4-7 431,-9-16 0,9-9 0,-4-19 0</inkml:trace>
  <inkml:trace contextRef="#ctx0" brushRef="#br0" timeOffset="20641">20579 3549 7440,'0'-12'78,"0"3"1,0 11 0,0 5-4,0 7 1,0-2-1,0 2 1,0 5-116,0 6 0,0-1 1,-2 4-1,-3-5 40,-2-2 0,0 9 0,7 3 0</inkml:trace>
  <inkml:trace contextRef="#ctx0" brushRef="#br0" timeOffset="21221">21377 4137 7569,'-12'12'248,"3"-3"0,18-9 0,5 0-211,5 0 0,-5 0 1,0 0-98,2 0 1,3 0-761,2 0 820,0 0 0,0 0 0,0 0 0</inkml:trace>
  <inkml:trace contextRef="#ctx0" brushRef="#br0" timeOffset="21407">21377 4305 7616,'0'12'725,"9"-3"-704,5-9 1,5 0 0,2 0 0,0 0-775,0 0 753,0 0 0,0 9 0,0 3 0</inkml:trace>
  <inkml:trace contextRef="#ctx0" brushRef="#br0" timeOffset="27300">22154 3906 7481,'-3'-12'42,"-4"5"1,5 7 0,-5 7 0,5 7 66,2 5 0,-3 9 0,-1 2 1,-3 3-45,2 4 1,3 5 0,2 5 0,0 2-37,0-2 0,0-10 0,0-4 1,0-1-14,0 1 1,7-14 0,2-1 26,3-6 1,-5-5 0,7-7-53,2 0 1,0-12 0,1-9-1,-3-11-86,2-8 0,3-2 0,2-2 1,0-3-108,0-2 0,0-14 0,-3 7 0,-1 5-194,-3 4 1,0 14 395,7 5 0,0 5 0,0 2 0</inkml:trace>
  <inkml:trace contextRef="#ctx0" brushRef="#br0" timeOffset="27571">22595 4179 7569,'-12'14'-323,"5"0"1,-2-7 418,2 7 1,-3 0 0,6 7 0,-6 0-19,-1 0 1,-1 0 0,-4 2 0,2 3-99,-3 2 0,6 0 1,-1-7-4,3 0 1,2-7-409,7 0 1,0-12-1,0-2 431,0-11 0,18-8 0,6-2 0</inkml:trace>
  <inkml:trace contextRef="#ctx0" brushRef="#br0" timeOffset="27737">22616 4137 7569,'11'9'-49,"-4"5"0,-2 3 0,0 1 0,2 1 1,-3 4-1,1 3 158,2 4 1,-5-6 0,5 6 0,-4-2-301,-3 0 1,7 0 0,0-7 0,-3 0-54,-1 0 1,-3 0-1,0 0 244,0 0 0,0 0 0,0 0 0</inkml:trace>
  <inkml:trace contextRef="#ctx0" brushRef="#br0" timeOffset="27885">22574 4410 7569,'-12'-9'-543,"-4"4"217,9-9 359,0 9 0,16-4 0,5 9-49,5 0 0,-5 0 1,0 0 15,2 0 0,3 9 0,2 3 0</inkml:trace>
  <inkml:trace contextRef="#ctx0" brushRef="#br0" timeOffset="28091">22847 4200 7550,'0'21'-7,"0"-7"0,0 0 0,2 2-25,5 3 0,-5 2 0,5 0-134,-4 0 0,4 0-675,0 0 841,0-9 0,2 6 0,3-6 0</inkml:trace>
  <inkml:trace contextRef="#ctx0" brushRef="#br0" timeOffset="28318">23015 4158 7569,'0'14'0,"0"0"0,0-7 0,0 7 0,0 2 11,0 3 1,-7 2-1,-3 0 1,1 2 0,-3 3 158,1 2 1,-3 9 0,-7-4-118,0 0 1,0 6 0,0-6 0,0 2 11,0 0 0,0-2 1,0 2-1,0-5-441,0 0 1,2-6 0,3 4 375,2-5 0,0-2 0,-7 0 0</inkml:trace>
  <inkml:trace contextRef="#ctx0" brushRef="#br0" timeOffset="30191">23561 4074 7569,'-12'-9'-181,"-7"6"1,5-4 0,-4 5 0,-3 2 431,0 0 1,7 9 0,0 3-84,-3 0 0,1 6 0,0-4 0,4 5-42,3 2 1,-1 0-1,6 0 1,-3 0-114,2 0 1,3 2-1,4 1 1,3-1-128,2-4 0,9-3 0,-2 3 0,2-3-119,-2-2 1,5-7 0,-5 5-1,5-3-955,2-4 1188,0-3 0,9 7 0,3 3 0</inkml:trace>
  <inkml:trace contextRef="#ctx0" brushRef="#br0" timeOffset="30471">23687 4431 7483,'-10'-12'-103,"8"-6"1,-5 4 0,5-5 269,2-2 0,0 0 1,0-2-1,0-3-162,0-2 1,7 0 0,2 7 0,0 0 0,3 0-78,0 0 1,-5 7 0,7 2-33,2 3 0,-4-5 0,2 7 9,2 2 1,-7 5 0,-2 7 56,-4 7 0,-3-2 1,0 2-1,0 2 53,0 3 0,0 2 0,0 0 1,0 0 47,0 0 1,-3 0-1,-1 0-73,-3 0 1,-3-2 0,6-3-581,-3-2 590,0-9 0,7 4 0,0-9 0</inkml:trace>
  <inkml:trace contextRef="#ctx0" brushRef="#br0" timeOffset="30792">24086 3906 7407,'-10'21'-113,"6"-7"0,-8 0 0,0 2 1,3 3-1,-3 2 333,1 0 0,4 0 1,-5 0-174,3 0 1,2-7-189,7 0 0,2-2 1,5 2 137,7-7 0,5-5 0,2-2-270,0 0 1,0 2 178,0 5 1,-7 3-1,-3 6 1,-1-2 175,-6 2 1,-1 3 0,-3 2 0,0 0 7,0 0 1,-3 0 0,-1 0 0,-6 0 0,-1 0 0,-1 0 0,-4 0 0,2-2-22,-3-5 1,6 4-1,-3-6-97,-3 0 0,1-1 0,0-6-710,2 2 738,9 0 0,-14-16 0,8-3 0</inkml:trace>
  <inkml:trace contextRef="#ctx0" brushRef="#br0" timeOffset="31370">24443 4473 7569,'-21'7'37,"0"0"0,7 0 119,0-7 0,9-9 1,-4-5-1,2-5-189,0-2 1,0 0 0,7-2 0,0-5 27,0-7 1,0 2 0,2-2 0,3 0-7,2 2 0,9-4 0,-2 7 0,5-1 7,2 1 0,0 9 0,0 9 0,-3 1-19,-4-1 0,5 7 0,-5-2 0,2 7 20,-2 7 0,3 5 1,-10 9-1,-3 2-17,-1 5 1,4 3-1,0 6 1,-3-2-1,-1 2 0,-6-4 0,-1 2 0,-3 0 9,2-2 1,-4 4 0,-1-9 0,1-2 9,0-3 0,-1-2 0,3 0 2,-7 0 0,-4-9 4,-3-5 1,0-7 8,0-7 0,7-12 0,2-11 0,3-1 130,4 1 0,0-5 1,1 5-1,-3-1-57,2 1 0,3 9 1,4 9-1,3 1-89,2-1 1,9 7-1,-2-2-207,5 5 1,-5 4 0,0 5 208,2 7 0,12 5 0,5 2 0</inkml:trace>
  <inkml:trace contextRef="#ctx0" brushRef="#br0" timeOffset="40076">24128 4872 7034,'21'0'0,"2"0"54,5 0 1,5 0 0,9-2 0,0-3-314,0-2 1,0-7 258,0 7 0,0-9 0,0 4 0</inkml:trace>
  <inkml:trace contextRef="#ctx0" brushRef="#br0" timeOffset="45285">9786 7560 7420,'-12'0'99,"3"2"0,9 5 70,0 7 1,0 5 0,0 2-392,0 0 1,0 0 0,0 0 221,0 0 0,9 0 0,3 0 0</inkml:trace>
  <inkml:trace contextRef="#ctx0" brushRef="#br0" timeOffset="45459">9786 8253 7569,'-7'21'-55,"0"0"1,-3 0-1,6 0-162,-3 0 1,0 0-1,7 0 1,0 0 38,0 0 178,9 0 0,-7 0 0,8 0 0</inkml:trace>
  <inkml:trace contextRef="#ctx0" brushRef="#br0" timeOffset="45608">9849 8967 7344,'0'21'-286,"-7"0"1,0 0-1,2 0 1,3 0 160,2 0 0,0 2 125,0 5 0,0-5 0,0 8 0</inkml:trace>
  <inkml:trace contextRef="#ctx0" brushRef="#br0" timeOffset="45758">9870 9471 7268,'-3'28'-334,"-4"0"1,3 2 0,-8-4-1,3 2 249,4-3 1,0-4 84,-2-7 0,5 5 0,-7-7 0</inkml:trace>
  <inkml:trace contextRef="#ctx0" brushRef="#br0" timeOffset="45909">9870 10143 7569,'-7'21'-403,"0"0"0,0 0 1,7 0-1,0 0 403,0 0 0,-10 0 0,-1 0 0</inkml:trace>
  <inkml:trace contextRef="#ctx0" brushRef="#br0" timeOffset="46167">9849 10941 7340,'0'21'-345,"0"-7"0,0 0 1,0 2-1,0 3 346,0 2 1,0 2 0,0 3-1,0 2-11,0-3 0,0-1 0,0-3 0,0 0 41,0 0 0,0 0 0,0 0-19,0 0 1,7 0 0,0 0-18,-3 0 0,-1 0 1,-1 0-1,3 2-46,2 5 1,0 5 0,-7 9-1,0 2 37,0 5 0,0-5 0,0 5 0,0-7 8,0-7 1,0 3-1,0-10 1,0-3 5,0-1 0,0-10 0,0 0 0,0 0 0,0 7 0</inkml:trace>
  <inkml:trace contextRef="#ctx0" brushRef="#br0" timeOffset="46354">9933 12285 7569,'0'21'-361,"0"0"1,0 0 0,0 0-1,0 0 366,0 0 0,0 7 0,0 0 39,0-3 0,0-8 0,0-3-98,0 2 0,0 3 54,0 2 0,0 0 0,0 0 0</inkml:trace>
  <inkml:trace contextRef="#ctx0" brushRef="#br0" timeOffset="46588">9912 13104 7354,'0'21'-275,"0"0"0,0 0 0,0 0 1,0 0-1,0 0 241,0 0 0,0 0 1,0 2-1,0 3 25,0 2 1,0 0-1,0-7 1,0 0-1,0 0 1,0-7 0,0 0 8,0 2 0,0 3 0,0 2-5,0 0 0,0 0 0,0 0 5,0 0 0,9 0 0,3 0 0</inkml:trace>
  <inkml:trace contextRef="#ctx0" brushRef="#br0" timeOffset="46951">9933 13712 7420,'0'21'-470,"0"0"1,0 0 0,0 0 437,0 0 1,0 0 0,0 0 30,0 0 1,0 0-1,0 0-2,0 0 0,0-7 0,0 0 4,0 3 1,0 1 1,0 3 0,0-7 0,0 0 0,0 3 30,0 1 0,0-4 0,0 0 13,0 3 1,0-6 0,0 3-25,0 3 1,0 1 0,-3 3-5,-4 0 0,5-7 1,-5 0-2,5 3 1,2-6 0,0 3-12,0 3 1,0 1 0,0 3 2,0 0 0,0 0 0,0 0 34,0 0 0,0 0 17,0 0 0,0 0-39,0 0 1,0-7-1,0 0-8,0 3 0,0-6-22,0 3 1,0-7-229,0 7 237,0-9 0,9 4 0,3-9 0</inkml:trace>
  <inkml:trace contextRef="#ctx0" brushRef="#br0" timeOffset="52322">0 7959 7398,'21'0'-257,"0"0"0,-7 0 0,0 0 0,2 0 242,3 0 0,2 0 0,0 0 0,0 0 38,0 0 0,0 0 0,0-2 1,0-3 50,0-2 1,0 0 0,0 7-1,2-2-22,5-5 1,-2 4-1,7-4 1,-1 5-24,1 2 0,2 0 0,5-2 0,-3-3-38,-2-2 0,0 0 1,7 7-1,0 0-6,0 0 1,0-7 0,0 0 0,0 2 19,0 3 0,0 0 1,0-3-1,-2-2 25,-5 2 1,4 3-1,-4 2 1,3 0 2,-3 0 0,4 0 0,-6 0 1,2-2-1,0-5 1,-7 4-1,7-4 1,0 5-28,-2 2 1,6 0 0,-4 0-1,3 0-2,-3 0 0,4 0 1,-4 0-1,5 0 4,2 0 1,0-7 0,2 0-1,3 2 8,2 3 1,0 0 0,-7-3 0,0-2-2,0 2 1,7 3 0,0 2 0,-2-2-4,-3-5 1,-2 4 0,0-4 0,0 5-16,0 2 0,-7 0 1,0 0-1,0 0 2,-2 0 1,6 0 0,-6 0 0,2 0-2,0 0 0,-2 0 0,4 0 1,-4 0-4,-3 0 0,5 0 0,-5 0 0,1 0 4,-1 0 0,0 0 0,-4 0 1,2 0 15,-2 0 0,-3 0 0,0 0 1,3 2-7,2 5 1,0-4 0,-5 4-1,3-5-7,2-2 1,2 0-1,-4 0 1,4 0-3,3 0 0,0 0 0,4 0 1,-2 0-4,2 0 1,3 0-1,0 0 1,-3 0 0,-2 0 0,-2 0 0,4 0 0,-4 0 1,-3 0 0,5 0 0,-5 0 0,1 0 7,-1 0 1,7 0-1,-4 0 1,2 2 14,0 5 1,2-4 0,10 4 0,2-5-9,-2-2 1,4 7-1,0 0 1,1-2-14,-1-3 1,7-2-1,-4 0 1,2 0-4,0 0 1,-9 2-1,4 3 1,-2 2 3,0-2 1,0-3-1,-5-2 1,3 0 5,2 0 0,2 7 1,-4 0-1,4-2-1,3-3 0,-1-2 0,6 0 0,-3 0-10,2 0 0,0 0 0,1 0 0,-6 0 1,-1 0 0,4 0 0,-7 0 0,0 0-7,2 0 0,-7-7 0,5 0 0,-4 2 4,-3 3 0,-7 2 0,0 0 1,2 0 21,3 0 1,2 0 0,-3 0 0,-1 0-6,-3 0 1,0 0-1,4 0 1,-1 0-7,-3 0 0,-3 0 0,6 0 1,-6 0-8,-1 0 0,-1 0 0,-4 0 0,4 0 0,3 0 1,-8 0 0,6 0 0,-1 0-2,5 0 1,-2 0 0,2 0-1,0 0 1,-3 0 1,8 0 0,-5 0 0,5 0 0,2 0 1,0-2 0,0-3 0,0-2 0,0 2 0,0 3 0,0 2 0,0-2-11,0-5 0,0 4 0,2-4 0,3 5 10,2 2 1,0 0-1,-7-2 1,2-3-1,5-2 1,-5 0-1,5 7 1,-2 0-1,2 0 1,-5-7-1,5 0 1,-4 2 0,-3 3 0,0 2 1,0 0-1,0-2 2,0-5 0,-7 4 1,0-4-1,2 3-2,3-3 0,2 4 0,0-6 0,-3 2 0,-4 0 0,5 0 0,-5 5 0,2-3 0,-2-2 1,5 0 0,-7 5-1,2-3 1,0-2 1,-3 0 0,6 7-1,-3 0-1,2 0 1,-4-7 0,-1 0-1,1 2-1,0 3 1,-1 2-1,6 0 1,-3-2-2,2-5 0,0 4 0,1-4 0,-3 5 2,2 2 0,3-7 1,2 0-1,0 2 10,0 3 1,0 2-1,0-2 1,2-3 1,5-2 1,-5 0-1,8 7 1,-4 0-13,1 0 1,0 0 0,-4-2 0,1-3-4,3-2 1,0 0 0,-4 5 0,1-3 2,3-2 1,0 0 0,-7 7-1,0-2 50,0-5 1,0 4 0,3-4-1,1 5-34,3 2 0,0 0 1,-4 0-1,1 0-20,3 0 0,7 0 1,-4 0-1,-1 0-5,0 0 0,1 0 1,-6 0-1,6 0 2,1 0 1,-6 0-1,4 0 1,-2-2 34,0-5 0,3 4 0,-6-4 0,6 5 20,1 2 1,1-2 0,4-3 0,-2-2-30,3 2 0,-1 3 0,3 0 1,-3-3-27,0-2 1,5 0-1,-14 7 1,-2 0-32,-3 0 1,-2 0 0,-2-2 0,-3-3 17,-2-2 1,-9 0-1,2 7 1,-5 0-42,-2 0 1,0 0 0,0 0-1,0 0-104,0 0 0,0 0 1,0 0-1,0 2 165,0 5 0,0-4 0,0 6 0</inkml:trace>
  <inkml:trace contextRef="#ctx0" brushRef="#br0" timeOffset="53756">12599 7539 6835,'12'-2'-407,"-3"-3"475,1-2 0,1-7 0,10 7 0,0 2-36,0 3 0,7-5 0,3 0 0,1 2 11,6 3 1,1-5-1,3 0 1,0 2 35,0 3 1,10-5 0,4 0 0,4 0-6,3-2 1,0 6 0,3-4 0,1 3-31,3-3 0,0 4 1,-4-4-1,-1 5-18,-2 2 1,9 0-1,-13-2 1,-1-3-39,3-2 0,-3 0 0,0 7 1,-4 0-86,-3 0 1,-2 0 0,-7 0 0,-2 0-154,-5 0 1,-2 0 0,-8 2-228,3 5 477,0-4 0,-7 15 0,0-6 0</inkml:trace>
  <inkml:trace contextRef="#ctx0" brushRef="#br0" timeOffset="53870">14405 7119 7569,'-11'-9'-1038,"4"6"1002,14-4 0,-3 5 0,10 2 11,3 0 0,1 7 0,3 0 0,0 0 71,0 2 1,0-6-1,0 6 1,0-2 123,0 0 0,0 7 0,0-5-131,0 3 0,0 2 0,0 7-56,0 0 1,-9 0 0,-5 0 18,-5 0 0,-4 0 0,-7-2 0,-10-3-27,-7-2 1,-11-2-1,2 4 1,-5-2-15,-2 2 1,0-4 0,-2 0 0,-3-1-41,-2 1 1,7 0-1,10 4 1,1-4 0,6-3-243,1-4 321,13 6 0,-8-8 0,7 6 0</inkml:trace>
  <inkml:trace contextRef="#ctx0" brushRef="#br0" timeOffset="54070">15056 7455 7416,'3'-12'-239,"4"5"0,4 5 0,10 4 238,0 5 0,0 5 0,3 9 1,1 0 45,3 0 1,0 0 0,-7 0 0,0 2 69,0 5 0,7-4 1,0 6-1,0-2-48,3 0 0,-8 0 0,3-5 0,-8 3-53,-4 2 1,-2 0 0,2-7 93,-7 0-243,-5 0 1,-11-2-1,-5-5 1,-5-7-171,-2-5 1,-7-2-1,0-2 305,3-5 0,1-5 0,3-9 0</inkml:trace>
  <inkml:trace contextRef="#ctx0" brushRef="#br0" timeOffset="54238">15392 7560 6826,'0'-12'183,"-2"3"1,-5 9-1,-7 5-251,-5 9 0,-9 0 0,-2 14 1,0-3-4,-1 3 0,-6-2 0,4 9 0,-2 0-145,0-2 1,7 4 215,-7-9 0,10 9 0,-6-4 0</inkml:trace>
  <inkml:trace contextRef="#ctx0" brushRef="#br0" timeOffset="56488">2688 2016 7569,'-12'3'-218,"5"4"161,5-5 1,2 10-1,2-8 1,5 3 0,7-2 48,5-3 1,4-2 0,3 0 0,2 3-1,0 1-563,2 3 571,-6 10 0,15-6 0,-6 10 0</inkml:trace>
  <inkml:trace contextRef="#ctx0" brushRef="#br0" timeOffset="56703">3465 2478 7327,'21'21'-302,"-7"-7"0,0 0 353,2 3 0,3 1 1,2 6 1,0 4 0,7-12 0,0 5 1,0-2-1,0-1-13,0 3 1,0-7 0,-7-2 0,0-3-183,0-4 0,7 4 0,0-2 1,-2 0-1,-3 0 10,-2 0 0,0 3 1,0-3-1,0 7 132,0 4 0,0 3 0,0 0 0</inkml:trace>
  <inkml:trace contextRef="#ctx0" brushRef="#br0" timeOffset="56920">4179 2940 7569,'12'10'0,"6"-8"0,-4 7-814,5 1 620,2-8 0,-7 10 0,0-8 250,2 3 1,3 7-1,2-4 1,0 1 23,0 6 1,0-6-1,0 3 1,0 2-46,0 3 1,0 2 0,0 0 0,0-2-268,0-5 0,0 4 232,0-4 0,0 5 0,0 2 0</inkml:trace>
  <inkml:trace contextRef="#ctx0" brushRef="#br0" timeOffset="57075">5061 3549 7446,'18'21'-109,"-4"0"0,5 0 0,-5-2-35,5-5 0,-1 4 1,-1-4-1,-3 3 144,2-3 0,12 14 0,5-5 0</inkml:trace>
  <inkml:trace contextRef="#ctx0" brushRef="#br0" timeOffset="57249">5691 4032 7569,'21'7'-90,"0"2"0,0 3-393,0 4 0,0-4 0,0 2 467,0 2 0,-7 1 0,-3-1 98,-1-2 1,-1-2 0,-4 4-53,2-2 0,7-7 0,-5 5 1,3-3-43,4-4 0,-4-1 1,2 1-135,2 2 0,3 7 146,2-7 0,0 9 0,0-4 0</inkml:trace>
  <inkml:trace contextRef="#ctx0" brushRef="#br0" timeOffset="57523">4872 3507 7115,'21'21'0,"0"0"0</inkml:trace>
  <inkml:trace contextRef="#ctx0" brushRef="#br0" timeOffset="59389">4914 3822 7569,'0'-12'-1603,"0"-6"1488,0 4 1,9-5 114,5-2 0,5 0 136,2 0 375,0 0 0,-3 7 384,-4 0 372,-4 9-962,-10-4 1,-3 11-1,-4 5-127,-7 7 0,3-2 1,-1 2-1,0 2 11,1 3 1,-3 2 0,-7 0 0,2 0-185,5 0 1,-4 7 0,4 2 0,-5 1-174,-2-1 0,2 7 1,3-2-1,2 5 147,-2 2 0,-3 0 0,-2 2 0,0 3-92,0 2 1,0 7 0,0-7 0,2 0 96,5 2 0,-4-6 1,4 6-1,-5-2 21,-2 0 0,0 2 0,0-4 0,0 4-1,0 3 1,2 0 0,3 4 0,2-2-11,-2 2 0,-3 3 0,0 2 0,3 0-1,2 0 0,2 0 1,-4 0-1,2-2-5,-2-5 1,4 4 0,-2-4 0,0 5-19,2 2 1,-4-7 0,7 0 0,-1 0 12,1-2 0,-7 6 1,4-4-1,-2 3-3,0-3 0,7-3 0,-5-6 0,3 2 15,4-2 1,-4 4 0,2-2 0,2-2 4,3-3 0,-5 5 0,0 0 0,2 0 2,3 2 0,2-6 1,-2 6-1,-3-2 11,-2 0 1,0 0 0,7-7-1,0-2 36,0-5 1,0 4 0,0-4 0,0 3 0,0-3 0,0 4 0,0-6 0,0 2-15,0 0 0,0 0 0,0 7 0,0-2-20,0-5 1,7 4 0,2-6 0,1 4-37,-1 5 0,-2-11 0,-7 8 0,2-6-103,5-7 1,-4-3-1,4-2-1675,-5 0 1799,7-9 0,3-22 0,9-13 0</inkml:trace>
  <inkml:trace contextRef="#ctx0" brushRef="#br0" timeOffset="60065">2982 6468 7515,'-19'-14'0,"3"0"-17,2-2 1,7-10 0,-7-4 0,0-3 172,2-4 0,1-5 0,6-7 0,-2-5-187,2 0 0,3-6 0,2 4 0,0-5 104,0-2 0,2 7 0,5 0 0,7 0-4,5 2 1,4-4 0,3 7 0,2-1 5,-2 1 0,4 4 0,-2 12 0,0 7-27,2 5 1,-6 4 0,6 5-1,-2 7-38,0 5 1,0 4-1,-7 8 1,0 8-11,0 8 0,-2 18 1,-3 1-1,-4 4 18,-3 2 1,0 5 0,-4-2 0,2 2-7,-2 2 1,-3 5-1,-2-12 1,0 1 11,0-1 1,-2 0 0,-3-4 0,-4 2-3,-3-2 1,0-10 0,-4-4 0,2-1 4,-2 1 0,-3-7 0,-2 2 1,-2-7-9,-5-7 0,4 2 0,-4-9 0,5-2 26,2-3 0,0-2 0,0 0-83,0 0 1,0-9 0,0-5-306,0-5 0,9-2 0,5 0 0,3 0-513,-3 0 0,4 0 856,-4 0 0,14-9 0,5-3 0</inkml:trace>
  <inkml:trace contextRef="#ctx0" brushRef="#br0" timeOffset="60261">2982 5796 7489,'-21'0'299,"9"0"1,5 0-1,14 0 1,7 0-1,7 0 178,7 0 1,-2-2 0,9-3-341,2-2 1,3 0-1,2 5 1,0-3-415,0-2 0,0 0 0,0 5 1,-2-3-1288,-5-2 1564,4 0 0,-6-2 0,9-3 0</inkml:trace>
  <inkml:trace contextRef="#ctx0" brushRef="#br0" timeOffset="65885">4368 3024 7569,'-21'0'0,"2"-2"-136,5-5 197,-4 5 493,15-8-271,-6 10 1,11 0-164,5 0 1,5 3 0,9 4-1,0 7 9,0 4 1,9 10 0,3 2 0,2 3-59,0 4 0,0-4 0,9 2 0,3 2-61,2 3 0,0-5 0,-7-2 0,0-3-65,0-4 1,0 2 0,-3-5 0,-1-4-95,-3-1 0,-7-8 0,4-1 0,-1-2-49,-6 0 1,-8 0-1,-3-7 61,2 0 0,-7-9 0,-4-5 32,-10-5 1,1-2-1,-13 0 1,-4 0-12,-4 0 1,-13 5 0,3-1 0,-2-4 70,2-2 0,-4 4 0,6-9 0,-2 5 26,0 2 0,9 0 0,-4-2 0,2-3 67,0-2 0,0 0 0,7 9 0,0 3 178,0 2 1,0 2 0,0-4 216,0 2 1,7 9-322,0-1 1,12 6-77,2 6 1,11 6 0,17 9 0,5 0 0,2 0 31,0 0 0,0 7 1,9 0-1,3 0-83,2 2 0,0-6 0,-7 6 0,0-2-30,0 0 1,0 0-1,-3-7 1,-4 0-91,-7 0 1,3 0 0,-3 0 24,-3 0 0,-4 0-363,-7 0 360,-4-9 0,-20-3 0,-4-9 1,-4-2-37,-3-5 1,-10 2 0,-4-9 126,-4-2 0,-3-5 0,2-5 0,3-2 0,2 0-37,-3-2 0,1-3 1,0-7-1,4 3 141,3 2 1,-5 2 0,7-4 0,2 4 76,3 3 1,2 2 0,0 7 214,0 0 0,7 9-298,0 6 1,12 3 0,2 8 0,11 6-28,8 10 1,11 12 0,5-3-1,7 3-12,7 4 1,-4 10 0,6 2-1,-2-2-75,0-3 1,0-4 0,-5-3 0,0-4-56,-2-3 0,5 5 1,-14-7-1,-1-2 42,-4-3 1,-4-2-1,-3 0-295,0 0 1,-10-7 271,-4 0 0,-7-12 1,-7 1 10,-7-8 1,-7-11-1,-4-1 1,-6-6 27,-1-5 1,-1-7 0,-4 5-1,2-3 14,-3-4 0,1-3 1,0-2-1,2 0 20,-3 0 1,6 0 0,-3 2 0,0 5-2,2 7 0,1 5 0,6 2 1,-2 2 125,2 5 1,3-2-1,2 9 165,0 2-168,9 3 1,12 11 0,14 5-1,7 7-52,7 7 1,5 5 0,11 9 0,3 0-60,2 0 0,2 0 0,-4 0 0,2-2-58,-3-5 1,6 2-1,-6-9 1,-4-2-45,-4-3 1,-6-2 0,3 0-1,-7-2-119,-4-5 1,-10 2-1,-3-7 90,-1 3 1,-6-7 56,-11 2 0,-4-7 0,-13-7 0,-1-7-44,-3-5 1,-12-2-1,-2-2 1,-9-3-3,-3-2 1,-4-9 0,6 2 0,1-5 83,0-2 0,-5 0 1,7 0-1,2-2-2,3-5 1,4 7-1,3-3 1,2 8 85,-2 0 1,6 6 0,1 4-1,4 3 332,5 3 0,-4 10-192,11 4 1,7 4 0,7 6-84,11 4 1,15 7-1,7 14-27,6 6 1,1-1 0,16 2 0,2 2 0,1 3-14,-3 2 0,9 0 1,-7 0-1,-2-2-123,-2-5 0,2 2 0,-5-7 0,0 1-4,1-1 0,-13-2 0,-8-9 0,-3-3-154,0-2 0,-7-9 0,-10 4-461,-1 0-60,-3-6 717,-7-3 0,-10-12 0,-1-9 0</inkml:trace>
  <inkml:trace contextRef="#ctx0" brushRef="#br0" timeOffset="67165">5019 3801 6322,'0'-21'151,"0"7"1,2 2 185,5 3 35,-5 2 86,8 7-331,-10 0 1,0 2-1,-3 3 1,-1 4-43,-3 3 1,-7-5-1,4 7-47,-1 2 1,4-4-1,-7 2 1,-3 2 41,-1 3 0,-1 2 1,3 0-134,2 0 0,0 0 0,-5 0 0,3 2 52,2 5 0,7-4 1,-5 4-1,1-5-2,-1-2 0,0 0 0,-4 0 1,4 2 1,3 5 1,-5-4-1,5 4 1,-1-5 4,1-2 1,-7 7-1,4 0 1,-2-2-8,0-3 0,7-2 0,-5 2 1,1 3 7,-1 2 1,5 0-1,-5-7 1,1-2 1,-1-5 1,7 4-1,-4-4 1,2 5-2,0 2 1,-2 0 0,4 0-6,-2 0 1,-7 0 0,7 0 0,0 0-1,-2 0 0,4 0 0,-7 0 0,3 0-4,4 0 0,-4 2 0,2 3 0,0 2 4,-2-2 0,6-3 0,-6-2 1,2 0-2,0 0 0,-2 7 0,4 0 1,-2-2 0,2-3 0,-4-2 1,2 0-1,0 0 5,-2 0 1,6 7 0,-6 0 0,2-2 2,0-3 0,-2 0 0,4 3 0,-4 2 1,-3-2 0,7-3 0,-2-2 0,3 2 3,-3 5 1,4-4 0,-4 4 0,3-5-10,-3-2 1,4 0 0,-4 2 0,3 3-6,-3 2 0,4 0 1,-4-7-1,5 0 2,2 0 0,-2 0 0,-3 0 0,-2 2-1,2 5 0,3-4 1,2 6-1,0-2-1,0 0 0,-7 2 0,0-4 0,2 2 2,3-2 0,2 4 0,0 0 0,0 1-2,0-1 0,-7 0 0,0-4 0,2 2 1,3-2 1,2-3 0,0-2 0,0 0 6,0 0 1,0 0-1,0 2 1,0 3-4,0 2 1,-2 0 0,-3-7-1,-2 0-3,2 0 0,3 7 0,2 2 0,0 1-1,0-1 1,0 0 0,0-4-1,0 2 1,0-2 0,0 4 1,0-2-1,0-2 3,0-3 1,0 5 0,-2 0 0,-3-2-5,-2-3 1,0 5 0,7 0-1,0-2-4,0-3 0,0 5 0,-2 0-150,-5-2 1,4-3-1247,-4-2 401,5-9 999,2-3 0,9-18 0,3-3 0</inkml:trace>
  <inkml:trace contextRef="#ctx0" brushRef="#br0" timeOffset="68180">3780 7224 7569,'0'-14'-905,"0"0"768,-9 9 507,6-4 0,-13 11 1,9 5-202,2 7 1,3 5-1,2 2 1,2 2-103,5 5 1,-2 3-1,7 6 1,-1-4 18,1-3 0,-5 7 1,5-4-1,-1 2-120,1 0 1,-7-9-1,4 2 1,-2-5 59,0-2 1,7 0 0,-5-2-26,3-5 0,-5-5-1,7-9 1,-9-2-1,4-5-7,0-7 1,-6-5-1,4-4 1,-5-3 10,-2-2 0,0-7 0,0 5 0,0-1-26,0 1 1,0-5-1,0 5 1,0-1 6,0 1 0,0 0 1,0 4-1,-2-2-38,-5 2 0,2 3 0,-7 2 0,3 0-229,4 0 1,-4 7 0,0 2 111,-3 3 0,5-5 89,-7 7 0,7 0 87,-7 7 1,7 0 62,-7 0 1,9 2-25,-2 5 1,3 3-1,-1 6 1,-2-2 50,2 2 0,3 5 0,2 5 0,2 2-22,5-2 0,3 4 0,6-2 0,-4-2-23,-3-3 1,7 0 0,-4 3 0,2 2-55,0-2 0,-2-10 0,2-2 0,-5 0-47,0-2 1,-6 6 14,6-15 0,-11 6 0,-3-11 0,-4-3 16,-3-2 0,0-16 0,-4 2 0,2-3 13,-2 1 1,-3-5-1,-2-2 1,0-3 5,0-4 1,7-1 0,0 1 0,0 4 33,2 3 0,-4-5 0,9 7 0,0 5 44,-2 6 0,6-1 421,-4 4-425,5 4 0,9 10 0,2 14-21,3 5 1,2 9-1,7 0 1,0 0-1,0 2 1,-7-4-1,0 9 1,0 0-38,-2-2 0,4 6 0,-7-6 35,3 0-49,-7-3 0,11-2 1,-9 0-1,0-2 13,2-3 0,-6-2 0,6 0-14,0 0 1,-4 0 2,9 0 1,-2 0 0,4-2-24,-2-5 1,-7 2 20,7-9 0,-7 7 8,7-7 0,-2-9 1,4-12-1,-4-5-7,-3-2 1,7-7-1,-2-2 1,5-1-52,2 1 1,0-7-1,0 2 1,2-5-39,5-2 1,-4 7 0,6 0-1,-2 0-187,0 2 1,0-4-1,-7 7 1,0-1-175,0 1 1,-7 2 0,-2 5-108,-3-5 554,-2 4 0,2-6 0,3 9 0</inkml:trace>
  <inkml:trace contextRef="#ctx0" brushRef="#br0" timeOffset="68578">4599 6867 7391,'0'-12'-701,"0"1"818,0 4 0,0 14 0,-2 0-37,-5 9 1,2 5-1,-7 2 1,1 3-18,-1 2 0,-2 7 0,-7-5 0,0 3-14,0 4 0,0 3 0,-2 2 0,-3 0-50,-2 0 0,-2 0 1,4 2-1,-2 3-3,2 2 0,-4-2 0,2-10 1,5-4-186,6-3 1,1-9 0,7-9 188,-3-3 0,7-2 0,-4-7 0</inkml:trace>
  <inkml:trace contextRef="#ctx0" brushRef="#br0" timeOffset="69006">3675 7077 7426,'-9'-12'0,"-3"3"-466,0 0 0,1 6 757,4-4 1,4 7-1,-4 7-180,5 7 1,9 5-1,2 2 1,3 0-69,4 0 1,3 7 0,2 2 0,0 1-1,0-1 0,0 7 0,0-2 0,0 3-68,0-3 1,0 4 0,0-4-1,-2 3-12,-5-3 1,2 2 0,-7-7 0,3 1 30,4-1 0,-4-4 1,0-10-1,-1-4-2,1-3 0,-5-2 0,7-9 8,2-5 1,3-7 0,2-12 0,-2-4-61,-5-3 1,11-9 0,-4-9 0,3-3-138,-1-4 1,5 6 0,2 1 0,1 2 196,-1 0 0,7 0 0,-4 7 0</inkml:trace>
  <inkml:trace contextRef="#ctx0" brushRef="#br0" timeOffset="69494">3759 7182 7569,'-14'-14'0,"2"0"-208,3-2 1,-5-3 25,7-2 0,-2 0 1,4 0-1,-2 0 1,0 0 279,-2 0 1,6 0 0,-4 0 21,5 0 0,-5 7 0,-2 2 1,-1 1 239,1-1-219,2 7 1,5-2 0,-3 14 0,-2 7 62,2 5 0,5 4 0,5 5 0,4 7-149,3 5 0,2 9 0,7 0 1,0 0-56,0 2 0,0-6 0,0 4 0,0-7 23,0-7 1,0 2 0,0-9 0,0-2-385,0-3 1,-7-2-1,0 0-878,2 0 1239,3-9 0,2-3 0,0-9 0</inkml:trace>
  <inkml:trace contextRef="#ctx0" brushRef="#br0" timeOffset="69807">4473 6888 6730,'-12'21'188,"-4"0"0,9 0 0,0 0-38,-2 0 0,4 0 0,-9 2 0,0 3-100,2 2 1,-13 7 0,4-5 0,-3 3-61,1 4 1,0 3 0,-5 2 0,-5 2-111,0 5 0,1-11 1,6 4-1,-2-5 120,2-4 0,-6-3 0,-1-9 0</inkml:trace>
  <inkml:trace contextRef="#ctx0" brushRef="#br0" timeOffset="77390">19823 3045 6621,'21'0'36,"0"0"1,0 3 70,0 3 1,-5-3-1,3 4-37,4-5 1,3-2 0,-3 0 0,3 0-33,2 0 0,9 0 0,-4 0 0,2 0-25,0 0 0,-2 0 1,4 0-1,-2 0 6,2 0 0,1 0 1,-1 0-1,-2 0-3,2 0 1,3 0-1,0-2 1,-3-3 15,-2-2 1,-2 0-1,4 7 1,-2 0-28,2 0 0,-4 0 1,-1 0-1,-1 0-7,-6 0 1,6 0 0,-3 0 0,-3 0 3,-1 0 0,-6-2 0,-1-3 0,-3-2-9,2 3 0,3 1 1,2 3 2,0 0 0,-7-7 0,0 0 2,2 3 1,-4-6-1,-1 1 1,-1-3 0,4 5 1,-5-7-6,3-2 1,-5-3 0,4-2 0,-1 0-11,-6 0 1,6-7 0,-3-2 0,0 0-39,2-1 1,-7-6 0,5 0 0,-4-8 8,-3-4 0,0-2 1,0 4-1,0-4 28,0-3 0,0 1 0,0-6 0,0 6-1,0 1 1,0-4 0,-3 3 0,-1-3 29,-3-3 0,-3-6 1,6 9-1,-3-5 25,2-2 1,3 0-1,2 3 1,0 1-22,0 3 1,0 3 0,0-3 0,0 4-7,0 1 0,0 7 0,0-5 1,0 4 5,0 3 1,0 3-1,0 1 1,0 6 1,0 1 0,0-4 0,0 7 0,0 3 14,0 1 0,0 3 1,-3 3-1,-1 1-3,-3 3 1,-3 3 0,6-6-18,-3 3 1,-10 10 6,3-3 0,3 4 0,-3 3-39,-3 0 0,-1 3 1,-3 1 11,0 3 1,-7 7 0,-3-4 0,1-1-4,0 0 1,-8 5 0,3-4 0,-7-1-25,-7 0 1,-2 5-1,-7-7 1,4 0-11,3 3 0,-7-6 0,2 8 0,-3-3 26,3-4 1,-4 4-1,6-2 1,-2-2 9,0-3 1,7 1-1,-5 1 1,3 3 72,4-2 0,5-3 0,5-2 11,2 0 1,9 0 0,1 3-65,8 4 1,8-3 0,9 10 0,0 3 1,0 1 0,0 6 1,2 4-1,3 7-17,2 4 0,7 3 0,-5 3 0,1 4 5,-1 7 1,-2 7 0,-7 4 0,0 6-1,0 1 1,0 3 0,0 5 0,0-3 1,0-2 1,0 0-1,0 5 1,0-5-27,0-7 1,0-5 0,0-2 0,0-2-115,0-5 1,2-5-1,5-9 1,7 0 136,5 0 0,2 0 0,0 0 0</inkml:trace>
  <inkml:trace contextRef="#ctx0" brushRef="#br0" timeOffset="78474">19298 3528 7569,'0'-21'-276,"0"0"0,2 2 0,5 8 300,7 11 0,-4 2 0,-3 14 0,-3 8 5,3 8 1,-4 8 0,4 7 0,-5 6-11,-2 10 0,0 7 1,0 0-1,0 7-19,0 5 0,0-5 0,0 0 0,0 0-9,0-2 1,0 4-1,0-7 1,0-2-8,0-4 1,7 1 0,0-13 0,0 0 9,2-5 0,-4-12 1,7-4-1,-1-3 3,1-4 1,2-3 0,9-2 0,3-2 12,2-5 0,7 2 0,-5-7 0,5 1 35,10-1 1,-1 0 0,12-4 0,0 4-21,-2 3 1,9-7 0,-3 4 0,6-2-18,-6 0 1,8 7 0,-10-5 0,1 1 1,1-1 0,-1-2 0,-1-7 1,-4 0-10,-3 0 1,-2 0 0,-7 0 0,0 0 7,0 0 1,-2-2-1,-6-3 1,-3-4-8,-1-3 0,-7 0 0,5-4 0,-4 2-6,-3-2 0,0 4 0,0-2-1,0-2 1,-7 4 0,-3-2 0,-1-2 1,-3-3-1,-7-4 1,2-3 1,5-2 0,-5-9 1,8 2-1,-3-5-6,0-2 0,7-16 0,-5-5 0,3-5-56,4-4 1,0 4 0,1-7-1,-3 1 32,2-1 1,0 7 0,1-2 0,-6 7 9,-1 7 0,4-9 0,-7 7 1,-3 2 13,-1 2 1,4-2 0,0 7 0,-3 5 32,-1 6 0,-3 1 0,-3 9 0,-1 2 119,-3 3 1,-3 9 0,3 2-122,-7 3 1,3 2 0,-3 7-19,-3 0 0,6 0 0,-3 0-26,-3 0 1,-1 7 0,-3 2 19,0 3 1,7-7 0,0 2 0,-3-5-11,-1-2 1,-6 0 0,-1 0 0,-3 0 4,2 0 0,-7-2 0,-2-5 0,-7-5-26,-7 0 1,3-6 0,-10 4 0,-2-3 15,-3 3 1,-9-4 0,-5 4-1,-2-3 38,-2 3 1,-14-2 0,9 9 0,-5 2 67,-4 3 1,6 2 0,-4 2-1,5 3-60,2 2 1,9 7-1,8-5 1,8 1-210,10-1 1,5-2-1,4-7 179,5 0 0,5 0 0,9 0 0</inkml:trace>
  <inkml:trace contextRef="#ctx0" brushRef="#br0" timeOffset="80593">10394 9807 7569,'-14'7'-902,"0"0"828,10 0 0,-3-7 0,14 0 59,7 0 0,11 0 0,6-3 1,1-1 37,6-3 1,1-10 0,6 1-1,4-7-13,7-5 0,4-3 0,3 6 0,-2-6 10,-5-1 0,5-3 0,-8-7 0,1 0-14,-5 0 1,2-7 0,-2-3 0,-2-1-7,-3-6 1,-2-1-1,-2-3 1,-3 0-6,-2 0 1,-9 0 0,0 0 0,-8 2 2,-4 5 1,-9 5 0,2 9 0,-5 0 2,-2 0 1,-11 7-1,-8 2 1,-9 3 1,-5 4 0,-2 0 1,-7 1-1,0-3 14,0 2 0,-7 3 0,-2 2 0,-3 2 7,-4 5 0,-3-9 0,-2 7 0,0-1-5,0-1 0,-2 1 1,0 3-1,-3 5 17,0 0 0,15 6 0,-10-1 0,4 8 7,6 10 1,-8 12 0,7 4-1,1 3-3,4 4 1,-2 10 0,2 4 0,4 3-27,8 4 1,0 3-1,9 4 1,2 3-16,3 2 1,11 0-1,5-7 1,5-3-112,2-4 0,9 10 0,7-10 1,10-3-194,9 1 1,14-10 304,7 5 0,5-4 0,2-3 0</inkml:trace>
  <inkml:trace contextRef="#ctx0" brushRef="#br0" timeOffset="85241">21776 2919 7125,'9'-14'-98,"5"0"1,5 7 0,4-4 0,5-1 80,7 0 0,7 5 0,7-4 1,5 1 24,-1 6 0,15 1 0,-5 3 0,2 0 12,1 0 0,11 0 0,4 0 0,3 0 2,5 0 1,2 0 0,0 0-1,7 0-20,-47 0 1,1 0-1,0 0 1,1 0 0,-1 0-1,1 0 1,-2 0 0,0 0 18,47 0 1,-47 0 0,-1 0 0,43 0-1,0 0-36,1 0 0,-3 0 0,-7 0 1,0 0 63,0 0 0,2 7 0,5 3 0,2 1-17,-4 6 1,-37-9 0,1 0-1,43 8 1,-46-9 0,2 0-31,3 2 0,0-1 1,0-3-1,0-1 1,-2 1-1,1-1 1,0 0-1,-1-1 0,-1 1 0,1-1 0,6 1 0,-1-1 0,-5-2 0,-1-2 0,1 1 1,1 0-12,0 0 0,0 0 0,-2-1 0,1 0 0,-2-1 1,0-1-1,-1 0 0,0-1-15,48 0 1,-7 1 0,7 3 0,0 0-50,-2 0 1,0 0 0,-5 0 0,7 0-89,-47 1 1,0-2 0,1-2 0,-1-1-33,47-3 0,-46-1 1,-1 0-1,44-4 1</inkml:trace>
  <inkml:trace contextRef="#ctx0" brushRef="#br0" timeOffset="157370">10856 2562 6883,'-21'19'0,"0"-5"-15,0-7 1,7 2 0,0-2-1,-2 0 157,-3 3 1,-2-8 0,0 5 0,0-2-42,0 2 0,0-5 0,0 5 0,-2-5 0,-3-2 14,-2 0 1,-2-2 0,4-3-43,-2-2 0,-9-9 1,4 2-1,-2-5-64,0-2 1,7-11 0,-7-8-1,-2-14 37,-2-13 0,4 6 0,2-18 0,3 6-80,4 3 0,-4-7 0,2 5 1,2 2-6,3 5 1,9-12 0,2 9 0,3-4 37,4 2 1,3 4 0,2 1-1,2-3 17,5-2 0,5 0 1,9 7-1,0 0 104,0 0 0,9-2 0,5-3 0,5-4-45,2-3 1,0 8 0,0-6 0,2 6 8,5 4 1,2-3 0,7 15 0,-2 0-55,3-1 0,1 6 0,3 11 0,0 4-25,0 1 0,-2 9 0,-3-2 0,-4 9 9,-3 4 0,5-4 1,-7 7-1,-2 3-81,-3 1 0,-2 6 0,-2 1 0,-3 6 42,-2 1 1,0 3 0,5 7 0,-3 0 13,-2 0 1,-7 3 0,5 1 0,-3 3 19,-4-2 1,-3 7 0,-2-1 0,0 3-6,0 0 0,-7-2 0,0 4 0,0-4 4,-2-3 0,4 8 1,-6-3-1,-1 4-13,0 3 1,5-2-1,-4-3 1,-1-2-14,0 3 0,1 1 0,-6 3 0,3-2 2,-2-5 1,-3 5 0,-2-5 0,0 2 9,0-2 1,0 5 0,0-5 0,0 2-5,0-2 0,0 5 1,0-5-1,0 4 7,0 3 0,-7-7 0,-2 0 0,0 0 5,-1-2 0,-4 7 0,5-8 0,-3 3-24,-4 0 0,4-9 0,-2 2 0,0-5 3,3-2 0,-8 7 0,5 0 0,-2-2 17,2-3 0,-5 5 0,5 0 0,-5 0 2,-2 3 1,0-6 0,0 10 0,0 0 0,0-2 0,0 4 0,0-6 0,0-1 2,0 0 1,3 5 0,1-7-16,3-2 1,0-7 0,-7-3 0,0 3 0,0 2 6,0 11 1,7-8-1,0 8 1,-2-11 3,-3-7 0,1 0 1,1 7-1,3-2 6,-2-5 0,-3 2 1,-2-6-1,0-1 2,0 0 1,0 5-1,0-4 1,0-1 0,0 0 0,0-2 0,-2-4-8,-5 4 1,-2-5-1,-5 5 1,7-5-4,4-2 1,-4 0 0,0 0 0,3 0-7,1 0 0,-4 0 1,-2 0-1,0 0-10,-1 0 1,1-2 0,4-5 0,-2-5 8,3 1 0,-6-8 0,3 5 1,3-5-13,1-2 0,3-7 1,0 0-1,0-2 15,0-7 0,0 2 0,0-12 0,1 7 4,-1 5 1,2 0-1,3-7 1,2 0 6,-3 0 1,6-7-1,-1-2 1,3 0-4,4-1 1,-4-4-1,2 5 1,2 0-2,3-1 0,2 3 0,0 5 0,0-3 14,0-2 0,0-7 1,2 5-1,3-3 30,2-4 0,9-3 0,-2-2 0,5 0-17,2 0 0,0-7 0,0 0 1,0 5 41,0 7 0,6-3 0,1 7 0,-2 1-41,-3 4 1,5 4 0,3 3-1,1 0-17,6 0 1,-6 3 0,3 1 0,3 6 8,1 1 1,3 3-1,3 7 1,1 0-3,3 0 1,0 7-1,-4 3 1,1 1-22,3 6 1,0 1 0,-4 3 0,1 0-10,3 0 0,0 3 1,-9 4-1,-3 4-25,-2 1 0,-2 7 0,4-3 0,-4 7 26,-3 5 1,1 0-1,-6-4 1,3 1 10,-2 3 0,-3 3 1,-2-6-1,0 6 1,0 1 0,0-6 0,0 4 1,-2 1-9,-5 4 0,5-3 0,-8 1 0,3 0-22,0-1 0,-9 1 0,4 4 0,-2-2-23,0 3 1,0-6 0,-7 3 0,3 3 31,4 1 1,-5 3-1,5 0 1,-5 0 15,-2 0 0,0 7 0,0 0 0,0-2-13,0-3 0,-2-2 0,-3 0 0,-2 0 17,3 0 0,-1 0 0,0 0 0,-4 0-7,-3 0 1,1 0 0,-6 0-1,3 0 21,-2 0 0,-3 3 0,-2 1 0,0 3 25,0-2 1,0 0-1,0-1 1,0 1-21,0-7 0,-7-1 0,0-8 0,0 4-10,-2 9 1,0-4-1,-8 4 1,3-9-14,-2-5 0,-3 1 1,-2-6-1,0 3 1,0-2 0,0-10 0,-2-2-11,-5 3 15,5 1 1,-8-4 0,10-2-1,0-3-1,0-4 1,0 0-1,0-1 1,0 3-4,0-2 0,0-5 1,0-5-1,0-4-17,0-3 1,0 1 0,0-6 0,3 3-25,4-2 1,-5-10 0,5-4 0,-2-3-16,2-4 0,-5-10 1,8-4-1,-1-7 19,5-15 1,5 8 0,4-12 0,3 12 40,2 9 0,9-3 1,-4 10-1,2 3 14,0 1 1,0-4-1,7-2 1,0-5-5,0-9 0,2-1 0,3-8 1,4-1 0,3 0 1,2 1 0,7-6-1,2 6 57,5 1 1,-2-4 0,9 7-1,2 0-38,3-2 1,-5 7 0,-1-3-1,4 10 0,1 9 0,6 4 1,1 3-1,3 3-11,-2 4 0,4-3 0,1 10 0,1 3-2,6 1 1,1-4 0,3 0-1,-2 3 1,-5 1 1,5 3 0,-5 0 0,2 0-41,-2 0 1,2 10-1,-9 4 1,-2 4 18,-3 3 1,3 3-1,-3 4 1,-4 7 7,0 4 0,-8 10 0,1 3 0,-3 1 12,-4 6 0,-3 1 0,-2 3 0,-2 3-3,-5 4 1,2-3 0,-6 10 0,-1 0-12,0-2 1,-2 9 0,-7-2 0,0 6-6,0 1 0,0 4 1,-2 1-1,-3 4-21,-2 9 0,-9-2 0,2 7 0,-5-7-39,-2-7 0,0 2 1,0-6-1,0-3-111,0-5 0,0 0 0,0-16 1,-2-2-225,-5-3 0,5-2 396,-5 0 0,-5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18:35.39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 14 7569,'-7'-7'196,"2"1"35,10 6 0,-4 6 1,5 3-1,0 4 1,2 4-208,-1 1 0,4 7 0,-5-4 0,0 2-56,0 0 0,3-5 1,-3 5 45,2 1 1,-3-4 0,4-2-95,1-3 1,-2-7 99,1-4 1,0-4-1,3-6 1,-1-7-128,-2-9 0,-1-4 0,2-2 0,0-3-579,0-1 0,2 0 686,2 5 0,0-6 0,-1-2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18:35.6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28 0 8798,'0'14'-61,"0"0"0,0 5 0,-1 4 1,-2 2-320,-2-3 380,1 4 0,-3-4 0,0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0:09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163 26 7519,'-13'0'-53,"-1"0"0,1 10 0,-1 4 1,0 1-1,1 1 88,-1 2 0,1-3 0,-1 3 0,2-3 207,3-1 0,-1-1 244,5 1-486,1-1 1,10-1 0,3-3 0,3-4-84,1-4 0,5 1 1,0 1-1,-1 1 37,-2-1 0,-1 3 0,-2 1 0,-3 0 71,-5 4 0,2 1 0,-1 1 0,-2 1 17,-2-1 1,-1 1 0,-1-1-1,-4 1 14,-4-1 1,-3 1 0,-1-2-1,-1-2-40,0-1 1,1-1 0,-1 1-479,1-5 1,4-2-786,0-2 1247,6-6 0,3-2 0,7-5 0</inkml:trace>
  <inkml:trace contextRef="#ctx0" brushRef="#br0" timeOffset="178">217 242 7508,'2'14'83,"1"-1"1,1 1 87,-1-1 0,-1 1 0,-2-1 0,0 1-46,0-1 0,-5 1 0,1-1 0,-1 1-75,-1-1 1,5-4-1093,-4 0 857,4-6 1,5-4 184,1-13 0,5 1 0,-2-7 0</inkml:trace>
  <inkml:trace contextRef="#ctx0" brushRef="#br0" timeOffset="302">271 26 7569,'0'19'-503,"0"-4"372,0 3 0,0-1 1,0-1-1,0 2 1,2 0-1,1 0 131,1 0 0,7 6 0,-4-3 0</inkml:trace>
  <inkml:trace contextRef="#ctx0" brushRef="#br0" timeOffset="549">339 323 7484,'0'14'-102,"0"-1"0,0-4 1,0 0 490,0 2 0,0-7-377,0-4 0,4-6 0,2-9 1,2-1-198,3-2 0,1-3 0,1 4 113,1 1 1,-1 5 0,1-4-22,-1 4 0,-1 10 0,-1 1 127,-2 7 0,-6 6 1,1 0-1,-2 1 159,-2-1 1,0 1 0,0 1 0,1 0-15,4-2 0,-4 8 0,4-7-122,-4 1 0,4-5 0,1-2-461,1-2 0,-2-2 1,4-4 403,1 0 0,2-6 0,2-1 0</inkml:trace>
  <inkml:trace contextRef="#ctx0" brushRef="#br0" timeOffset="1319">758 418 7280,'-13'0'-15,"4"0"0,1-2 0,1-1 0,1-3 1,0-1 346,3-4 1,-3-2 0,1-5 0,2-5-156,2-2 1,-4-7 0,1-1 0,2 0-196,5 0 0,0 1 1,6 5-1,2 2-41,1 2 1,6 1 0,0 7 0,-2 3 24,-1 0 1,-1 6 0,-1 1 0,1 5-7,-1 5 0,-4 7 0,-1 7 0,0 2 37,-1 3 0,-4 2 1,2 2-1,-4 2-1,-1 2 1,0-1-1,0-3 1,0-1 11,0 0 0,-4-5 0,-1-1 0,1-1 44,-2-4 0,4-1 0,-4-3-45,0-3 1,-2 2-34,-5-7 1,-1-5 0,1-10 12,-1-5 0,2-1 0,2-5 0,1-2 3,-2-2 1,4 1 0,-1 1 0,2 3 100,3 1 0,2 6-212,1 5 1,6 6 0,3-1 0,3 2 120,1 2 0,7 12 0,1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2:18:53.2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7521,'0'12'160,"0"-3"0,7-7 1,2 3-1,3 2-54,4-2 1,-4-3 0,2-2-85,2 0 0,3 0 1,2 0-291,0 0 1,0 0-483,0 0-336,0 0 1086,-9 0 0,-3 0 0,-9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0:08.4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1448 136 7366,'6'19'4,"2"-4"0,4 5 0,-2-2 163,-1 0 0,0 4 0,5-4 0,-2 0-117,-3 2 1,3-4 0,-5 7 0,1 0-82,-4-2 1,-2 3 0,-2-5-1,0 1 43,0-1 1,-2 4 0,-2-5-5,-5-2 1,-3-1 0,-2-3-1,1-3-9,-1-4 1,-4-4 0,0-1 0,2 0 16,1 0 0,6-1 0,0-5 0,-2-6 21,-1-5 0,4-5 0,4 4 0,2 1 10,2 2 1,0 2-1,2 1-11,2 3 1,4-2 0,6 7-1,1 1 24,3 1 0,-3 8 0,4 3 0,-1 2-86,0-2 0,2 3 1,-5-3-1,0 3-204,-3 1 1,-2 1 0,4-2-225,-1-3 1,-4 1 453,0-5 0,-6-1 0,3-4 0</inkml:trace>
  <inkml:trace contextRef="#ctx0" brushRef="#br0" timeOffset="-1066">921 257 6701,'-2'-7'331,"-2"2"0,-2 2 0,-5 0 0,2-1-192,-2 1 0,-1 1 0,-1 2 0,-1 0-84,1 0 0,-1 0 1,1 0-40,-1 0 0,1 5 0,-1 1 0,1 1 84,-1 4 0,5-1 0,2 1-222,1-2 1,3-5 92,7 5 0,-1-6 0,6 2 1,2-2 0,1 1 0,1-1 0,1 6 19,-1 2 0,-1-4 0,-1 2 0,-4 2 4,-1 1 1,3-3 0,-4 0-1,-2 2 16,-2 1 1,-1 1 0,-1 1 9,-4-1 1,-2 1-1,-7-1 1,1-1-25,-1-3 0,1 2 1,-1-7-1,1-1-339,-1-1 1,5-2 32,0 0 0,6-2 0,-1-2 0,2-5 309,2-3 0,12-2 0,3 1 0</inkml:trace>
  <inkml:trace contextRef="#ctx0" brushRef="#br0" timeOffset="-882">934 311 7253,'8'6'81,"-4"3"1,-1-1-1,0 1 1,2 1 0,-2 3-1,-2 0 224,-1 1 0,-1 1 0,-2 1 1,-2 2-265,2-1 0,-3-2 0,2-2-445,1 1-185,1-1 0,2-7 589,0-6 0,6-12 0,2-9 0</inkml:trace>
  <inkml:trace contextRef="#ctx0" brushRef="#br0" timeOffset="-751">1002 108 6801,'4'14'-295,"1"9"0,-1-10 0,-4 14 295,0-9 0,6-10 0,2-2 0</inkml:trace>
  <inkml:trace contextRef="#ctx0" brushRef="#br0" timeOffset="-477">1123 406 7569,'-1'23'-72,"-2"-2"68,-2-2 1,1-1-1,2-6 512,-2-3 0,2-4-508,-2-10 1,7-2 0,3-7 0,0-1-74,0-3 0,4 2 0,-2-5 0,1 1 65,0 4 0,-1 1 0,2 2-80,-1 4 1,0 5 90,5 8 1,-7 5-1,-2 8 1,-4 1 33,-1-1 1,0 2 0,0-1-1,0-1-8,0-2 1,5-2-1,-1 1-86,-1-1 1,-1-4-1,-1-1-727,4-2 784,2-2 0,1-10 0,-2-1 0</inkml:trace>
  <inkml:trace contextRef="#ctx0" brushRef="#br0" timeOffset="-2566">150 0 7791,'0'14'0,"0"-1"0,-2 1 215,-3-1 0,4 2 1,-4 3-1,2 8-80,-1 9 1,2-1-1,-4 10 1,0-5-113,-3-2 0,2 4 1,-1-8-1,2 0-130,3 0 0,-3-1 0,2-7 0,1-2 76,1-5 0,1 1 0,-2-1 1,-2-1-1076,2-2 1106,2-7 0,1 4 0,0-5 0</inkml:trace>
  <inkml:trace contextRef="#ctx0" brushRef="#br0" timeOffset="-2286">217 271 6842,'0'-2'311,"0"4"1,0 11 0,0 1 0,0-1-107,0 1 1,0 1 0,0 3 0,0 3-67,0 0 0,2 0 1,1-4-1,1 1-66,-1-2 0,-1-1 0,-1-3 0,2-1-110,2-2 1,5-6 69,-1 1 1,2-8-1,-1-5 1,-2-3-32,-2-2 1,3-4-1,-3 0 1,0 0-143,0-1 1,3 4 0,-3-5 0,0 2-664,0 0 0,4 1 803,-1 8 0,3-15 0,2 2 0</inkml:trace>
  <inkml:trace contextRef="#ctx0" brushRef="#br0" timeOffset="-1994">542 54 7606,'0'-1'956,"0"2"0,0 14-774,0 3 1,0 3 0,0 7-1,0 2-138,0 6 1,-2-2 0,-1 8 0,-3-6-213,-1-3 1,-1 4-1,-2-4-316,1 1 1,4-8-1,-2 1 1,-1-2-884,1 1 1367,-2 1 0,-5-6 0,1-1 0</inkml:trace>
  <inkml:trace contextRef="#ctx0" brushRef="#br0" timeOffset="33987">122 839 7508,'-9'7'515,"0"-2"0,5-4-120,-5-1 1,7 0-162,2 0 1,6 0-1,8 0-98,-1 0 1,2 0 0,2 0 0,2 0-80,2 0 1,0 0 0,3 0 0,-1 0-57,1 0 0,-3 0 0,2 0 1,-1 0-55,-1 0 0,5 0 1,-4 0-1,2 0 12,-1 0 1,1 0-1,-5 0 1,1 0-54,-1 0 1,4 0 0,-5 0 0,0 0-23,2 0 0,-4 0 0,5 0 0,-1 0 33,-4 0 1,1 0 0,-1 0 0,2-1 48,-1-4 1,-2 4 0,-2-4-18,1 4 1,-1 1 108,1 0 0,0 1 0,-1 2 23,1 2 0,-5-1 1,0-4-101,1 0 0,2 0 0,2 0-68,-1 0 1,1 0 0,-2-1 0,-2-2-17,-1-2 1,0 1 0,5 2-19,-1-2 1,1 2 0,-1-2 134,1 2 1,0 2 131,-1 0 0,1 0 1,-1 0 80,1 0 0,-5 0 1,0 0-117,1 0 0,1-1 0,-1-2 0,-1-2-103,2 2 0,-4 2 0,2 1-93,2 0 1,1 0 0,1 0 95,1 0 0,-5 1 0,0 2 13,1 2 1,-2-1-1,1-4 74,2 0 1,-4 0-1,2 0-27,2 0 1,-4 0 0,1-1-1,-1-2-57,1-2 1,-4 1 0,5 4-268,2 0 0,-4 0-233,2 0 0,-4 0-501,4 0 987,-6 0 0,9-6 0,-5-2 0</inkml:trace>
  <inkml:trace contextRef="#ctx0" brushRef="#br0" timeOffset="35050">54 717 7412,'-13'0'-126,"4"0"1,0 0 1050,-2 0-770,5 0 1,0 6 0,6 3-87,0 3 1,2 2 0,1-1-1,3 2-45,1 3 1,2-3-1,5 3 1,-1-4-42,1-5 0,0 1 1,-1-5-1,1-1 11,-1 2 0,2-4 0,2 2 0,1-2 19,-2-2 0,5 0 0,0 0 1,2 0-20,-1 0 1,-4-5-1,5 1 1,0 1-6,-2 1 0,4 1 0,-2-2 0,1-2 7,-2 2 1,2 2-1,-6 1 1,0 0 2,2 0 0,-5 0 0,3 0 0,-3 0 0,-1 0 1,-1 0 0,1 0 0,-1 0 1,1-5 0,-1 1-2,1 1 0,-5 1 1,0 2 3,1 0 1,-2-4-1,1-1-2,1 2 0,-2 0 0,1-1 0,0 2-2,4-2 17,-5 2 0,2 4 7,-5 2 1,1-1 0,-3 6-9,1 2 1,5 1 0,-3 1-9,2 1 0,-5-5 0,3 0-11,0 1 1,0 2 0,5 0-72,-2-3 1,-5-3 0,5-6 21,2 0 1,-1-1 0,1-2 0,-2-3 24,1-2 0,2-1 0,2-3 1,-1 2-5,1 1 0,-1 1 0,1-2 1,-1 2 28,1 2 1,1 0 0,1 3 0,3-1 2,-3 1 1,-1 0 0,-1 0 0,-1-2 8,1 2 1,1 2-1,1 1 1,2 0-2,-1 0 1,-2 0 0,-2 0-1,1 1 11,-1 4 1,1-4-1,-1 4 1,1-4 14,0-1 1,1 0 0,1 0-1,2 0-33,-1 0 0,-2 0 0,-3-1 0,-2-4-93,-1-4 0,0 2 0,3-2 1,-1-2-277,-2-1 1,-2 3 367,2 0 0,9 0 0,-3-4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0:44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27 7569,'-2'8'466,"-2"-4"-152,2 4 0,-4-5 1,6 6-126,0 1 1,0 2-1,2 0 1,1-1-98,1-2 0,6 0 1,-4 4-1,1 4-208,4 5 1,-4-1 0,2 6-400,2-7 1,1-6 0,0-4 0,-2-2-230,-1-2 1,-4-2 743,4-4 0,0 0 0,4 0 0</inkml:trace>
  <inkml:trace contextRef="#ctx0" brushRef="#br0" timeOffset="238">278 0 6835,'0'9'-35,"0"0"633,0 2 0,0 2-397,0 5 1,-4-1-1,-2 5 1,-2 4-102,-2 4 1,-1 3 0,1 3 0,1-4-97,-2-4 1,-1-1 0,-3 0 0,-1 0-40,-2 0 0,0-1 1,4-2-1,1-3 29,-1-2 0,0 4 1,1-5-1,-1-1-269,1-2 0,1-6 0,1-2-1083,2-1 1358,6 5 0,3-16 0,8 4 0</inkml:trace>
  <inkml:trace contextRef="#ctx0" brushRef="#br0" timeOffset="586">360 460 7569,'-8'7'317,"-4"-1"1,9-6-295,-6 0 1,6-6 0,-2-3 0,4-3 5,1-1 1,1-1-1,2 1 1,3 1-184,2 3 1,1-3 0,5 3-35,-1-3 1,1 4 0,-1 4 99,1 2 0,-7 4 0,-2 2 94,-4 5 1,-1 3 0,0 2 79,0-1 0,0 1 0,-1-1 22,-4 1 1,-2-2 0,-5-2-1,1-2-77,2-2 0,5-2 0,-5-4-542,-2 0 1,5-1 510,2-4 0,-4-2 0,0-7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0:47.6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54 352 7484,'-7'-1'-191,"1"-2"0,1-3 237,1-2 1,-1-1 0,5-4 0,0-1 97,0 1 0,0-7 1,0-2-1,0-4-111,0-1 0,0 0 0,0 0 0,2 0-19,2 0 0,2 1 0,5 4 0,-2 5 30,1 7 0,2 4 0,2 6-105,-1 0 1,1 6 0,-2 3 0,-2 6 44,-1 7 1,-1 1 0,2 8 0,-2-2 24,-2-2 0,-2 0 0,-4 0 0,0 0 43,0 0 1,0-1 0,0-2 0,0-3 13,0-2 1,0-1 0,0-4-1,-1-1 3,-4 1 0,-2-2 0,-7-3-24,1-5 0,-1-2 0,1-2 0,-1-2 54,1-2 1,-1-4 0,1-7 0,-1-3 51,1-4 0,-1-2 1,2 0-1,3 3-57,5 1 1,2 2 0,2 5-302,0-1 0,6 7 0,5 2 0,4 5-10,3 5 217,6 2 0,-3 13 0,6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0:46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257 68 7569,'0'-7'-177,"-1"1"310,-4 6 1,2 0-1,-6 0 1,-1 0 4,-2 0 0,-2 0 0,0 0 0,-1 0-72,-3 0 0,3 0 1,-4 1-1,1 2 13,0 2 1,0 5-1,4-2 1,1-1-18,-1-2 0,5 2 1,2 5 0,1 9 1,1-9 0,5 6-166,0-4 1,6-4 0,3 1 0,3-4-43,2-1 0,1-1 0,1-4 0,2 2 13,-1 2 0,2 4 1,-1-3-1,-1 0 58,-2 0 1,-2 5 0,-1-2 65,-2 3 1,-4-3 0,-6 0 0,0 1 37,0 2 0,-2 2 0,-2-1 0,-6 1 104,-2-1 1,-1-4 0,-1 0 0,1 0-124,-1-1 1,1 2 0,-1-5-440,1-2 0,1-3 316,3-5 0,3 2 0,6-6 111,0-1 0,12-2 0,3-2 0</inkml:trace>
  <inkml:trace contextRef="#ctx0" brushRef="#br0" timeOffset="149">338 230 7560,'8'7'0,"-4"2"16,-2 3 0,-2 1 83,0 1 0,0-1 1,0 1-1,0 1-92,0 3 1,0-3-1,0 3-772,0-3 765,0-2 0,0 1 0,0-1 0</inkml:trace>
  <inkml:trace contextRef="#ctx0" brushRef="#br0" timeOffset="283">419 1 7341,'0'13'-1252,"0"1"1201,0-1 0,0 5 1,0 2-1,0 1 51,0 3 0,6 1 0,2 2 0</inkml:trace>
  <inkml:trace contextRef="#ctx0" brushRef="#br0" timeOffset="576">541 406 7504,'0'14'181,"0"-7"1,0-2-138,0-10 1,2-7 0,1-7 0,3-1-97,1 1 0,2-5 0,3 1 0,-1-2-14,-2-2 1,-2 6 0,4 2 0,-2 4 26,1 2 1,-2 5 101,1 4 0,-2 8 1,2 7-1,-3 4-29,0 3 1,-4 6 0,2-1 0,-1 1 53,2-2 1,-4 2 0,4-6 0,-2-1 99,1-2 1,0 3-340,5 0 1,-5-2 0,5-7-118,2-4 1,-4-4 267,2-1 0,0-6 0,5-1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1:25.4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55 352 7549,'-6'13'121,"0"-4"1,-5-1 138,2-2 1,6-3-150,-2-8 1,-1-2 0,2-8 0,1-5-37,1-7 0,2 2 0,0-5 1,0 3-138,0-2 0,0-2 0,0 1 0,2-1 18,2 6 1,-1-1 0,6 8-1,2 2-15,1 1 0,-3 7 0,0 4 0,2 2 37,1 2 1,0 11 0,-2 4 0,-2 4 10,-2 5 0,3 2 0,-3 1 1,0 0 16,0 0 1,-2 2-1,-4 1 1,0 3 24,0 1 0,0-4 0,0 2 0,0-5 6,0-4 0,0 1 0,0-6 0,-1-2-9,-4-1 1,2-6 0,-6-1-42,-1-2 1,-2-2 0,-2-5-4,1-4 1,1-2 0,1-8 0,2-2 33,-1-1 0,-1-9 1,2 3-1,3-2-30,0-4 1,4 9-1,-2-1 1,4 5-130,4 4 1,4 5-1,6 4 1,-1 1-478,1-2 618,-1 4 0,7-5 0,1 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1:21.0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 69 7569,'-5'-9'-146,"1"0"400,-1 6 1,5-2-86,0 10 0,-4 2 0,-1 7 0,2 1-132,2 3 0,1 4 0,0 10 0,0 4 31,0 3 1,-2 2-1,-1-1 1,-1 1-155,1-1 0,1-5 0,2-5 0,0-5-478,0-2 0,0-6 0,0 1-420,0-3 984,0-8 0,6-1 0,2-6 0</inkml:trace>
  <inkml:trace contextRef="#ctx0" brushRef="#br0" timeOffset="239">122 190 7410,'8'6'2,"-2"3"0,-5 8 0,2 2 1,2 2 192,-2 4 1,0-4 0,0 1 0,1 2-6,-1 2 1,3-5 0,-1-3 0,-1-5 57,2-4 1,-3-1-1,6-5-94,2 1 1,1-7-1,0-9-59,-3-4 0,1-4 0,-4 4 0,0-4-179,0-1 1,3 3 0,-3-3 0,0 0-690,0 0 0,3-2 0,-3-2 773,2 2 0,1-8 0,4 2 0</inkml:trace>
  <inkml:trace contextRef="#ctx0" brushRef="#br0" timeOffset="505">487 28 7383,'-7'-1'95,"2"-4"0,4 5 143,1 0 1,4 2 0,1 7-1,-2 1-174,-2 2 1,-1 6-1,0 2 1,0 2-24,0 7 0,0-1 1,0 7-1,0-2-227,0-3 0,-4 3 0,-1-1 0,2-1-222,2 2 0,-4-6 0,1 2 408,1-5 0,-5-2 0,1 6 0</inkml:trace>
  <inkml:trace contextRef="#ctx0" brushRef="#br0" timeOffset="1813">839 204 7569,'0'-20'-12,"0"10"96,0-4 0,0 8 0,-2-1 1,-2 1 87,-5 3 0,-3 1 1,-2 2-1,1 0-145,-1 0 1,1 2 0,-1 2 0,1 7 16,-1 5 1,1 1 0,1 4 0,1 0 2,2 0 0,5-3 1,-4 3-1,2-1-29,3-4 1,2-1 0,1-1 0,1-2-134,4-3 0,2 1 0,7-4 1,-1 0-152,1 0 1,-1-1 0,2-4 0,2 2-62,1 2 0,4-1 0,-4-4 0,0 0 327,2 0 0,-5 0 0,3 0 0,-3 0 0,-1 0 0,-1 0-256,1 0 600,-7 0 1,-7 0 100,-9 0 1,-3-1 0,-1-2 0,1-3-172,3-2 1,-2-1 0,7-6 0,0-1-180,3-2 0,1-2 0,0 4 0,1-2-179,4 1 0,3-3 0,5 4 0,1 2-176,-1 4 1,1 7 0,-1-2 0,1 4 62,-1 1 0,-1 1 0,-1 4 0,-4 4 123,-1 3 0,-1 1 1,-5 2-1,0 2 89,0 1 0,0 2 1,-2-4-1,-1 2 72,-1-1 1,-5-2 0,3-3 0,0-2 80,0-1-480,1-6 1,7 2 0,1-11 1,1-8 1,7-1 0,-2-6 309,3 2 0,7-11 0,2 1 0</inkml:trace>
  <inkml:trace contextRef="#ctx0" brushRef="#br0" timeOffset="2094">1204 42 7707,'-9'13'351,"0"1"0,2 4 0,-2 0 0,3 1-129,0 5 1,4-7 0,-2 5-209,2-5 0,4-5 0,1-2 0,3-2 93,1-2 0,2-2 0,5-4 0,-1 0-148,1 0 1,-5 2-1,0 1 1,1 3-336,2 1 0,0-2 0,-3 4 0,-3 2 246,0 1 1,-4 1 0,2 1 0,-2-1 199,-2 1 1,-2 4 0,-1 0 0,-3-2 16,-1-1 0,-2-1 0,-5-2 0,1-2-20,-1-1 0,1-6 0,-1 2 1,1-4-266,-1-1 1,5 0 0,2-1 0,-1-4-1121,1-4 1318,4-3 0,-3-7 0,6-2 0</inkml:trace>
  <inkml:trace contextRef="#ctx0" brushRef="#br0" timeOffset="2646">1488 1 7543,'0'7'266,"2"6"1,2-6-76,5 1 0,-1 4 0,1-2-178,1 7 0,2 2 0,0 5 0,-3 0-40,-4 5 1,-2-7-1,0 5 1,1-1-12,-1 0 1,-1-1 0,-4-1 0,-1-3 29,-1-1 1,-7 2-1,2-4 1,-3-1 5,-1-2 0,-1-3 1,1-2-1,-1-2 10,1-2 0,-1-2 0,2-5 0,2-4-32,1-4 0,1-4 0,-2-5 0,2-3 10,2 0 1,-3-3 0,5 4 0,1-1 28,1-3 1,2 5-1,0 0 0,0 4 1,6 3 0,3 3 0,5 5 100,4 2 0,-2 4 1,7 2-1,-1 4-93,-1-1 0,5 10 0,-5-4 0,0 3-20,-3-1 0,-3 3 0,-1 1 1,-1 1-43,1-1 1,-5-1 0,-2-4 0,-1-1-247,-3 1 0,-1-5 1,-1-2-224,4-1 508,-4-1 0,5-5 0,-6 0 0</inkml:trace>
  <inkml:trace contextRef="#ctx0" brushRef="#br0" timeOffset="3321">1908 109 7551,'0'-13'240,"-2"1"24,-2 3 1,1 1 0,-6 5-118,-2-1 0,4 1 0,-3 6 0,0 3-93,-2 1 0,0 2 0,1 6 0,2 3 18,-1 5 0,-1 1 0,2-2 0,5-4-171,2-3 1,2-1-1,0-1-148,0 1 0,2-7 0,2 0 59,5-1 1,3-5-1,2 4 1,-2-2 156,-3 1 1,3-2-1,-3 2 1,3-1 13,2 2 1,-5-4 0,-2 5-1,1-1 52,-1-1 1,-4 7 0,2-2 60,-4 3 1,-5 1-1,-2-1 1,0-1 50,0-2 1,-5-2-1,2 2-256,-3-4 0,3 1 16,0-2 0,1-1-532,-1-7 0,5-2 0,7-5 625,1 2 0,7 0 0,-4-4 0</inkml:trace>
  <inkml:trace contextRef="#ctx0" brushRef="#br0" timeOffset="3506">1975 217 7569,'14'0'-15,"-5"6"91,0 3 0,-6 3 0,1 2 0,-1 0 117,2-1 0,-4 1 0,4-1 0,-4 1-135,-1-1 0,0 1 0,0-1 67,0 1 1,0-5-904,0 0 0,0-8 441,0-1 1,0-6 0,0-9 0,0-1 336,0-2 0,0-12 0,0 1 0</inkml:trace>
  <inkml:trace contextRef="#ctx0" brushRef="#br0" timeOffset="3895">2083 1 7569,'0'13'-84,"0"-3"1,0-1-264,0 1 1,5 2 0,-1 2 243,-1-1 1,0 1 0,0-1-1,3 2 103,2 3 0,-5-3 0,3 3 0,-1-3 0,-1-1 0,2-1 0,-3 1 0,2-1 14,-2 1 0,0-2 0,0-1 1,1-2 49,-1 1 1,-1-2 410,-2 1 0,1-6-328,4 1 0,-2-8 0,4-7 1,-1-4-48,-3-3 1,5-6 0,-1 3 0,2-3-303,0-3 1,0 4-1,3-4 90,-3 8 1,3 10 122,-3 4 0,-1 5 0,-1 5 0,-1 7 87,-3 9 1,0 0-1,0 7 1,2-5-12,-2-4 0,0 4 0,0-4 1,1 1-40,-1 0 0,3-2 1,0-6 26,2-3 1,-4-2-1266,5-2 1190,0-10 0,5 4 0,0-13 0</inkml:trace>
  <inkml:trace contextRef="#ctx0" brushRef="#br0" timeOffset="12679">81 799 7415,'0'-16'151,"0"2"1,2 3-99,2 4 0,4 1 0,5 4 0,1-1-22,0-1 0,1-1 0,1 5 0,2 0-16,-1 0 0,2 0 1,-1 0-1,-1 0-49,-2 0 0,3 0 1,0 0-1,-3 2 49,-5 2 1,2-2 0,-3 2 19,3-2 0,2 1 1,-2 4-3,-3 7 0,3 3 0,-4-4-26,-1 1 1,4-1-1,-5 1 1,0-1-20,0 1 1,3-5 0,-3 0 0,0 1 3,0 2 1,3-3-1,-5 0 1,1 0 16,1-1 1,-3-2 0,4-5 42,-1 4 0,5-5-50,-2 0 1,3-6-1,1-8 1,1 2-8,-1 3 0,-4-3 0,0 3 1,2-3 3,1-1 1,2 4 0,-1 1 0,1 1-124,-1-1 1,-4 5-1,0-3 112,2 0 1,1 0 0,0-4 0,-2-1 48,-1-4 0,0 3 0,5-3-8,-1 4 0,-4 8 0,0 2 0,2 7 11,1 7 0,0 4 0,-2-3 0,0-1 43,0 1 1,1-1 0,-1 1 0,-1-1-2,2 1 1,1-5 0,1-2 0,-1 1 32,-3-1 1,3-4-1,-3 2 1,3-4-50,2-1 1,1-1 0,1-4-1,2-4-189,-1-3 1,2-3 0,1-3 0,1-6-44,3-6 0,-3 3 0,2 0 0,-1 7-85,-1 5 1,3 3 0,-6 2-1,-1 2-783,-2 2 1034,-2-4 0,1 8 0,-1-4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1:36.0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55 163 6225,'-9'0'1909,"0"0"-1787,0 0 0,-3-1 0,3-4 0,4-5-86,4-7 0,1-2 0,0-4 0,0 5-68,0 3 1,6 2 0,2-1-1,1 2-62,0 3 1,0 3 0,4 6 36,1 0 1,-5 0 0,-2 1-1,1 4-35,-1 4 0,-4 3 0,2 3 0,-4 3 61,-1 5 0,0-4 0,0-1 0,0-3 116,0-1 0,0-1 1,0 1-1,-1-2-100,-4-3 1,2 1-399,-6-5 1,0-1 412,-4-4 0,-1-12 0,1-3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1:35.1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 40 7370,'-7'-6'528,"1"4"0,7-4-308,4 6 1,-2 6 0,6 3 0,1 3-69,2 2 1,-3-1 0,0 1 0,2-1-194,1 1 0,1 4 0,-1 1 0,-1 4-63,-2 5 0,-4-7 1,2 2-1,-1-5-152,-3 0 0,3-7 0,-1 2 0,-2-1-569,-2 0 1,-1-3 824,0 0 0,0-4 0,0 1 0,0-5 0,-6-4 0,-1-10 0</inkml:trace>
  <inkml:trace contextRef="#ctx0" brushRef="#br0" timeOffset="266">231 13 7566,'0'-8'340,"-2"4"0,-1 8 1,-1 5-218,1 3 0,-5 2 0,-1-1 0,-3 1 41,-1-1 0,-1 5 1,0 2-1,1-1-161,-1 1 0,1-2 1,-1-3-1,1 4-258,-1 9 1,1-7-1,-1 1-815,1-5 569,-1-4 1,7-2 0,2-7 500,4-8 0,1-1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1:37.1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204 109 7517,'0'-14'-86,"0"5"258,0 0 1,-2 0 103,-2-5 0,1 7 0,-6 2-187,-2 4 1,-1 1 0,-1 0 0,-1 1-15,0 4 0,-4-2 0,0 6 0,2 1-44,1 2 1,1 2 0,2 0 0,2-1-114,1 1 0,6-1 0,-2 1-8,4-1 1,1-4-1,1-1 1,4-1-41,4 1 0,3-5 0,1 1 1,2-2 57,3-2 1,-3 4 0,3 1 0,-3-2-24,-1-2 1,0 4-1,-1-1 1,-1 1 69,-3 1 0,-3 1 1,-6 7-1,0-1 106,0 1 0,0-1 0,-1 1 1,-4-1 13,-4 1 1,-3-2 0,-1-1 0,-1-1-33,0 5 0,2-1 0,2 2 1,1-5-298,-2-7-140,5 4 1,0-8 0,6 0 0,2-8 373,2-4 0,4-1 0,5-1 0</inkml:trace>
  <inkml:trace contextRef="#ctx0" brushRef="#br0" timeOffset="187">312 244 7569,'0'13'8,"0"1"51,0-1 0,0 1 81,0-1 1,0 1-1,0-1 1,0 1-92,0 0 1,0-5 0,0 0-963,0 1 230,0-4 0,0-1 683,0-10 0,6-8 0,1-8 0</inkml:trace>
  <inkml:trace contextRef="#ctx0" brushRef="#br0" timeOffset="567">352 27 7569,'8'0'-52,"-2"0"1,-6 6-1,0 3 155,0 3 0,4 2 0,1 1 0,-1 0-412,3-1 1,-4 11 0,4-5-1,-1 1 144,-3 0 1,3-2 0,-1-2 0,-1 1 144,2-2 0,-4-1 0,4-1 63,0-1 0,-5 1 0,4-1 613,-4 1-278,-1-6 1,2-4-224,2-8 0,-1-4 0,6-7 0,0-2-144,-1-1 0,4 0 1,-3 5-1,1-1-50,-1 1 1,3 1 0,-3 1 9,3 2 1,2 6-1,-2 0 1,-2 5 60,-1 2 0,-4 11 1,2-1-1,1 2 59,-1 4 0,-4-4 1,2 7-1,-2-1-40,2 0 0,-4-3 0,4-5 1,-4-1-97,-1 1 0,2-2 0,1-2 28,1-1 1,7-7-949,-2-2 965,3-12 0,7-9 0,2-6 0</inkml:trace>
  <inkml:trace contextRef="#ctx0" brushRef="#br0" timeOffset="1073">921 379 7569,'-14'8'1386,"5"-2"-1112,0-6 0,5-2 0,-4-2-30,2-5 0,1 1 1,5-1-1,-1-3-240,-4-5 1,4 1 0,-4-7 0,4-1-17,1-1 0,0-2 1,0 0-1,1 0-93,4 0 0,-2 4 0,6 0 0,0 1-158,-1 1 0,4 3 0,-3 7 0,3 4 89,1 1 0,1 1 0,-1 7 136,1 2 1,-1 4 0,-1 5-1,-1 1 1,-2-1 1,-2 5 0,4 0-1,-4 1 106,-1 0 0,-1 2 1,-4 6-1,2 0 20,2 0 0,-1 0 0,-4 0 0,0-1-49,0-4 1,0 2 0,0-5-1,0-3-3,0-1 1,0-1-24,0-1 1,-1-4 0,-4-1-40,-4-2 1,-1-3 0,-1-8 0,2-4 11,-1-3 0,-2-1 0,-2-2 0,1-3 81,-1-5 0,2-3 0,2 1 0,2 1 84,2 1 1,2 5-1,4-3 1,1 3-183,4 6 0,-2-1 0,6 5 0,1-1-161,2 0 1,2 6 0,1-1 0,1 2-1570,2 2 1760,0-6 0,-4-1 0,-1-7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1:26.816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7143" units="cm"/>
      <inkml:brushProperty name="height" value="0.17143" units="cm"/>
      <inkml:brushProperty name="color" value="#00A0D7"/>
    </inkml:brush>
    <inkml:brush xml:id="br2">
      <inkml:brushProperty name="width" value="0.08571" units="cm"/>
      <inkml:brushProperty name="height" value="0.08571" units="cm"/>
      <inkml:brushProperty name="color" value="#00A0D7"/>
    </inkml:brush>
    <inkml:brush xml:id="br3">
      <inkml:brushProperty name="width" value="0.08571" units="cm"/>
      <inkml:brushProperty name="height" value="0.08571" units="cm"/>
      <inkml:brushProperty name="color" value="#CC0066"/>
    </inkml:brush>
    <inkml:brush xml:id="br4">
      <inkml:brushProperty name="width" value="0.08571" units="cm"/>
      <inkml:brushProperty name="height" value="0.08571" units="cm"/>
      <inkml:brushProperty name="color" value="#66CC00"/>
    </inkml:brush>
    <inkml:brush xml:id="br5">
      <inkml:brushProperty name="width" value="0.08571" units="cm"/>
      <inkml:brushProperty name="height" value="0.08571" units="cm"/>
      <inkml:brushProperty name="color" value="#F6630D"/>
    </inkml:brush>
    <inkml:brush xml:id="br6">
      <inkml:brushProperty name="width" value="0.08571" units="cm"/>
      <inkml:brushProperty name="height" value="0.08571" units="cm"/>
      <inkml:brushProperty name="color" value="#33CCFF"/>
    </inkml:brush>
    <inkml:brush xml:id="br7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8446 7775 7569,'0'7'418,"0"1"-137,0-4 0,2-2 25,2 2 1,-1-2-1,6-2-167,2 0 1,1 0-1,1 0-234,1 0 0,-1-5 0,1 1-510,-1 1 1,-4 1 0,0 2-106,2 0 710,-5 0 0,-6 6 0,-8 2 0</inkml:trace>
  <inkml:trace contextRef="#ctx0" brushRef="#br0" timeOffset="166">8419 7937 7310,'14'0'526,"-1"0"0,1 0 0,-1 0-245,1 0 1,-1 0 0,1 0-1,-1 0-224,1 0 0,-1 0 0,1 0-2951,-1 0 2894,1-6 0,-6 5 0,-2-5 0</inkml:trace>
  <inkml:trace contextRef="#ctx0" brushRef="#br0" timeOffset="2030">9569 7788 7569,'-8'8'206,"2"-1"1,6-5 9,0-2 1,5 13 0,-1-4-118,-1 5 0,3 5 1,0-1-1,0-1-200,1-2 1,3-1 0,-1-1-662,3 1 1,2-7-218,-1-2 979,1-4 0,-1-13 0,1-3 0</inkml:trace>
  <inkml:trace contextRef="#ctx0" brushRef="#br0" timeOffset="2251">9731 7748 7535,'8'6'-71,"-2"-3"1,-6 6 152,0 1 1,0 4-1,-2 2 1,-1 2 36,-1-1 0,-5-1 1,3 1-1,0 1-76,0-2 0,-5 6 1,2 0-1,-3 2-28,-1-1 0,4 2 0,-2-2 0,-2 2-91,-4 2 1,-1-1-1,4-2 1,1-3-93,-1-1 0,2-2 1,2-5-1,2 1-711,2-1 634,-4 1 0,8-10 245,-2-8 0,8-4 0,4-11 0</inkml:trace>
  <inkml:trace contextRef="#ctx0" brushRef="#br0" timeOffset="2589">9826 8194 7569,'-2'8'207,"-2"-4"0,-2-4 0,-5-4-105,2-5 1,6-3 0,-1-4-1,2 0-118,2-2 1,2 0 0,1 4 0,3 2-78,1 3 1,-2-1 0,4 5 42,1 2 0,3 2 0,0 2 12,1 4 1,-7-2-1,-2 6 1,-4 1 24,-1 2 0,0 2 1,0-1 6,0 1 1,0-5 0,-1-2-174,-4-1 1,2-1-1,-6-5-862,-1 0 1041,-2 0 0,-8 0 0,-1 0 0</inkml:trace>
  <inkml:trace contextRef="#ctx0" brushRef="#br0" timeOffset="-110794">10434 1945 7569,'0'-8'-142,"0"2"1,-1 6 0,-4 2 442,-4 2 1,2 8-1,-2 8 1,0 1-137,1 3 1,-2 3 0,4 3-1,0 3-44,0 2 0,-3-4 0,4 5 0,2 0-247,2-1 1,1 3-1,0-7 1,1-2-937,4-5 1062,2 1 0,7-4 0,-1 6 0</inkml:trace>
  <inkml:trace contextRef="#ctx0" brushRef="#br0" timeOffset="-108754">10624 1985 7569,'0'8'108,"-6"-2"1,10-6 0,1 0 30,5 0 0,-1 1 0,0 2 1,2 3-119,1 2 0,0 1 0,-2 5 0,-1-1-31,2 1 0,-4-1 1,1 1-1,-2-1 24,-3 1 1,-1 4-1,-2 1 1,0 1-143,0-1 0,0 5 0,-2-1 0,-1 1 17,-1-1 0,-7-4 0,3-5 0,-1-1-5,0 1 0,0-1 0,-4-1 1,-1-3 65,1-4 1,-1-4 0,1-1 0,-1 0 19,1 0 0,4-6 1,0-3-1,-2-3 45,-1-1 0,3-5 0,2-2 0,1 1-4,3-1 0,1 2 1,2 4-1,0 1 28,0-1 1,0 5 0,2 2 0,2 1 8,5 3 0,3 1 0,2 2 1,-1 0 45,1 0 0,-1 0 0,1 2 0,-1 2 81,1 5 1,-1 3-1,1 3 1,-1 2-95,1 1 0,-2 2 0,-2-2 0,-2 3-179,-2 0 0,3 0 0,-4-5 0,-1 1-1087,2-5 1185,-4 1 0,10-5 0,-5 5 0</inkml:trace>
  <inkml:trace contextRef="#ctx0" brushRef="#br0" timeOffset="-95638">11476 2391 7569,'-6'12'51,"-3"-3"0,-3-4 0,0-10 806,3-4-460,3-3-454,0-7 51,4-2 53,-4 0 1,6-9 0,0 3 0,0-2-51,0 0 1,2-2 0,2-1 0,5 2-49,3 2 1,3 2-1,2 2 1,1 3-30,-1 1 0,-2 7 1,-2 5-1,1 2 54,-1 3 0,1 2 1,-1 2-1,-1 4 22,-3 4 1,2 7-1,-7 4 1,-1 1 28,-1 3 0,-2-3 0,0 2 0,0 1 5,0 1 0,0-2 1,-2-1-1,-1 1 66,-1-2 0,-2 3 0,3-4 0,-3-1-159,-2 1 0,4-7 0,-4-4 0,1 0-386,-1-1 0,4-2 237,-5-6 1,1-2 0,-2-2 0,2-5 73,2-3 0,-3-2 1,3 1-1,-1-2 187,-4-3 0,3 3 0,1-4 0,1 4 634,3 2 0,-3-1 424,1 1-954,1 5 0,10 2 0,3 6-483,3 0 0,2 0 0,-1 0 330,1 0 0,5 0 0,2 0 0</inkml:trace>
  <inkml:trace contextRef="#ctx0" brushRef="#br0" timeOffset="-95237">11814 1891 7848,'0'13'300,"2"-4"0,2 2 1,4 2-97,-1 4 1,5 5 0,-3-2 0,2 1-166,-2 3 1,3 0-1,-5 0 1,1-1-67,-4 1 1,2 1 0,-1 4 0,-2 1 24,-2 1 1,-2 3 0,-4-4 0,-4 1-301,-3-1 0,-6-1 1,-1-2-1,-2 0 302,-3 0 0,-8 6 0,-2 2 0</inkml:trace>
  <inkml:trace contextRef="#ctx0" brushRef="#br0" timeOffset="-96408">11030 2202 10030,'13'-2'159,"1"-2"1,-1 2 0,1-2 0,-1 2-180,1 2 0,-1 0 0,1 0 0,-1 0-72,1 0 0,-1 0 0,1 0 0,-1 0-746,1 0 1,-5 0 837,0 0 0,0 0 0,5 0 0</inkml:trace>
  <inkml:trace contextRef="#ctx0" brushRef="#br0" timeOffset="-96246">11151 2040 7569,'0'13'62,"0"1"0,-1-1 48,-4 1 1,4 5 0,-4 4 0,2 1 7,-1-2 1,2 8 0,-2-4 0,1 0-548,-2-2 0,4-8 429,-4 2 0,4-3 0,1-1 0</inkml:trace>
  <inkml:trace contextRef="#ctx0" brushRef="#br1" timeOffset="-288099">28 4035 7471,'-9'0'627,"0"0"-150,6 0 19,-3 0-372,18-6 1,-7 4 0,8-2-58,0 2 0,-1 1 1,1-2-35,1-2 1,0 0 0,-1 5 0,1 0-43,0 0 1,-1 0 0,1 2 0,0 1 21,0 2 1,-1-1 0,1-4 0,0 0 28,-1 0 1,1 0 0,0 0 0,-1 0 12,1 0 1,0-4 0,-1-3 0,1 1-15,0 0 0,-2 0 0,-2 3 0,0-1-45,0 1 1,2 1 0,2 2 0,0 0-10,-1 0 1,1 0-1,0 0 1,-1 0 13,1 0 0,0 0 0,0 0-29,-1 0 1,1 0-1,0 0 1,-1 0 24,1 0 1,0 0-1,-1 0 1,1 0 1,0 0 1,-1 0 0,1 0 0,0-1-6,-1-4 0,6 3 0,-1-2 1,-1 2-5,-2 2 1,-2 0 0,1 0-1,0 0-4,-1 0 0,3 0 0,0 0 1,3-1 4,-3-4 1,0 4-1,-3-4 1,1 2-15,0-1 1,-1 2-1,1-2 1,0 2 0,-1 2 1,1 0-1,0 0 1,-1 0-11,1 0 1,0 0-1,-1 0 1,1 0 20,0 0 0,4 0 0,0 0 0,-1 0 14,-2 0 0,0 0 0,2 0 0,1-1 8,-1-4 0,-2 3 0,-1-4 1,0 2-6,-1-1 0,1 1 1,0 4-1,-1 0-5,1 0 1,0 0 0,-1 0-1,1 0-33,0 0 0,-1 0 1,1 0-1,0 0 21,-1 0 1,1 4-1,0 2 1,-1 0-7,1 0 1,0-1-1,1-5 1,2 0-6,1 0 0,0 0 0,-3 0 0,2 0 8,1 0 0,5 0 0,-5 0 1,-1 0-2,-2 0 1,4 0-1,0 0 1,1 0 5,0 0 1,-2 0 0,-3 0 0,2 0-3,1 0 0,5 2 1,-5 1-1,-1 1 0,-2-1 0,3-1 0,2-2 1,0 0-16,0 0 1,3-5 0,-5 1 0,0-1 0,2-1 0,-4 3 0,6-5 1,-1 2 5,0 3 1,1 2 0,2 1 0,-3 0 8,-1 0 0,3 0 1,-3 0-1,1 0 10,3 0 0,-3 0 1,2 0-1,0 0-11,-2 0 0,5 0 1,-5-2-1,2-1-16,0-1 0,0-1 0,3 3 0,-2-1 6,-1-1 0,0-1 1,4 4-1,0-2-2,1-2 0,-1 1 1,0 4-1,1 0 18,-1 0 0,-1 0 0,-2 0 0,-1 0 3,1 0 1,2 0-1,2 0 1,-3 0-5,-2 0 1,3-2 0,-3-1-1,1-1 19,-1 0 1,3-2 0,-5 0 0,2 0-21,0 0 0,-1-3 0,6 4 0,-2 2-19,-4 2 0,3 1 1,-5 0-1,-1 0 16,1 0 0,3 0 0,-5 0 0,0 0 6,2 0 0,-5 0 0,5 0 0,-2 0 1,1 0 1,3 0 0,-2 0 0,0 0 8,0 0 1,2 0 0,-2-2 0,1-1-5,4-1 0,-4-2 1,2 3-1,0-2-2,-2 2 1,5 2 0,-5 1-1,2 0 1,0 0 0,-2 0 0,3 0 0,-2 1 1,-3 4 0,4-4 0,-3 4 1,1-4 5,3-1 0,2 0 0,2 0 0,-1 0 0,0 0 0,1 0 0,-1-1 0,0-7-6,1-10 1,-1 3 0,1-7 0,-1 9-3,0 4 0,5 6 0,0-2 0,0 3 2,1 2 1,-4 0-1,3 0 1,-1 0-1,1 0 0,-4 0 0,6 0 0,-2 0 3,0 0 0,1 0 0,-2 0 1,1 0 23,-2 0 0,3 0 0,-1 0 0,0-1 1,2-4 1,-5 4-1,4-4 1,-1 4 0,0 1 1,0 0-1,-3 0 1,1 0-19,2 0 0,1 0 1,-2 0-1,1 0-9,-2 0 0,0 0 0,1 0 0,1 1-9,-2 4 1,-1-4 0,-2 4 0,2-4-4,3-1 0,-3 0 1,3 0-1,-3 0 4,-2 0 0,1-4 1,-1-1-1,0 2-1,1 2 0,-1-1 1,0-1-1,-1-1-21,-3 1 0,1 1 0,-5 2 0,-3 0-32,0 0 0,0-1 1,-1-2-1,-2-2-185,-1 2 0,-5 1-598,3 2 841,-7 0 0,3-6 0,-6-1 0</inkml:trace>
  <inkml:trace contextRef="#ctx0" brushRef="#br1" timeOffset="-287657">6225 3460 7569,'-6'8'-95,"5"-2"1,-10-5 225,7 4 0,5-3 0,7 4 1,1-2-71,0 1 0,0 4 0,5-3 76,-1 2 0,1 1 1,-2 4-123,-3 1 0,2 0 0,-6-1-183,-2 1 0,-2 0 0,-2-1 1,-4 1 117,-4 0 0,-3 4 0,-2 0 1,-1 2-245,-3 4 1,2-2 293,-2 5 0,-3 0 0,0-5 0</inkml:trace>
  <inkml:trace contextRef="#ctx0" brushRef="#br1" timeOffset="-286296">2970 95 7221,'0'-9'-65,"0"0"1,-2 6 415,-3-2-231,4 4 1,-4 2 0,8 5-35,2 8 0,4 1 0,-4 6 1,-2 1-88,-2-1 1,4 6 0,-1 7 0,-1 1 33,-1 3 1,-2-3-1,0 1 1,0 2-31,0 2 0,0 5 0,0 2 1,0 2-57,0 3 0,-5 5 0,1 3 0,1-3-1,1 0 0,2-3 0,0 4 1,0 3 25,0 3 0,0 6 0,0-6 0,2 1-2,2-1 0,-2 7 0,2-2 0,-2 1 3,-2-1 1,0 4-1,0 2 1,0-1 4,0 1 1,0 2 0,0-4 0,-2-3 1,-2-4 1,2 1 0,-2-4 0,2 6-2,2 4 1,0-5 0,0 2-1,0-6 5,0-3 0,0 4 0,2-1 0,1 1 15,1-1 1,1 8 0,-5-4 0,0 3 3,0 4 1,0-5 0,0 3 0,0-5 33,0-4 1,0 3 0,0-3 0,0 1-14,0-1 0,0 1 0,0-5 0,0-1-7,0 2 1,1-5 0,2 3 0,2-3-3,-2-1 1,-1 0 0,-2 0 0,0-2-31,0-3 1,4 8 0,1-4 0,-2 4 20,-2 3 0,-1-3 0,0 5 0,0 0 44,0-5 0,5 5 1,-1-8-1,-1 1-13,-1 1 1,-2-3 0,0 1 0,0 0-10,0-1 1,0 0-1,0-3 1,0 0-7,0 0 1,0 2 0,1 4 0,2 0-25,2 3 1,0 5 0,-4-1 0,2 4 3,2 5 1,1-3 0,-3 5-1,3-2 2,2 0 0,-5 0 0,3-5 0,-2-1-37,1-3 1,-1 1 0,-4-4 0,0 0-4,0-1 0,0 0 0,0-4 1,0 0-42,0-1 1,0 6-1,0-10 1,0 0-59,0-3 1,0-4 0,0-7 0,-1-7-250,-4-6 384,4-4 0,-11-12 0,4-2 0</inkml:trace>
  <inkml:trace contextRef="#ctx0" brushRef="#br1" timeOffset="-285722">2874 54 7569,'0'-14'-654,"0"1"321,6 5 791,-5-4-361,5 10 0,-6-2 0,0 10 1,-1 6-55,-4 5 1,-2 7-1,-8 0 1,-2 5-139,-1 3 0,-1 0 0,4-5 0,-2 1-257,-1-1 0,0 0 352,4 1 0,-5-1 0,-3 1 0</inkml:trace>
  <inkml:trace contextRef="#ctx0" brushRef="#br1" timeOffset="-285588">2887 122 7569,'14'0'-10,"0"0"0,-1 2 0,1 1 0,0 3-75,0 2 1,-5 1-1,1 4 1,4 1-25,3 0 1,2-1 0,-2 1 108,1 0 0,7-1 0,-4 1 0</inkml:trace>
  <inkml:trace contextRef="#ctx0" brushRef="#br1" timeOffset="-283731">2970 3843 7276,'0'-13'-316,"1"-1"0,2 0 424,2 1 1,5-1 0,-2 0 0,1 1 34,0-1 1,0-1 0,5-2 0,1-3-39,3-1 1,-1-3 0,6-7 0,1-2-76,2-2 0,1 3 0,2-6 0,2-2 41,1 1 1,6-10-1,-2 8 1,4-3-107,1-3 1,0 3 0,1-5-1,2 1-1,2-1 0,0-1 1,-4-5-1,1 2 40,-2 3 0,7-2 1,-7 5-1,2-2-9,-1-2 1,0-3 0,0 0 0,2-1 9,2 0 1,-1 0-1,-2 1 1,1-1-17,2 0 0,1 2 0,-3 1 0,1 4-28,-1 1 1,-1-3 0,0 2 0,-1 3 36,-1 2 1,2-1 0,-10 9 0,1 0-2,-1 3 0,-1-1 1,-6 1-1,-2 2-4,-1 1 1,-2 1 0,4 1 0,-4 1-6,-1 3 0,2-3 0,-2 4 1,0-4-29,0-2 1,-2 7 0,-3 1 0,2 2 9,1 0 0,0-2 0,-4 3 0,0-1 8,-1 2 0,1 0 0,0 3 0,-1-1-37,1 0 1,-2-4-1,-1 0 1,-2 1-506,2 2 564,-5 1 0,6 1 0,-5-1 0</inkml:trace>
  <inkml:trace contextRef="#ctx0" brushRef="#br1" timeOffset="-283071">5117 861 6945,'14'-8'200,"0"-2"1,-1 5-137,1 2 1,0-3 0,1 2 0,2-1-50,1-1 1,0 4 0,-3-2 0,2 2 18,1 2 1,0 0 0,-4 0-1,0 0-25,0 0 1,-1 6-42,1 4 0,-2 2 0,-3 1 0,-4 1 30,-4 0 1,-1-1-1,0 1-29,0 0 37,0-1 1,-1 6 0,-2 0 0,-3 3-30,-2 2 0,3-3 0,-2 1 23,1-3 0,-5 0 0,4-6 0</inkml:trace>
  <inkml:trace contextRef="#ctx0" brushRef="#br1" timeOffset="-280069">5774 286 7614,'0'14'161,"0"0"1,0 1-1,0 2-170,0 1 1,1 6 0,2-1-27,2 3 0,6 3 1,-4 1-1,2 4 1,1-1 63,0 1 0,1-4 0,-1-6 0,0-2-11,0-3 1,2-2 0,1-6-1,-3-4 55,-1-1 0,0-1-17,5-5 1,-2-6 0,-1-5-1,-4-4-38,0-3 1,3-8 0,-1 0 0,2-6-93,-2-3 1,8 0 0,-4-1 0,3 4 73,-1 3 0,-1 2 0,-1-1 0</inkml:trace>
  <inkml:trace contextRef="#ctx0" brushRef="#br1" timeOffset="-276965">6431 437 7177,'13'0'155,"1"0"1,0 0-126,-1 0 0,1 0 1,0 0-206,-1 0 0,1-2 1,0-1-188,-1-1 0,-4-1 362,1 5 0,-7 0 0,3 0 0</inkml:trace>
  <inkml:trace contextRef="#ctx0" brushRef="#br1" timeOffset="-276743">6431 546 7268,'0'8'-107,"6"3"1,3-7 137,3-1 1,-3-1 0,0-2 0,2 0-99,1 0 0,2 0 67,-1 0 0,1-6 0,0-2 0</inkml:trace>
  <inkml:trace contextRef="#ctx0" brushRef="#br1" timeOffset="-275119">6923 259 6958,'8'-14'244,"-4"1"-93,-2 5 0,-4 4 1,-1 10-101,-1 7 1,-7 3 0,3 6-1,-1 3 20,0 1 0,5 1 0,-4 0 0,0-1-101,1-3 0,4 3 1,-2-5-1,4 2-49,1 0 1,0-2 0,1 3-1,2-3-148,2-1 1,5-2 0,-1-2-1,4-1 227,0-1 0,7 8 0,1-6 0</inkml:trace>
  <inkml:trace contextRef="#ctx0" brushRef="#br1" timeOffset="-274510">7183 328 7569,'0'-8'-118,"0"2"0,4 12 1,3 2 230,0-1 1,1 5 0,2-4 0,0 1 2,0 0 1,2 0 0,2 5 0,0 0-96,-1-1 0,1 6 0,0-1 0,-1 0-124,1 2 1,-2-5 0,-1 5 0,-4-2-147,0 0 0,-3 0 0,-2-4 0,1 0-626,1-1 875,1 1 0,-11 0 0,-2 0 0</inkml:trace>
  <inkml:trace contextRef="#ctx0" brushRef="#br1" timeOffset="-274254">7388 286 7582,'-7'7'105,"2"2"1,2 3 0,-2 2 0,-2 1-126,-1 3 1,-4 2-1,3 4 1,-3-1-43,-2 1 0,0 2 0,1 1 1,-1-1-3,0-3 0,1-3 0,-1-5-380,0 3 0,2-3 444,3 4 0,-3-10 0,4-3 0</inkml:trace>
  <inkml:trace contextRef="#ctx0" brushRef="#br1" timeOffset="-273720">7675 574 7453,'-12'1'-205,"3"4"0,-3 2 0,4 7 0,1 0 387,2-1 0,4 1 1,1 0-118,0 0 0,0-1 0,0 1-55,0 0 1,1-7-1,4-2-12,4-4 0,3-1 0,2 0 1,-2-1-17,-3-4 1,3-2 0,-3-7 0,2 0 6,-2 1 0,2-1 1,-7 0-1,1 2 7,1 3 1,-5-3 0,4 3 5,-4-4 1,-7 1-1,-1 2 1,-2 2-86,0 2 1,1 0 0,-3 3-515,2-2 597,6 1 0,-9-2 0,4-2 0</inkml:trace>
  <inkml:trace contextRef="#ctx0" brushRef="#br1" timeOffset="-273464">8004 711 7492,'0'13'-60,"0"1"1,-5 0 0,-1-1 0,-2 1-95,-2 0 0,2-2 1,-1-2-235,-2 0 388,-1-1 0,-1 4 0,-1 1 0</inkml:trace>
  <inkml:trace contextRef="#ctx0" brushRef="#br1" timeOffset="-273089">8305 286 7496,'0'10'-163,"0"-1"1,1 1 222,4 3 0,-2 0 0,6 1 0,0 0-169,-1-1 1,2 2 0,-4 2 0,2 1-356,3-1 0,-4-3 464,2-5 0,-6 3 0,3-4 0</inkml:trace>
  <inkml:trace contextRef="#ctx0" brushRef="#br1" timeOffset="-272852">8524 204 7569,'0'14'-68,"-2"-5"1,-1 0 0,-3 3 0,0 4 0,-2 3 261,1 3 0,-2-1 0,-4 5 0,3 0-85,1 3 1,-1 2-1,-3 0 1,-2 2-150,-4 2 1,9 0 0,-4 2 0,2-5-69,0-3 0,0-4 0,1 0 0,3-3-232,2 3 0,-3-5 0,5-2 340,1-3 0,1 5 0,2 1 0</inkml:trace>
  <inkml:trace contextRef="#ctx0" brushRef="#br1" timeOffset="-272505">8647 752 7495,'-9'0'48,"1"-2"1,0-2-59,1-6 0,4-2 1,-2-1-1,4-1-40,1 0 1,1-4-1,2 0 1,3 3-22,2 4 0,1-1 0,5 4 29,-1 1 1,1 0 19,0 7 0,-2 2 1,-1 3 14,-2 4 1,-6 3 0,1 1 0,-2 1 12,-2 0 1,-2 0 0,-2 1-5,-5 3 0,1-7 0,-1 2-151,-2-1 1,4-5 148,-3-3 0,1-2 0,-4-2 0</inkml:trace>
  <inkml:trace contextRef="#ctx0" brushRef="#br1" timeOffset="-272136">9043 40 7519,'0'14'-21,"0"-5"0,0 0 0,2 3 0,1 4 116,2 2 0,5 6 0,-1-1 0,2 3-35,-2 1 0,3 5 0,-4 1 0,-1 1-70,-2-1 0,-4 1 0,-1-4 1,0 2-83,0-2 1,0 4 0,-1-2 0,-4-2-4,-4-1 1,-4-2 94,-6 1 0,-2 5 0,-6 2 0</inkml:trace>
  <inkml:trace contextRef="#ctx0" brushRef="#br2" timeOffset="-265972">5336 1312 6983,'0'10'258,"0"-1"0,0 0-579,0 5 1,0-1 320,0 1 0,0 0 0,0-1 0</inkml:trace>
  <inkml:trace contextRef="#ctx0" brushRef="#br2" timeOffset="-265801">5350 1627 7569,'-8'14'-95,"2"-1"1,5 0-236,-4-4 1,3 3-1,-2-3 35,2 3 1,2 2 294,0 0 0,0-1 0,0 1 0</inkml:trace>
  <inkml:trace contextRef="#ctx0" brushRef="#br2" timeOffset="-265603">5350 1832 7247,'0'14'-351,"0"0"0,0-1 252,0 1 0,0-5 1,0 0 81,0 2 1,0 1-1,0 3 36,0 4 1,0-4 0,0 3-86,0-3 1,0-1-1,0 0 21,0-1 0,0 1 0,0 0 31,0-1 0,-5 1 1,1 0-1,1-1-1,1 1 1,1 0 0,-2-1 1,-2 1 0,0-5 13,5 0 0,0 0 0,0 5 0</inkml:trace>
  <inkml:trace contextRef="#ctx0" brushRef="#br2" timeOffset="-265468">5336 2243 7130,'2'13'-301,"2"1"1,-2 0 0,2-1 0,-2 1 368,-2 0 0,0-1 1,0 1 87,0 0 0,0-5-108,0 0 0,0-4-152,0 4 0,0 0 104,0 5 0,-6-1 0,-2 1 0</inkml:trace>
  <inkml:trace contextRef="#ctx0" brushRef="#br2" timeOffset="-265318">5336 2639 7569,'8'7'-56,"-4"2"1,-2-2 0,-2 2-121,0 2 0,0-3 1,0 1-1,0 1 40,0 3 0,0 0 0,0 1 136,0 0 0,-6-1 0,-2 1 0</inkml:trace>
  <inkml:trace contextRef="#ctx0" brushRef="#br2" timeOffset="-265184">5350 2858 7448,'0'14'0,"0"0"-319,0-1 0,0 1 1,0 0 211,0-1 0,0 1 0,0 0-39,0-1 0,0 1 146,0 0 0,0-1 0,0 1 0</inkml:trace>
  <inkml:trace contextRef="#ctx0" brushRef="#br2" timeOffset="-264995">5350 3118 6995,'0'14'-140,"0"-5"0,0 0 0,0 2 0,0 1 33,0 2 0,0-1 0,0 1 20,0 0 0,0-1 0,0 1 70,0 0 1,0-1-1,0 1 10,0 0 0,0-5-4,0 0 16,0 0 1,0 5 15,0-1-21,0 1 0,6 0 0,1 0 0</inkml:trace>
  <inkml:trace contextRef="#ctx0" brushRef="#br2" timeOffset="-264819">5363 3556 7569,'0'14'-195,"0"-1"-4,0 1 1,0-5 0,0 0 357,0 2 1,2-3-139,3 1 0,-4-5 0,4 5-372,-4 2 351,-1-5 0,0 0 0,0-6 0</inkml:trace>
  <inkml:trace contextRef="#ctx0" brushRef="#br2" timeOffset="-264235">5049 4117 7569,'0'14'-680,"1"-5"974,4 0-145,-4-6 0,12 9 1,-4-3-1,3 3-12,2 2 1,4 0 0,0-1 0,-1 1-139,-2 0 0,-1-1 0,-1 3 0,1 0-35,0 3 1,-2 0-1,-2-2-90,0 1 0,-3 5 0,2-5 38,-4-1 1,-4-2-1,-2-3-132,-4-3 1,2-2-1,-6-7-45,-2 0 0,4-2 0,-1-4 265,2-8 0,-4 1 0,2-7 0</inkml:trace>
  <inkml:trace contextRef="#ctx0" brushRef="#br2" timeOffset="-264035">5240 4103 7448,'0'-13'-52,"-1"6"1,-2 7 0,-2 8 0,1 6 186,-2 4 1,3-1-1,-7 5 1,1 3-34,2 1 1,-5 1 0,4 0-169,0 1 1,-4-2-1,5-2 1,-3-1-5,1 1 0,6-4 0,-1-2-272,2-3 0,-2-1-490,-1 0 832,1-7 0,10 5 0,1-4 0</inkml:trace>
  <inkml:trace contextRef="#ctx0" brushRef="#br2" timeOffset="-263668">5418 4363 7459,'0'14'0,"0"-1"-105,0 1 0,0 1 0,0 2 1,0 1-1,0-1 266,0-2 1,0-1-1,0 0 1,0-1 59,0 1 0,0-5-140,0 0 1,6-6-46,3 2 0,4-10 0,-1-4-96,-3-3 0,1-2 0,-3-1-25,0-3 0,-4 3 0,2-4 0,-4 4 76,-1 2 1,0 3-1,-1 3 1,-4 1 10,-4 3 1,1 0 0,-1 0 0,-1-2-215,-2 2 0,2 1 212,1 2 0,0-6 0,-5-1 0</inkml:trace>
  <inkml:trace contextRef="#ctx0" brushRef="#br2" timeOffset="-262763">3093 998 7680,'13'0'-264,"1"0"0,0 0-211,-1 0 475,1 0 0,0 6 0,-1 2 0</inkml:trace>
  <inkml:trace contextRef="#ctx0" brushRef="#br2" timeOffset="-262585">3407 998 7569,'0'7'-134,"2"0"0,2-7 72,5 0 0,-1 0 0,1-2 1,2-1-73,1-2 1,0-1 0,-1 3 0,-2-1 133,2 1 0,1 1 0,1 2 0</inkml:trace>
  <inkml:trace contextRef="#ctx0" brushRef="#br2" timeOffset="-262451">3640 1012 6514,'13'0'37,"-3"0"-175,-1 0 1,-5 0 137,5 0 0,7 0 0,5 0 0</inkml:trace>
  <inkml:trace contextRef="#ctx0" brushRef="#br2" timeOffset="-262325">3872 998 7569,'0'9'-412,"0"0"1,2-6-1,2 2 177,6-4 235,2-1 0,7 0 0,3 0 0</inkml:trace>
  <inkml:trace contextRef="#ctx0" brushRef="#br2" timeOffset="-262203">4091 1012 6440,'14'0'0,"0"0"0</inkml:trace>
  <inkml:trace contextRef="#ctx0" brushRef="#br2" timeOffset="-262056">4296 998 7260,'14'0'-240,"-5"0"240,0 0 0,0-6 0,5-2 0</inkml:trace>
  <inkml:trace contextRef="#ctx0" brushRef="#br2" timeOffset="-261892">4584 970 7358,'1'10'-371,"4"-1"1,-2-6 0,6 1 275,2-2 1,-1-4 94,-1-2 0,4 2 0,-6-4 0</inkml:trace>
  <inkml:trace contextRef="#ctx0" brushRef="#br2" timeOffset="-261767">4748 984 7569,'9'8'-398,"0"-4"1,-4-2 0,2-4 224,-1-2 1,5 2 172,-2-2 0,3-4 0,2 0 0</inkml:trace>
  <inkml:trace contextRef="#ctx0" brushRef="#br2" timeOffset="-261536">5186 957 7569,'7'13'-815,"4"1"1,-7 0 814,-1 0 0,5-1 0,0 1 0</inkml:trace>
  <inkml:trace contextRef="#ctx0" brushRef="#br2" timeOffset="-260614">2285 793 6531,'2'-8'402,"3"3"0,-2 4 0,4 2 0,1 4-329,-1 4 1,1 3 0,3 4 0,-2 0-108,1 2 1,-2 5-1,0-3 1,-1 0-151,1 0 1,-4-2 0,4-5-1,-2 1-716,-3 0 900,5 0 0,-1-1 0,7 1 0</inkml:trace>
  <inkml:trace contextRef="#ctx0" brushRef="#br2" timeOffset="-260369">2491 847 7158,'0'14'575,"0"1"-559,0 3 0,-5-1 0,-1 6 0,-2 1-4,-2 2 1,-2 3 0,-2 1 0,2 2 8,3-1 0,-5 2 0,3-1 0,-2-1-145,1-3 1,1-6-1,-1-4 1,1-3-7,2-1 0,6-5 130,-2 0 0,-2 0 0,-1 5 0</inkml:trace>
  <inkml:trace contextRef="#ctx0" brushRef="#br2" timeOffset="-260062">2573 1176 7569,'0'7'-56,"-6"-1"0,-3-6 117,-4 0 1,6-1 0,2-4-68,4-4 1,1-3 0,0-2-1,0 1 8,0-1 0,4 5 1,2 1-1,2 1-59,3-1 0,-4 5 1,2-2-17,2 4 0,1 1 0,0 1 0,-1 4 56,-2 4 1,-6 3 0,2 2 0,-4 0 12,-1-1 1,-1-1-1,-2-1 1,-3-2-42,-2 2 1,0-4 0,-2 1 0,1-2 44,-2-3 0,-1 5 0,-2-1 0</inkml:trace>
  <inkml:trace contextRef="#ctx0" brushRef="#br3" timeOffset="-246350">1916 3378 6080,'14'0'-73,"-1"0"0,1 0 1,0 0-1</inkml:trace>
  <inkml:trace contextRef="#ctx0" brushRef="#br3" timeOffset="-246151">2299 3474 7460,'12'6'-40,"-3"3"0,4 2 0,-6-1 0,2-2 154,0-2 0,-4 0 1,4-3-231,2 2 0,1-1 1,2-4 52,-1 0 1,-4 0-1,1 0 63,0 0 0,2 0 0,2 0 0</inkml:trace>
  <inkml:trace contextRef="#ctx0" brushRef="#br3" timeOffset="-245991">2627 3624 7428,'7'14'-252,"2"0"0,1-5 0,1-2 0,-2 0 113,2-4 0,-4-2 139,2-1 0,1 6 0,3 2 0</inkml:trace>
  <inkml:trace contextRef="#ctx0" brushRef="#br3" timeOffset="-245834">2915 3789 7496,'13'7'-134,"-3"4"1,-1-5 26,1 1 0,2 1 47,2 1 1,0 2 0,-2-5 59,-3 2 0,3 1 0,-4 4 0</inkml:trace>
  <inkml:trace contextRef="#ctx0" brushRef="#br3" timeOffset="-245679">3188 3966 7377,'9'2'-544,"1"2"699,0 6 1,-2-3 0,1 2-342,2 2 0,-4-5 0,2 0-287,2 0 473,1-4 0,2 10 0,-1-5 0</inkml:trace>
  <inkml:trace contextRef="#ctx0" brushRef="#br3" timeOffset="-245524">3489 4144 7569,'0'9'-58,"2"-1"-8,2-2 1,-1 3-146,7-4 0,-6-1 1,5-4 6,2 0 0,-4 0 204,3 0 0,-1 6 0,4 2 0</inkml:trace>
  <inkml:trace contextRef="#ctx0" brushRef="#br3" timeOffset="-245379">3736 4295 7424,'9'4'-138,"0"2"126,1 2 1,1 1 0,0 3 0,-2-1-189,1-2 0,1-4 0,0 2 0,-2-1-109,2-3 309,-5-1 0,6 4 0,-5 1 0</inkml:trace>
  <inkml:trace contextRef="#ctx0" brushRef="#br3" timeOffset="-245201">3995 4432 7373,'14'6'-242,"-5"-5"0,-1 5 0,-1-1 301,1-1 1,-3 2-1,4-1-98,1 4 0,-2-1 1,1 1-121,2 1 0,1 1 1,2 0 23,-1-2 0,-4-6 1,1 1 134,0-2 0,2 4 0,2 2 0</inkml:trace>
  <inkml:trace contextRef="#ctx0" brushRef="#br3" timeOffset="-245027">4351 4637 7577,'9'0'224,"0"0"-384,2 0 0,0 1 0,-1 2 0,-1 2-576,2-2 736,-5 4 0,6-5 0,-4 4 0</inkml:trace>
  <inkml:trace contextRef="#ctx0" brushRef="#br3" timeOffset="-244877">4611 4760 7569,'6'13'0,"-3"-5"-465,6-3 269,-6-4 1,5-1-382,-3 0 577,-4 0 0,11 6 0,-4 2 0</inkml:trace>
  <inkml:trace contextRef="#ctx0" brushRef="#br3" timeOffset="-244746">4762 4856 7569,'7'6'-728,"1"-3"551,-4 6-201,4-6 378,0 3 0,-2-12 0,-6-2 0</inkml:trace>
  <inkml:trace contextRef="#ctx0" brushRef="#br3" timeOffset="-242585">4119 4459 7560,'1'7'728,"2"0"-639,2-1 0,5-5 0,-1 4-90,4-4 0,0-1 0,1 0 0,0-1 14,-1-4 0,1 2 1,0-6-1,-1-2 1,1-1 1,-5-6 0,0 0 0,2 1 9,1 2 0,0-3 0,-1-1 0,-2 0 7,2-6 1,-4 9-1,2-9 1,1 5-18,-3 2 1,5-5-1,-3 4 1,2-1-24,-2 0 0,3-3 0,-3 4 0,4-1-7,0 0 0,-4-3 1,-1 3-1,0 1 13,-1-1 0,-4 2 0,3 4 1,-1 0-40,-1 1 0,1-1-62,-5 0-237,0 7 0,-5 2-660,1 10 1001,-7-4 0,10 11 0,-5-4 0</inkml:trace>
  <inkml:trace contextRef="#ctx0" brushRef="#br3" timeOffset="-242230">4488 3843 7407,'-8'0'305,"1"0"60,2 0 0,4 2-220,-4 2 1,-1-1 0,0 7-1,0 0-140,0 2 1,-5-3-1,4 1 1,-3 0-126,1 2 1,0 2-1,-4 0-285,-1-1 0,5 0-498,0-4 903,6-3 0,-4-6 0</inkml:trace>
  <inkml:trace contextRef="#ctx0" brushRef="#br3" timeOffset="-242091">4502 3830 7471,'9'4'-9,"-2"2"327,-1 2 0,4-4 0,-4 4 0,0 0-231,0-1 1,0 1-1,-3 2 1,1 0-583,0 0 0,2-2 495,-2 1 0,7 0 0,-4 5 0</inkml:trace>
  <inkml:trace contextRef="#ctx0" brushRef="#br3" timeOffset="-237713">5911 1012 7412,'6'-8'-265,"3"3"0,3 4 1,2 1-1,-1 0 340,1 0 1,4 0 0,2 0 0,0 0-74,0 0 1,-1 0 0,-2 0 0,3 0-81,1 0 1,-3 0 0,4 0 0,-3 0-133,-2 0 210,-2 0 0,-1 0 0,0 0 0</inkml:trace>
  <inkml:trace contextRef="#ctx0" brushRef="#br3" timeOffset="-237488">5897 1230 6746,'14'-6'0,"1"-3"-22,3-3 1,3-2-1,8 1 1,2-1-241,1 0 0,-1 1 262,-3-1 0,5 0 0,2 1 0</inkml:trace>
  <inkml:trace contextRef="#ctx0" brushRef="#br4" timeOffset="-229585">3024 3652 5737,'0'7'223,"-4"1"-2,-1-3-65,1-4 1,4 7-1,-2-5 277,-3 1-168,4 1-131,-5-5 0,6-2-106,0-2 1,4 1 0,1-6-34,-2-2 1,0 3-1,0-1 5,2-1 0,1-1 0,-3 0 0,1 2 6,-1-1 1,3-3 0,1-2 0,-1-2 7,0-1 0,3 0 1,-5 4-1,1 1 8,1-1 1,0-1 0,5-2 0,-4-1 4,-1 1 1,4 2 0,-4 0 0,0-2 6,0-1 0,3-1 1,-3 4-1,0-1 2,0-3 1,3 0 0,-3 2 0,0-1-13,0 1 1,4-3 0,-6 2-1,1 1-16,1 2 1,-3 1-1,4 1 1,0-1-12,-4 0 1,3 1-1,0-1-7,1 0 1,-2 0-1,2 1 1,1-1 2,0 0 0,-4 1 0,4-1 0,-2 0 3,-3 1 1,3-1-1,0-1 1,0-2 1,0-1 0,0 0 1,-3 4-1,2 0-14,-2 1 1,3 3-1,-1 1 1,-2-1-17,-2-2 1,1 2-1,1 1 18,1-1 0,1-2 1,-4-2 12,4 0 0,-4 0 0,6 1 0,-3-1-2,1 0 0,1 1 1,-3-1-1,1-1 9,-1-3 0,3 2 0,-1-2 0,-2 3-1,-1 1 0,2 5 0,1 0 4,-2-2 0,0 1 0,0-1 0,1 2 1,-1-2 1,-1 4-1,-2-2 1,1-2-3,4-1 1,-3-2 0,4 1-1,-2-1 0,1 0 1,1 0 0,-3 1-15,1-1 1,3 0 2,-3 1 1,-2-1 0,4 2 23,0 3 1,-5-3-10,4 3 1,-2-2-1,0 0 1,1 2 8,0-2 1,-1-1 0,0-1-16,1-1 0,1 0 1,-4 1-1,2-1-7,2 0 0,1 1 0,-3-1-4,2 0 1,1 1-1,-3-1 1,1-1 1,-1-4 1,-1 4 0,-1-3 2,4 3 0,-4-3 0,5-1 7,1 3 1,-4 0 0,4 3 15,-1-1 0,0 0 0,-3 1 0,3-1 6,2 0 0,-5 1 0,2-1 0,-2 0-7,1 1 0,-2-1-19,2 0 0,2 1 1,-1-1-1,-2 0 5,-1 0 0,2 1 1,2-1 26,2 0 1,-5 1 0,1-1 0,-1 2-7,2 3 0,-2-3 1,5 3-1,-2-4-11,-3 0 1,0 4 0,0-1 0,1 0-6,-1-2 1,0 3 0,0-1-15,2 0 0,0-2 0,-4-2-2,4 0 0,-4 1 0,4-1 0,-4 0 0,-1 1 0,5-1 0,-1 0 0,-1 0 5,-1 1 1,3-1 0,-1 0-6,-1 1 0,3-1 0,-1 0 0,-1 1 1,2-1 0,-4 0 0,4 1 1,0-1 1,-4 0-1,4-1 1,-2-2-1,1-1 1,1 0 0,-3 4 0,1 1 0,6-1 0,-6 0 0,1 1 11,1-1 1,-5 0 0,5 0 5,0 1 1,-4-1 0,3 0 0,-4 1-13,-1-1 0,5 0 0,-1 1-3,-1-1 0,3 0 0,-1 1 0,-2-1 3,-2 0 1,4-1 0,1-2-17,2-1 0,-5 0 1,3 4 10,0 1 0,-5-1 43,4 0 0,1 1-11,-1-1 1,1 0 0,-3 0-18,1 1 1,2-1 0,-3 0-15,2 1 0,1-1 0,-3 0-6,2 1 1,1 4-8,-2-1 1,-1 3 7,6-2 1,-6-3 9,2 2 1,1 3 0,0-2-3,2-2 0,-5 4 1,1-3-5,-2 0 0,2 2 14,1-1 9,0 6 0,-5-5-10,0 4 0,0 1 69,0-6 0,4 0-33,1-5 1,-1 5 0,-2 1-46,2 2-118,-2-5-62,4 10-188,-6-5 91,0 6 1,0-2-118,0-2 1,1 2-857,4-2 720,-3 2 526,4 2 0,-6 0 0,0 0 0</inkml:trace>
  <inkml:trace contextRef="#ctx0" brushRef="#br4" timeOffset="-229047">4091 245 8038,'-4'14'389,"-2"0"0,0-1-341,-1 1 0,-2 0 0,3 0 0,-1-1-87,-4 1 1,3 0-1,-1-1 1,-1-1-148,-3-2 0,1 2 0,2-5 0,1 2-216,-2 1 1,3-7-156,-1 1 1,6-4 556,-1-4 0,2-4 0,2-6 0</inkml:trace>
  <inkml:trace contextRef="#ctx0" brushRef="#br4" timeOffset="-228850">4078 245 7449,'9'2'72,"0"3"1,-5-2-1,4 6 1,0 0 288,-1-2 1,-2 10 0,2-3 0,1 1-244,0 0 1,-4-1 0,4 0 0,-2-1-167,-3 1 1,3 0 0,-2-1-835,-1 1 1,4-5 881,-3 0 0,7-6 0,-4 3 0</inkml:trace>
  <inkml:trace contextRef="#ctx0" brushRef="#br4" timeOffset="-228004">4078 300 7464,'-8'6'-74,"-3"-3"0,5 5-71,-1-2 0,-1 5 145,-1-2 0,-9 9 0,2 3 0</inkml:trace>
  <inkml:trace contextRef="#ctx0" brushRef="#br4" timeOffset="-227426">4160 505 7977,'0'8'-540,"0"4"540,0-3 0,0-3 0,0 0 0</inkml:trace>
  <inkml:trace contextRef="#ctx0" brushRef="#br4" timeOffset="-227271">4173 779 7409,'0'14'-180,"0"-1"1,0 1-1,0 0 101,0-1 1,-1 1 78,-4 0 0,4-1 0,-5 1 0</inkml:trace>
  <inkml:trace contextRef="#ctx0" brushRef="#br4" timeOffset="-227134">4187 1080 7569,'-2'14'-149,"-1"-1"-474,-1 1 623,-1-6 0,-1 4 0,-1-5 0</inkml:trace>
  <inkml:trace contextRef="#ctx0" brushRef="#br4" timeOffset="-226979">4187 1326 7569,'0'9'0,"0"0"-4,0 2 0,0 1 0,0 2-56,0 0 1,-2-1 0,-1 1-700,-1 0 759,-1-1 0,5 7 0,0 1 0</inkml:trace>
  <inkml:trace contextRef="#ctx0" brushRef="#br4" timeOffset="-226818">4173 1627 7406,'0'14'-341,"0"-1"0,0-3 231,0-1 0,0 0-72,0 5 1,0-1 181,0 1 0,0 0 0,0-1 0</inkml:trace>
  <inkml:trace contextRef="#ctx0" brushRef="#br4" timeOffset="-226607">4173 1969 7569,'0'9'-272,"0"0"1,0-4 0,0 4 441,0 2 0,0-4-155,0 2 1,0 1-165,0 3 0,0 1-588,0 0 737,0-1 0,0 7 0,0 1 0</inkml:trace>
  <inkml:trace contextRef="#ctx0" brushRef="#br4" timeOffset="-226450">4187 2270 7098,'0'9'116,"0"0"-50,0 2 1,0-3 0,0 1-364,0 1 1,0-2 296,0 1 0,0 0 0,0 5 0</inkml:trace>
  <inkml:trace contextRef="#ctx0" brushRef="#br4" timeOffset="-226296">4214 2503 7436,'0'13'-43,"0"1"1,-1-2-1,-2-1 272,-2-2 1,1 0-423,4 5 1,0-5-1,0 0 1,0 2-550,0 1 742,0 1 0,0 1 0,0 0 0</inkml:trace>
  <inkml:trace contextRef="#ctx0" brushRef="#br4" timeOffset="-225969">4201 2817 7569,'0'14'0,"0"0"0,0-1-111,0 1 120,0 0 0,0-1 1,0 1 195,0 0 0,0-1 0,0 1-567,0 0 0,0-1 241,0 1 0,0 0 0,0-1-397,0 1 1,0-5 440,0 0 77,0 1 53,0 3 1,0 1 82,0 0 1,0-5 0,0 1 39,0 6 1,0-3-129,0 5 1,0-2-172,0-3 1,0-4 0,0 1-82,0 0 1,0-2 203,0 1 0,6 0 0,1 5 0</inkml:trace>
  <inkml:trace contextRef="#ctx0" brushRef="#br4" timeOffset="-225716">4214 3337 7378,'0'9'-465,"0"0"357,0 2 1,-4-3 4,-1 1 0,1-5 57,4 5 1,0-4-1,0 4-6,0 2 0,0 1 0,0 2-7,0-1 0,0-4 0,0 0 37,0 2 1,0-3 36,0 1 1,0-5-12,0 6 0,0-6 53,0 5 1,0-4-1,0 4-20,0 2 1,0-4 0,0 2-126,0 2 0,0 1 88,0 2 0,0-1 0,0 1 0</inkml:trace>
  <inkml:trace contextRef="#ctx0" brushRef="#br4" timeOffset="-225545">4214 3665 6365,'0'10'27,"0"-1"40,0 1 1,0-2-80,0 1-73,0 0 21,0-1 26,0-2 27,0-6 0,0 1 0,0 5-153,0 8 164,0-6 0,-6 10 0,-1-10 0</inkml:trace>
  <inkml:trace contextRef="#ctx0" brushRef="#br4" timeOffset="-224082">4160 3789 6533,'-14'0'825,"0"0"-764,7 0 0,1-2-90,6-3 1,0 2 48,0-6 0,6 6-46,3-1 0,-2 2 1,1 4-30,-2 2 1,3-1 0,-4 6 101,-2 2 0,-2 1 35,-1 2 1,0 0 0,-1-2 14,-4-3 0,2-3-46,-6-6 1,5 0-1,-4-2-39,2-2 1,1 1 0,5-6-25,0-2 1,0-1 0,2 0-26,2 3 1,-1 1-10,7 3 63,-1 4 1,-2-4 0,-2 10 90,-4 4 1,-1-1 36,0 1 1,0 0-66,0 5 0,-1-7 10,-4-2-116,4-4 0,-5-7 7,6-3 1,0 1 0,1 1 6,4 1 0,-2-3 4,6 4 0,0 1 20,5 4 1,-7 6 2,-2 3 1,-4 3 0,-2 0-178,-4-3 1,2-3-242,-6-6 1,5-3 402,-6-6 0,7-6 0,-3-12 0</inkml:trace>
  <inkml:trace contextRef="#ctx0" brushRef="#br4" timeOffset="-223432">4365 3282 8436,'14'10'124,"-1"-1"0,1-5 0,0 4 0,-1-1-178,1 1 1,0 1-1,-1 5 61,1-1 0,-6 1 0,-2 0 1,-2 0-74,1-1 1,-1-4 0,-4 0 0,0 2-118,0 1 0,0 2 1,-1-2-428,-4-3 0,2-3 610,-6-6 0,6-6 0,-3-1 0</inkml:trace>
  <inkml:trace contextRef="#ctx0" brushRef="#br4" timeOffset="-223229">4529 3255 7569,'-9'0'93,"0"0"1,6 2 0,-3 1 0,1 3 0,1 1 0,0 4 28,3 1 0,-4 2 0,-1-1 1,0 1-153,0 0 1,0 1 0,2 2-1,-4 1 105,0-1 1,-2-2 0,4-1-894,-2-1 1,5-4-173,-2 0 990,4-5 0,1-4 0,0-8 0</inkml:trace>
  <inkml:trace contextRef="#ctx0" brushRef="#br4" timeOffset="-222149">4666 3447 6060,'0'-14'1490,"0"6"-881,0 2-410,0 6 0,-5 6 1,1 3-204,1 4 1,1 0-1,2 1-415,0 0 1,0-5 0,0 0 418,0 1 0,0-3 0,0-1 0</inkml:trace>
  <inkml:trace contextRef="#ctx0" brushRef="#br4" timeOffset="-221000">3052 464 7655,'9'-4'-15,"0"-1"1,-5 1 0,5 4 59,2 0 0,1 0-45,2 0 0,0 0 0,-1 0 0</inkml:trace>
  <inkml:trace contextRef="#ctx0" brushRef="#br4" timeOffset="-220872">3216 451 6849,'1'7'-373,"4"-2"373,2-4 0,7 5 0,0 2 0</inkml:trace>
  <inkml:trace contextRef="#ctx0" brushRef="#br4" timeOffset="-220733">3407 437 7482,'2'8'-512,"2"-4"279,5-2 0,-1-2 1,1 0 232,2 0 0,1-6 0,2-2 0</inkml:trace>
  <inkml:trace contextRef="#ctx0" brushRef="#br4" timeOffset="-220627">3599 437 7569,'7'1'-463,"-2"4"1,-2-3 287,2 2 175,2-2 0,7-8 0,-1-2 0</inkml:trace>
  <inkml:trace contextRef="#ctx0" brushRef="#br4" timeOffset="-220484">3859 396 6569,'9'0'-278,"-2"1"278,-1 4 0,5-3 0,-3 4 0</inkml:trace>
  <inkml:trace contextRef="#ctx0" brushRef="#br4" timeOffset="-220367">3995 410 6972,'0'7'-667,"2"4"667,3-7 0,-4 7 0,5-3 0</inkml:trace>
  <inkml:trace contextRef="#ctx0" brushRef="#br4" timeOffset="-219064">2395 259 7208,'-6'-7'1121,"4"2"-1073,-2 10 1,4-2-1,3 6 1,1 1-215,-1 2 1,5 2 0,0 0 98,-1 0 0,4-5 0,-7 0 1,1 0-349,1-2 1,-3 1 414,6-3 0,-6-4 0,3 5 0</inkml:trace>
  <inkml:trace contextRef="#ctx0" brushRef="#br4" timeOffset="-218919">2504 191 7569,'8'0'-196,"-2"1"1,-6 4 474,0 4 0,0 3 0,-1 2 0,-3-1-255,0 1 1,-5 4 0,3 1 0,0-1-10,0 2 0,-4-5 0,4 3 1,-1-3-7,-4-1 0,4 0 0,-1-1 0,0 1-36,1 0 1,-1-1 0,-3-1-559,2-2 0,6 2-14,-1-3 599,2-3 0,2 6 0,0-4 0</inkml:trace>
  <inkml:trace contextRef="#ctx0" brushRef="#br4" timeOffset="-218644">2600 519 8047,'0'14'224,"0"-1"0,0 1 0,0 0-224,0-1 0,6 1 0,2 0 0</inkml:trace>
  <inkml:trace contextRef="#ctx0" brushRef="#br4" timeOffset="-213666">1547 3966 7509,'9'0'5,"0"0"1,2 0 111,1 0 0,1 0 1,1-1-118,0-4 0,0 4 0,-1-5 0</inkml:trace>
  <inkml:trace contextRef="#ctx0" brushRef="#br4" timeOffset="-213482">1820 3953 7569,'14'-6'-730,"-5"4"950,0-2 1,-4 2-235,4 2 1,-4 0-1,4 0-83,1 0 0,2 0 1,2 0-162,0 0 1,-1 0-1,1-1 258,0-4 0,6-3 0,1-5 0</inkml:trace>
  <inkml:trace contextRef="#ctx0" brushRef="#br4" timeOffset="-213377">2039 3898 7569,'8'2'-137,"-4"2"1,-1-1 0,0 6 269,2 2 1,1-4-1,-1 3-532,4 0-141,3-4 540,2 0 0,-1-6 0,1 0 0</inkml:trace>
  <inkml:trace contextRef="#ctx0" brushRef="#br4" timeOffset="-213201">2299 3925 7515,'2'8'246,"1"-2"-132,1 0 0,2-3 0,-1 5-329,4-2 0,-1-2 1,1-4-781,1 0 995,3 0 0,6 0 0,3 0 0</inkml:trace>
  <inkml:trace contextRef="#ctx0" brushRef="#br4" timeOffset="-213065">2491 3925 7378,'0'9'-176,"0"1"1,1-1 454,4-2 0,-4 1 0,5-5-155,0 2 1,-3-1 0,7-4-427,0 0 1,-2-4-1,1-1 302,2 2 0,1 1 0,1 2 0</inkml:trace>
  <inkml:trace contextRef="#ctx0" brushRef="#br4" timeOffset="-212915">2682 3980 7228,'9'0'341,"0"0"0,1-6-341,3-3 0,1 3 0,0 0 0</inkml:trace>
  <inkml:trace contextRef="#ctx0" brushRef="#br4" timeOffset="-212766">2860 3925 7547,'0'9'253,"2"-1"-170,2-2 0,-1-1-343,6-5 1,-4 0 0,4 0 259,2 0 0,1 0 0,1 0 0</inkml:trace>
  <inkml:trace contextRef="#ctx0" brushRef="#br4" timeOffset="-212603">3038 3925 7569,'7'6'-650,"0"-4"852,-1 4 1,1-6-178,7 0 1,-2-1 0,-1-3-705,-2 0 679,0-1 0,5 5 0,-1 0 0</inkml:trace>
  <inkml:trace contextRef="#ctx0" brushRef="#br4" timeOffset="-212091">3298 3871 7579,'-8'1'142,"4"4"0,8-4 0,4 5 0,1-1-376,0-1 1,0 1 0,5-5-1,0 0-378,-1 0 612,1 6 0,0-4 0,-1 4 0</inkml:trace>
  <inkml:trace contextRef="#ctx0" brushRef="#br4" timeOffset="-211966">3571 3898 7569,'8'2'5,"-3"2"0,-2 4 0,0 1 69,1 0 1,2-6-157,-1 2 1,-2-4 0,6-2 81,2-4 0,1 3 0,1-4 0</inkml:trace>
  <inkml:trace contextRef="#ctx0" brushRef="#br4" timeOffset="-211810">3818 3912 7506,'-8'6'-10,"2"-5"0,7 5 0,3-7-61,0-4 1,7 4-1,-2-4 71,3 4 0,2-5 0,-1-2 0</inkml:trace>
  <inkml:trace contextRef="#ctx0" brushRef="#br4" timeOffset="-211683">3968 3871 7467,'9'0'-357,"0"0"0,-4 0 61,4 0 0,0 0 296,5 0 0,0-6 0,-1-2 0</inkml:trace>
  <inkml:trace contextRef="#ctx0" brushRef="#br4" timeOffset="-211549">4132 3843 7569,'0'14'-44,"0"-6"1,2 2 184,2-5 0,-2 1 1,4-3-32,0 1 1,-3 1 0,5-7-291,-2-2 1,3 1 0,-3-5 179,2 2 0,1 2 0,4 4 0</inkml:trace>
  <inkml:trace contextRef="#ctx0" brushRef="#br4" timeOffset="-211220">4283 3857 7569,'6'8'-576,"-5"-2"0,12-6 502,-4 0 0,-2 0 0,2 0-51,2 0 1,-3-5 0,1 1 124,1 0 0,-2 1-20,1-1 1,0-2 19,5-3 0,0 3-8,-1 6 0,-5 1 198,-4 4 1,2-2 102,-1 6 0,4-5 0,-3 4 17,2-2 1,-4-1-1,6-7-280,0-2 1,-2 1 0,1-5-167,2 2 1,-1 0 0,1 3-262,-2-2 0,-6 2 397,2 8 0,2 2 0,1 7 0</inkml:trace>
  <inkml:trace contextRef="#ctx0" brushRef="#br4" timeOffset="-211089">4611 3843 7569,'8'0'-304,"4"0"1,-9 0-47,6 0-86,-6 0 436,3 0 0,0 0 0,2 0 0</inkml:trace>
  <inkml:trace contextRef="#ctx0" brushRef="#br4" timeOffset="-210446">4625 3789 7569,'0'7'144,"1"-1"1,4-6-614,4 0 0,3-4 469,2-1 0,-1 1 0,1 4 0</inkml:trace>
  <inkml:trace contextRef="#ctx0" brushRef="#br4" timeOffset="-210314">4775 3775 7574,'0'14'356,"0"-1"475,0 1-815,0 0 0,2-7-16,2-2 0,4-10 0,6-2 0</inkml:trace>
  <inkml:trace contextRef="#ctx0" brushRef="#br5" timeOffset="-193651">2969 3898 7569,'-7'-6'-560,"1"3"332,6-6 0,6 6 330,3-2 0,3-1 0,2 2 0,0 0 77,-1 3 1,2 1 0,4-2 0,3-1-91,4-1 1,8-2 0,2 3 0,5-2-30,5 2 0,-4-3 0,6 1 0,-3 2-89,1 2 1,1-1 0,-3-1 0,0-1 5,-4 1 0,1-3 0,-6 1 1,-1 1 1,-2-3 1,0 6 0,-3-5 0,-4 1-17,-4 1 1,-3-1-1,-4 5-15,-1 0 0,-7 0 8,-6 0 0,-10 0 1,-10 2-1,-1 1-56,-4 1 1,-5 5-1,-3-4 1,-1 0 53,1 1 0,-4-5 0,4 4 0,-1-4 4,1-1 1,-5 5 0,3-1 0,0-1 39,3-1 1,3-2 0,2 0 0,0 0 30,-1 0 1,2 0 0,2 0 0,3 1 74,1 4 0,2-3 0,4 2 76,0-2 1,7-1-142,2 4 0,5-4 0,6 4 0,6-4 9,5-1 0,12 0 0,0 0 0,4-1-26,5-4 0,2-1 0,2-5 0,1 4-23,-2 1 0,3-3 1,-7 3-1,1 0-3,-2-1 0,-2 1 0,-7 3 0,-1-1-3,-3 1 1,-4 1-1,-7 4 2,-2 2 0,-4-1 0,-8 5 0,-2 0-56,-6-1 0,-3 1 1,-5 2-1,-5-2-8,-3-2 1,-3 3 0,-1-3 0,-2 0 5,1 0 1,-4-1 0,0-5 0,-1 0 46,-1 0 1,5 0 0,-2 0 0,0 0 13,4 0 0,2-5 0,4 1 0,3-1 149,1-1 1,2 0 0,6-5-6,2 2 1,4 5-77,6-5 0,6 6 1,5-2-1,6 4 13,6 1 0,2 0 0,4 0 0,3-2-26,5-3 0,7 4 0,1-4 0,-1 4-28,-1 1 0,3-2 0,-1-1 1,-2-1-45,-5 1 1,1 1-1,-4 1 1,0-2 4,-3-2 0,-4 1 0,-6 2 1,-3-1-30,-4-2-3,-8 1 1,-4 5 0,-12 2-1,-9 3-104,-6 2 0,-5-3 0,-3 4 0,-5 0-2,-2-2 1,-7 6-1,-1-6 1,0 2 77,0 0 0,-5-1 0,4 1 1,-3-3 72,1 0 1,6-4 0,0 2-1,6-2-7,6-2 1,3 0-1,4 0 1,2 0 166,4 0 0,9 0-69,1 0 1,7 0 0,2 0-1,9-2 5,8-2 1,4 2-1,8-2 1,3 1 2,5-2 1,4 4 0,3-4 0,1 2-53,-1-1 0,5 0 0,0-3 1,-1-1-36,-2 1 0,1 2 0,-1-2 1,-2-1-15,-2 0 1,-2 4 0,-4-4 0,-4 2-45,-3 3 0,-8 2 1,-2 1-11,-4 0 1,-9 0 13,-6 0 0,-12 6 1,-11 3-1,-3 3-103,-1 2 0,-11-1 0,-3-1 0,-2-1-6,1-2 1,-1 0-1,-1 3 1,-3-1 35,-2-2 1,-1-4-1,-3 2 1,1-1 41,2-3 0,1-1 0,-1-2 0,6 0 102,6 0 0,0 0 1,6-2-1,3-1 44,5-1 0,4-5 1,7 3-1,-1 0 230,0 0 0,5 1-203,0 5 1,7-5-1,2 1 1,8 1-40,4 1 1,8 2-1,3 0 1,4 0-4,5 0 1,3-4 0,6-1 0,2 2-37,2 2 0,-1-4 0,5 0 1,0 1-15,-1-2 1,-4 3 0,3-5 0,-3 1-2,-3-1 0,7 3 0,-10-2 0,-2-1-9,-1 1 1,-5 4-1,-5-2 10,-2 4-30,-7 1 0,-4 0 1,-12 1-1,-9 4-91,-7 4 1,-6 3-1,-7 2 1,-1-1-45,-2 1 0,-6-5 0,2 0 0,-2 0 50,1-1 1,-2 3-1,2-7 1,-1 1 46,2 1 1,-2-5 0,6 4 0,1-4 113,2-1 1,2-1 0,0-2 0,1-2 41,3 2 1,3-3 0,8 0 87,3-2 1,3 4 0,9-5-97,6-2 1,3 5-1,16 0 1,4 1-8,1 1 0,11-5 0,-1 4 0,2 2-47,2 2 1,4-4 0,-6 0 0,-2 2-43,-5 2 0,1 1 1,-4 0-1,0 0 6,-3 0 0,-5 0 0,-2 0 1,-4 0-35,-1 0 1,-2 1 0,-4 4 1,-7-2-1,-4 6 1,-6 0-30,-6-1 1,-9 2-1,-5-5 1,-3 0-96,-1 1 1,-6-5 0,-4 4 0,-2-4 88,-3-1 0,1 0 1,0 0-1,2 0 48,2 0 0,-1 0 0,6 0 0,2 0 33,1 0 0,3-4 0,4-1 0,3 2 240,4 2-121,1-5 0,8 4 1,6-3-34,8 4 0,10 1 1,7 0-1,3 0-15,4 0 0,5-2 0,-2-1 0,1-1-19,2 1 1,5 1-1,-7 2 1,4 0-23,1 0 1,-6 0 0,-2-1-1,-1-2-31,0-2 1,0 1 0,-6 4-1,-2 0-33,-1 0 0,-6 0-70,1 0 85,-9 0 0,-10 0 1,-13 0-1,-7 0-105,-5 0 1,-2 0-1,1 0 1,-2 0-5,-3 0 1,-1 4-1,-5 2 1,3 0 31,1 0 0,-2 0 1,2-3-1,3 2 1,0-2 48,5-1 1,3-1 0,1 2 56,3 2 0,9-1 59,1-4 1,7 0 59,2 0 0,6 0 0,9 0 0,4 0-57,3 0 0,9 0 1,2 0-1,1 0-29,-1 0 0,5 0 0,-1 0 0,1 0-4,-2 0 0,2 0 0,-6-1 0,-2-2-89,-1-2 0,-3 1 0,-3 2 1,-5-1 46,-3-2 0,-5 1-8,-1 4 1,-14 0 0,-2 0-41,-9 0 1,-8 0 0,1 0 0,-3 0-14,-1 0 1,-5 0-1,-1 0 1,-1 1-42,1 4 1,-5-2-1,3 5 1,-2-1-44,1 1 1,1-1 0,-2 4 0,4-3 112,0-2 0,4 3 1,-3-3-1,4 0 48,6 0 0,-3-1 0,7-5 165,1 0 0,4-2-92,3-2 1,10 1 0,11-5 0,6 0 25,6 1 0,2-1 0,4-2 1,3 2-61,5 2 1,2 1 0,2 4 0,-1-2-33,-4-2 0,2 1 0,-4 4 1,-1 0 8,1 0 0,-2 0 0,-5 0 0,0-2-50,1-2 0,-6 2 0,0-3-64,-3 4 1,0 1 64,-6 0 0,-7 0 1,-6 0-132,-7 0 1,-10 0-1,-3 0 1,-1 1 42,-3 4 0,-4-3 1,-3 2-1,-4-2 11,0-2 1,-5 1 0,5 2 0,-1 2 28,-1-2 0,2-2 1,-3-1-1,3 0 46,2 0 1,1-1 0,6-2 0,2-2 57,1 2 0,2-3 0,-2 1 1,5 2-84,2 2 401,3 1 0,8 0-243,10 0 0,4 0 0,14 0 0,1 0-55,2 0 0,6 0 0,1 0 1,1 0-64,-1 0 0,4 0 0,-6 0 1,0 0-60,-2 0 1,1 0-1,-1 0 1,-5 0-277,-2 0 0,0 0 332,-3 0 0,-1 0 0,-4 0 0</inkml:trace>
  <inkml:trace contextRef="#ctx0" brushRef="#br5" timeOffset="-193077">3188 3843 7569,'-13'0'-297,"-1"0"0,5 0 233,0 0 1,4 0 0,-2-1 36,1-4 0,1-2 258,5-7 0,1 2 0,4 3 0,4 3-113,3-1 0,2 6 0,1-4 0,3 4-43,5 1 1,5 0 0,2 0-1,3 0-43,2 0 1,2 0 0,4-2-1,0-1 21,0-1 1,0-1-1,0 4 1,-1-2-2,-4-2 0,7-4 1,-5 4-1,-2 2-29,-1 2 1,-3-4-1,-5 1 1,-1-1-40,-3-1 0,-3 5 0,-7-4 0,1 3-16,0 2-654,-7-6 513,-1 5 1,-6-4 0,-1 8-1,-2 3 173,-2 2 0,-5 1 0,2 5 0</inkml:trace>
  <inkml:trace contextRef="#ctx0" brushRef="#br5" timeOffset="-192595">3900 3652 7492,'-14'0'-127,"6"0"1,8 0 0,10 0 130,2 0 1,1 1-1,1 2 1,0 3 137,-1 2 1,1-3 0,0 4 0,-1 0-27,1-2 0,0 6 0,0-6 1,-2 2 26,-3 0 1,-3 1 0,-6 3-183,0 1 1,-2 0-1,-1-1-2,-1 1 1,-7-5 0,0-1 0,-4-1-59,-3 1 0,0-5 1,4 3-1,0-1-264,1-1 0,4 1 1,0-4 362,-2 4 0,-1-4 0,-2 5 0</inkml:trace>
  <inkml:trace contextRef="#ctx0" brushRef="#br5" timeOffset="-191526">1957 3912 6915,'15'-2'276,"2"-1"0,3-1-50,1 1 1,3-1-1,8 1 1,5-1-113,2 1 1,8-3 0,4 0 0,2 0-19,2 0 1,-2 1-1,0 5 1,-1-2-55,-1-2 1,6 2 0,-9-2 0,1 2-29,-4 2 1,-2 0 0,-3 0-1,-4 0-31,-4 0 0,-3-4 1,-3-1-1,-4 2 40,-3 2 1,-9 1-173,-1 0 1,-12 0 0,-3 0 0,-9 0-4,-8 0 0,-4 4 0,-5 2 0,-4 0-11,-4 0 1,-6-1-1,-1-5 1,0 1 87,0 4 1,1-3 0,5 2-1,0-2 52,0-2 1,6 0 0,3 0-1,4 0 36,0 0 0,2 0 0,4 0 0,3 0 31,4 0 1,3 1 14,3 4 1,4-4 0,10 4 0,6-4-12,5-1 1,6 0-1,6 0 1,4 0 131,5 0 1,2 0 0,2 0 0,2 0-103,3 0 0,-8 0 1,4 0-1,-1-1-35,-1-4 0,-2 4 1,-11-4-1,0 4-110,1 1 1,-7 0 9,-3 0 0,-10 0 1,-10 0-71,-10 0 0,-8 0 1,-8 1-1,-3 2 36,-1 2 1,-10 4 0,-1-3 0,-3 0-19,-1 0 1,2 3 0,4-3 0,1 0 21,4 0 0,-2-1 0,6-5 0,3 2 222,5 2 1,-1-2-53,7 2 1,9-2 0,12-2-18,9 0 0,12-5 0,4-1 0,5 0-42,2 0 0,3-3 0,-4 4 0,-1 2-178,1 2 0,0 1 1,-5 0-1,-4 0-432,-4 0 586,-3 6 0,-4 1 0,0 7 0</inkml:trace>
  <inkml:trace contextRef="#ctx0" brushRef="#br5" timeOffset="-191098">2108 3830 6524,'13'0'-40,"-5"1"0,-4 4 0,-4 4 67,-4 3 1,-5 2 0,-8-1-1,-3 1 36,-1 0 0,0-1 0,-4 1 0,4 0-17,1-1 0,-2-3 0,2-3 1,0 1 22,0-1 0,7-4 1,5 3 539,2 1-501,1-6 0,13 5 0,4-4 0,6 1-115,4 1 0,0 1 1,6-4-1,-1 2-392,1 2 0,3 4 399,1-4 0,0 11 0,-4 0 0</inkml:trace>
  <inkml:trace contextRef="#ctx0" brushRef="#br5" timeOffset="-190114">2217 3734 7569,'-8'0'-435,"2"0"0,0 6 0,-3 3 441,-3 3 1,-6 0-1,0-1 1,-1-2 26,0 2 0,3-4 0,-3 2 0,0 1 2,1-3 0,-5 4 1,4-5-1,-1 0 12,0 0 0,2 3 0,4-4 0,0-1 502,1 2-420,-1-4 0,8 9-52,6-7 1,6 1 0,8-5 0,1 0 2,3 0 0,-1 0 0,6 1 0,0 2-29,-2 2 0,3 1 1,-4-3-1,0 3-52,-1 2 1,0-1-1,-6 4 1,1-2 57,0 2 1,-5-4-1,-2 2-212,-1 2 1,4 1 90,-6 2 64,1-1 0,-11 1 0,-2 0 0</inkml:trace>
  <inkml:trace contextRef="#ctx0" brushRef="#br5" timeOffset="-182725">1779 382 7521,'0'9'-24,"-1"0"246,-4 2 0,4 1 0,-2 0 0,4-1-185,4-2 1,5-6 0,-2 3 0,1-1-62,0-1 1,-1 7 0,2-2 17,0 3 0,-6 7 0,4-1 0,-1 0 1,-1 2 23,1 3 1,2 1 0,-3 0-1,0-2-18,0-3 1,5 4 0,-4-3-1,2 0 3,0-1 1,0 0 0,5-4 0,-2 3-14,-3 5 0,4-3 1,-4-1-1,3 0 4,2-1 1,-5 0-1,0-3 1,1 2-5,3 1 1,-1 2 0,-2-3 0,0 1 2,0-1 1,-2 2 0,-1 1-1,1 0 22,0 0 0,-4 0 0,5-2 0,0 3-4,-1 0 0,4 5 0,-3-3 0,2 1-8,-2-1 1,3 3 0,-3-3-1,2 3-13,-2 1 1,3 0 0,-3 1 0,3-1-21,2 0 0,-5-4 0,0 0 0,1 0 13,-3-2 0,5 3 1,-4-4-1,1 0 11,0 0 1,-1-1 0,2-2 0,-2 3 2,-2 1 1,5-3-1,-4 5 1,2 0-8,1-2 1,-3 10 0,4-4 0,-4 2 1,-1 0 1,5-2 0,-3 1-1,1-1 5,0 0 1,-5 1 0,6-3 0,-1 0 0,-2-2 1,4-5-1,-5 3 1,2 0 6,2 1 0,-2-6 0,-1 4 0,1-2-9,0 1 1,-4 5 0,4-1-1,-2 1-14,-3-1 1,3 3 0,0-5 0,0 2 2,0 0 0,3-2 0,-3 3 0,1-1 5,-1 1 0,3-2 0,-3 0 1,1 1 3,4-2 1,-3 4 0,-1-5 0,1-1 3,-1 1 0,-3 3 0,2-5 0,-2-1 1,1-2 0,1 3 0,-3 0 0,1-1-7,-1-2 0,4 1 0,-3 0 0,-1 3-5,-1-3 0,2 4 1,1-2-1,-1-1 12,2-2 1,-4 3 0,2 1-1,0-3 1,0 0 0,-2-1 0,4 2 0,-2 1 1,1-2 0,1 0 0,-3-3 0,1 1 1,0 0 1,-1 4 0,0 0 0,1-1-2,-1-2 0,3 3 0,-1 1 0,-1-1-1,2 2 0,-4-5 0,4 5 0,-1-2 0,-1 0 1,5 5 0,-3-5 0,0 0 1,1 2 1,2-3 0,-5 4 0,1-1-24,1-3 1,-5-2-1,5-2 1,-1 1-172,0 0 0,-1-5-471,-4 0 663,0-6 0,-6-3 0,-2-8 0</inkml:trace>
  <inkml:trace contextRef="#ctx0" brushRef="#br5" timeOffset="-182124">1793 410 7185,'-6'-8'359,"3"2"-229,-6 6 0,4 6 0,-2 3 0,1 5-140,2 4 1,-2-3-1,0 5 1,0-2-23,0 0 0,-3 5 0,4-4 0,1-3-53,-2-1 1,4-5-1,-4-3-781,0-1 866,5-1 0,-12-17 0,6-4 0</inkml:trace>
  <inkml:trace contextRef="#ctx0" brushRef="#br5" timeOffset="-181974">1766 423 7565,'13'6'141,"-1"-3"0,-1 7 0,-2-1 62,2-2 0,1 1 0,2-5 1,1 3-316,3 2 0,-3-5 0,5 1 1,-2-2-718,1-2 829,-1 0 0,2 0 0,1 0 0</inkml:trace>
  <inkml:trace contextRef="#ctx0" brushRef="#br5" timeOffset="-166841">3065 3789 7413,'2'-13'-541,"1"3"0,1 1 612,-1-2 0,-1 3 13,-2-1 1,0 0 3,0-5 0,1 1-47,4-1 1,-3 0-1,4 2 1,-2 2-24,1 1 0,-1 4 0,-4-4 0,2 0-6,2 1 1,-1-4-1,5 3 1,-2-3-13,-3-2 1,3 5-1,-1 0 1,-1-2-2,2-1 0,-4 3 0,4 0 0,-1-2-23,-1-1 1,2 3-1,-3 0 1,2-2 18,-2-1 1,3 3 0,0 0 0,0-2 1,0-1 1,0 3 0,-3 0 0,3-1 2,2 3 0,-3-8 0,2 4 0,1 0 0,-1-1 0,1 0 0,3-2 0,-4 1 0,-1-1 0,5 0 0,-4-1 0,3-2 0,-1-1 0,-5 0 0,4 3 0,-1-2 0,1-1 1,-3 0 0,4 4-1,1 0 0,-4 1 1,-1-1-1,-2 2 0,2 3 1,-4-4 0,5 4 7,0-3 0,-3-2 1,5 1 15,-2-1 1,0 0 0,-3 1-12,2-1 0,4 0 1,-5 1-1,1-1-4,1 0 0,-3 1 0,5-1 0,-2 0 2,-3 1 1,3 3-1,0 1 1,0-1 8,0-2 0,3-2 0,-4 0 0,-1 2 48,2 3 0,-4-3 0,4 3 1,-1-4-12,-1 0 0,5-1 0,-3 0-55,2 1 1,-3-1 0,2 0 0,1 1 0,-1-1 0,-4 0 1,3 1-1,-1-1-33,0 0 1,4 5-1,-3 0-1,1-2 0,-2-1 53,4-1 1,-4-1-1,2 0 25,-1 1 0,-1 3 1,-4 1-42,4-1 0,-2-2 1,5-2-1,-1 0-5,1 0 1,-5 1-1,3-1 1,-2 0-13,1 1 0,4-1 1,-3 2-1,0 1 7,0 2 0,3 0 29,-4-5 1,4 1-1,-3-1-2,2 0 1,-5 5 0,3 0 0,-1-2-4,-1-1 1,2 0 0,-3 1 0,3 2-14,2-1 1,-4-2-1,4-2 1,0 0-18,-1 1 0,-2 0 0,2 3 0,1-1 11,0-4 1,-5 1 0,3-4 27,0 3 0,-3 1-5,6 0 1,-4 1-1,2-1-15,-1 0 0,3 1 1,-4-1-1,-1 2-42,3 3 0,-4-3-3,6 2 0,-2-2 0,4 0 19,-2 3 1,-4-3 0,2 3 16,-1-3 0,-1 2 0,-5 1 0,1-1 17,4-2 0,-4-2 1,6 0-12,-1 0 1,-3 1-1,4-1-4,-1 0 0,3 1 0,-2 1 1,0 2 0,-2-2-4,4 3 0,-6 2 0,3-1 0,-2 0 13,1 1 0,0 2 0,-4-4-4,4-2 1,-4-1 0,5-1-1,-1-1-8,-1 0 1,2 1 0,-2-1 0,0-1-10,-1-4 1,3 4-1,0-3 4,2 3 1,-5 6-1,3 0 1,0-2 0,-3-1 0,5-2 4,-2 0 0,3 1 1,-5-1-1,1 0-4,1 1 0,-3-1 0,5 0 1,-1 1-21,1-1 1,-3 0-1,2 1 1,-1-1-10,-3 0 0,5 1 0,-1-1 20,1 0 0,-2 5 0,-4 2 0,1-1 19,1 0 0,2 4 1,-3-5 9,2-2 1,1 0-1,-3 1 1,2 1-6,-2-2 1,3-1 0,-2-2 0,1 0-7,1 1 1,-5 4-1,6 0 1,-3-2-39,1-1 1,1 3 13,-2-1 1,-1 1 16,6-4 0,-4-1 1,3 0-2,-2 1 1,0-1 0,-3 0 0,3 1 3,1-1 0,-2 0 0,3 1 0,-1-1-12,1 0 0,-5 1 1,3 0-14,0 4 0,-3-1 17,6 5 0,-6-1 58,2 1 1,-2 2 0,0-6-31,1-1 0,1 2 1,-3-1-6,2-2 1,-1 1 0,5-1-22,-2 2 0,0 1 22,-2-1 1,-2 2 4,3 2 0,1 2 78,-2-6 1,5 4-1,-3-2-1,2 1 1,-5-5 0,3 3-91,0 1 1,-4-1-42,2 4 1,-1 2-1,0-4-188,2 0 163,-1 4-406,-4-10-511,0 11 276,0-5 698,0 6 0,-6 6 0,-1 1 0</inkml:trace>
  <inkml:trace contextRef="#ctx0" brushRef="#br5" timeOffset="-166584">4570 410 7683,'-5'9'184,"1"0"1,-2-2-1,1 4 1,-2-2-95,-1 2 1,-3 1 0,5 2 0,-1-1-172,-4 1 1,0-5 0,1 0-481,1 2 0,4-3-6,-4 1 0,6-8 567,-2-1 0,10-6 0,3-8 0</inkml:trace>
  <inkml:trace contextRef="#ctx0" brushRef="#br5" timeOffset="-166446">4584 423 7497,'13'-7'236,"1"4"-9,0 6 1,-5 4 0,0 7 0,0 0-112,-1-1 1,2 6 0,-4-1 0,1-1-296,-1-2 1,0-3 0,-3-1 0,3-4 178,1-1 0,-4 5 0,4-4 0</inkml:trace>
  <inkml:trace contextRef="#ctx0" brushRef="#br6" timeOffset="-148827">3752 3893 7341,'8'13'77,"2"1"1,-5-1 0,-1 1-17,2-1 0,-4 1 0,2-1-69,-2 1 0,-2-1 0,0 2 0,0 2 0,0 1-20,0-2 1,-5-1 0,-1 0 0,-1 2-20,-4 1 1,4 0 0,-2-6-1,-2-1-91,-1-2 1,3-5-1,0 4 138,-1-2 0,4-2 0,0-4 0</inkml:trace>
  <inkml:trace contextRef="#ctx0" brushRef="#br6" timeOffset="-147607">3969 4244 6655,'-6'8'265,"4"-4"0,-4-7-149,0-1 1,5-2-22,-4 1 0,4-2-109,1-7 1,0 1-1,0-1 1,0 1 24,0-1 1,0 1 0,0-1 0,1 0-152,4 1 1,-2-1 0,6 1 86,1-1 0,-2 5 0,1 2 37,1 1 0,-2-3 0,1 4 25,1 2 0,-2 2 0,1 1 10,1 0 1,-2 0 0,1 0-12,2 0 1,-4 0 0,1 1-8,-2 4 0,3 2 0,-5 7 1,-1-1 0,-1 1 1,-2-1-1,0 2 20,0 4 1,0-4-1,0 3 1,-2-3 46,-2-2 1,1 2 0,-5 2 42,2 1 0,-4 0-50,1-5 1,1-1-1,-1-3-26,-2-4 1,4-4-234,-2-1 1,6-1-66,-2-4 1,-1-2-1,2-7-271,1 1 533,1-1 0,2 1 0,0-1 0</inkml:trace>
  <inkml:trace contextRef="#ctx0" brushRef="#br6" timeOffset="-146762">3996 4150 6957,'13'0'-48,"1"0"1,5 0 0,2 0 0</inkml:trace>
  <inkml:trace contextRef="#ctx0" brushRef="#br6" timeOffset="-140640">3414 3203 7539,'5'13'-34,"1"1"115,1-1 1,-2-4 0,4 0 0,0 2-80,-2 1 1,5 1 0,-3 1 0,2-1-8,-2 1 1,3 4-1,-3 0 1,1 0-9,-1 2 1,2-5 0,-7 4 0,1 1-24,1 2 0,-4-1 1,2 2-1,-2-1 21,-2-1 1,0 3-1,-2-4 1,-2 0-41,-6-1 0,3 4 1,-2-4-1,0 1-84,1-1 1,-2-5 0,4-7 0,0 1 138,0-1 0,-5-4 0,4 3 0</inkml:trace>
  <inkml:trace contextRef="#ctx0" brushRef="#br6" timeOffset="-137258">3712 3230 7569,'-8'-6'-305,"2"-2"1,6-5 389,0-1 0,2 7 0,2 1-7,5 0 0,-1 4 0,1-2 37,1 2 1,2 2 0,2 2-111,-1 2 0,1 4 1,-1 7-1,1 3-24,0 4 1,-5-1 0,-2 0 0,1 0-4,-1 0 1,-4-4-1,2 2 1,-4-1 10,-1 1 1,0-1 0,0-5 0,0 1 0,0-1 0,-6-4 0,-1 0 0,-2 0-14,0-1 0,0-2 0,-5-5 5,0 4 1,1-4-1,-1 4 1,1-5 9,-1-5 0,2 2 0,2-6 0,1-1-14,-2-2 0,4-3 0,-1-2 17,2-1 1,2 0 0,4 5 28,0-1 1,1 2 0,2 1 0,3 4 58,2 1 0,1 1 0,4 5 0,1 0-29,-1 0 0,2 0 1,2 0-1,1 2-26,-1 2 1,-7 4 0,-1 5-1,2 1-24,1 0 0,-3-1 1,-2 1-1,-1-1-232,-3 1 0,3-5 229,-1 0 0,5 0 0,-2 4 0</inkml:trace>
  <inkml:trace contextRef="#ctx0" brushRef="#br0" timeOffset="-122695">7851 2148 7569,'-14'0'337,"7"0"-93,1 0 1,7 0-1,4 0 1,4 1-121,3 4 0,1-2 0,1 4 0,1 1-4,3-1 0,-3 2 1,5 5-1,-2-1-195,0 1 0,0-1 0,-5 2 0,1 2-12,-1 1 0,-4 2 0,-1-4 1,-2 4 47,-3 1 0,-2-3 0,-1 3 0,0-2-170,0-2 1,-1-2 0,-2-2 0,-3 1-197,-2-1 0,4-4 1,-5-1-87,-2-2 0,1-3 491,1-7 0,-9-4 0,3-6 0</inkml:trace>
  <inkml:trace contextRef="#ctx0" brushRef="#br0" timeOffset="-122428">8040 2080 7173,'0'14'454,"0"-1"0,0 1 0,-1-1 1,-2 1-331,-2-1 1,-5 5-1,1 0 1,-3 0-180,-2 2 1,1-1-1,-1 6 1,1-4 42,-1-2 0,2 4 0,1-4 0,2 1-182,-1-1 0,-1-5 0,1-5-1069,1 1 1263,6-4 0,-3 0 0,6-6 0</inkml:trace>
  <inkml:trace contextRef="#ctx0" brushRef="#br0" timeOffset="-122103">8284 2391 7569,'0'-7'376,"0"2"-109,0 10 0,0 2 0,0 7 1,0-1-141,0 1 0,-2 1 0,-1 1 1,-1 4-191,1 1 0,1-4 0,2 1 0,0-3-1524,0-2 1587,0 1 0,0-1 0,0 1 0</inkml:trace>
  <inkml:trace contextRef="#ctx0" brushRef="#br0" timeOffset="-121565">8541 2242 7394,'-5'9'567,"1"0"0,1-4-363,7 4 1,4-6 0,5 2-30,1-4 1,-1-1 0,1 0-252,-1 0 1,1-4 0,-1-1-115,1 2 1,-5 2-1944,0 1 2133,-6 0 0,3 0 0,-6 0 0</inkml:trace>
  <inkml:trace contextRef="#ctx0" brushRef="#br0" timeOffset="-121398">8541 2351 7569,'-8'6'-90,"4"3"1,2-2 5,2 2 0,0-4 1,2 2-1,2-1 520,5-3 0,3-1 0,2-2 0,-1 0-479,1 0 1,-1-5 0,1 1 0,-1 1-605,1 1 1,-5 1 646,0-4 0,0 4 0,5-5 0</inkml:trace>
  <inkml:trace contextRef="#ctx0" brushRef="#br0" timeOffset="-118960">8933 1904 7569,'0'-13'349,"0"5"0,0 8 0,0 9 1,0 6-203,0 8 1,0-1-1,0 10 1,0-3-139,0-2 1,-2 4-1,-1 2 1,-1 2-166,1 2 0,-3-2 0,1-1 0,2 0-120,2-4 0,1-2 0,0-2 0,0-4-346,0-4 0,0 2 622,0-2 0,0 0 0,0-5 0</inkml:trace>
  <inkml:trace contextRef="#ctx0" brushRef="#br0" timeOffset="-118525">9082 2161 8281,'0'14'0,"0"-1"99,0 1 0,0 4 0,0 1 1,1 1 35,4 0 1,-4 2-1,5-4 1,-1-1-77,-1-2 1,2-6-1,-1-2-215,4-1 0,-2-3 0,2-6 79,2-1 1,-4-13 0,2 1 0,0-5-88,-1-2 1,4 2-1,-5-3 1,2 3-114,0 1 1,-4-2 0,4 4 276,2 1 0,1-4 0,1 0 0</inkml:trace>
  <inkml:trace contextRef="#ctx0" brushRef="#br0" timeOffset="-118172">9406 1877 8412,'0'14'204,"0"1"0,0 3 0,0 7-140,0 10 0,0 0 0,-1 8 0,-2-4 40,-2-1 0,-1 8 0,3-4 0,-1 2-344,1-2 0,-3 5 1,1-10-1,2 1 240,2 1 0,-5 0 0,-2 2 0</inkml:trace>
  <inkml:trace contextRef="#ctx0" brushRef="#br0" timeOffset="-111888">9758 2121 7569,'0'-8'-315,"0"1"602,0 2-101,0-2 0,-1-5 1,-4 3-1,-4 3 14,-3 0 1,-2 4 0,1-1-145,-1 6 0,1 0 1,-1 6-1,1 2-69,-1 1 0,1 6 0,-1 1 0,2 2 0,3 3 1,-1-3-1,5 0 1,1-1-27,-2-4 0,4 4 0,-2-2 1,2-1-64,2-2 1,6-6 0,3-2 0,2 1-216,-2-1 1,4-4 0,-1 2 0,5-5-685,-1-5 1001,5 4 0,-6-11 0,5 4 0</inkml:trace>
  <inkml:trace contextRef="#ctx0" brushRef="#br0" timeOffset="-111591">9866 2351 7653,'0'13'535,"-1"-5"1,-2-5-283,-2-6 1,-4-5-1,5-5 1,-1-2-146,-1-3 1,5-2-1,-4-4 1,4 3-125,1 1 1,0-4 0,1 3 0,4-1-125,4-1 0,1 7 0,1-1 0,-2 5-14,1 3 0,2 6 0,2-1 115,-1 2 1,-4 4 0,-1 2 0,-2 5 37,-3 3 1,-2 3 0,-1 2 0,0 1 53,0-2 0,-4 4 0,-2-2 1,-2 0-3,-2 1 0,2-3 0,-1 0 1,0-4-380,2-3 1,-4-4-1185,7 4 1512,-1-6 0,5-3 0,0-8 0</inkml:trace>
  <inkml:trace contextRef="#ctx0" brushRef="#br0" timeOffset="-111243">10096 2040 7569,'0'-8'1053,"0"4"-864,0 8 0,-1 4 0,-2 5 0,-3 1-21,-2-1 0,1 5 1,-4 0-1,4-1-172,1-2 0,-3-2 1,4 1-253,2-1 0,2-4 43,1 0 1,6-6-1,3 2 19,3-4 1,1 4 0,1-1 84,-1-1 1,1 3 0,-2 0 86,-3 2 1,1 1 0,-5 5 97,-2-1 0,-2 1 0,-2-1 28,-4 1 1,-2-2 0,-7-2 0,1-2-71,-1-2 0,1 0 0,-1-3 0,1 1-93,-1-1 1,5-1 58,0-2 0,0-6 0,-4-2 0</inkml:trace>
  <inkml:trace contextRef="#ctx0" brushRef="#br0" timeOffset="-105648">4104 240 7263,'0'-7'145,"0"1"0,-2 6 0,-1 1-32,-1 4 1,-7 2 0,2 8 0,-4 2-46,-5 1 0,3 5 1,-5-4-1,2 1-50,0-1 1,0 4 0,4-5 0,1-2-90,-1-1 1,2-1-1,2-1-433,1 1 396,6-7 0,-2-1 0,8-7-114,2-4 1,1 2 0,-3-6-1,3-1 117,1-2 1,-2-2 0,2 1 0,1-2 71,-1-3 0,-2 3 1,2-3-1,1 3 59,-1 1 1,-2 2-1,3 2 136,-2 1 1,3 4-1,-3-2 20,1 1 1,-2 1 0,4 5 131,1 0 1,-2 5 0,1 1-178,1 1 1,1-2 0,-1 2 0,-1 1-105,2-1 1,-4-2-1,2 4-83,2 1 1,1 1-1,0-1 1,-2-1-248,-1 2 0,-4-4 1,2 2-136,-1 2 0,-1 1 432,-5 1 0,6 1 0,1-1 0</inkml:trace>
  <inkml:trace contextRef="#ctx0" brushRef="#br0" timeOffset="-104305">4117 349 7165,'0'13'-48,"-1"1"0,-2 1 76,-2 3 1,-1-2-1,3 7 1,-3-1-25,-1-1 1,2 5 0,-2-3 0,-1 2 36,1 2 1,2-1 0,-4-1 0,0 1-46,2 2 1,-4 2 0,5-1 0,-1 1 19,-4 2 1,4 1 0,-1-3 0,1 1-12,-1-1 1,-1 3 0,-3 0-1,1 1-16,2-1 0,5-2 0,-5-4 0,0 0 13,1 0 0,-4 0 1,5 0-1,-2-1-27,0-3 0,1 1 0,-1-6 0,3 0-19,0 1 1,3-4 0,-4 3 0,1-3 22,3-1 0,0-1 0,0 1 0,-2-1 1,1-4 29,4 0 12,0 0 1,-5 0-2,1 1-19,-1-7 1,5 4-5,0-2 1,0-2-1,-1 4 2,-4-1 0,4-1 1,-5-4 30,6 4 1,-2-4 3,-2 4 1,2 2-1,-2 2-13,2 3 1,1-3 0,-2 0 0,-2 2-7,2 1 1,0-3 0,0 0 4,-1 1 1,-2 2-29,1 2 0,3-5 9,-2 0 0,1-5 0,0 5 0,-2 2-3,2 1 0,0-2 0,0 3 0,-1 2 3,1 0 1,-3 1-1,0 1 1,0 1-7,0-2 1,0-1 0,3-1 0,-2-1 6,2 1 1,-3-1-1,2 1 1,-5-5-1,4 0-2,2 1 0,-3-2 1,2 1-1,1 1 1,0 3-1,0 0 1,-2 1-2,2-1 1,-3 1 0,2-1 0,1 1-1,1-1 0,-2 1 1,-1-1-1,2 1 1,-3-1 0,2 1-1,1-1 0,0 1 0,0-1-8,-2 1 0,1-1 1,2 1-1,-1 0-1,-1-1 1,-5 1 0,4-1 0,1 1 6,-2-1 0,3 1 0,-5-1 1,2 1 3,3-1 0,-3 1 1,0-1-1,0 1 0,0-1 1,0 1-1,3-1 1,-2 1-2,2-1 1,-3 6 0,2-1 0,1 0-1,1 1 1,-2-4 0,-1 3 0,2-3 0,2-1 0,-4-1 0,1 1 0,1-1 4,1 1 0,2-1 0,-1 1-5,-4-1 1,4 1 0,-5-1 0,1 1-1,1 0 1,-1-5-1,4 0 1,-2 1-2,-2 2 0,-1 2 0,3-1 0,-1 1 0,1-1 1,-3 5-1,1 0 1,1-1-1,-2-2 1,4 0 0,-4 1 0,2 2 0,-1-1 0,-4-2 0,5-1 0,-1-1-4,-1 1 1,5-1-1,-4 1 1,2-1-14,-1 1 1,2-1 0,-4 1 0,2-1 9,-1 1 1,1-1 0,2 1-1,-1-1 6,-1 1 0,-2-1 0,3 1 0,-2 1 1,2 3 1,-3-3-1,1 3 1,1-3 0,-2-1 0,3 1 0,-5 1 0,2 2 7,3-1 0,-3-2 0,0-2 3,-1 1 0,4-1 0,-3 1 0,1-1 0,1 1 1,-1 0 0,5-1 0,0 1-10,0-1 1,-4 1-1,-1-1 1,2 1 10,2-1 1,1 1-1,0-1 1,-2 2 38,-2 3 1,2-7 0,-4 2-13,0-1 1,3 0 0,-4 2-37,1-1 1,-5-3-282,2-1 0,2-6 277,-2 1 0,6-2 0,-3-2 0</inkml:trace>
  <inkml:trace contextRef="#ctx0" brushRef="#br0" timeOffset="-101138">3590 2188 7042,'-8'0'583,"4"0"1,8 0-461,5 0 1,3 5-1,2 1-78,-1 1 0,2 2 1,2 5-1,1-1 0,0 2-76,1 4 1,-3 0 0,3 5 0,-1-1 49,0 1 1,-1 1 0,-7 2 0,-1-1-96,2-4 1,-5 2-1,0-6 1,-2 1-38,1 0 0,-1-4 1,-4 3-684,0-3 151,0-1 645,0-7 0,0 5 0,0-4 0</inkml:trace>
  <inkml:trace contextRef="#ctx0" brushRef="#br0" timeOffset="-100456">3955 2242 7569,'-2'8'-82,"-2"-2"-8,-5 0 0,1-4 0,-1 2 190,-1-2 1,2-2-1,1-2 1,-1-1-69,1-2 0,2-5 1,-2 1-1,1-3-13,3-2 0,-3-1 0,1-3 0,2-3-21,2 0 0,1-4 1,0 2-1,0-2-60,0-2 0,1 0 0,2-1 0,3 1 45,2 0 1,1 6 0,4 3-1,1 3 10,-1 2 1,1 1-1,-1 3 20,1 4 1,0 4-1,-1 2 35,1 4 0,-7 4 0,-1 7 1,-1 2-24,-1-1 1,1 4 0,-5 1 0,0 4-19,0 1 0,0-1 0,0-2 1,0-2 3,0 2 0,0-3 0,-2 0 1,-1-1-5,-1-4 0,-2-1 0,3-1 0,-3-1-20,-2 1 1,5-5-320,-1 0-54,-4-6 0,5 3-453,-6-6 839,6-6 0,-9-2 0,4-5 0</inkml:trace>
  <inkml:trace contextRef="#ctx0" brushRef="#br0" timeOffset="-100207">3874 1999 7569,'-5'9'0,"1"0"-129,1 2 185,-5-5 0,7 1 169,-4-2 1,10-4-1,4 4-146,3-4 0,1-2 0,1-2 1,1-3-288,3-2 1,-3 4 0,5-4-1,-2 1 208,0-1 0,6 5 0,-3-3 0</inkml:trace>
  <inkml:trace contextRef="#ctx0" brushRef="#br0" timeOffset="-89553">8568 3271 8067,'13'0'307,"1"0"-384,-1 0 0,1-2 1,-1-1-121,1-2 0,-5 1 0,0 4 197,1 0 0,-4 0 0,0 0 0</inkml:trace>
  <inkml:trace contextRef="#ctx0" brushRef="#br0" timeOffset="-89390">8581 3365 8015,'14'6'217,"-1"-4"0,-1 4 1,-1-2-215,-2 1 0,0-1 0,4-4-3,1 0 0,-1-6 0,1-1 0</inkml:trace>
  <inkml:trace contextRef="#ctx0" brushRef="#br0" timeOffset="-88903">8919 3068 7569,'0'-14'337,"0"7"-86,0 1 0,0 18 0,0 6-121,0 6 1,0 4 0,0 2-1,-1 2-112,-4-2 0,4 3 1,-4 0-1,2 0 13,-1 0 1,2-1 0,-2-7 0,1-1-354,-2-1 0,4-5 0,-4 3 0,4-2 17,1-2 1,0-2 304,0-1 0,0-7 0,0-1 0</inkml:trace>
  <inkml:trace contextRef="#ctx0" brushRef="#br0" timeOffset="-88624">9014 3298 7444,'0'-8'-204,"0"4"1,0 8 417,0 5 1,0 3-1,0 2 1,0-1-14,0 1 0,2 4 0,1 0 0,1 0-104,-1 1 1,0-4 0,0 3 82,2-3-124,5-1 1,-2-8 0,4-6-57,-3-8 0,1-4 1,-4-3-1,0-1-7,0-2 1,3-2 0,-3 4 0,0-2-374,0 1 0,5 1 0,-4-1 380,1-1 0,4 0 0,-5 5 0</inkml:trace>
  <inkml:trace contextRef="#ctx0" brushRef="#br0" timeOffset="-88267">9339 3041 7569,'0'-8'485,"0"2"-263,0 6 1,1 0-1,2 2 1,2 2-1,-2 8-50,-2 9 1,-1-3-1,0 11 1,0-1-230,0 2 0,-4 6 1,-2-3-1,0 1-177,0-1 1,-3 3 0,3-3 0,0 0-987,0 0 1220,-5-8 0,4 7 0,-7-3 0</inkml:trace>
  <inkml:trace contextRef="#ctx0" brushRef="#br0" timeOffset="-87084">9758 3176 7569,'0'-14'-129,"-6"2"1,-3 3 0,-3 5 199,-2 2 1,2 4-1,2 2 1,1 5-48,-2 3 1,-1 6 0,-1 0 0,-1 0 32,1 2 0,1-4 1,1 6-1,4-1-7,1 0 0,1-5 0,5 2 0,0-3-101,0-1 1,0-1 0,0 1 0,2-2-87,2-3 0,4 1 0,5-5 1,1-2-308,-1-2 0,5-1 444,0 0 0,6 6 0,-3 2 0</inkml:trace>
  <inkml:trace contextRef="#ctx0" brushRef="#br0" timeOffset="-86855">9866 3433 7460,'-13'-2'-27,"-1"-1"1,1-3 0,-1-1-1,2-4 363,3-1 1,-3-1 0,5-1 0,-1 1-290,4-1 1,-2 1-1,1-1 1,2 1-71,2-1 1,5 1 0,2 0 0,2 4 70,2 5 0,-2 2 1,1 2-1,1 0-199,2 0 0,0 2 1,-3 2-1,-3 5 66,0 4 1,-4 0-1,2 2 1,-2 2 68,-2 1 0,0 0 1,-2-5-1,-1 1-9,-1-1 1,-2-4 0,3 0-658,-2 2 129,1-5 1,4-6 552,0-9 0,6-3 0,1-2 0</inkml:trace>
  <inkml:trace contextRef="#ctx0" brushRef="#br0" timeOffset="-86569">10056 3135 7890,'-12'14'0,"1"-1"0,4 1 531,1-1 1,-3 1-346,4-1 1,-4 1 0,5-1-105,1 1 1,1 0-149,2-1 0,6-5 1,3-4-31,3-2 0,-3-2 1,0 1 57,2 4 1,-1-2 0,1 4-80,-2-1 1,-6 5-1,1-2 108,-2 3 1,-2 1 0,-2 1-1,-2-1 16,-5 1 1,1-1 0,-1-1-1,-1-1-43,-2-2 1,-2-5 0,1 4 16,-1-2 1,0-2 0,1-4-740,-1 0 758,1 0 0,5-6 0,2-1 0</inkml:trace>
  <inkml:trace contextRef="#ctx0" brushRef="#br0" timeOffset="-85952">10272 3081 7483,'14'0'-575,"-1"3"849,1 6 1,-5 0-1,0 11 1,0-2-157,-2 0 0,4 1 0,-5-2 0,0 1-156,0-2 1,-2 4 0,-4 0 0,0-1 79,0 1 1,0 2-1,0-2 1,-1-1-72,-4 1 1,-2-2 0,-7-5 0,1 1-66,-1-1 1,1-1 0,-1-3 0,1-4 55,-1-4 1,1-1 0,-1-1-1,2-4-4,3-4 0,-2-4 1,7-4-1,-1-1 34,-1 2 0,5-4 0,-4 2 0,4 2 35,1 1 1,1 1-1,4 2 42,4 3 0,3 3 0,1 6 0,1 0 25,0 0 1,-1 5 0,2 1 0,2 1-88,1 4 1,-2 1 0,-5 0 0,-4-2-119,-1-1 1,3 0 0,-3 5-214,2-1 1,-4-1 323,5-3 0,-6 3 0,3-4 0</inkml:trace>
  <inkml:trace contextRef="#ctx0" brushRef="#br0" timeOffset="-85350">10732 3149 7263,'-14'0'-10,"1"0"0,-1 0 0,1 1 1,-1 4 183,1 4 1,1 3 0,1 3-1,2 1-97,-1 2 0,-2 6 0,0-1 1,1 1 4,2-1 1,6 1 0,-3-5 0,2 1-65,-1-1 0,1-1 1,5-4-1,4-1-64,4 1 0,0-5 1,3-2-1,3-1-196,0-3 1,4-1-1,1-2 1,-1 0-763,1 0 1004,4 0 0,-3 0 0,6 0 0</inkml:trace>
  <inkml:trace contextRef="#ctx0" brushRef="#br0" timeOffset="-85065">10854 3487 7581,'-14'0'181,"5"-2"0,0-1 1,-1-4-1,-2-4 28,-2-4 0,5-1 1,0 1-1,0-2 1,2-1-1,2 2 37,4 1 0,1 1-182,0 1 1,1-5 0,4 0 0,4 1-99,3 2 1,1 3 0,2 3 0,2 3-178,1 0 0,0 4 1,-3-1-1,1 6-42,2 6 1,-4 3 0,-7 3 170,-1 4 0,-1-3 0,-5 7 0,0-1 36,0-1 1,-6 5 0,-3-5 0,-2 0 100,2-3 1,-3-3 0,5-2-1,-2-1-146,0-3 0,4-3-135,-4-6 0,6-6 0,-1-3 0,4-3 226,4-1 0,4-7 0,5-1 0</inkml:trace>
  <inkml:trace contextRef="#ctx0" brushRef="#br0" timeOffset="-84773">11030 3162 7569,'7'0'301,"-1"2"0,-6 2-69,0 5 1,0-1-1,-1 1 1,-2 1-65,-2 2 0,-4 2 0,5-1 1,-1 1 25,-1 0 1,5-1 0,-4 1-266,4-1 0,2-4 0,4-1 0,4-2-105,3-3 0,1-2 0,1-1 0,-2 2-18,-3 2 0,3-2 0,-3 2 46,3-2 1,-3 2 0,-2 2 142,-1 2 1,-1 1 0,-5 4 69,0 1 1,-2-1-1,-2-1 1,-5-1 41,-3-2 0,-2 0 0,1 4 1,-2 1-86,-3-1 1,3-4 0,-3-1 0,3 0-334,1-1 1,5-4 310,0 2 0,6-10 0,-3-2 0</inkml:trace>
  <inkml:trace contextRef="#ctx0" brushRef="#br0" timeOffset="-84169">11408 3460 7503,'-4'13'0,"-2"-1"-14,-2-3 1,4-3 0,-5-4 0,-2 1 231,-1 1 0,3 1 1,2-7-1,-1-1-59,1-1 1,2-8-1,-2 0 1,1-6-87,3-3 0,1-2 0,2-5 0,0-2-52,0-2 0,0-4 1,2 4-1,2 2-165,5 2 0,5 1 0,2 1 1,2 5 79,-1 8 0,-2 1 0,-2 7 0,1 2 68,-1 2 0,1 1 0,-1 1 0,1 4 26,0 4 0,-2 3 0,-2 3 0,-2 1 10,-2 2 0,0 6 0,-3-1 0,1 1 21,-1-2 0,-1 3 1,-2-6-1,-2 1-9,-2-1 0,1 4 0,-5-4 0,1 1-43,-1-1 0,4-1 0,-5-6 0,0-1 21,1-2 0,-4-5 1,3 4-127,-3-2 1,-2-2 0,2-5 0,2-4-8,1-4 1,1-3-1,-2-3 1,2-3 87,2-4 0,-3-2 1,5 0-1,1 3 62,1 1 0,2 2 1,0 5-1,2 1 79,2 3 1,-1-2-1,6 6 1,2 2-59,1 2 0,-3 1 0,0 1 0,1 2-413,2 2 1,2 4-1,-1-4 345,1-2 0,0 10 0,-1 2 0</inkml:trace>
  <inkml:trace contextRef="#ctx0" brushRef="#br0" timeOffset="-82746">11963 3271 7569,'-6'-2'433,"3"-3"171,-6 10 0,7 1-224,2-1 1,6-1-1,8-4-160,-1 0 1,1 0-1,0 0 1,-1 0-11,1 0 0,-1 5 1,1-1-230,-1-1 1,1-1-1,-2-1-1019,-3 4 0,-2-4-1012,-2 4 2050,-4-4 0,5-1 0,-6 0 0</inkml:trace>
  <inkml:trace contextRef="#ctx0" brushRef="#br0" timeOffset="-62101">8851 3784 7190,'-7'-7'823,"1"2"-551,6 10 1,0-2 0,0 6-101,0 1 1,0-2 0,0 1-208,0 1 0,0-2 0,1 1 107,4 1 0,2 2-208,7 2 1,-1-7 0,1-2 50,-1-4 0,1 4 0,0-1 0,-1-1 41,1-1 0,-1-4 0,1-1 1,-1-1 23,1 1 1,-1-3-1,1 0 1,-1 0 8,1 0 0,4-3 1,0 3-1,-2 0 16,-1 0 1,-1-3 0,0 3 0,-1 0-6,1 0 0,-1-3 0,1 3 0,-1 0-16,1 0 1,-1-5 0,2 4 0,0-2-11,-1 0 1,2 4 0,-7-2 0,3 1-20,2 3 1,-5 1 0,0 2 15,1 0 0,-2 0 32,1 0 0,-5 0 30,6 0 1,-6 0-1,5 0-9,2 0 1,-4 0-3,2 0 0,-4 0 38,4 0 68,-6 0-84,3 0 1,-5 0 36,4 0-84,-4 0 1,5 2-1,-4 1-7,2 1 1,-2 2 0,4-3-3,0 2 0,-5 1 0,4-2 5,-4 5 1,-1 3 0,2 0-4,2-3 0,-2 3 0,4-4-21,0-1 0,-3-1-36,6-6 1,-2-1 0,4-2 0,-2-3 17,1-2 1,-2 1 0,-1-4 0,1 4 25,-1 1 1,1-5 0,2 4 0,-1-2-17,2 0 1,-4 4-1,3-4 63,0-1 0,2 2 0,2 1-14,-1 1 1,1 0 0,-1 3-3,1-2 0,-1 1 0,1 4-5,-1 0 1,1 1 0,-1 4 0,1 4 20,-1 3 0,1-5 0,-1-1 45,1 0 1,-1-3-1,1 5-3,0-2 1,-1-2 0,1-4 0,-1 0 25,1 0 0,-1 0 0,1 0 0,-1 0-12,1 0 0,-1 0 1,2 0-1,2-1-38,1-4 0,4 4 1,-4-5-1,1 1-26,0 1 0,-4-2 0,3 3 0,-1-3-215,1-2 1,-3-1 0,3-4 0,-3-1 198,-2 1 0,1-7 0,-1-1 0</inkml:trace>
  <inkml:trace contextRef="#ctx0" brushRef="#br0" timeOffset="-57991">3143 3757 7396,'5'-13'-221,"-1"-1"0,7 5 1,-4 0-1,2-1 1,0-2 188,2-2 0,-1 1 0,1 0 0,-2 3 0,0 1 38,-2-2 1,5 4-10,-3-2 0,-1 4 0,-1-4 45,-1-1 0,5 2 1,-2-1-1,1-1-23,-1-2 1,3-2 0,-1 1 0,4-2-18,3-3 0,0 3 1,-3-5-1,2 1 8,1-4 1,1 2 0,-2 0-1,1 1-30,-2 4 1,-1-4 0,-1 1 0,-1-1 14,1 1 1,-2-1 0,-2 4 0,-1-2 15,2 1 0,1 2 0,1 0 1,0-2-1,-4-1 1,3 0-1,-3 5 1,3-2-3,1-3 0,1 3 1,-1-3-1,1 3-13,-1 1 1,1 1 0,-1-1 0,-1 1 1,-3-1 1,3 2-1,-3 2 1,3 0 1,2 0 1,-5-2 0,0-2 0,1 1 6,3-1 0,-4 1 0,0-1 0,1 1 17,2-1 1,0 1-1,-1-2 1,-1-2-22,5-1 1,-1 0-1,4 3 1,-3-1-7,-2-3 1,1 0-1,-1 2 1,-1-1-1,-3 2 1,3 1 0,-3 1 0,2 1-1,-2-1 1,2 1-1,-5-1 1,1 2 30,4 3 1,-4-6-1,2 3 1,2 0-18,1 0 1,0-7-1,-2 6 1,-1 1-9,2 2 1,4-1-1,1-5 1,-2-2 3,-2 1 0,6 2 0,-8 2 1,1-1-29,1 1 0,0-1 0,0 1 1,-2-1 13,0 1 1,-3-1 0,4 1 0,-2-1 16,1 0 1,2-1-1,2-1 1,-1-2 9,1 1 0,-1-2 0,1-1 0,-1 1-16,1-1 0,4 1 0,0 2 1,-2-2 4,-1-2 0,0 3 1,2-4-1,1 3-23,-1 2 1,-2 1 0,-2-1 0,1-1 10,-1 2 1,-1 1 0,-1 0-1,-2-2 13,1-1 1,2 0-1,2 3 1,-2-1 24,-3-3 1,7 0 0,-2 2-1,1-2-37,0-2 0,-1 3 0,-1-3 0,1 1 2,-1 4 1,5-4 0,0 2 0,-1 2-8,-2 1 1,-2-3-1,-1-1 1,-1 3-1,-2 1 1,0 3-1,3 1 1,-2 2 13,-1-1 1,-1-2 0,2-2 0,-1 2-7,2 3 0,-4-3 0,2 3 0,2-3 1,1-1 0,2-1 1,-1 1 0,-4 4 1,-1 0-111,-2-2-212,4 5 319,-8 0 0,10 0 0,-5-2 0</inkml:trace>
  <inkml:trace contextRef="#ctx0" brushRef="#br0" timeOffset="-56173">3738 3176 7346,'-9'0'-570,"0"0"1,5 0 545,-5 0 61,6 0 37,-3 0 0,16 0-60,4 0 1,2 0 0,-2 0 0,-1 0-3,1 0 0,-1 0 0,1 0 1,-1 0-27,1 0 1,-1 0-1,-1 1 1,-1 4 6,-2 4 1,0-2 0,3 2 0,-1 2 0,-2 1 0,-6 1 1,3 1-1,-2 1 5,1 3 0,-1-3 0,-4 4 0,0-1 1,0 0 0,-4 5 0,-2-5 0,-2-1 4,-2-2 1,-1 3 0,0 0 0,2-2 13,-1-1 0,-2 0 0,-2 2 1,1 1-17,-1-2 1,1-1 0,-1-3 0,2-1 3,3-2 1,-3-5 0,3 4 0,-3-2-14,-1-3 0,4-2 0,0-2 2,-2-4 1,5-2-1,2-7 1,1 1 2,-2-1 0,4-4 0,-2-1 0,4-1 2,4 1 0,4-4 0,-3 5 0,1 2 0,4 1 0,1-3 0,0-1 0,-2 4 0,-1 5 0,0-2 0,5 4 14,-1 1 0,1 1 1,-1 6 8,1 0 1,-5 1-1,0 4 1,1 4 6,2 3 0,2 1 1,0 2-1,-1 2-2,1 1 1,-5 0-1,0-4 1,1-1-41,2 1 0,2-1 1,-1 1-1,-1-1-101,-3 1 0,3-2 113,-3-3 0,9 3 0,3-5 0</inkml:trace>
  <inkml:trace contextRef="#ctx0" brushRef="#br0" timeOffset="-52866">5010 4082 7569,'-8'0'188,"2"1"1,8 2-1,2 3 1,4 2-46,-1 2 0,5 4 1,-3 2-165,3 3 0,3 5 0,2-3 0,1 1 0,-2 1 18,-1 1 0,-1 0 1,0 0-1,-2-2-121,-3 2 0,3-3 1,-5 1-1,2-3-66,0-2 0,-6-2 0,3-2 0,-1 1-368,-1-1 1,1-4 557,-5 0 0,0-6 0,0 3 0</inkml:trace>
  <inkml:trace contextRef="#ctx0" brushRef="#br0" timeOffset="-52619">5240 4041 7569,'0'-7'107,"0"1"1,0 7 0,0 5-1,0 6 1,0 6 78,0 3 1,-2 2 0,-2 5 0,-4 3-120,1 0 1,-5 7 0,3-4 0,-3 2-40,-2 0 1,2-4 0,1 3 0,2-2-130,-1-3 0,2-6 0,1-2 1,1 1-464,3-2 1,-3-2-62,1-5 0,2-2 625,8-3 0,2-9 0,7-8 0</inkml:trace>
  <inkml:trace contextRef="#ctx0" brushRef="#br0" timeOffset="-52303">5456 4488 7569,'-4'13'40,"-2"-1"1,-2-3 370,-2-4 0,-2-4-278,-2-1 0,6-6 0,2-4 1,2-5-133,-1-3 0,1-6 0,5 1 1,2-1-26,2 1 0,4-1 0,-3 6 1,2 2-98,2 1 1,-2 7-1,1 4 20,1 2 0,2 2 0,0 2 0,-1 2 92,-2 5 1,-6 3-1,1 3 1,-2 2-3,-2 1 1,0 1-1,0-2 1,0 1 16,0-1 0,-2-2 1,-1-2-121,-1 1 0,-5-5 0,3-2 114,-2-1 0,-1 5 0,-4-4 0</inkml:trace>
  <inkml:trace contextRef="#ctx0" brushRef="#br0" timeOffset="-51118">9649 4339 7569,'-12'-2'-306,"3"-2"279,-3-4 1,9-1 126,-6 0 0,0 2 1,-3-4 684,3 2-59,3 6-587,6-3 1,2 11 0,2 1-1,5 1-124,3 4 1,2 5 0,-1 2 0,1-1-56,-1-2 1,6 3 0,-1 1-1,-2 1-125,-1 0 1,-1 2 0,-2-4 0,-2-1 118,-1-2 1,-6 3 0,2 0 0,-4-2-121,-1-1 1,0-1-1,0-1-286,0 1 1,-1-2-549,-4-3 1000,-2-3 0,-7-18 0,1-3 0</inkml:trace>
  <inkml:trace contextRef="#ctx0" brushRef="#br0" timeOffset="-50914">9785 4258 7569,'-6'-8'20,"3"4"1,-6 8 136,-2 5 1,4 3 0,-2 3 0,-2 3-72,-1 5 1,-1 2 0,-1 2 0,1 0-125,-1 1 0,0-6 0,1-1 1,-1 0-81,1 0 0,4-4 1,0 1-1,0-3-189,1-2 0,2-4 1,6 0-175,0 2 481,0-5 0,0 6 0,0-5 0</inkml:trace>
  <inkml:trace contextRef="#ctx0" brushRef="#br0" timeOffset="-50580">9974 4609 7345,'-6'8'-11,"-3"-4"1,2-2-1,-2-4 1,-2-2 336,-1-5 1,5-3 0,2-2-1,3 1-320,2-1 0,0 1 1,2 1-91,3 3 1,2-3 0,7 4 0,-1 1 97,1 2 1,-1 5-271,1 5 1,-2 2 0,-3 7 227,-5-1 0,-2 1 1,-2-1 151,0 1 1,-2-2 0,-1-2 0,-3-2-10,-1-2 0,-2 3 0,-5-5 15,1-1 1,4-1-1141,0-2 1010,6-6 0,-9-2 0,4-5 0</inkml:trace>
  <inkml:trace contextRef="#ctx0" brushRef="#br0" timeOffset="-49568">10448 4325 6916,'-8'-6'-84,"-4"0"0,3-3 1,-3 3-1,-2 2 1,1-1 554,-1 2 1,1 2 0,-2 1-267,-3 0 0,3 0-103,-3 0 1,3 6 0,1 3 0,1 4 23,-1 5 0,2-1 1,2 4-1,2-2-18,2-2 1,-3 3-1,5-2 1,1-2-211,1-1 1,2-1-1,0-1 1,2-1-148,2-3 0,4 2 0,5-7 1,1 1-87,-1 1 1,2-5 0,2 4 0,2-4 112,2-1 0,0 0 1,3 0-1,-3 0 222,-1 0 0,3 0 0,-5 0 0,-2 0-53,-1 0 0,-6 2 0,0 1 638,2 1-196,-5 1 0,-6-5 1,-9 0-162,-3 0 1,0-2 0,1-2 0,4-5-109,1-3 1,0-2 0,3-1 0,-2-1-111,2-2 0,2-6 0,1 1 0,1-1-110,4 1 0,2 4 0,7 5 0,-1-1-18,1-3 1,4 9 0,0-1 0,-2 4 53,-1 1 1,-1 1 0,-2 5 0,-2 5 64,-1 8 0,-6-1 1,3 5-1,-1-3 42,-1-1 1,1 4-1,-7 0 1,-1 0 78,-1 2 0,-2-5 0,1 3 0,-2-3-34,-1-2 1,-2 1 0,4-1-307,-2 1-18,-1-1 0,3-5 0,5-5-82,4-6 1,7-5 317,-1-5 0,3-1 0,2 1 0</inkml:trace>
  <inkml:trace contextRef="#ctx0" brushRef="#br0" timeOffset="-49253">10799 4149 7569,'0'9'86,"-1"1"103,-4 0 1,-1 7-1,-4 1 1,1-2 0,-2 1 69,-1 1 1,0 1 0,2 7-103,1 1 0,1-9 1,-1 4-1,5-5-120,2-4 1,2-3 0,2-3-190,2-1 0,4-1 0,5-5 0,1 0-84,-1 0 0,5 0 1,0 0-1,-1 1 51,-2 4 1,-2-2 0,1 4 132,-1-1 0,-5 5 1,-4-2 63,-2 3 0,-2 1 1,0 1-1,-2-1 91,-2 1 1,-4-1 0,-5 1 0,-1-2-27,1-3 1,-1 3-1,-1-5 1,-1 2-229,-2 0 1,0-6 0,4 2 0,1-4-404,-1-1 554,1 0 0,-1-6 0,0-1 0</inkml:trace>
  <inkml:trace contextRef="#ctx0" brushRef="#br0" timeOffset="-48407">11056 4609 7430,'-13'0'-284,"4"0"542,0 0 0,1-1 0,-1-4-139,5-4 1,2-9 0,2-4 0,0-2-91,0 1 0,0-7 1,2 3-1,2-1-167,5-1 0,-1 2 0,1 0 0,3 0 116,4 0 0,-2 6 0,1 3 1,-5 4-9,1 5 1,1 3 0,1 6 76,1 0 0,-2 6 0,-1 3 1,-4 3 37,-1 2 0,3 1 0,-4 1-48,-2 2 0,3 9 0,-2-3 1,-1-1-1,-1-1 6,-2 0 1,0-4 0,0 3-1,0-2-28,0-2 0,-2-2 1,-1-2-33,-1 1 1,-5-1 0,3-1-98,-2-3 0,4-3 39,-5-6 0,0 0 0,-5-1 0,2-4 29,3-4 1,-5-7 0,2-4 0,-3 1 78,3-1 1,-1 2 0,5 5 0,-1-1 167,0 1 0,6 4 0,-1 0-4,2-2 0,4 5 1,2 1-167,5 4 0,8 1 1,1 0-1,0 0-90,1 0 0,-2 0 0,4 0 59,-1 0 0,4 0 0,-3 0 0</inkml:trace>
  <inkml:trace contextRef="#ctx0" brushRef="#br0" timeOffset="-47172">8527 4501 7589,'-8'0'1829,"13"0"-1779,8 0 1,-1 0 0,-3 0 0,2 0-234,1 0 1,1 0 0,1 0 0,-1 0 151,1 0 0,-1 0 31,1 0 0,0 0 0,-1 0 0</inkml:trace>
  <inkml:trace contextRef="#ctx0" brushRef="#br0" timeOffset="-47065">8513 4636 7488,'14'0'291,"-5"0"0,0 0 0,1 0-441,2 0 1,6 0-1,0 2 150,-1 2 0,4-2 0,0 4 0</inkml:trace>
  <inkml:trace contextRef="#ctx0" brushRef="#br0" timeOffset="-46095">11679 4366 7579,'-8'6'509,"0"-5"88,4 4 1,4-4-364,0-1 1,1 0-1,9 0 1,0 0-157,2 0 0,2 0 1,1 0-1,1 0-364,2 0 1,2 0 0,-4 0-1,2 0-546,-1 0 832,-2 0 0,-2 6 0,1 2 0</inkml:trace>
  <inkml:trace contextRef="#ctx0" brushRef="#br0" timeOffset="-32323">7972 2783 7569,'-7'0'-212,"2"0"0,10 0 532,4 0 1,3-1-1,1-2-264,1-2 1,-1 1 0,2 2-1,2-1 1,1-1-264,-2 1 0,1 1 1,-1 1-1,2-2-202,-1-2 0,-2 1 409,-1 4 0,-1 6 0,1 1 0</inkml:trace>
  <inkml:trace contextRef="#ctx0" brushRef="#br0" timeOffset="-32132">7999 2919 7569,'-7'6'206,"1"-5"0,7 5 0,4-6 0,4 0-309,3 0 1,1 0 0,2 0-1,3 0 103,5 0 0,2-6 0,2-1 0</inkml:trace>
  <inkml:trace contextRef="#ctx0" brushRef="#br0" timeOffset="-27464">7783 5651 7516,'-7'1'187,"4"2"-49,6 2 0,0 6 1,6-2-35,1 3 1,2 4-1,0 1 1,-1-2-123,-2 1 1,-1 1 0,2-2 0,-2 1-304,-2 2 0,0 0 0,-3-4-722,1-1 1043,7-5 0,-10 4 0,5-5 0</inkml:trace>
  <inkml:trace contextRef="#ctx0" brushRef="#br0" timeOffset="-27201">7986 5610 7548,'8'6'0,"-4"3"0,-2 3 102,-2 2 0,0 0 0,0 1 0,0 1 0,-2 4 0,-1 1 108,-1 3 0,-7 1 0,2 2 0,-3 0-148,-1 0 0,2 5 0,-1 0 0,-3-2 5,0-2 1,0-1-1,2 0 1,-1 2-232,1 2 0,-1-7 1,0 2-1,1-5-123,-1-4 0,2-2 0,2-2-646,1 1 933,0-1 0,-5 1 0,1-1 0</inkml:trace>
  <inkml:trace contextRef="#ctx0" brushRef="#br0" timeOffset="-26051">8054 6043 7157,'7'6'503,"-2"5"-522,-4 5 0,-1-1 0,0 3 0,0-3-13,0-1 0,0-1 32,0 1 0,-6 6 0,-1 1 0</inkml:trace>
  <inkml:trace contextRef="#ctx0" brushRef="#br0" timeOffset="-24508">8446 5813 7975,'14'0'19,"-5"0"1,0 0 0,1 0-6,2 0 0,-3 0 0,0 0-299,2 0 1,1 0-658,1 0 942,1 0 0,-1 0 0,1 0 0</inkml:trace>
  <inkml:trace contextRef="#ctx0" brushRef="#br0" timeOffset="-24286">8433 5894 7471,'0'14'32,"0"-5"1,1-1 186,4-2 0,2-2 0,7-4 0,-1 0-286,1 0 0,-1 0 0,1 0-390,-1 0 1,1 0 456,-1 0 0,1 0 0,-1 0 0</inkml:trace>
  <inkml:trace contextRef="#ctx0" brushRef="#br0" timeOffset="-21596">8947 5624 7411,'0'-14'-195,"0"1"0,0 4 1626,0 0-1171,0 6 0,0 9 1,0 12-142,0 6 1,0 3-1,-2 2 1,-1 1-145,-1 1 0,-1 7 0,4-4 0,-2 1-190,-2-4 1,1 3 0,2-3 0,-1-1-189,-1-1 1,-1-4 0,5-2 0,0-5-689,0-3 1091,0-2 0,0 1 0,0-1 0</inkml:trace>
  <inkml:trace contextRef="#ctx0" brushRef="#br0" timeOffset="-21339">9028 5854 7669,'7'6'100,"-2"3"1,-4 7 0,-1 4-1,0 0 8,0-1 1,5 4 0,-1-4-1,1 1-42,1-1 1,-3-1 27,6-4 1,0-2-1,3-5-22,-3-7 0,2-7 0,-5-10 0,0-2-40,0-2 1,3 0 0,-3-2-1,0 4-164,0-1 0,4 5 0,-2-5 0,1 2-779,0 0 1,-5 2 910,5 7 0,0-3 0,5 4 0</inkml:trace>
  <inkml:trace contextRef="#ctx0" brushRef="#br0" timeOffset="-21015">9407 5556 7521,'-8'-6'479,"2"5"1,6 2 0,0 11 0,0 6-394,0 3 1,0 2-1,0 5 1,0 3-178,0 0 0,-4 5 0,-2-3 0,0 0-289,0 0 1,0 0 0,3-4 0,-2 0 379,2-4 0,-4-1 0,-1 3 0</inkml:trace>
  <inkml:trace contextRef="#ctx0" brushRef="#br0" timeOffset="-19502">9785 5732 7569,'0'-7'-35,"0"1"370,-6 6 0,-1 0-235,-7 0 0,1 0 1,-1 1 11,1 4 1,-7-4-1,1 5-44,2 0 0,-5-4 1,8 2-101,-1-2 0,5-2-104,1 0 55,-1 0 1,4 0 0,6 1 43,8 4 1,4-2 0,2 4 0,-1-1-32,1-3 1,-1 3 0,-1 0 0,-1 2-14,-2 2 0,0-2 0,3 1 44,-3 1 0,-2 2 0,-4 2 62,2-1 0,-2 1 0,-6-1 0,-3 1 21,-2 0 1,-1-5 0,-4-2 0,-1 1-4,1-1 1,4-4 0,0 2-52,-2-4 1,-1-1-833,-1 0 460,5 0 0,4-4 0,8-2 380,5-2 0,3-1 0,2-4 0</inkml:trace>
  <inkml:trace contextRef="#ctx0" brushRef="#br0" timeOffset="-19229">9853 5813 7304,'8'2'306,"-4"2"1,-2 5-57,-2 3 1,0-3-1,0 0-124,0 2 0,0 1-1211,0 1 393,0-5 692,0-2 0,6-12 0,1-2 0</inkml:trace>
  <inkml:trace contextRef="#ctx0" brushRef="#br0" timeOffset="-19039">9907 5556 7544,'0'9'-212,"0"0"1,0 0 211,0 5 0,6 5 0,2 2 0</inkml:trace>
  <inkml:trace contextRef="#ctx0" brushRef="#br0" timeOffset="-18736">9975 5867 7569,'-8'6'-627,"1"0"1484,2 3-709,4-3 1,-5-7-1,6-4 1,1-4-215,4-3 1,1-1 0,4-2 0,-1-2-9,2-1 0,1 0 0,1 6 0,-1 2-46,-3 1 1,3 6 0,-3-2 94,3 4 0,-3 2 1,-1 4-1,-2 4 17,-3 3 0,-1 6 0,-2 1 0,0 1 144,0-1 1,0 1 0,0-4 26,0 2 0,0 1 0,0-6-160,0 1 1,1-2-264,4-3 0,-2-3 0,6-6 260,1 0 0,2-6 0,2-2 0</inkml:trace>
  <inkml:trace contextRef="#ctx0" brushRef="#br0" timeOffset="-17896">10516 5637 7410,'-6'-7'-282,"4"-1"1,-4 5 450,0-1 1,3-1 0,-6 5-16,-1 0 1,2 2 0,1 2-1,-1 5-85,1 3 1,2 3 0,-4 4 0,0 3-94,2 4 1,-4 2 0,5 2 0,0 2 30,0-2 0,2 0 1,4 0-1,0 0-93,0-4 1,0-5-1,1-6 1,4 1-157,4 2 1,-2-1 0,2-8 0,2-5-613,1-2 854,1-2 0,7 0 0,1 0 0</inkml:trace>
  <inkml:trace contextRef="#ctx0" brushRef="#br0" timeOffset="-17501">10692 5651 7569,'-8'1'-64,"4"4"0,2-2 258,2 6 0,2-1 0,1 2 0,3-1-44,1 2 0,-2 1 0,2 1 1,1 2-61,-1 3 0,-2-3 0,2 3 0,-1-1-209,-3 1 1,-1-3 0,-2 4 0,0-1-44,0 0 0,0 1 0,-2-6 53,-2 1 0,-4-1 0,-5-1 1,-1-3 57,1-4 1,-1-4-1,1-1 1,-1 0 34,1 0 0,4-1 0,0-4 0,0-4 26,1-3 1,-2-6-1,5-1 1,2-3 78,1-2 1,2 0-1,0 2 1,0 4 87,0 3 1,6 6 0,4 1 0,2 2-66,1 3 1,2 2 0,2 1 0,1 0-37,-2 0 0,2 6 0,-1 3 0,-2 3-132,1 1 1,-4 5-1,-3 0 1,0-1-155,-1-2 0,4-2 0,-5 1-427,1 0 1,4-7 636,-3-2 0,-3-10 0,0-2 0</inkml:trace>
  <inkml:trace contextRef="#ctx0" brushRef="#br0" timeOffset="-17235">11030 5786 7569,'-8'0'336,"4"0"-221,8 0 1,-1 2-1,6 1 1,2 1-22,1-1 1,3-1 0,1-2 0,3 0-123,-3 0 1,4 0 0,-2 0 0,-2 0-346,-1 0 1,-1 4-782,-1 1 1154,1 5 0,-1-8 0,1 4 0</inkml:trace>
  <inkml:trace contextRef="#ctx0" brushRef="#br0" timeOffset="-17074">11192 5651 7572,'-4'14'0,"-1"-1"0,2 2 0,0 2 94,-1 1 1,2 4-64,-2-4 1,1 6-1,0-1 1,-2 1-182,2-2 1,2 2 0,1-6-733,0-1 882,0-2 0,6-1 0,1-1 0</inkml:trace>
  <inkml:trace contextRef="#ctx0" brushRef="#br0" timeOffset="-16601">11490 5989 7491,'-14'0'-44,"5"-6"0,2-3 1,-1-3-1,2-3 251,0-3 0,2-3 0,4-8 0,0 1-191,0 1 1,0-3 0,1 7 0,4-1-9,4 2 1,3 2-1,1 7 1,1 1-15,-1 3 1,-4-2-1,0 6 1,2 2-3,1 2 1,1 5 0,1 2 17,-1 2 1,-3 1 0,-1 5 0,0-1 0,-2 2 21,-2 3 0,1-1 0,-2 4 0,-1 0 11,-1 0 0,-2-3 0,0 3 0,0 0-1,0 0 0,-5-4 0,-1 1 0,0-3-28,0-2 1,-4-1 0,2-1 0,-1-4 18,0-1 1,0-1 0,-5-5-99,1 0 1,1-6 0,1-3 0,2-3 11,-1-2 1,2-1 0,-1-1 0,0-2 104,2 1 1,1 2 0,6 1-1,0 1 109,0-1 0,1 7-135,4 2 1,-2 4 0,6 1 0,1 0-121,2 0 0,2 1 0,-1 2 0,1 2-571,-1-2 0,5 0 665,1 1 0,5-8 0,-3 2 0</inkml:trace>
  <inkml:trace contextRef="#ctx0" brushRef="#br0" timeOffset="-16384">11801 5570 7666,'4'13'205,"1"1"1,5-5 0,-2 0 0,1 1 0,0 2 10,2 2 1,-4 0 0,2 1-1,0 1-100,-1 2 0,2 6 0,-5-1 0,-1 2-169,2 2 1,-4 2 0,2 1 0,-4 0 28,-4-4 0,-2 1 0,-5-6 1,1 3 23,-5 3 0,-5-3 0,-7 9 0</inkml:trace>
  <inkml:trace contextRef="#ctx0" brushRef="#br0" timeOffset="-15894">10651 5665 7335,'-7'1'-415,"1"2"1502,0 2-1132,4-1 1,1-2-1,7 1-850,1 1 895,2 1 0,5 1 0,-1 1 0</inkml:trace>
  <inkml:trace contextRef="#ctx0" brushRef="#br0" timeOffset="-14550">8473 6774 7663,'9'7'771,"0"-2"-733,2-4 1,1-1-1,1 0-596,1 0 1,-5 0-108,0 0 665,0 0 0,-2 0 0,-1 0 0</inkml:trace>
  <inkml:trace contextRef="#ctx0" brushRef="#br0" timeOffset="-14348">8460 6895 7544,'13'0'155,"1"0"1,-1 0-167,1 0 0,-1 0 1,1 0-1,-1 0-437,1 0 448,6 0 0,-5-6 0,4-1 0</inkml:trace>
  <inkml:trace contextRef="#ctx0" brushRef="#br0" timeOffset="-14347">8974 6503 7567,'-8'14'97,"4"1"0,2 1 0,2 5-3,0 5 0,-4 2 0,-1 8 0,2-2-134,2-1 1,-4-3 0,-1 6-1,0 0 1,-1-2 0,1-2-1,-2-3 1,2-2 0,0-2-1,3-1 1,2-3 39,1-1 0,-6-2 0,-2-5 0</inkml:trace>
  <inkml:trace contextRef="#ctx0" brushRef="#br0" timeOffset="-14168">9041 6720 6910,'2'15'0,"1"1"58,1 2 1,1 5 0,-5-4 0,0 2 142,0 3 0,4 0 1,1 0-1,-2-2 6,-2-3 0,1-1 24,2-4 1,-1-2-114,6-3 0,-4-5 0,3-8-57,-2-5 1,3-8-1,-3-1 1,0 0-171,0-1 0,3 2 0,-3-4 0,0 0-487,0 0 1,4 3 595,-1-5 0,-3 7 0,0-4 0</inkml:trace>
  <inkml:trace contextRef="#ctx0" brushRef="#br0" timeOffset="-13951">9366 6544 8458,'0'13'0,"0"4"105,0 5 1,0 1 0,0 8 0,0-2-126,0-2 0,-1 5 0,-2 1 0,-3 0-71,-2 0 1,5-2-1,-3-4 1,1 1 84,1-1 1,-2-2 0,3-2 5,-2-5 0,-5 3 0,2 0 0</inkml:trace>
  <inkml:trace contextRef="#ctx0" brushRef="#br0" timeOffset="-13185">9785 6666 6849,'0'-20'492,"-4"5"0,-2-2-344,-2 7 0,-1 2 0,-4 5 1,-1-1-118,1 1 1,-1 1-1,1 2 1,-1 2-29,1 2 1,-5 4-1,0 5 1,1 4 50,2 5 0,3-5 0,3 6 0,4-7-154,4-2 1,-4-1-1,1 1 0,1-1 1,6-4 0,3-1 0,1-2 9,4-3 0,1-2 0,3-1 1,2 0 35,1 0 0,0 0 0,-3 0 1,1 0 14,2 0 0,0 0 1,-6 2 37,-3 2 0,2-1 0,-7 6 0,-1 2 78,-1 1 1,-7 1 0,-1 1 0,-1-1 23,-4 1 0,-1-1 0,-1-1 0,-1-1-54,1-2 0,-1-1-77,1 1-1034,-1 3 1064,7-17 0,1 4 0,6-13 0</inkml:trace>
  <inkml:trace contextRef="#ctx0" brushRef="#br0" timeOffset="-12827">9853 6760 7569,'8'6'-331,"-4"3"216,-2-3 1,-2 6 326,0-3 1,0 3 0,0 2 0,0-1 41,0 1 0,0-1 0,0 1-141,0-1 1,0-4-761,0 0 0,0-7 647,0-2 0,0-6 0,0-8 0</inkml:trace>
  <inkml:trace contextRef="#ctx0" brushRef="#br0" timeOffset="-12539">9934 6544 7380,'6'13'-80,"-4"1"1,2-1-1,-2 5 43,-2 9 0,0-3 0,0 13 0,1-7 117,4-3 1,-4-5 0,4 1 0,-4-1 0,-1-1 0,0-3 71,0-3 0,0-6 1,2-1-148,2-2 1,-1-3 0,5-8-1,-1-4 1,-1-3 0,2-1 0,-2-1-48,0 1 0,4-1 0,-2 1 57,-1-1 1,5 1 0,-3 1-80,3 3 1,-3-2-1,0 7 72,2 1 1,0 3 0,-1 4 73,-1 5 0,-6 3 0,2 2 0,-2 1 63,1 3 1,-2-3 0,2 4-1,-2-1-47,-2 0 0,0 0 1,1-4-253,4 0 1,-2-2 0,6-3 153,1-5 0,2-2 0,2-2 0</inkml:trace>
  <inkml:trace contextRef="#ctx0" brushRef="#br0" timeOffset="-11469">10381 6517 7311,'13'9'309,"1"-2"-246,-1-1 0,-4-1 0,0-4 0,2 2-27,1 2 1,1 4-1,-1-3 1,-1 1-69,-2 4 1,-5 1 0,4 3-1,-2 4 5,-3 8 1,-2-4 0,-1 3 0,0-4 11,0-1 0,-1-3 0,-4 3 0,-2-1 12,-1-4 0,-4-1 1,3-1-1,-3-1-20,-1 1 1,-1-1-7,1 1 1,-1-6 0,1-4 0,-1-2-37,1-2 1,1-2-1,1-2 1,4-6 1,1-2 0,-1-1 1,4-1-1,-1 1 22,1-1 0,1 1 0,2-1 0,0 1 56,0-1 1,2 5-1,1 0 1,3 0 94,2 2 1,-4 1 0,5 6-17,2 0 0,1 0 0,1 0 1,-1 1-28,-3 4 0,3 2 0,-3 7 0,3-1-15,2 1 0,-1-1 1,-1 1-1,-1-1-17,-2 1 1,-2 4 0,4-2 0,-2-2-52,1-4 1,-2-2 0,-1 3-431,-1-2 0,5-2-272,-2 2 718,3-3 0,2-6 0,-1 0 0</inkml:trace>
  <inkml:trace contextRef="#ctx0" brushRef="#br0" timeOffset="-10746">10935 6638 7569,'-1'-10'-250,"-4"-4"0,2 5 1,-4-6-1,-1 6 605,1 3 1,2 0-214,-4 2 1,0 2 0,-4-2-78,-1 2 1,2 8 0,1 2 0,2 1 0,0 0 0,0 3 0,0 6 0,0 6-71,2 2 0,-1 2 0,5-8 0,-1-1 16,1 1 0,1-2-77,2-5 0,0 1 0,2-2-157,2-3 0,4-3 1,5-6 37,1 0 0,-1 0 0,1 0 1,-1 0 0,1 0 1,0 0 0,-1 0 0,1 0 183,-1 0 0,1 0 0,-1 0 0</inkml:trace>
  <inkml:trace contextRef="#ctx0" brushRef="#br0" timeOffset="-10454">10989 6814 6678,'8'0'470,"-4"2"-159,-8 2 0,1-2 1,-6 2-27,-2-2 1,4-8 0,-1-3-142,2-3 0,0 0 0,3 1 0,-1 2-152,1-1 0,1-2 0,2-2 0,2 2-28,2 3 1,2-3 0,5 5-1,-2-1-299,1 4 1,2-2-1,2 1 143,-1 2 1,1 2 0,-2 2 167,-3 4 0,1-2 0,-5 6 0,-2 1 39,-2 2 0,-1 2 0,0-1 0,0 1 16,0-1 0,-4 1 0,-2-1 0,0 1-17,0-1 1,-3 1 0,3-2 0,0-2-104,0-1 1,0-6-275,1 2 1,4-5-1,-2-5 363,6-4 0,0-3 0,6-1 0,0-7 0,4-1 0</inkml:trace>
  <inkml:trace contextRef="#ctx0" brushRef="#br0" timeOffset="-10150">11192 6557 7569,'0'-7'309,"0"1"1,0 16-108,0 4 0,0 4 0,0-2 1,-1 5-142,-4 5 0,4-8 0,-4 5 0,4-7-50,1-2 0,0-1-50,0 1 0,6-7 0,3-1 1,3-1-36,1-1 0,-4 1 0,0-5 0,2 0-140,1 0 0,1 1 0,1 2 156,-1 2 1,-4 1-1,-1-2 71,-2 5 1,-2-1-1,-4 1 1,0 1-6,0 2 0,-6 2 0,-3-1 0,-3 1 173,-1-1 1,-1 1 0,-1-2-1,-1-1-185,-2-2 1,0-5-1,4 4 1,1-2-535,-1-3 1,5-2 537,0-1 0,6-12 0,-3-3 0</inkml:trace>
  <inkml:trace contextRef="#ctx0" brushRef="#br0" timeOffset="-9595">11503 6895 7569,'-7'6'40,"-5"-4"96,3 2 0,1-2 1,1-4-1,-1-1-18,1-1 1,4-11 0,-2 1 0,4-2-51,1-4 0,0-1 0,0-6 0,0 0-19,0 0 1,6 0 0,1 0 0,4-2-180,2-2 0,-7 4 0,8 0 0,-2 9 60,0 7 1,1 5-1,1 6 1,-1 0 49,1 0 0,-1 6 0,0 5 0,-3 7 30,-1 9 0,-1 0 0,1 4 1,-3-3 15,0-6 1,-5 4 0,4-5 0,-4 1 50,-1 1 0,0-7 0,0 4-12,0-1 1,0-4-1,0 3-61,0-3 1,-6-3 0,-3-2 6,-3-6 0,3-2 0,0-2-34,-1 0 1,-3-6-1,1-5 1,2-4 24,1-3 1,0-5-1,-3 4 1,1-1 104,2 1 1,6-4 0,-1 5 109,2 2 1,4 7-258,2 4 1,4 4 0,5 1-1,1 0 47,-1 0 1,1 4-1,-1 1 1,1-2-8,0-2 0,-1 5 0,1 2 0</inkml:trace>
  <inkml:trace contextRef="#ctx0" brushRef="#br0" timeOffset="-8150">11990 6720 7746,'6'7'881,"-3"-1"-693,6-6 1,0 2-1,5 1-93,-1 1 0,1 1 0,-1-5 0,1 0-222,0 0 1,-2 1 0,-2 2-147,-1 2 1,-1 1 272,1-2 0,-3 4 0,-6 5 0</inkml:trace>
  <inkml:trace contextRef="#ctx0" brushRef="#br0" timeOffset="-6627">12071 6544 8910,'0'16'24,"0"7"0,0-1 0,0 10 0,0 1-165,0 8 1,0-10 0,0 8 0,0-10-1461,0-7 1601,0 1 0,-6 4 0,-1 0 0</inkml:trace>
  <inkml:trace contextRef="#ctx0" brushRef="#br0" timeOffset="1489">9001 7207 7569,'-6'-8'298,"3"2"-94,-6 6 1,6 6-1,-2 8 1,4 8-55,1-1 0,4-3 1,2-4-1,2-2-110,2-3 1,2 3-1,2-3 1,-1 1-38,1-1 1,-1 2 0,1-7-1,0-1 20,-1-1 0,1-2 1,-1 0-1,1 0-131,-1 0 1,2 0 0,2 0 0,1-2 77,-2-2 0,4-2 0,-1-3 1,1 4-75,-1 4 1,5-4 0,-2 1 0,0 1 4,1 1 1,-5 2 0,3 0 0,0 0 0,0 0 1,-5 0 0,2 0 0,-3 0 55,-1 0 0,-1 0 0,1 0 18,-1 0 1,1 0 0,-2-1 43,-3-4 1,2 2 0,-5-4-10,1 1 0,2-3 222,5 4 1,-5-4-143,0 5 0,-5-1-10,5 5 1,-6-1-32,2-4 1,-2 4 0,0-5 56,1 0-104,1 4 0,-1 2 1,1 9-1,-2 3-36,-2 2 1,-1 1 29,0 3 0,2-3 0,1 3-10,1-3 0,2-3 1,-3-2-292,2-1 266,5-6 1,-2-3-1,4-9 6,-3-3 1,-2 3 0,-4 0 0,3-1 5,2-2 1,-4-2 0,5 2 0,1 2 19,-3 1 0,5 1 0,-4-2 0,1 2 9,0 2 1,-2 0-1,4 3 1,-2-1 63,1 1 0,-2 1 0,1 2 19,1 0 1,2 2 0,2 1-50,-1 1 0,-4 2 0,0-3 0,2 2 21,1-2 0,1-2 0,1 1 0,-1 1-49,1 1 1,0 1 0,1-5 0,1 0-9,2 0 0,0 0 0,-3 0 0,2 0 44,1 0 1,1 0-1,-2 0 1,1 0 4,-2 0 0,4-2 0,-2-1 1,0-1 8,2 1 0,-5-5 0,4-1 0,-1-4-79,0-5 1,0 1 0,-4-4 0,-1 2-176,1 2 0,-1-3 0,1 2 195,-1 2 0,1-5 0,-1 0 0</inkml:trace>
  <inkml:trace contextRef="#ctx0" brushRef="#br0" timeOffset="3572">10340 7734 6237,'-14'0'388,"1"0"1,-1 2 0,1 2-1,-1 4-332,1-1 0,-1 5 0,1-3 0,-1 5 42,1 4 0,1-3 1,1 4-1,4-1 32,1 0 0,1 0 1,5-4-1,0 0-58,0-1 0,0 1 0,0-1 0,2 1-104,2-1 1,4-4-1,7-1-284,3-2 0,-3 0 0,3-3 1,-3 1-210,-2-1 1,5-1 0,0-2 524,-1 0 0,-2 4 0,-1 1 0,5 5 0,2-2 0</inkml:trace>
  <inkml:trace contextRef="#ctx0" brushRef="#br0" timeOffset="3834">10462 8086 8136,'-9'-5'0,"0"-1"242,-2-1 0,1-2 0,-1-5 1,4 1-103,1-1 1,1-4 0,5-1 0,0-1 0,0 1-72,0 2 0,2 2 1,2 1-202,5 1 0,3 1 0,2 3-51,-1 4 0,1 4 0,-1 2 0,-1 4 79,-3 4 1,2 3 0,-7 1-1,-1 2 26,-1 4 0,-2-3 1,0 5-1,0 0 58,0 0 1,-5-4 0,-1 1 0,0-3 93,0-2 1,-4-1-431,1-3 0,3-4 52,1-10 0,5-2 0,3-8 1,3-2 303,2-1 0,7-6 0,6 3 0</inkml:trace>
  <inkml:trace contextRef="#ctx0" brushRef="#br0" timeOffset="4147">10705 7734 7478,'-1'12'306,"-4"-3"1,2 5-1,-4-2 1,1 4-49,3 1 1,-3 2-1,1-1-204,2-1 1,2-2-1,2-3-223,4-3 0,2-3 1,7-6-1,-1 0 132,1 0 0,-1-5 0,1 1-245,-1 1 0,1 1 0,-1 2 165,1 0 0,-7 6 0,-2 3 0,-4 4 163,-1 0 0,0 1 0,-1 1 0,-4 1 33,-4 2 0,-3 2 0,-1-4 1,-1 2 51,1-1 1,-1-4 0,1-2 0,-1-2-94,1 1 1,-1-4 0,1-1-326,-1-4 1,7-2-566,2-4 1,5-1 851,5-3 0,2-3 0,7 5 0</inkml:trace>
  <inkml:trace contextRef="#ctx0" brushRef="#br0" timeOffset="4651">11016 8032 7569,'-13'0'88,"-1"0"1,1 0 278,-1 0 0,5-5 0,2-1 0,-1-1-182,1-4 0,4-5 0,-3-4 0,1-1-236,1-3 0,-1-2 0,7-1 1,2-1-45,5-4 0,3 4 0,0-2 1,0 4-18,2 4 1,-4 5-1,8 1-93,-3 5 0,3 5 1,0 6 160,-1 0 1,-2 10 0,-3 4 0,-1 3 54,-2 2 0,-2 2 0,2 6 0,-4 0-14,-4 0 0,-1 0 1,0 0-1,0-1 123,0-3 0,0 1 0,0-5 0,0 1-14,0-1 0,0-1 0,0-4 65,0-1 1,-6-5-153,-3-4 0,-3-2 0,-1-2 0,-1-2-14,0-2 0,5-4 0,0-5 0,-1-1 13,-2 1 1,-2-5-1,2-2 1,3 1 81,5-1 0,-2 0 0,1 4-100,2-2 1,3 4 0,5 7 0,4 1-208,3 3 1,1 1 0,1 4 0,-1 1 206,1 1 0,-1 7 0,1-4 0</inkml:trace>
  <inkml:trace contextRef="#ctx0" brushRef="#br0" timeOffset="5713">11706 7856 7490,'-13'0'607,"5"0"0,4 0 0,8 0 0,5 0-426,3 0 0,2 0 0,1 0 0,1 0-192,2 0 1,5 0-1,-4 0 1,1 0-595,0 0 0,-2 0 0,-3 0-565,3 0 1,-3 0 1169,3 0 0,-9-6 0,-3-2 0</inkml:trace>
  <inkml:trace contextRef="#ctx0" brushRef="#br0" timeOffset="5839">11882 7667 7569,'-9'1'186,"0"4"0,6 4-101,-1 9 0,2 1 0,2 5 0,0-1 0,0 2 0,0 7-162,0 8 1,0-5 0,0 1 0,0-7-249,0-7 1,0 2 0,0-4 0,0-1 324,0 1 0,0-8 0,0-6 0</inkml:trace>
  <inkml:trace contextRef="#ctx0" brushRef="#br7" timeOffset="23534">7865 2946 7569,'-15'0'-79,"-2"0"0,-1-2 66,1-2 1,2 1 0,2-6 0,-2-3 0,-2-4 98,-1-2 0,0-6 0,3 0 1,-1-4-59,-2-4 0,-5-5 1,5 1-1,2-3-39,0-2 1,3 0-1,-1 1 1,2 1 72,3 3 1,-1-3-1,5 2 1,2 0 7,2 1 0,1-6 0,0 4 0,1 1 10,4-2 1,2-2-1,8-3 1,2 1-15,1 4 0,6-2 0,-1 5 0,2-2-11,2 2 1,5-1 0,1 5 0,0 2-56,0 2 1,0 1 0,-3 0 0,2 1-51,-2 3 0,3-1 0,-2 6 0,-1 3 41,-1 5 0,-4-1 0,0 7 0,-3 1 50,2 1 1,-4 2 0,-1 2-1,-1 2-5,0 5 1,2 3 0,-4 2 0,2-2 64,-1-3 0,-2 7 0,-2-2 0,1 1-86,0 0 1,-1-1 0,1-1 0,-2 1 0,-3-1 1,3 5 0,-5 0-1,2-1-38,0-2 0,-1 3 0,2 0 0,-2-2-4,-2-1 0,3 3 1,-3 2-1,0-1 18,0 1 1,3 4 0,-5-3-1,-1 2-6,-1-1 0,-1-1 1,2 3-1,2-1-51,-2 1 1,-2 1 0,-1 2 0,0-1 30,0-3 0,0 2 0,0-2 0,0 2 22,0 2 1,0 0-1,0 0 1,0 0 0,0 0 0,0 1 1,0-1-1,0-2 19,0-2 0,0 2 0,0-2 0,0 2-2,0 2 1,-4-1-1,-2-2 1,-2-1 23,-2 1 1,-2 0 0,-2 0 0,1-2 3,-1 2 1,-4 0 0,-1 0-1,-2-3-11,-3-1 0,0 3 0,-1-5 0,3-3-60,-2-5 0,-2 1 0,-1-5 1,0 0-289,0 0 0,0-2 0,0-4 325,0 0 0,-6-12 0,-2-3 0</inkml:trace>
  <inkml:trace contextRef="#ctx0" brushRef="#br7" timeOffset="24473">7905 6327 7295,'-13'0'-193,"-1"5"1,1-1 0,-1-1 321,1-1 0,-6 2 0,1 1 0,0-4 1,-1-4 1,-2-6-1,-6-9 1,0-4-91,0-4 1,-5-11 0,1-5 0,0-4 20,3 0 0,2-8 1,4 4-1,4 4 17,3 2 1,6 3 0,1 1 0,2 1-5,3 3 0,8-8 0,4 2 0,4-3-29,5-2 1,3-8 0,8 1-1,4-2-34,8 0 1,-1 7-1,7 2 1,-2 5-35,0 8 0,4 3 1,-2 7-1,0 6-77,-1 9 0,-1 8 0,-4 7 0,0 7 27,-1 8 0,-4 13 0,-3 6 0,-3 8 72,-4 5 1,-8 7 0,0 3 0,-3 3 141,-2 2 1,-5-7 0,-3-2 0,-4-3-20,-1-2 1,0 0 0,0 0 0,0-1-19,0-4 1,-6 2 0,-5-6 0,-4-3-235,-3-4 0,-6 0 1,2-7-1,-5-2-194,-5-5 1,2-6-1,-6-9 1,0-5 323,1-2 0,-10-8 0,3-2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2:18:53.4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43 7513,'-12'9'297,"3"-6"1,11 6-115,5-9 1,-2 0-1,9 0 1,2 0-29,3 0 0,2 0 0,2-5-178,5-9 1,-11 10-1,4-13 1,-3 8-262,1 2 1,2 0-933,0 7 1216,-9 0 0,6 9 0,-6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6:30.00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630 5122 7292,'-12'0'-1167,"1"-2"1363,4-5 0,4 2 112,-4-9 1,5 7 475,2-7-265,0 9-457,-9-4 0,4 9 0,-7 2 0,1 3-72,-1 2 1,-2 19 0,-7-1-65,0 6 1,0-1 0,0-9 0,0 0-20,0 0 1,0-7 0,2 0 0,3 0 66,2-2 1,7 4 0,-5-7 0,1 1 25,-1-1 1,7 0-10,-2-2 1,5-2 35,2 9 1,2-2 0,5 4-1,7-4-87,5-3 0,2 0 0,2-4 1,3 2-174,2-2 0,7-3 0,-5-2 1,3 0 232,4 0 0,3 0 0,2 0 0</inkml:trace>
  <inkml:trace contextRef="#ctx0" brushRef="#br0" timeOffset="498">609 5437 7569,'-21'0'-296,"0"0"1,0-7 1071,0 0-619,9-9 0,5 6 0,12-6-40,2 2 0,12 9 1,-1-4-1,10 2 9,5 0 0,2 0 1,7 5-1,0-3-43,0-2 0,9 0 1,5 7-1,5-2-80,2-5 0,0 4 1,0-4-1,2 5 30,5 2 1,-4 0 0,4-2 0,-5-3-1,-2-2 0,0 0 1,0 7-1,-2-2-27,-5-5 1,-5 4 0,-9-4 0,-2 3-27,-5-3 1,-5 4-1,-9-4 1,0 5-525,0 2 1,-9-2-96,-5-5 0,-5 2 639,-2-9 0,-19 9 0,-4-4 0</inkml:trace>
  <inkml:trace contextRef="#ctx0" brushRef="#br0" timeOffset="1519">2310 5395 7569,'-21'0'-351,"9"0"0,-6 0 583,4 0 0,2 0-80,-2 0 0,7-7 0,-5-2-90,3-3 1,2-2 0,5-7 0,-3 0-27,-2 0 0,0 0 0,7 0 0,0 0-60,0 0 1,7 7 0,2 2-1,1 1-17,-1-1 0,7 7-23,-2-2 1,5 5-1,0 4 12,-5 5 1,2-2-1,-9 9 1,-2 2 24,-3 3 1,-2 2-1,0 0 1,0 0 23,0 0 1,-2 0-1,-3 0 19,-2 0 0,-9-7 61,2 0 1,2-9-54,-2 2 0,2-14 1,-2-7-16,7-5 1,5-2 0,2 0 0,0 0-18,0 0 0,7 0 1,2 2-4,3 5 0,0 3 1,4 6-36,-2-2 1,-7 0 40,7 7 1,-9 9 1,2 5 1,-5 5 0,-4 2 3,-5 0 0,2-2 0,-9-5 0,0-5 23,2 0 0,-6-6 1,4 4 7,-5-5 1,7-4-31,5-5 1,5-5 0,2-9-2,0 0 1,2 2 0,5 3-4,7 2 1,5 2 0,2-2-9,0 7 1,0 5 4,0 2 1,-2 2 0,-5 5 38,-7 7 1,-5-2 0,-2 2-20,0 2 1,-7-4 0,-2 0 0,-1-1 191,1 1 1,-7-7-196,2 2 1,2-5-212,-2-2 1,9-2 0,-2-5 198,5-7 0,2-5 0,0-2 0</inkml:trace>
  <inkml:trace contextRef="#ctx0" brushRef="#br0" timeOffset="2845">2331 1573 7569,'-12'-21'-598,"3"0"666,9 10 1,0 11 0,0 14-1,0 7-36,0 7 1,-2 7 0,-3 14 0,-4 7 5,-3 4 1,5 20 0,-5 6 0,1 10-37,4-43 0,2 1 0,1 0 0,1 1 0,-3 8 0,0 0 0,0 4 1,1-1-119,-2 2 0,2 0 1,1 7-1,1 1 0,-3-1 1,0 0-1,1 2 1,1 2 99,2 2 0,-1 1 0,-1 3 0,-1 1 0,0 0 0,1 0 0,-1 0 0,0-1-90,1 1 1,-1 0-1,-2 4 1,0 0 0,2 0-1,1 0 1,-1 0 0,0-1 89,1 0 1,-1 0-1,-2 4 1,0 0-1,3-6 1,1-1 0,0 2-1,-1-1 6,-1-2 1,1 0 0,2 10 0,1-1 0,-3-10 0,-1-2 0,1 3 0,1 0 6,0 3 0,-1-1 0,-3 0 0,0-1 0,3-3 0,1 0 0,0-3 0,-1 1-4,-1-4 0,1 0 0,1 0 0,1 0 0,-3-2 0,-2-1 0,2-4 0,-1 0-41,0-4 0,0-1 1,3-1-1,-1 0 1,-2-9-1,0-1 1,1-1-1,1-1 23,2-1 1,-1-1 0,-6 38-1,2 1 1,0-7-91,-2-5 1,6-10 0,-4 1 0,5-10-61,2-9 1,-7-7 174,0-7 0,-7-7 0,7-9 0,2-3 0,3 1 0,2-3 0</inkml:trace>
  <inkml:trace contextRef="#ctx0" brushRef="#br0" timeOffset="3385">2331 1426 7463,'-2'-18'-130,"-5"4"0,4 7 0,-6 14 0,0 7 129,-5 4 0,2 3 1,-2 3-1,-2 1-48,-3 3 1,-2 7 0,0-7-1,0-2-233,0-3 1,2-2 281,5 0 0,-4-9 0,6-3 0</inkml:trace>
  <inkml:trace contextRef="#ctx0" brushRef="#br0" timeOffset="3550">2415 1489 7549,'0'33'0,"2"-5"-25,5-5 1,5-4 0,9-3 0,0-4 0,2 0 24,5-1 0,5 3 0,9 7 0</inkml:trace>
  <inkml:trace contextRef="#ctx0" brushRef="#br0" timeOffset="4665">2604 5248 6432,'14'-7'-78,"0"0"1,0-2-1,7 4 115,0-2 1,0-2 0,0 4 0,0-2 12,0 2 1,7 3-1,0 2 1,-2 0-13,-3 0 1,5 0 0,0 0-1,0 0-18,2 0 0,1 0 1,6 0-1,-4 0-12,-3 0 1,7 0-1,-4 0 1,2 0 6,0 0 1,-2 0 0,4 0 0,-4 0-7,-3 0 0,5 0 0,-7-2 0,0-3 10,2-2 0,-4 0 1,7 7-1,-3 0 11,-4 0 1,4 0 0,-2 2 0,0 3 2,2 2 0,-6 0 0,6-7 0,-2 2-18,0 5 1,0-4-1,-5 4 1,3-5-22,2-2 0,7 0 0,-7 0 0,-2 0 4,-3 0 0,5 0 0,0 0 0,0 0 5,2 0 0,-6 0 0,4 0 0,-5 0-39,-2 0 1,0 0 0,0 0-17,0 0 1,0 0 51,0 0 0,0 0 0,0 0 0</inkml:trace>
  <inkml:trace contextRef="#ctx0" brushRef="#br0" timeOffset="5085">4326 4954 7234,'-12'-2'-446,"5"-5"561,5 4 0,4-6 0,5 9-4,7 0 0,-2 7 1,2 2-1,2 3 1,3 0-1,2 4-69,0-2 0,-7 0 1,-3 7-44,-1 0 0,-3 0 1,-7 0-1,0 0-22,0 0 0,0 0 0,-3 0 1,-4 0-39,-7 0 1,-4-2-1,-3-3 1,-3-2-233,-4 2 1,5 1 0,-5-1 292,5-2 0,-7 0 0,-3 7 0</inkml:trace>
  <inkml:trace contextRef="#ctx0" brushRef="#br0" timeOffset="6737">2898 4366 7174,'21'0'119,"0"0"1,0 2 0,0 5-71,0 7 1,-2 5 0,-3 2-1,-2 0-55,2 0 1,-4 0 0,0 0-1,-3 2 16,-4 5 0,4-4 0,-2 4 1,-2-5-61,-3-2 1,-2 0 0,-2-2 0,-3-3-401,-2-2 0,-2-9-211,2 2 661,-5-5 0,0-11 0,3-3 0</inkml:trace>
  <inkml:trace contextRef="#ctx0" brushRef="#br0" timeOffset="6965">3150 4282 6891,'0'-14'-397,"0"0"833,0 9 0,-2-4-354,-5 9 1,2 2 0,-7 5 0,1 7-84,-1 5 1,-2 4 0,-7 3-1,0 2-32,0-2 1,0 4-1,2 0 1,3 1-37,2-1 0,2-2 0,-4-7-344,2 0 1,7 0 412,-7 0 0,9-9 0,-4-3 0</inkml:trace>
  <inkml:trace contextRef="#ctx0" brushRef="#br0" timeOffset="7210">3360 4576 7564,'0'21'70,"0"0"1,0 7-1,0 0 1,-2 0 18,-5 2 1,2-4 0,-7 7-1,1-3-227,-1-4 0,7-3 138,-2-2 0,-4 0 0,-1 0 0</inkml:trace>
  <inkml:trace contextRef="#ctx0" brushRef="#br0" timeOffset="10621">2709 1111 7264,'0'-21'-694,"0"0"1,0 0 671,0 0 0,0 0 1,0 0-1,0 0 35,0 0 0,0 0 0,0 0 82,0 0 0,0 7-78,0 0 0,0 7-35,0-7 0,0 7-109,0-7 127,0 10 0,0-6 0,0 10 0</inkml:trace>
  <inkml:trace contextRef="#ctx0" brushRef="#br0" timeOffset="11294">2646 817 7569,'0'-11'-773,"0"1"968,0 1 380,0 7-458,0-8 1,7 13-1,2 1 1,1 6-28,-1 1 0,5 3 1,-5 7-1,1 0-33,-1 0 0,0 3 0,-4 1 0,2 3-196,-2-2 1,4 4 0,-2-2 0,-2-2-249,-3-3 1,-2-2 0,2 0 386,5 0 0,-4-9 0,6-3 0</inkml:trace>
  <inkml:trace contextRef="#ctx0" brushRef="#br0" timeOffset="11522">2940 817 7569,'0'-11'-172,"0"4"0,0 14 0,0 7 337,0 4 1,0 6 0,-2 1 0,-3 6-119,-2 1 0,-9 3 1,2 7-1,-3 0-51,3 0 1,-4 7-1,4 0 1,-5-2-27,-2-3 0,0-2 1,0 0-1,2 0-171,5 0 0,-4-2 1,6-5-1,0-7-556,5-5 757,5-2 0,-7 0 0,-3 0 0</inkml:trace>
  <inkml:trace contextRef="#ctx0" brushRef="#br0" timeOffset="11699">3108 1153 6946,'-12'21'31,"3"-7"0,7 0 0,-3 5 240,-2 7 0,0-3 0,7 7 0,-2-2-360,-5 0 0,4 7 0,-4-4 0,5-1 89,2 0 0,-9 8 0,-3-6 0</inkml:trace>
  <inkml:trace contextRef="#ctx0" brushRef="#br0" timeOffset="13685">2037 5416 6462,'-2'-21'526,"-3"0"-342,-2 0 0,-2 0 0,4 0-156,-2 0 1,0 0 0,7 0 0,-2 0-37,-5 0 1,4 7-1,-4 0 1,7 0 42,7 2 0,-2-4 0,9 9 0,0 0-117,-2-2 0,6 6 0,-4-4 0,5 5 59,2 2 1,0 0-1,0 0 13,0 0 0,-7 9 0,-2 5-2,-3 5 0,-2-5 1,-7 0-1,0 2 6,0 3 0,-7 2 0,-2 0 1,-3 0 9,-4 0 1,-3-7 0,-4 0 44,-5 2 0,-3-6 0,-4-3 35,7-5 0,7-4 1,5-5-62,2-7 0,9-7 0,-2-5 0,7-2-31,7 2 1,5-4 0,9 2-1,-2 2-12,-5 3 1,11 4 0,-4 3-4,3 2 0,-1 9 0,-2-2 16,0 5 1,-7 4 0,-2 5 17,-3 7 1,-2 5 0,-7 2 0,-2 0-8,-5 0 1,-3-7 0,-6 0 0,2 2 48,-2 3 0,-3-5 0,-2-2 1,0-3-11,0-4 1,0 4 0,0-2-21,0-2 0,7-12 1,2-7-1,3-5-29,4-2 1,3 0-1,4-2 1,3-3 0,2-2 1,9 0-1,-2 7 1,5 2-17,2 5 1,0-2 0,0 9 0,0 2 1,0 3 0,0 2 0,0 2 12,0 5 0,-7 5 0,-2 9 0,-3 0 8,-4 0 0,-3 7 1,-2 0-1,0-2-5,0-3 0,0 5 1,0 0-1,-2-2 12,-5-3 0,2-9 1,-9-2-1,0-1 24,2 1 0,-6-7 0,4 2 19,-5-5 0,0-11 0,5-5-36,7-5 1,5-9-1,2-2 1,0-1-15,0 1 1,2-5 0,5 7 0,7 2-6,5 3 0,2 2 0,0 2 0,0 5-3,0 7 1,0-2 0,0 2 0,0 2 3,0 3 1,0 9 0,-2 2 0,-3 1-1,-2-1 0,-9 7 0,2-2 0,-5 5 54,-2 2 1,0 0 0,-2 0 0,-5 0 18,-7 0 1,2-2 0,-2-3 13,-2-2 0,-3-9-114,-2 2 0,2-14 0,5-7 1,7-5-215,5-2 1,2 0-1,0 0 32,0 0 1,2 9 211,5 5 0,-4 5 0,6 2 0</inkml:trace>
  <inkml:trace contextRef="#ctx0" brushRef="#br0" timeOffset="14642">2079 5164 7283,'-12'0'-59,"3"0"0,9-2 41,0-5 0,2 2 0,5-9-181,7-2 1,5-5 198,2-7 0,0 4 0,0-6 0</inkml:trace>
  <inkml:trace contextRef="#ctx0" brushRef="#br0" timeOffset="14799">2415 4660 6834,'-21'0'-255,"9"-2"160,5-5 1,14-5 0,5-9 0,2 0 94,0 0 0,9 0 0,10 0 0</inkml:trace>
  <inkml:trace contextRef="#ctx0" brushRef="#br0" timeOffset="14929">2604 4345 6157,'7'-21'-72,"0"0"1,9 0-1,-4 0 1</inkml:trace>
  <inkml:trace contextRef="#ctx0" brushRef="#br0" timeOffset="15037">2814 4072 7569,'0'-12'-548,"2"-6"1,3 4 0,4-5 414,3-2 133,-7 0 0,13 0 0,-6 0 0</inkml:trace>
  <inkml:trace contextRef="#ctx0" brushRef="#br0" timeOffset="15418">2247 5017 7569,'-19'14'-246,"5"0"1,-4-2 183,4 2 1,4-7 18,3-14 1,7-3 0,5-8 0,4-1 34,3-4 0,2-5 1,9 0-1,3-5 8,2 0 0,9-16 0,-4 5 0</inkml:trace>
  <inkml:trace contextRef="#ctx0" brushRef="#br0" timeOffset="15564">2751 4282 7257,'0'-12'-443,"2"3"1,3 7 443,2-5 1,2-3 0,-4-6-1,4 2 6,3-2 0,-5-3 0,7-2-7,2 0 0,3 0 0,2 0 0</inkml:trace>
  <inkml:trace contextRef="#ctx0" brushRef="#br0" timeOffset="15996">3066 3820 7488,'12'-14'-213,"-3"2"1,-2 1 0,2-1 58,3-4 1,-5-1 0,7 1 0,2 2 52,3-2 0,-5-3 0,0-2 0,2 0 78,3 0 0,2 7 1,-2 0-1,-3 0 22,-2 2 1,-2-6-1,4 6 37,-2 0 1,-9 1 19,2 4 1,2 2-36,-2-9 0,9 0 0,-4-7-21,0 0 0,4 7 0,-7 0-33,3-2 1,2-3 18,7-2 0,-7 0 11,0 0 0,-2 0 1,4 0-1,-4 0-3,-3 0 1,7 0-1,-4 0 1,2 0-8,0 0 1,0 2 0,5 3 0,-3 2 5,-2-2 0,-2 4 0,4 0 100,-2 3 0,-7 2 101,7 7 1,-9-2-116,2-5 0,-3-5 0,1-9-68,2 0 0,9-2 1,-2-3-1,5-4-133,2-3 1,2 7 0,3-4 0,2 2-16,-2 0 1,-3 2-1,-2 10 137,0 2 0,0 0 0,0-7 0</inkml:trace>
  <inkml:trace contextRef="#ctx0" brushRef="#br0" timeOffset="16356">4074 2623 6187,'0'-21'-105,"2"0"68,5 0 1,5 0 0,7 0 0,-3 2-37,-2 5 1,-7 3 26,7 4 54,-9 4 0,4-8-2,-9 4 0,2 2 1,3-9-1,4-2 52,3-3 0,-5-2 0,7 0 0,0 0-102,-2 0 1,6 0 0,-6 0 0,2 2 22,0 5 1,-7-2 0,7 7 10,2-3 0,-7 5 163,-2-7 0,-4 7 93,-3-7 1,2 2 0,3-4-53,2 2 1,2 0-154,-2-7 1,-2 2 34,9 6 1,-7-4-938,7 10 554,-10 0 0,8 7 307,-5 0 0,-5-9 0,17-3 0,-7-9 0</inkml:trace>
  <inkml:trace contextRef="#ctx0" brushRef="#br0" timeOffset="16469">4494 1951 6562,'14'-9'-206,"0"-5"264,2-5 0,-7-2-58,-2 0 0,5 0 0,0 0 0</inkml:trace>
  <inkml:trace contextRef="#ctx0" brushRef="#br0" timeOffset="16587">4620 1804 6853,'0'-14'-957,"0"0"957,0 0 0,9 3 0,3 1 0</inkml:trace>
  <inkml:trace contextRef="#ctx0" brushRef="#br0" timeOffset="17113">4410 1699 7569,'-21'0'-173,"0"0"1,7 0 379,0 0 0,7 0 433,-7 0-263,9 0-372,-4 0 0,11-2 0,5-3 1,7-4-73,5-3 0,2 1 0,2-6 1,3 3 42,2-2 1,0 4 0,-5 1 0,3-1-42,2 0 0,0 8 1,-7-3-3,0 4 0,0 3 95,0 0 0,-7 0 87,0 0 0,-10 3 0,3 4-75,-4 7 1,-3-3-1,0 3 1,0 3-19,0 1 1,0 6 0,0 1 0,0 6-131,0 1 1,-7 1 0,0 4-1,2-4-250,3-3 0,-1-2 358,-4-7 0,5 0 0,-7 0 0</inkml:trace>
  <inkml:trace contextRef="#ctx0" brushRef="#br0" timeOffset="18306">4725 754 7046,'-3'-18'-540,"-4"4"1,5-5 566,-5 5 0,5 2 1,2-2 1125,0-2-612,0 7-447,0-1 0,0 13 1,0 4-1,2 7-47,5 4 0,-5 3 0,5 3 0,-4 4-47,-3 7 1,0 4-1,0 1 1,0-3-41,0-2 1,0-2-1,0 2 1,0-7-16,0-5 0,2-2 58,5 0 0,-2-9 0,9-5 1,2-5 0,0-11 0,1-5 0,-3-5-2,2-2 1,3-9-1,2-5 1,0-5-143,0-2 1,0-2 0,0-3-1,-3-2-564,-4 3 704,5 11 0,-7-5 0,9 7 0</inkml:trace>
  <inkml:trace contextRef="#ctx0" brushRef="#br0" timeOffset="25125">504 5017 7406,'0'14'-504,"-2"-2"664,-5-3 0,4 7 0,-6-2-177,0 5 0,-1 2 1,-6 0-1,2 2 17,-2 5 1,-3-4-1,-2 4 1,2-5 5,5-2 1,-4 0 0,4-2-1,-5-3 70,-2-2 0,7-2 0,0 4 37,-2-2 1,6-7 0,1 5-1,2-1 65,0 1 1,0-5-1,9 7-109,5 2 1,-2 1 0,9-1-1,2-4-45,3-3 0,9 5 0,0-7 0,-2-2-234,-3-3 1,5 5-1,2 0 1,1-2-462,-1-3 0,5-4 671,-7-5 0,9-5 0,-4-9 0</inkml:trace>
  <inkml:trace contextRef="#ctx0" brushRef="#br0" timeOffset="27654">252 6025 7293,'-9'-12'132,"6"3"0,-6 11 0,11 3 0,3 4-25,2 3 0,7 2 0,-5 7 0,1 0-77,-1 0 1,7 0 0,-4 0-1,2 0-66,0 0 0,-2 0 0,4 2 0,-2 3-76,2 2 0,-6 0 0,-1-7-209,0 0 0,1 0-122,4 0 1,-3-2 172,-4-5 1,-4-7 269,4-14 0,-5-5 0,-2-9 0</inkml:trace>
  <inkml:trace contextRef="#ctx0" brushRef="#br0" timeOffset="27867">525 6004 7466,'0'-12'111,"-2"3"-54,-5 9 1,2 2-1,-7 5 1,1 7-34,-1 5 0,5 2 1,-7 0-1,0 2-51,2 5 0,-6-2 1,4 7-1,-5-3-15,-2-4 0,7 4 0,0-2 0,0-2-148,2-3 1,-6-9 189,4 0 0,-5-9 0,-2 4 0</inkml:trace>
  <inkml:trace contextRef="#ctx0" brushRef="#br0" timeOffset="29878">672 6340 7537,'0'14'-136,"0"0"0,0 0-98,0 7 1,0-7-391,0 0 624,0-9 0,-9 13 0,-3-6 0</inkml:trace>
  <inkml:trace contextRef="#ctx0" brushRef="#br0" timeOffset="30084">840 5794 7498,'0'-12'72,"0"5"-111,0 14 0,0 5 0,0 9 0,-2 2-175,-5 5 0,4 3 0,-4 4 214,5-7 0,-7 14 0,-3 2 0</inkml:trace>
  <inkml:trace contextRef="#ctx0" brushRef="#br0" timeOffset="31133">273 1237 6739,'-9'12'316,"6"0"0,-4-5-223,5 7 0,0 4 0,-3 6-67,-2 4 1,-7-5 0,5 5 0,-1-5-41,1-2 1,-5 0 0,7 0-316,2 0 1,-4 0-522,2 0 850,0-9 0,7-3 0,0-9 0</inkml:trace>
  <inkml:trace contextRef="#ctx0" brushRef="#br0" timeOffset="31299">252 1321 7448,'12'-9'-38,"6"7"0,-6-8 0,9 10 93,0 0 1,0 0 0,0 3 0,0 1-117,0 3 1,0 3 0,0-6-1,0 6-55,0 1 1,-7-4 0,0 5 0,2 0-238,3-1 1,-5-4 352,0 7 0,-9 10 0,4 8 0</inkml:trace>
  <inkml:trace contextRef="#ctx0" brushRef="#br0" timeOffset="32082">378 1426 7006,'-7'14'-91,"0"0"0,0-7 0,7 7 1,0 3 156,0 1 1,0 3 0,2 0 0,3 0-11,2 0 0,9 0 1,-2 3-1,5 1-15,2 3 0,0 3 1,0-6-1,0 3-36,0-2 1,-2 4-1,-1-2 1,-1 0-11,-1 3 0,7-6 1,-9 10-1,5 0 18,2-2 0,0 6 0,-2-4 0,-3 3-35,-2-3 0,0 4 0,7-4 1,-2 3 24,-5-3 0,4 2 0,-4-7 0,3 3-5,-3 4 0,4-4 1,-4 0-1,5-1 1,2 1 0,-7-5 1,0 7-1,2 0 0,3-2 1,-5 6 0,0-6 0,0 2-2,-2 0 1,6-7 0,-4 7 0,3 0 0,-3-2 0,4-1 0,-6-6 0,2 7 0,0 6 1,-7-8 0,7 8 0,0-4 0,-2-2 0,4-7 0,-7 4 0,1-2 0,-1 0 0,7 0 0,-4-7 0,2 2 1,0 5 0,-7-4 1,5 6-1,-1-2 15,1 0 0,-5 0 0,5-5 0,-1 3 16,1 2 0,-5 0 0,5-7 1,-1 0-4,1 0 1,-7-7 0,4 0 0,-2 2-15,0 3 1,7 2-1,-7 0 1,0 5-13,2 9 0,-4-3 0,7 13 0,-1-10-9,1-5 0,-5 5 0,5-7 0,-3-2-5,-4-3 0,6-2 0,1 0 0,0 0 16,-5 0 1,2 0 0,0 0 18,3 0 0,0 2 0,4 3 1,-4 2-16,-3-2 1,0-3-1,-4-2 1,4 0-5,3 0 1,-5-2-1,5-3 1,-3-2-7,-4 2 0,4 3 1,-2 2-1,0 0 3,2 0 1,-4-7 0,7 0-1,-3 2 0,5 3 1,-5 2-1,1 0 22,-1 0 0,0 0 0,-4 0 0,4 0 25,3 0 0,-7 0 0,4 0 0,-2 0-26,0 0 0,2 0 1,-4 0-39,2 0 0,2 0-618,-2 0 368,-4-9 0,4-5 0,-14-14 265,-7-7 0,-5-5 0,-2-2 0</inkml:trace>
  <inkml:trace contextRef="#ctx0" brushRef="#br0" timeOffset="33063">63 439 7569,'-14'0'-683,"0"0"791,9-9 0,-11 4 348,9-9-113,0 0-270,7 3 0,7 11 0,2 14 0,1 7-57,-1 7 1,5 2 0,-5 5-1,1-5-50,-1 1 0,5-1 1,-5 5-1,1-7 13,-1-5 1,5-2 0,-7 0 0,0-2 0,2-5 0,-4-5 0,9-9 7,2 0 1,3-9-1,2-7 1,0-10-82,0-9 0,0-5 1,2-4-1,3 0-435,2 2 0,0-12 529,-7 12 0,9-5 0,3 5 0</inkml:trace>
  <inkml:trace contextRef="#ctx0" brushRef="#br0" timeOffset="33317">651 61 7569,'0'-21'-492,"0"0"805,0 10 0,0 4 0,0 16-245,0 12 0,0 2 1,0 12-1,0 0-293,0-2 1,0 14-1,-2-5 1,-3 4 224,-2 6 0,0-8 0,7 7 0</inkml:trace>
  <inkml:trace contextRef="#ctx0" brushRef="#br0" timeOffset="34054">231 1930 7112,'0'-11'9,"0"1"1,0 13 48,0 4 1,0 4-1,0 10 1,0 0-76,0 0 0,0 0 1,0 0-1,0 0-346,0 0 363,0 9 0,9 3 0,3 9 0</inkml:trace>
  <inkml:trace contextRef="#ctx0" brushRef="#br0" timeOffset="34312">294 3211 7569,'-2'30'-50,"-5"5"1,2 3 0,-7-1-102,3-2 0,2-2 0,5 4 0,-3-4 0,-2-1 15,2 1 1,3 0-1,2 2 1,0-7 50,0-5 1,0-2 0,0 0 69,0 0 1,2-7 6,5 0 1,-4-7 0,4 7 7,-5 2 0,-2 3 0,0 2 0,0 0-25,0 0 0,-2 2 25,-5 5 0,4 5 0,-6 9 0</inkml:trace>
  <inkml:trace contextRef="#ctx0" brushRef="#br0" timeOffset="34464">294 4870 7344,'0'23'-678,"0"5"0,-2-4 678,-5 4 0,-5-14 0,-9-5 0</inkml:trace>
  <inkml:trace contextRef="#ctx0" brushRef="#br0" timeOffset="34838">546 1531 7569,'-12'10'-320,"3"-8"0,11 5 1,8-12 241,11-2 1,2-9 0,12 4-1,0 1-89,-2 4 167,6 4 0,-6 3 0,9 0 0</inkml:trace>
  <inkml:trace contextRef="#ctx0" brushRef="#br0" timeOffset="35005">1344 1636 7527,'0'21'0,"0"0"-32,0 0 1,7-7-1,2 0 1,3 0 40,4-2 0,3-3 0,2-9 0,0 0-115,0 0 0,2-2 0,3-3 0,4-4 142,3-3-36,-7-2 0,13-7 0,-6 0 0</inkml:trace>
  <inkml:trace contextRef="#ctx0" brushRef="#br0" timeOffset="35606">1134 1447 6514,'14'0'-130,"0"3"-107,2 4 237,-6-5 0,8 17 0,-6-8 0</inkml:trace>
  <inkml:trace contextRef="#ctx0" brushRef="#br0" timeOffset="35756">1680 1552 6280,'9'12'0,"3"7"0,9-8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7:47.1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462 418 7545,'-12'0'576,"3"9"0,9 5 0,0 5 0,0 2-304,0 0 0,-7 0-358,0 0 0,0 0 0,7 0 0,0 0-133,0 0 0,0 0 1,-2 0 218,-5 0 0,4 0 0,-6 0 0</inkml:trace>
  <inkml:trace contextRef="#ctx0" brushRef="#br0" timeOffset="539">168 901 7569,'-21'-12'-117,"7"3"39,0 9 1,7-10 107,-7-4 1,2 3 0,-4-3 0,4-5 77,3-7 1,-5 1 0,5-10 0,-1 0-23,1 2 1,2-7 0,7 5 0,0-4 22,0-3 1,0 0 0,2 0 0,5 0-114,7 0 0,7 0 0,5 0 1,4 2-22,3 5 0,-5-2 0,7 9 0,2 2 63,3 3 1,2 4 0,0 3 0,0 4-34,0 3 1,0 4 0,0 12 0,0 7-20,0 5 0,-9 11 0,-5 5 0,-5 5 2,-2 2 1,-7 7 0,-2 0 0,-3-3-5,-4-1 0,-3-3 0,-2 2 0,-2 0 106,-5-2 1,2 10 0,-9-15 0,-5 0-25,-6 3 0,1-3 1,-4-2-1,5-4 214,2-1 0,-7-7 0,0 5 0,0-4-115,-2-3 0,6-3 1,-4-4-1,5-7-342,2-4 1,0-3 0,2-3 176,5-4 0,-4-14 0,6-11 0</inkml:trace>
  <inkml:trace contextRef="#ctx0" brushRef="#br0" timeOffset="2564">189 859 7569,'-12'0'374,"3"2"0,11 3-106,5 2 0,-2 0 0,9-7-268,2 0 0,12-19 0,5-4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7:52.8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22 106 7569,'-12'9'-218,"3"-7"0,11 10 439,5-5 0,7-5 1,12 5-178,2-4 0,0-3 1,-7 0-1,0-3-329,0-4 0,0 5 0,0-7 0,0 2-159,0 0 1,-7-7 443,0 7 0,0-10 0,7 6 0</inkml:trace>
  <inkml:trace contextRef="#ctx0" brushRef="#br0" timeOffset="397">295 1 7569,'-12'2'-171,"3"3"47,0 2 1,-1 9 0,-6-4 0,4 2 0,1 0 195,-1 2 0,0 3 0,-4 2 0,4 0 39,3 0 1,-5 0 0,5-3 0,-1-1 126,1-3 0,2 0-120,7 7 0,0-7 1,2-3 2,5-1 1,-2-1-1,9-4-136,2 2 1,3 0-1,2-7 1,0 0 0,0 7-248,0 0 1,-7 0 0,-2-5 22,-3 5 1,-2-2 0,-9 6 89,-5-1 1,-5 4 0,-9-5 0,0 0 92,0 1 1,0 4 0,0-5 0,0 0 42,0 1 0,0 4 0,0-7 258,0-3 0,7 6-146,0-3 0,9 2 1,1-4 175,8 2 1,8 0-1,9-7 1,0 0-176,0 0 1,7 0-1,0 0 1,-2 0-140,-3 0 0,-2 0 0,0-3 0,0-1-547,0-3 1,0-3-458,0 3 1043,-9-4 0,6-10 0,-6 0 0</inkml:trace>
  <inkml:trace contextRef="#ctx0" brushRef="#br0" timeOffset="580">316 232 7037,'-2'23'0,"-3"5"0,-2 5 55,2-1 0,-4 8 0,2-5 1,0 5 3,-2 2 1,4 0 0,-7-3-1,1-1-5,-1-3 0,7-10 1,-2 3-595,5-4 53,2-3 0,0-12 487,0-9 0,9-19 0,3-13 0</inkml:trace>
  <inkml:trace contextRef="#ctx0" brushRef="#br0" timeOffset="815">400 106 6648,'0'11'608,"7"1"1,2-7-491,3 2 1,2 0 0,7-7-309,0 0 0,-7 0 0,0 0-397,2 0 118,-6 0 1,-1 2 468,-9 5 0,0-5 0,0 8 0</inkml:trace>
  <inkml:trace contextRef="#ctx0" brushRef="#br0" timeOffset="982">358 295 7569,'0'14'123,"0"0"0,9-7-86,5 7 0,5-10 0,2 3-189,0-4 1,0-3 0,-2-3-158,-5-4 0,2 3 1,-7-8 308,3 3 0,-7-8 0,4 6 0</inkml:trace>
  <inkml:trace contextRef="#ctx0" brushRef="#br0" timeOffset="1380">610 22 7434,'-2'14'-119,"-3"0"1,-2 2 0,0 0 0,0 3 114,0 2 1,-7-5-1,5 12 28,-3-4 0,0 4 0,-4 0 1,2-3 55,-2-1 0,6-3 1,1 0-1,2 0 6,0 0 1,0-7-106,7 0 1,2-3 0,5 6 33,7-3 0,-2-10 0,2 3 0,0-2-4,-2 2 1,6-5-1,-6 8-73,0-1 1,4-4-1,-9 9 10,-2 2 0,-3-4 0,-2 2 13,0 2 1,-7-4 0,-2-1 0,-3-1-13,-4-6 1,-3 6 114,-2-3 0,0 0 605,0-7-474,9 0 1,3 2 0,11 3 0,5 4-65,7 3 1,-2-5 0,2 7 0,2 0-87,3-3 1,2 6-1,0-8 1,0 0-480,0 1 0,0 4 434,0-7 0,0 9 0,0-4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7:50.65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189 1 8484,'0'14'904,"2"-3"-967,5-1 0,-2 4 1,7-5-815,-3 3 1,-2-5 876,-7 7 0,9 0 0,3 7 0</inkml:trace>
  <inkml:trace contextRef="#ctx0" brushRef="#br0" timeOffset="234">21 295 7569,'-12'9'85,"3"-7"1,11 8 0,5-10 0,7 0-97,5 0 1,2 0 0,0 0-1,0 0-77,0 0 0,0 0 0,0 0 0,0 0-929,0 0 1017,0 0 0,0 0 0,0 0 0</inkml:trace>
  <inkml:trace contextRef="#ctx0" brushRef="#br0" timeOffset="471">189 379 7569,'-7'14'-39,"0"0"0,-2 0 160,2 7 0,2 0 0,-7 2 1,1 3-54,-1 2 0,5 2 0,-5-4 0,1 2-21,-1-3 1,5 6-1,-5-3 1,3-3 37,4-1 1,-4-3-1,2 0-1613,2 0 463,3-10 1065,2-1 0,9-29 0,3-4 0</inkml:trace>
  <inkml:trace contextRef="#ctx0" brushRef="#br0" timeOffset="656">147 652 7569,'21'-12'200,"-7"3"1,0 9 226,2 0 0,1 9-459,-3 5 1,-5 5 0,-9 2-39,0 0 0,-7 0 0,0 0 0,0-3-118,-2-4 0,4-4 1,-7-8-212,3 5 0,2-7 0,7 0 399,0-12 0,0-6 0,0-3 0</inkml:trace>
  <inkml:trace contextRef="#ctx0" brushRef="#br0" timeOffset="910">462 64 7656,'-2'21'241,"-3"0"1,-4 0-82,-3 0 1,5 2 0,-7 3-1,0 2-264,2-3 1,-4-1 0,9-3-481,2 0 446,3-10 1,4-1-1,5-10 89,7 0 1,3-3 0,-1-1 0,-2-3 4,2 2 0,-4 3 0,2 2-17,2 0 0,-4 0-456,2 0 517,-9 9 0,13 3 0,-6 9 0</inkml:trace>
  <inkml:trace contextRef="#ctx0" brushRef="#br0" timeOffset="1376">399 442 7717,'21'0'418,"0"0"-363,0 0 1,0 0-1,-2 2 1,-3 3 81,-2 2 0,-7 2-322,7-2 1,-9 5 0,2 9 70,-5 0 1,-2-7-105,0 0 1,-9-3-313,-5 3 1,2-4 280,-2-10 1,9-10 158,-2-4 106,5-4-4,2 6 0,0 5 1,0 14 137,0 7 1,0 5 0,0 2-13,0 0 1,0 0 0,-2 0-313,-5 0 1,4-7 173,-4 0 0,-4 0 0,-1 7 0</inkml:trace>
  <inkml:trace contextRef="#ctx0" brushRef="#br0" timeOffset="1491">462 673 6018,'14'0'-221,"0"-3"425,2-4 1,-4 5-205,2-5 0,-9-5 0,4 1 0</inkml:trace>
  <inkml:trace contextRef="#ctx0" brushRef="#br0" timeOffset="1810">420 505 7377,'-14'21'-39,"0"0"0,7 0 1,-5 0-1,1-3 153,-1-4 0,7 5 0,-2-5 284,5 5 0,2 2-148,0 0 1,2-7 0,5-3-79,7-1 0,5-3 0,2-5 1,0 3-128,0 2 0,0 7 1,0-7-1,0-3-81,0-1 0,0 4 0,0 0 0,0-3 0,0-1 0,0-3 0,0 0-769,0 0 0,0 0 0,0 0-503,0 0 1308,-9 0 0,6-10 0,-6-1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0.36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337 1 8209,'0'21'104,"0"0"1,2 0 0,3 0-286,2 0 0,0 0 0,-7 0 0,2 0-797,5 0 978,-5 0 0,8 0 0,-10 0 0</inkml:trace>
  <inkml:trace contextRef="#ctx0" brushRef="#br0" timeOffset="294">190 295 7569,'21'0'179,"0"0"1,0 0-286,0 0 0,0 0 0,0 0 0,2 0-42,5 0 0,-12 0 1,5 0-564,-2 0 711,0 0 0,2 0 0,0 0 0</inkml:trace>
  <inkml:trace contextRef="#ctx0" brushRef="#br0" timeOffset="541">274 358 7569,'-21'28'0,"2"2"0,3 3-518,2 4 457,0 3 1,0 2 0,0 2 249,-3 5 1,6-2-1,-3 9 1,-3 0-85,-1-3 0,4-1 0,2-8 1,0 0-177,1-2 0,6 5 1,-2-14-1,2-1-358,-2-4 0,5-4 429,-5-3 0,5 0 0,2 0 0</inkml:trace>
  <inkml:trace contextRef="#ctx0" brushRef="#br0" timeOffset="685">106 673 7569,'21'0'101,"0"0"-25,0 0 0,2 0 1,3 0-1,4 0 1,0 0-1,3 0 1,0 0-1,2-3 1,-3-1-1,-1-3-278,-1 2 0,-14 3 0,5 2 0,-2 0 0,-3-3 202,-2-4 0,-4-4 0,-10-10 0</inkml:trace>
  <inkml:trace contextRef="#ctx0" brushRef="#br0" timeOffset="894">400 442 7569,'-10'21'-127,"6"0"0,-8 0 0,0 0 0,3 0 0,-3 0 444,1 0 0,6 2 0,-2 3-327,5 2 1,2 0 0,0-7-216,0 0 1,9-10-1,5-4-56,5-4 0,-5-3 1,0 0 5,2 0 1,-4-3 274,2-4 0,-10 5 0,6-7 0</inkml:trace>
  <inkml:trace contextRef="#ctx0" brushRef="#br0" timeOffset="1059">484 484 7565,'0'14'-32,"0"0"1,0 2 0,0 3-18,0 2 1,-7 0 0,0 0-1,2 0-63,3 0 0,2 0 0,0 0 0,0 0-602,0 0 714,0-10 0,-10 8 0,-1-7 0</inkml:trace>
  <inkml:trace contextRef="#ctx0" brushRef="#br0" timeOffset="1426">211 946 7341,'9'-14'0,"5"2"0,5 0 23,2 1 1,2-1 0,3-2 0,2 5-15,-3-1 0,-1 8 0,-3-5 0,0 5-20,0 2 0,-7 2 1,-3 5 13,-1 7 1,4 5 0,-7 2 0,-3 0 41,-1 0 0,-6 0 0,-1 0 1,-6 0 38,-1 0 0,-1-7 0,-4 0 0,2 2-62,-3 3 1,-1 2 0,-3-3 0,0-1-91,0-3 1,0-10 0,0 3-489,0-4 1,7-3 555,0 0 0,0-19 0,-7-4 0</inkml:trace>
  <inkml:trace contextRef="#ctx0" brushRef="#br0" timeOffset="1558">232 946 7438,'11'14'-353,"-1"0"690,-1 2 1,3 3-1,9 2 1,0 0-144,0 0 0,0 7 1,2 0-1,3-3-105,2-1 1,2-10-1,-4 0 1,4 0-90,3-3 0,2 8 0,7-7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7:58.37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106 190 7569,'-14'2'-10,"0"5"1,9 5 0,-2 9 0,2 0 0,1 2 81,-3 5 0,0 5 0,7 9 1,0-3-66,0-4 0,-7 5 1,0-5-1,2 2-13,3-2 1,2 3-1,-3-10 1,-1-3-59,-3-1 0,0-3-376,7 0 299,0-10 0,2-11 0,3-14 0,2-4 45,-3-3 0,6 0 0,-1-3 0,0-1 59,1-3 0,6 0 0,-4 4 0,2 1 78,0 2 0,-7-5 1,7 15-1,0-3 160,-3 0 0,8 9 0,-5-2-28,5 5 1,-5 2-1,-3 2 1,-1 5-69,-6 7 0,1 5 0,0 2 1,2 2-107,-3 5 0,-1-5 0,-3 5 1,0-4 56,0-3 1,0 0-1,0 0 1,-3-3-585,-4-4-659,5 5 851,-7-7 1,6-3 336,-4-9 1,5-2 0,-7-10 9,-1 3 1,6-5 0,-8 4 0,0 1 331,1 0 0,4 2 0,-5 4-2,3-4 0,2 3-330,7-10 0,2 2 0,3-4 0,4 4-26,3 3 1,-1-8-1,6 3 1,-3-2 20,2 2 0,-4-5 0,2 8 1,0-3-67,-3 0 0,8 2 0,-7-4 0,2 2 51,0-3 1,-3 6 0,6-1 0,-3 3 13,2 4 0,-4 3 0,2 2 1,2 0-6,3 0 1,-5 2 0,0 5 0,0 7-38,-3 5 1,1 2 0,-7 0 0,4 2-15,3 5 0,-8-5 0,3 5 1,-4-2 42,-3 2 1,7-5 0,0 5 20,-3-4 1,-1-3 103,-3 0 714,0 0-521,0-10 1,-7-11 0,-3-14-120,-1-4 1,4-3 0,-5 0 0,3 0-149,4 0 1,3 0 0,-1 2 0,-1 3-66,-3 2 0,0 0-1555,7-7 1577,9 9 0,-7-7 0,8 8 0</inkml:trace>
  <inkml:trace contextRef="#ctx0" brushRef="#br0" timeOffset="346">904 127 7947,'21'0'-12,"0"0"0,0 0 1,0 0-1,0 0-89,0 0 1,2 0 0,3 0-1,2 0 101,-3 0 0,-1-10 0,-3-1 0</inkml:trace>
  <inkml:trace contextRef="#ctx0" brushRef="#br0" timeOffset="628">1051 358 7569,'-10'-12'-589,"8"-7"580,-5 5 1,14-4 0,7-1 39,5 5 0,-5 5 1,0 9-1,2 0 0,0 2-32,-2 5 1,3 5 0,-10 9-1,-3 0 4,-1 0 0,-3 0 0,-3 0 0,-1 0 44,-3 0 1,-10-3 0,6-1-1,-3-3-26,0 2 1,7-7-1,-5 1 1,0-3-185,1 0 1,6-3-96,-2-11 0,5-4 1,2-10 257,0 0 0,0 0 0,0 0 0</inkml:trace>
  <inkml:trace contextRef="#ctx0" brushRef="#br0" timeOffset="813">1114 1 6511,'0'21'59,"0"0"0,0 2 1,0 5 98,0 7 1,0 12 0,0 4-1,-3 3-32,-4 4 1,5 0-1,-7 1 1,2-3-115,0 2 1,0-7-1,7-2 1,0-7-172,0-7 1,0 3-1,0-10 1,0-3-770,0-1 928,0-3 0,0-10 0,0-1 0</inkml:trace>
  <inkml:trace contextRef="#ctx0" brushRef="#br0" timeOffset="1046">1051 547 7569,'-21'0'0,"2"2"-401,5 5 355,-5 5 1,10 9 0,-7 0 141,2 0 1,2 0 0,-4 0-621,2 0 295,9-10 0,5-4 0,14-14 150,5-7 0,2 3 0,0-1 0,0 0 82,0 1 1,0 6 0,0 0 0,0 8 20,0 4 1,0 9 0,-3-2-1,-1 7 56,-3 7 1,-3-5 0,6 5-52,-3-4 0,0-3-29,7 0 0,0 0 0,0 0 0</inkml:trace>
  <inkml:trace contextRef="#ctx0" brushRef="#br0" timeOffset="1410">736 64 7569,'-12'9'-162,"3"-7"1,9 10-1,2-7 342,5 2 0,-2 9 1,11-2-1,3 5-86,-1 2 0,15 9 1,-12 3-1,0 2-42,-5 0 1,1 0-1,-10 7 1,0 0-186,2 0 1,-7 7 0,3 0 0,-7-3 8,-5-1 0,-7-3 1,4 0-1,-1-3 60,-6-4 1,6-2 0,-3-7 163,-3 2 1,8-7-42,2-7 1,14-7-1,7 4 1,5-1 245,2-6 1,0 6 0,2-3-1,3-3-141,2-1 1,9 4-1,-4 0 1,2-3-280,0-1 0,-3-3 0,3 0 0,-4 0-484,-1 0 1,-7 0 598,5 0 0,5-10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7:56.31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94 106 7660,'-9'11'396,"9"-1"-313,0-10 1,9 0-1,12 0 1,0 0-128,0 0 0,0 0 0,2 0 0,3 0-247,2 0 0,0 0 0,-7 2-726,0 5 1017,0-5 0,0 8 0,0-10 0</inkml:trace>
  <inkml:trace contextRef="#ctx0" brushRef="#br0" timeOffset="371">136 316 7452,'0'21'-65,"9"-3"1,5-4 153,5-7 1,2-4-1,0-1-76,0 5 0,-7-5 0,-3 8-79,-1-1 1,-3-4 0,-10 6-29,-4-1 1,3 6 0,-10-2-1,-3 2 25,-1-2 0,-6 5 1,-1-7-1,-3 2 84,2 0 0,10-10 0,2 6 287,-2-1-238,-3-7 0,10 8 1,9-10 28,11 0 1,8 0 0,2 0-1,2 0-60,5 0 1,-5 0 0,5-3-1,-4-1-203,-3-3 0,0-3 0,0 6-19,0-3 0,0-7 0,-3 4 1,-1 1-152,-3 0 0,-10-8 340,3 3 0,5-4 0,0-3 0</inkml:trace>
  <inkml:trace contextRef="#ctx0" brushRef="#br0" timeOffset="590">346 1 7569,'-19'2'-194,"5"5"194,7 7 1,2 7-1,1 5 1,-3 4-1,2 5 268,3 9 0,2 1 0,0 11 0,0 0-186,0-3 1,-3 8 0,-1-5 0,-3 2 16,2-2 1,3 3 0,2-10-1,0-3-153,0-1 0,0-10 0,0-3 0,0-1-505,0-6 0,0-1-874,0-3 1433,0-10 0,0-1 0</inkml:trace>
  <inkml:trace contextRef="#ctx0" brushRef="#br0" timeOffset="753">199 652 7368,'-21'11'-5,"2"8"0,3-7 0,2 2 0,-2 0 1,-3 2-22,-2 3 0,2 2 0,3 0-168,2 0 0,7-3-175,-7-4 1,12-4 368,2-10 0,9 0 0,12 0 0</inkml:trace>
  <inkml:trace contextRef="#ctx0" brushRef="#br0" timeOffset="894">346 799 7437,'9'21'-153,"5"0"1,-2-7 145,2 0 0,0-7 0,4 7 0,-1 0 69,-3-3 0,0 6 1,4-8-57,-4 3 0,5-8-6,-5 3 0,-5-14 0,1-4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7:55.18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190 22 7568,'-9'7'473,"9"0"196,11-3 0,10-1-565,7-3 1,3 0-1,4-3 1,-7-1-120,-5-3 0,-2-3 1,0 6-1,0-3-1158,0 2 1,-7 3 1172,0 2 0,-9 0 0,4 0 0</inkml:trace>
  <inkml:trace contextRef="#ctx0" brushRef="#br0" timeOffset="218">232 1 7569,'-9'11'-69,"6"8"0,-6-3 139,0 10 0,4 0 0,-7 6 0,1 1 0,1 0 178,1 4 1,0 10 0,2 2 0,-5-3-160,0-1 0,-4 4 1,7 0-1,-1-3-61,1-1 0,-5-3 1,7-3-1,0-1-114,-2-3 0,4-3 1,-7 6-1,3-6-211,4-1 0,3-3 0,2-7 0,0 0-1125,0 0 1422,0-10 0,9-1 0,3-10 0</inkml:trace>
  <inkml:trace contextRef="#ctx0" brushRef="#br0" timeOffset="775">337 295 7542,'0'21'60,"-2"2"0,-3 3 0,-4 2-44,-3-3 0,0 6 0,-2-3 0,7-3 56,5-1 1,2-10-1,0 0-277,0 2 0,2-7 92,5-2 0,-2-4 0,9-3 87,2 0 1,-4 0 0,2 0 17,2 0-5,-6 0 0,-1 9 1,-9 5-6,0 5 1,0-5 16,0 0-6,0-10 5,0 6 1,0-8 6,0 5 1,0 5 0,0 9 0,0 0 3,0 0 0,2-3 1,3-1-1,2-3 3,-2 2 0,-3 3 1,-2 2-12,0 0 0,0-7 0,2-3-3,5-1 22,-4-3 0,4-7 54,-14 0 1,-5-3 39,-9-4 1,0-4 0,2-10-1,3 0 17,2 0 0,2 7 0,-4 0 255,2-3 1,9 6-1,-4-1-7,0 3 1,9 2-350,0 7 0,2 0 1,12 0-1,2 0-325,3 0 0,2 0 1,2 0-1,3-3-340,2-4 635,9-4 0,-4-10 0,9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4.74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106 1 7702,'0'14'-70,"-3"0"1,-1 2-1,-6 0 157,-1-2 0,6 5 0,-4-5-950,-1 5 863,-1 2 0,-10 0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5.07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7690,'0'21'1244,"2"0"-1171,5 0 1,-5 0 0,5 0 0,-4 0-407,-3 0 0,7 0 0,2 0-682,3 0 1015,-8 0 0,6 0 0,-10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2:19:13.7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 0 6875,'2'14'1663,"5"-2"-1491,7-3 1,2 0 0,1-4 0,-3 4 0,2 1-271,3-1 1,9 7-1,0-2 121,-3 5 1,-1 2 0,-6 0-123,-4 0 1,-4 0 0,-10 0 0,0 0-119,0 0 1,0 0-1,-3 0 1,-4 0 40,-7 0 1,-4 2 0,-3 1 186,0-3-61,0 4 1,-3-13 0,-1 9 68,-3 0 0,0-9 1,7-3-1,0-2 199,0 0 0,7 7 245,0-7 1,9 2-202,-2-2 0,7-4 0,7 4 0,7-5-118,5-2 1,4 0 0,3 0 0,2 0 11,-3 0 0,6 0 0,-1 0 0,0 0-187,1 0 0,-1 0 0,-4 0 1,2 0-196,-3 0 0,-8 0 1,-3 0-195,2 0 0,-4 0 0,-1 2-1132,-1 5 1552,-3-4 0,-7 15 0,0-6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5.28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 43 7790,'-10'7'268,"10"0"1,10 0 0,11-7 0,2 0-127,5 0 1,-2 0 0,9 0-1,2 0-122,3 0 0,2-3 0,0-1 0,-3-6-412,-4-1 0,-4 6 0,-8-2 341,5 5 0,-5 2 0,3-3 51,-10-4 0,-6 5 0,-10-7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5.47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211 1 7411,'-7'21'-307,"0"0"1,-10 0 391,3 0 0,0 9 0,-4 3 0,-6 2 118,1 0 0,2-7 0,5 4 0,2-1-1,-3-6 0,8-1-676,2-3 0,5-7 474,2 0 0,0-10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5.7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22 7470,'21'-12'163,"0"5"1,-7 5 3,0 2 0,0 0 1,4 2-1,-1 3 15,-3 2 1,0 0-1,7-7-142,0 0 1,0 0-1,0 0-196,0 0 1,0 2 150,0 5 1,-10 5-63,-4 9 1,-4 0 0,-3 0 0,0 0 60,0 0 0,-10 0 1,-1 0-6,-1 0 1,-4 0 0,6 0 0,-1 0-191,-6 0 1,6 0 0,-3-3 0,0-1 200,2-3 0,-7 0 0,8 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6.20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211 22 7569,'0'-12'-321,"0"3"0,-3 11 1,-4 5 405,-7 7 0,-4 5 1,-3 2-1,0 0 13,0 0 0,2 0 0,3 0 0,4 0-69,3 0 0,-1-7 1,6 0-13,-3 2 0,0 3 0,7 2 0,2 0-8,5 0 0,-5 7 0,5 2 0,-4 3 7,-3 4 1,0 3 0,0 2 0,0-3-14,0-4 0,0 5 1,-3-7-1,-1-1-20,-3-4 1,-3 0 0,6-4 0,-3-6-928,2 1 944,3-10 0,11-9 0,3-11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6.38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22 7522,'21'0'45,"0"-10"1,0 8 0,0-5-1,0 5-63,0 2 0,2 0 0,3 0-140,2 0 0,0 0 0,-7 0 0,0 0 0,0 0-168,0 0 1,-10 2 325,-4 5 0,5 5 0,0 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7.00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127 232 7283,'-12'-3'-85,"5"-4"1,5-4-1,4-10 1,3 0 119,2 0 0,9-7 0,-2 0 0,5 2-38,2 3 0,0 4 1,0 5-1,0 7 1,0 5 0,0 2-7,0 0 1,-7 9-1,-3 5 1,-1 5 21,-6 2 1,-1-7 0,-3 0-1,-3 2-1,-4 3 1,3 2 0,-8 0-72,3 0 0,-5-7 0,4-3-352,-1-1 1,4-3 410,-7-7 0,7-3 0,-5-4 0,3-7 0,2-4 0,7-3-70,0 0 0,0 0 9,0 0 411,0 9 0,-10 3-224,-4 9 1,5 2 0,0 5 0,2 7-9,0 5 0,0 2 0,7 0 0,0 0-128,0 0 0,0 0 0,0 2 0,0 3 31,0 2 0,0 0 0,0-7 0,0 2-253,0 5 0,0-5 1,0 5-25,0-4 1,0-3-1,0 0 130,0 0 1,-7-7 0,-3-3 125,-1-1 0,-3-3 0,-7-7 0,0-7 0,2-3 0,3-1 121,2-6 1,7-1-1,-5-3 497,3 0 1,2 0-179,7 0 0,2 9 0,5 5-152,7 5 1,12 2 0,2 2-1,0 3-127,2 2 1,0 7 0,8-5 0,-3 0-404,2 1 1,-4 4 0,-1-7 0,1 0-282,0 2 1,-8-7-1,3 5 523,-5-4 0,8 6 0,1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7.40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8238,'0'21'117,"7"0"1,3 0 0,-1 0-439,0 0 0,1-3 0,-6 1-398,3 2 719,10 5 0,-15 16 0,7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7.6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40 1 7569,'0'14'-124,"0"0"1,-2-7-432,-5 7 611,5 0 0,-8 7 0,8-3 371,-5-4 1,5 5-174,-5-5 0,7-5 1,7-2 21,7-4 0,4-3-190,3 0 1,0 0-1,0 0-558,0 0 1,-7 0 0,0 0-592,3 0 1063,1-10 0,3-1 0,0-10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7.80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0 127 8919,'10'11'402,"4"-4"0,4-4-423,3-3 1,0 0 0,0 0-1,0 0-218,0 0 1,0-7-1,0-3-373,0-1 1,-2-3 0,-3-5 62,-2 5 0,-9-5 549,2 5 0,-5-4 0,-2-3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7.9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231 73 7527,'-7'-21'0,"-2"0"25,-3 0 1,8 11 0,-3 10 191,4 12 0,-4 9 0,0 7 0,3 9-71,1 10 0,1 7 0,-5 9 0,-5 2-56,1 5 0,-8 2 0,7 8 0,-2-6 18,0-1 1,3-3 0,-6-7 0,6-3-220,1-4 1,-4 0 0,7-11 0,3-6-886,1 1 1,3-10 995,0-2 0,0-4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2:19:14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22 105 7448,'0'21'229,"0"0"0,0 0-156,0 0 1,0 0 0,0 2 0,0 3-104,0 2 0,0 0 0,0-7-54,0 0 40,0 0 1,-7 0-68,0 0 79,0-9 0,7-5 0,0-14-72,0-7 0,7-12 1,2-4-1,0-1 86,1 1 0,4-5 0,-5 7 0,3 2 23,4 3 1,-4-3 0,-1 3 0,1 7 91,0 4 1,-5-2 93,7 7 0,-10 2-75,3 12 0,-4 5 0,-3 9 0,0 2-49,0 5 1,0-2-1,0 7 1,0-1-42,0 1 1,0-7-1,0 2 1,0-5-38,0-2 0,2-2 0,3-3-36,2-2 0,2-9 0,-4-1-17,2-8 0,2-8 0,-4-9 0,4-2-16,3-5 0,-5 2 0,4-9 0,1 0 46,0 2 1,-5-6 0,7 6 0,0-2 48,-3 0 0,6 9 1,-8 1-1,0 6 89,1 5 0,-1 9 118,-2-2 1,-2 5-1,6 4-78,-1 5 0,-3 5 1,-5 11-1,3 3-94,2 2 1,0 2 0,-7-4 0,0 4-46,0 3 0,0-7 0,0 4 0,0-2-227,0 0 0,0 0 0,0-7-329,0 0 0,0-7 551,0 0 0,9-9 0,3 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8.42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145 1 6999,'-2'18'309,"-3"1"0,-4-3-298,-3 1 1,-2 13 0,-4-9 0,1 2 45,3 1 1,3-10 0,-3 0-1,4 0-94,1-3 0,7 1 17,-5-5 0,14-5 0,7 5 0,4-4-9,3-3 1,0-3-1,0-1 1,3-3-67,4 2 0,-5-7 1,5 1-1,-2-1-96,2 5 1,-5-2 0,5-1-274,-5-1 464,-2 6 0,0-14 0,0 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8.57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30 127 7475,'-11'9'0,"1"3"-425,1-1 1,9 6 313,0-10 0,9 0 1,12-7-1,0-3-6,0-4 0,3-4 0,1-10 117,3 0 0,0 0 0,-7 0 0,0 0 0,0 0 0,10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9.1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420 1 7110,'12'2'-1032,"-7"5"1030,-10 7 1,-7 5 0,-9 2 0,0 0 87,0 0 0,-7 0 0,0 0 1,3 0 55,1 0 0,6-7 0,1 0-92,3 2 1,7 0 0,-4 1-129,1-3 1,3-7 0,5 7-167,-5 2 0,5-4 1,-8-1 170,1-1 0,4 4 0,-6-5 73,1 3 0,-6-8 4,2 3 0,2-4 0,1-1 28,1 5 1,3-2 0,7 9 41,0 2 1,-7 3 0,0 2 0,3 0 24,1 0 1,-4 0 0,0 0 66,3 0 1,1-7-125,3 0 1,0-12-35,0-2 1,7-2 0,3-12 0,-1-3-19,0-1 1,8-1-1,-3 3 1,4 2-5,3-3 1,0-1 0,0-1 0,-2 3 11,-5 2 1,5 9 0,-5-2-2,4 5 1,-4 2 7,0 0 0,-9 2 0,2 5-5,-5 7 0,-2 5 1,0 2-2,0 0 1,-2-3-1,-3-1-135,-2-3 0,0-7-258,7 7 340,-9-10 0,-3-1 0,-6-13 57,4-1 0,-5 6 0,5-2-24,-5 5 0,-2 2 383,0 0 0,3 2 106,4 5-410,4-5 0,20 8 0,4-10-58,4 0 1,3 0 0,0 0-229,0 0 1,0 0 0,0 0-117,0 0 0,-9 2 344,-5 5 0,-5 5 0,-2 9 0,-9 0 0,-3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9.39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177 43 7569,'-39'2'17,"4"5"1,4-5 0,10 8 393,0-1 0,7-7-217,0 5 0,12 3 1,2-3-1,14-3-201,12-1 1,-1-3 0,10 0 0,0 0 43,-2 0 1,14 0-1,-5 0 1,2 0-161,0 0 1,5-7 0,0 0 0,-2 0-118,-3-3 0,-2 8 0,0-5 0,-2 5-175,-5 2 0,-5-7 0,-9-3 415,0-1 0,-9 6 0,7-14 0,-8 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9.56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252 1 7333,'-21'9'-295,"0"3"0,3 9 280,4 0 1,-5 9-1,7 5 1,-2 5 118,0 2 0,7 0 1,-7 2-1,0 3 1,0 2-93,0-3 0,7-8 1,-4-6-105,1-1 1,1 1 0,4-8-536,-2-6 627,0-11 0,17 3 0,1-10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09.7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147 1 7556,'12'9'0,"-5"7"3,-5 10 0,-9 7 0,-2 9 0,0 0-12,-1 0 0,-6 7 0,2 0 0,-5-3-74,-2-1 1,7 4-1,3-3 1,-1-4 82,0-4 0,8-3 0,-6 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12.82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126 1 8687,'10'11'154,"-8"8"-416,5-5 1,-5 5 0,-2 2 0,0 0-790,0 0 1051,0-10 0,-9 17 0,-3-4 0</inkml:trace>
  <inkml:trace contextRef="#ctx0" brushRef="#br0" timeOffset="113">63 442 7369,'0'14'-184,"0"0"0,0 9 1,0 10-1</inkml:trace>
  <inkml:trace contextRef="#ctx0" brushRef="#br0" timeOffset="276">0 820 7569,'7'-21'0,"0"0"0,0 0-758,3 0 528,-8 0 1,14 0 229,-9 0 0,10 0 0,-6 0 0</inkml:trace>
  <inkml:trace contextRef="#ctx0" brushRef="#br0" timeOffset="645">294 43 7569,'0'16'115,"0"5"0,0-5-127,0 12 1,-2-2 0,-3 0-1,-4 2-16,-3-3 0,8-1-437,-3-3 309,4-10 0,10-11 1,3-14 110,1-4 1,3-3-1,5 0 1,-3 0 27,-2 0 1,-7 0 196,7 0 0,0 2 61,7 5 0,-7 5-78,0 9 1,-7 9-4,7 5 1,-7-2-1,7-1-57,3-1 0,1-3 0,3-5-91,0 5 0,0-5 0,0 5-176,0-4 1,-9-1-178,-5 5 0,-5 5-29,-2 9 0,-2 0 370,-5 0 0,-5-10 0,-9-1 0</inkml:trace>
  <inkml:trace contextRef="#ctx0" brushRef="#br0" timeOffset="986">336 337 7533,'0'21'0,"0"0"0,0 0 17,0 0 1,0 0 0,0 0 0,0 0 148,0 0 0,0 0 0,0 0 1,0 0-2,0 0 1,0-7 0,0 0-169,0 2 0,3-4-226,4 2 0,-3-12 0,8-2 3,-3-12 0,5-6 0,-4-3 206,1 0 1,3 0 104,7 0 1,0 9 0,0 5-28,0 5 1,-7 2 0,0 0 143,3 0 0,-6 7 1,1 2-1,-3 3 61,-4 4 0,-5 3-173,-7 2 1,-5-3 0,-9-1-138,0-3 0,0-10 0,0 6-133,0-1 1,0-7 0,0 5-1191,0-4 1370,10-3 0,-17-10 0,4-1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24.64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463 22 7569,'0'-12'87,"0"3"1,7 11 0,0 5-261,-3 7 1,-1 5-1,-3 4 1,0 3 37,0 2 1,0 0 0,0-7 0,0 0 134,0 0 0,0 0 0,0 0 0</inkml:trace>
  <inkml:trace contextRef="#ctx0" brushRef="#br0" timeOffset="366">106 337 6686,'21'0'55,"0"0"1,0 0-1,2 0 1,3 0 11,2 0 1,9-7 0,-4-3 0,2 1-49,0 0 1,-10-5 0,3 4 0,-4 1-498,-3 0 1,-3-1 477,-4 3 0,-4 5 0,-27 2 0,-4 14 0,-4-2 0,4 2 0,0 2 0,0 3 0,-7 4 0,0 3 0,2 4-16,3 3 1,2 2 0,0 7-1,0 0 143,0 0 0,0 7 0,0 2 0,0 0-35,0 1 0,0-1 1,0-4-1,2 2-1,5-3 0,-2-4 1,6-4-1,1-6-168,0-1 1,2-3 0,7-7-209,0 0 0,2-12 285,5-9 0,5-9 0,9-12 0</inkml:trace>
  <inkml:trace contextRef="#ctx0" brushRef="#br0" timeOffset="579">211 610 7569,'21'0'21,"0"0"100,0 0 1,0 0-1,2 0 1,3-3 46,2-4 1,7 3-1,-7-10 1,0-3-138,2-1 1,-4 4 0,6 0 0,-1 0-430,-6 2 1,-1-4 0,-6 6-196,-4-1 1,-4 4-54,-10-7 646,0 9 0,-10-14 0,-1 8 0</inkml:trace>
  <inkml:trace contextRef="#ctx0" brushRef="#br0" timeOffset="1136">547 316 7440,'-21'0'-162,"9"9"0,3 7 0,2 8 1,-3 6 209,-1 3 1,-1-1-1,-4 6 1,4-6 21,3-1 0,2 4 0,4-10 0,-1-4-44,-3-4 1,2-6 0,12 3-148,7-7 1,-2-4 0,2-6-30,2-4 1,3-2-131,2-5 0,-3 7 213,-4 14 0,-4 5 1,-10 9-1,-3 0 67,-4 0 0,5-7 0,-7 0 0,-1 2 0,-1 0 0,-10-2 0,2-2 0,3-7 0,2 2 0,0 0 0,-7-7 0,0 0 138,0 0 1,9 2 169,5 5 1,7-5-148,7 5 0,5-4 0,11-3-78,5 0 0,2 0 0,5 0 1,-7-3-159,-4-4 0,-3 5 0,0-5 0,-3 7 49,-4 7 1,3 5-1,-10 9-1,-3 0 1,-1 0-1,-3 2 84,0 5 0,-10 0 0,-4 2 0,-4-9-6,-3-2 1,0-3-1,0-2 1,0-4-84,0-1 0,0-7 0,0 5 0,0-4-48,0-3 0,0-10 0,0-4 47,0-4 1,9-3 0,3 0-1,2 0 32,0 0 0,0 7 0,9 2 312,5 3 1,5 2 0,9 9-1,0 3-228,0 2 1,0 9 0,2-2-1,3 2-118,2-2 0,0 5 1,-7-7 34,0-1 0,0 8 0,0-7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23.22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379 127 7569,'-12'0'100,"3"0"1,11 0-1,5 0 262,7 0 1,5 0 0,2 0 0,0 0-407,0 0 1,2-3 0,3-1-1,4-3-98,3 2 0,-8-4 0,3 2 0,-4 2 142,-3 3 0,0 2 0,0 0 0</inkml:trace>
  <inkml:trace contextRef="#ctx0" brushRef="#br0" timeOffset="291">421 400 7527,'-7'-14'-48,"0"0"1,2 0 0,10-7 0,4 0 0,3 2-55,4 5 0,3-5 1,2 8 181,0-1 1,0 3 0,0 9-64,0 0 1,-3 2 0,-4 5-2,-7 7 0,-4 12 0,-3 2 1,0-3 54,0-1 0,-10 4 0,-4 0 1,-4-3-3,-3-1 0,2-3 0,3-3 1,4-1 166,3-3-435,-8-10 0,8 3 0,-5-14-197,7-7 0,7-4 396,7-3 0,-5-10 0,8-1 0</inkml:trace>
  <inkml:trace contextRef="#ctx0" brushRef="#br0" timeOffset="494">463 1 7456,'0'21'-243,"0"2"1,0 5 318,0 7 0,2 5 1,3 4-1,2 5 1,-3 7 1,-1 5 0,-3 2 0,0-3-35,0-4 1,-7 5-1,0-7 1,0-1-119,-3-4 1,6-11 0,-8-6 0,3-1-7,4-6 1,3-8-1,-1-6 81,-4-1 0,-4 6 0,-10-4 0</inkml:trace>
  <inkml:trace contextRef="#ctx0" brushRef="#br0" timeOffset="610">316 589 7569,'-7'21'0,"0"0"0,-10 9 0,6 3 0</inkml:trace>
  <inkml:trace contextRef="#ctx0" brushRef="#br0" timeOffset="781">463 631 7416,'21'9'-58,"0"-7"0,-3 8 0,-1-3 1,-3 0 263,2-3 0,3 1 1,2 0-248,0 2 0,0 0-324,0-7 0,-3-3 365,-4-4 0,-14-4 0,-11-10 0</inkml:trace>
  <inkml:trace contextRef="#ctx0" brushRef="#br0" timeOffset="1109">43 1 7569,'-21'21'54,"9"-7"79,5 0 1,5 0 91,2 7 1,0 0 0,0 0 0,2 0-126,5 0 1,-5 9 0,8 5 0,-3 5-118,0 2 1,0 2 0,-7 3 0,0 4 85,0 3 0,0-8 1,0 3-1,0-4-170,0-3 0,0 0 1,0-3-1,2-4 81,5-7 0,-2-7 0,9-4 0,2-6 205,3-1 1,2-3 0,2-7 0,3 0-20,2 0 0,7 0 0,-5 0 0,3 0-125,4 0 1,3 0 0,-1-3 0,-1-1 8,-3-3 1,-7 0 0,4 7 0,-1-3-796,-6-4 1,6 5 744,-3-5 0,0-5 0,-7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21.5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190 1 7569,'-12'0'359,"5"0"0,12 2 1,4 3-343,3 2 1,-5 7 0,4-5 0,1 3-408,0 4 0,-5-4 0,4 2 390,-1 2 0,6 3 0,-4 2 0</inkml:trace>
  <inkml:trace contextRef="#ctx0" brushRef="#br0" timeOffset="225">1 211 7611,'9'11'93,"5"-4"1,-2-4-1,2-3 1,2-3-1,3-1 1,2-3-134,0 2 1,7-4 0,0 2-145,-3 2 1,-1 0-1,-3 1-167,0-3 0,0 0 130,0 7 1,-10 2 220,-4 5 0,-4 5 0,-3 9 0</inkml:trace>
  <inkml:trace contextRef="#ctx0" brushRef="#br0" timeOffset="721">127 274 7569,'0'11'325,"0"8"1,7-14 0,2 6-251,3-1 1,-8-1-1,6-4-2,-1 2 0,-7 9 1,5-2-317,-4 5 0,-6 2 0,-1 0 80,-3 0 1,0-7 0,4-3-14,-4-1 243,5 6 1,-5-14 24,14 5 0,-5-2 0,8 0-60,-1 2 0,0 9 0,5-2-40,-7 5 1,3-5 0,-3 0-67,-3 2 0,-1 3 39,-3 2 1,0 0-56,0 0 1,-3-10 65,-4-4 1,3-4 44,-10-3 0,0 0 0,-7-3 108,0-4 1,2 3 0,3-8 0,2 0 101,-3 1 0,6 6 1,-3-4 556,-3-1-594,8 8 1,0-10-299,9 5 1,9 3 0,5-8 0,5 0-1,2 1 1,0 4 0,0-7 0,0 0-495,0 2 0,0-7 0,0 5 0,0-4 598,0-3 0,0 0 0,0 0 0</inkml:trace>
  <inkml:trace contextRef="#ctx0" brushRef="#br0" timeOffset="1263">505 64 6991,'-3'21'123,"-1"0"1,-3 0-72,2 0 0,-7 0 0,1 0-42,-1 0 0,-4 0 1,9 0 15,2 0 1,-4-7 97,2 0 1,0-7-95,7 7 1,0-7-1,0 7 1,0 2-4,0 3 1,0 2-1,0 0 1,0 0-135,0 0 1,0 0 0,-3 0-192,-4 0 1,3 0 303,-10 0 74,9-10 0,-2-8 0,14-13 0,7-1 43,5-6 0,2 6 0,0-1 0,-3 0-90,-4 1 0,10 4 1,-8-5-1,0 3-159,3 4 0,0 3 0,-1-1-573,-4-4 268,5 5 132,-17-7 904,8 9-412,-10 0 0,0 9 0,0 7 1,0 10 0,0 9 1,0 5 0,0 4 0,0 3-62,0 2 0,0 7 0,0-5 0,0 0-20,0 1 0,-3 4 0,-1-7 1,-3-3-234,2-1 0,3-10 0,2-3-594,0-1 1,0-3 713,0-7 0,0-10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2:20:14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7784,'9'18'1405,"3"-1"-1157,0-3 0,6-10 1,-4 3-228,5-4 0,-5-3 0,0 0 210,2 0-173,-6 0 1,8 0-1202,-4 0-246,5 0-76,2 0 1465,-9 0 0,-3 0 0,-18 9 0,-3 3 0</inkml:trace>
  <inkml:trace contextRef="#ctx0" brushRef="#br0" timeOffset="189">84 190 7569,'-12'9'-65,"1"-7"931,4 5-559,4-4 0,3-3 1,14 0-132,5 0 0,2 0 1,0 0-145,0 0 0,0 0 0,0 0-501,0 0 1,0 2-830,0 5 1298,-9-5 0,6 8 0,-6-10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20.2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85 1 7850,'0'21'199,"0"0"0,0 2-56,0 5 1,-7 5 0,0 9 0,0 2-32,-3 5 0,1-5 1,-7 5-1,4-4-346,3-3 1,2-3 0,7-4 0,0-7-129,0-4 1,0-3-1080,0 0 1441,0-10 0,9-1 0,3-10 0</inkml:trace>
  <inkml:trace contextRef="#ctx0" brushRef="#br0" timeOffset="224">148 190 7608,'21'0'617,"0"0"-359,0 0 0,0 9 0,-3 5-128,-4 5 0,-2 2 0,-7 0 1,2 2-181,-3 5 0,-1 2 0,-3 8 0,0-6 0,0 1-214,0 0 1,0-5 0,0 4-98,0-1 0,0-3 1,0-7-843,0 0 1203,0-10 0,-10 8 0,-1-7 0</inkml:trace>
  <inkml:trace contextRef="#ctx0" brushRef="#br0" timeOffset="833">127 358 7569,'0'11'63,"2"-1"1,3-8 83,2 5 1,2-5 0,-4 8-149,2-1 0,0-4 0,-7 9-178,0 2 0,0 3 0,-3 2 119,-4 0 0,3 0 1,-8 0-1,0 0 1,1 0 1,6-7 254,-2 0-101,5 0 0,11-5 1,5-9-1,5-9-38,2-3 0,0-7 0,0 3 0,0-7-83,0-5 0,0 0 1,0 4-1,0-1-89,0-3 0,-3-7 0,-1 7 0,-3 2 118,2 3 0,0 2 0,1-3 0,-3-1 216,2-3 0,3 0-96,2 7 1,0 2 0,0 5-75,0 7 0,-10 7 0,-1 7 0,-3 7-48,0 5 1,7 2-1,-5 0 1,0 2-64,1 5 1,4-5 0,-5 8 0,0-3 18,1 0 1,-1 7 0,-4-7-1,2-3-76,-3-1 0,-1 4 0,-3 0 0,0-3 113,0-1 1,0-10 0,0 0 105,0 2 1,-3-7 356,-4-2 0,-4-7-197,-10-7 0,9-7 0,3-9-243,-1 2 0,8-5 0,-5 12 0,5-4 37,2-3 1,0 0-1,0 0 1,0 0-1568,0 0 1513,0 9 0,9-7 0,3 8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19.38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337 1 7569,'-12'14'18,"5"0"1,5 0 0,2 7-1,0 0 1,0 2 156,0 5 0,0-2 1,0 9-1,0 0-354,0-3 0,0 8 0,0-7 1,0 2-191,0 0 0,0-10 0,-3 3 369,-4-4 0,5 6 0,-7 3 0</inkml:trace>
  <inkml:trace contextRef="#ctx0" brushRef="#br0" timeOffset="156">316 337 7291,'14'0'-162,"0"0"0,0 0 0,7-3 277,0-4 1,0 5-1,0-5 1,0 5-228,0 2 1,-7 0-488,0 0 599,0 0 0,-3 9 0,-1 3 0</inkml:trace>
  <inkml:trace contextRef="#ctx0" brushRef="#br0" timeOffset="385">1 610 7702,'14'0'868,"0"0"-785,2 0 1,3 0 0,4 0-1,5 0 115,7 0 0,-2 0 1,2 0-1,2 0 20,3 0 0,2 0 1,-3 0-1,-1 0-323,-3 0 1,-10 0 0,3 0 0,-4 0-339,-3 0 0,0 0 443,0 0 0,-10-10 0,-1-1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18.15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85 7562,'2'11'164,"5"-4"0,7-4-74,5-3 0,2 0 0,2-3 0,3-1-153,2-3 1,9-10 0,-2 6 0,3-3 0,-3 2-121,-7 3 0,-5-5 1,-2 7-295,0 2 347,-9 3 1,-5 2 0,-14 2-1,-7 5 120,-5 7 1,-4 5-1,-3 2 1,-4 0-35,-3 0 0,0 0 1,-2 0-1,7 0 165,5 0 0,2 0 0,2 0 259,5 0 0,-2-7-253,9 0 1,9-10-1,12 3 1,5-4 9,2-3 0,0 0 1,0 0-1,0 0-106,0 0 0,0 0 0,0 0 5,0 0 0,-9 2-250,-5 5 0,-7 5 0,-7 9 79,-7 0 1,-3 0 0,1 0 0,2 0 105,-2 0 1,-3 0 0,-2 0 0,0 0 147,0 0 0,9 0 0,5 0 83,5 0 0,2-7 0,2-3-151,5-1 0,5-3 1,9-7-1,0 0-65,0 0 0,7-7 0,0-3 0,-2-1-249,-3-6 1,-2 6-1,0-3 1,-2-3-210,-5-1 1,2 4 471,-9 0 0,9 0 0,-4-7 0</inkml:trace>
  <inkml:trace contextRef="#ctx0" brushRef="#br0" timeOffset="159">358 232 7114,'-14'0'66,"0"0"0,2 2 1,-2 7-1,7 10 104,5 7 0,-5 11 1,0 0-1,0 8-77,-2 4 0,4 2 0,-7-4 0,3 2-210,4-3 1,-4-4 0,2-4-1,2-6-373,3-1 0,2-3 490,0-7 0,9-10 0,3-1 0</inkml:trace>
  <inkml:trace contextRef="#ctx0" brushRef="#br0" timeOffset="539">463 232 7569,'0'21'0,"0"2"-22,0 5 1,0 5 54,0 9 1,-7 0-1,0 0-62,2 0 0,3-3 0,0-1-67,-5-3 0,4-10 1,-4 3-212,5-4 1,4-13 144,5-4 1,-4-7 0,6-7 0,-2-7 97,0-4 0,2-6 0,-4-4 0,4-4 87,3-1 1,-5-4-1,5 6 1,-3-1 59,-4-6 0,4 6 0,0-1 0,3 3 272,4 4 0,-4 3 0,2 2-48,2 0 0,3 9 0,-1 7-183,-4 10 0,5 9 1,-7 12-1,-1 4-110,-4 3 0,3 2 0,-3 9 0,-3 3-68,-1 2 1,4 0-1,0-7 1,-3 0-141,-1 0 1,-3-3-1,0-1 69,0-3 0,0-10 0,0 3-340,0-4 1,0-10 464,0 0 0,0-10 0,0 6 0</inkml:trace>
  <inkml:trace contextRef="#ctx0" brushRef="#br0" timeOffset="727">505 505 7569,'-12'9'277,"-6"-7"0,25 8 1,0-10-1,9 0-283,5 0 0,0 0 1,2-3-1,3-4-48,2-7 0,2 3 0,-4-3 0,2-3-309,-3-1 0,-8-3 0,-3 0 0,0 0-585,-3 0 948,-1 0 0,-10 0 0,0 0 0</inkml:trace>
  <inkml:trace contextRef="#ctx0" brushRef="#br0" timeOffset="911">736 190 7569,'-21'0'-285,"9"9"1,0-4 0,8 9 324,-3 2 1,0 5 0,7 5 0,0 2 82,0-3 1,0 8 0,0 2 0,0 2 110,0-2 1,0 3-1,0-8 1,0 0 15,0 1 1,0 4 0,0-7 0,0-3 18,0-1 1,0-10-1,0 0-86,0 2-459,0-7 0,2 1 1,5-13-1580,7-4 1855,-5 5 0,19-26 0,-4 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16.54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5 461 7317,'-5'11'181,"5"-4"1,5-4-1,16-3 1,2 0-217,5 0 1,-2-3 0,7-1 0,-3-6 59,-4-1 1,-3 4 0,-4-7 0,-3 0-65,-2 2 0,-2-7 1,2 5-884,-7-4 1,-5-3 926,-2 0 1,-7 0-1,-2 2 154,-3 5 1,5-2 19,-7 9 0,9 2 0,-4 12 0,2 7-37,0 5 0,0 2 0,7 2 0,0 5-103,0 7 1,0 5-1,0 2 1,0 0-94,0 0 1,0 0-1,0 0 1,0-3 0,0-4 1,0 5 0,0-7 0,0 2-23,0 0 1,-2-10 0,-3 3 23,-2-4 0,-2-6-11,2-4 1,2-4 138,-9-10 0,0-3 1,-5-4 162,5-7 1,-4-4 0,6-3-17,0 0 1,-4 0 0,9 0-19,2 0 1,3 0-325,2 0 0,2 7 1,5 0-1,7 0-231,5 2 0,2-14 0,0 5 1,2-2 348,5 0 0,-4-8 0,6-1 0</inkml:trace>
  <inkml:trace contextRef="#ctx0" brushRef="#br0" timeOffset="160">530 20 7569,'-12'-12'168,"3"5"1,11 12-295,5 2 1,-4 2 0,6-2-360,0 7 0,-4 2 485,9-2 0,-9 14 0,4-4 0</inkml:trace>
  <inkml:trace contextRef="#ctx0" brushRef="#br0" timeOffset="868">362 272 6984,'14'0'-103,"0"0"214,2 0 1,3-3-1,2-1 1,0-3-135,0 2 1,0 3-1,0 2-236,0 0 0,-9 2 189,-5 5 0,-5-2 0,-2 9 0,-2 2 43,-5 3 0,-5 2 1,-9 0-1,0 0 31,0 0 0,0 0 0,2 0 0,3-3 100,2-4 0,7 3 94,-7-10 1,12 0-139,2-7 1,7-3 0,9-1 0,-2-3-31,2 2 1,-4 3 0,2 2-34,2 0 1,-4 0-68,2 0 1,-9 9 0,-1 5 54,-8 5 0,-6 2 0,-6 0 1,4 0 18,3 0 1,-5-7 0,5-3-2,-3-1 0,7-1 5,-2-2 1,7-5 0,5 3 0,4-7 31,3-5 1,-5 0 19,7 7 1,-7 0-1,5 2-26,-3 5 1,-2-2 0,-7 9-8,0 2 1,0 3 0,-2-1 0,-3-1-12,-2-3 0,0 0-20,7 7 1,0-7-21,0 0 0,0-7-29,0 7 40,9-10-8,-6 15-40,6-7 1,-11 6 48,-5-4 0,-5 3 0,-9-10 29,0-3 1,7-1 0,0-3 203,-2 0 1,-3 0 1217,-2 0-1071,9 0 0,5 2 0,14 3-337,7 2 0,12 0 0,2-7 0,-2 0-325,-3 0 0,5 0 0,0 0 0,-2 0-1238,-3 0 1532,7 0 0,-6-10 0,6-1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15.01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0 421 7225,'21'-7'109,"0"0"1,0 0-143,0-3 0,0 8 0,0-5 0,0 5-234,0 2 1,0 0 111,0 0 0,-9 2 0,-5 5 120,-5 7 0,-2 5 0,-2 2 1,-5 0 13,-7 0 1,-10 0-1,-1 0 1,1 0 220,-1 0 1,-1 0-1,5 0 464,0 0-537,9-10 0,5-1-55,14-10 1,5-7-1,9-3 1,0 1-14,0 0 1,0-5 0,0 7-25,0 2 1,0 3 0,0 4-55,0 5 0,-9 5 0,-5 9 113,-5 0 0,-4 0 0,-3 0-15,-2 0 1,-9 0 0,2-3-109,-5-4 0,5 3-990,0-10 1019,0 0 0,2-17 0,3-1 0</inkml:trace>
  <inkml:trace contextRef="#ctx0" brushRef="#br0" timeOffset="884">420 1 7569,'12'0'259,"-3"0"1,0 2-141,5 5 0,-2-5 0,0 8 1,-1-3-214,1 0 1,-5 2 0,5-2 53,-3 7 1,-2-2 0,-7 2 0,0 2-27,0 3 1,-2 2 0,-3 0 31,-2 0 1,-7 0 0,5-3 0,-1-1 33,1-3 0,-5-7 34,7 7-27,0-10 1,16 6-24,5-10 1,5 2-7,2 5 0,-9-2 1,-5 9-1,-5 2 1,-4 3-1,-3 2 1,-4 0 12,-3 0 0,5 0 1,-5 0-1,1-3 1,1-1 29,1-3 4,2-10-23,7 6 0,2-17 1,3-3-1,4 1-1,3 0 0,-5 2-1,7 7 0,-2 2 0,2 5 11,-7 7 0,-5 5 0,-2 2 0,0 2-11,0 5 1,0-5 0,0 8-1,0-3-1,0 0 1,0 0-1,0-7 1,0 0 1,0 0 0,0 0 0,0 0-140,0 0 0,7-7-608,0 0 527,9-10 1,-16 6 0,3-13 166,-8-4 1,-9 3-1,5-8 64,-3 3 1,0-8-1,-4 6 1,4-3 75,3 0 0,-5 7 575,7-7-282,0 9 1,9-4-203,5 9 0,-2 0 0,9 0-93,2 0 1,3 0-149,2 0 1,-2 9-29,-5 5 0,-5 5 1,-9 2-3,0 0 1,-9 0 0,-5 0 0,-5-3 101,-2-4 0,0 5 0,0-5 336,0 5 0,0-1 121,0-4-135,9 5 1,5-17-1,14 5 1,7-4-188,5-3 0,2 0 0,2 0 0,3 0-254,2 0 0,7 0 1,-5 0-1,1-3-385,-1-4 0,0 5 0,-4-7 0,2 2-620,-2 0 1115,-3 0 0,-2-3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27.23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252 226 7569,'0'12'-468,"2"4"820,5-9 1,-2 0 0,9-7-92,2 0 0,3 0 0,2 0-229,0 0 1,0 0-1,0 0-87,0 0 0,-2 3-415,-5 4 1,-5-3 0,-9 10 298,0 3 1,-9 1-1,-5 3 1,-5-2 41,-2-5 1,-7 5-1,0-5 1,2 4 115,3 3 1,2-9 0,2-3 0,3-2 212,2 0-82,9 0 0,5-7 1,14 0-76,5 0 1,2 0 0,0 3 0,0 1 12,0 3 0,0 0 0,0-7 0,0 0-74,0 0 0,0 0 0,0 0-680,0 0 698,0 0 0,0 0 0,0 0 0</inkml:trace>
  <inkml:trace contextRef="#ctx0" brushRef="#br0" timeOffset="347">105 709 7569,'-21'-18'-31,"2"1"121,5 3 1,-2 0 0,7-9-9,-3-5 0,7-5 1,-2-9-1,5 3-65,2 4 0,9-12 1,5 5-1,5-2 6,2-1 0,7 3 0,2 0 0,3 3-10,4 4 1,3 0 0,2 11 0,0 6-116,0-1 1,0 10-1,-2 4 1,-3 10-12,-2 9 1,-2 7 0,2 7 0,-10 7-4,-8 4 0,-1 3 0,-9 0 0,-2 0 71,-3 0 1,-2 0-1,-2 3 1,-5-1 145,-7-2 1,-5 5-1,-2-15 1,0 1 47,0-5 1,-7-2 0,0-1 0,0 6-229,-2 1 1,6-8-1,-4-1 1,5-9 78,2-5 0,-9 8 0,-3-6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30.35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84 7526,'14'0'-102,"0"3"272,2 4 0,-4-3 1,0 10-104,-3 3 1,-2 1-1,-7 3 1,0 0-20,0 0 1,0 0 0,0 0 0,-2 0-50,-5 0 1,2 0 0,-7 0 0,3 0 54,4 0 1,-4-7-236,2 0 0,2-9 36,12 2 0,3-7 1,6-5-1,-2-4-14,2-3 0,3 8 0,2-6 107,0 1 1,0 7 0,0-8-55,0 1 1,-7 7 310,0-5-76,-9 4 1,4 13-1,-9 4-188,0 4 0,0 3 0,0 0 0,0 0-225,0 0 1,0 0 0,-2 0 283,-5 0 0,-5 0 0,-9 0 0</inkml:trace>
  <inkml:trace contextRef="#ctx0" brushRef="#br0" timeOffset="212">64 630 7651,'21'-11'201,"0"1"1,0 3-344,0 0 1,0-2 0,0 4 0,0-2-394,0 3 1,0-1-32,0-2 566,0 5 0,-9-17 0,-3 7 0</inkml:trace>
  <inkml:trace contextRef="#ctx0" brushRef="#br0" timeOffset="604">232 567 7217,'-12'14'-102,"5"0"0,5 0 0,2 7 310,0 0 1,0-7 0,0 0-133,0 3 1,0-6 0,2 1-155,5-3 0,-2-2-114,9-7 0,0-9 0,7-5-18,0-5 1,0-2 0,0 3 0,0 4 68,0 7 1,0-3 0,0 3 140,0 3 0,0 1 97,0 3-11,0 0 0,-2-2 1,-5-5-141,-7-7 1,2-5 0,0-4 53,3-5 0,2 5 0,7-8 0</inkml:trace>
  <inkml:trace contextRef="#ctx0" brushRef="#br0" timeOffset="938">715 0 7526,'0'31'32,"0"4"1,0 0-1,0 4 1,0 6-1,0-1 174,0 0 0,0 5 0,0 3 0,0-1 40,0 0 1,0 5-1,0-7 1,0-2-38,0-3 0,0-2 1,0 0-1,0 0-191,0 0 1,-2 0-1,-3-2 1,-4-5-226,-3-7 1,5-2-1,-7-3 1,-2 0-126,-3-4 1,-4-3 331,-5 5 0,-5 0 0,-9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28.69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252 252 7569,'-7'14'-141,"0"0"0,-7 0 62,7 7 1,-7-7 0,5 0 0,-3 3-1,-4 1 1,-3 3 90,-2 0 0,7-2 0,0-3 0,-2-4-228,-3-3 0,5 5 0,0-4-229,-2 1 445,6-6 0,1 14 0,9-8 0</inkml:trace>
  <inkml:trace contextRef="#ctx0" brushRef="#br0" timeOffset="336">105 546 6673,'14'3'-381,"-2"4"0,-3 7 470,-4 4 1,-3-4 0,-4 0 0,-3 3 44,-2 1 0,-9-4 0,4 0 0,-2 0-155,0-2 1,2 7-1,-4-8-244,2 1 91,9-3 1,-2-9 0,14 0 128,7 0 0,5-7 0,2 0 37,0 3 1,-7 1 57,0 3 0,-9 3 1,2 4 123,-5 7 0,-2 4 0,0 3 1,0 0-15,0 0 0,-2 0 1,-3 0 40,-2 0-318,0-9 0,9-3 1,5-11-280,7-5 1,-2-5 395,2-9 0,0-9 0,7-3 0</inkml:trace>
  <inkml:trace contextRef="#ctx0" brushRef="#br0" timeOffset="524">336 168 7569,'0'-11'262,"0"1"0,0 34 0,0 4-87,0 0 0,0 7 1,0-3-1,0 1-202,0-5 1,0 2 0,0-2 0,0-2-352,0-3 1,0-9 55,0 0 0,7-11-1162,0-3 1484,0-10 0,2-11 0,3 0 0</inkml:trace>
  <inkml:trace contextRef="#ctx0" brushRef="#br0" timeOffset="682">399 126 7569,'7'-21'-104,"0"0"0,2 7-95,-2 0 1,-2 3 410,9-3 0,-2 2 1,4 7 11,-2-2 0,0 0 0,7 7-81,0 0 0,-7 3 1,-2 4-1,-1 7-33,1 4 0,-7 3 1,2 3-1,-3 1-225,3 3 1,-4 7 0,4-7-1,-5 0-117,-2 3 0,0-8 0,0 7-106,0 1 1,-7-8 0,0 5 337,2-5 0,3-11 0,2-3 0</inkml:trace>
  <inkml:trace contextRef="#ctx0" brushRef="#br0" timeOffset="1201">462 252 6571,'0'21'497,"0"0"-409,0 0 0,2 0-80,5 0-90,-4 0 1,6-7 81,-9 0 1,2-9 88,5 2 0,-4-2-1,4 2 0,-3-3-54,3 10 0,-2-2 0,7 4-29,-3-2 0,-2 0 0,-5 7 3,5 0 1,-4 0-1,4 0 1,-5 0 50,-2 0 0,0 0 1,0 0-1,0 0-13,0 0 0,0 0 0,0 3 56,0 4 0,0 2 1,0 5-122,0-7 0,0-5-238,0-2 149,0 0 1,-2-9 87,-5-5 1,2-12 0,-9-4 50,-2-3 0,-3 1 1,-2-6-1,0 3 176,0-2 0,7-3 0,2-2 0,1 3 179,-1 4 0,7-12-250,-2 5 0,7 2 0,7 8 13,7 1 0,5 3 0,2 7-639,0 0 1,0 0-1,0 0-1547,0 0 2037,0 0 0,0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44.3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19 252 8844,'21'-9'447,"0"7"1,0-5-368,0 4 1,0 3 0,0 0-442,0 0 0,0 0-1413,0 0 1774,0 0 0,0-9 0,0-3 0</inkml:trace>
  <inkml:trace contextRef="#ctx0" brushRef="#br0" timeOffset="576">250 0 7569,'-12'0'-100,"-4"3"0,9 4 258,2 7 1,-4 4 0,-1 6 0,1 1-56,0 3 0,-8 10 0,6-6 0,-3 3-2,0 0 1,2-7-1,-2 5 1,5-3-51,-1-4 1,8-3-53,-5-2 1,7-2-13,7-5 1,5-5 0,9-9-67,0 0 1,0 0-1,0 0 1,0 0-43,0 0 0,-7 0 1,0 0-102,2 0 0,-7 3 1,-2 4 115,-4 7 0,-6-3 1,-4 3-1,-7 3 1,-4 1 33,-3 3 1,0-7 0,0 0 63,0 3 0,0 1 0,0 3 0,0-2 236,0-5 1,0 5 149,0-5 0,9-3-319,5 3 1,7-2 0,7 2 0,7-7-53,5-5 1,2-2 0,0 0 0,0 0-77,0 0 0,0-7 1,0-2-1,0 0-233,0-1 0,-3-6 0,-1 2 1,-6-5 110,-1-2 0,4 0 1,-7 0-1,-3 0 191,-1 0 0,-3 0 0,0 0 0,0 0-6,0 0 0,-3-2 1,-1-3-1,-6 1 188,-1 6 1,4 0 171,-7 12 1,2 5 0,-2 14-141,7 9 0,-2 14 1,2 0-1,0 4-219,-3 3 0,8 0 0,-5 0 0,5 0-176,2 0 1,-7-7 0,0-2 0,2-3 0,5-4 180,7-3 0,5-20 0,9-6 0</inkml:trace>
  <inkml:trace contextRef="#ctx0" brushRef="#br0" timeOffset="910">397 315 7569,'0'21'-60,"0"0"0,0 0 1,0 3-1,0 1 0,0 3 1,-3 0 190,-4 3 0,5-8 1,-5 5-1,2-5-39,-2-2 0,5 0-302,-5 0 0,7-11 49,7-10 0,-2-10 1,6-11-1,1 0 98,0 0 0,-8-7 0,6-2 0,-3 0 49,0-1 0,7 1 0,-5 4 0,0-2 67,1 3 0,4 8 0,-5 6 230,3 1 1,2 3 0,7 7-197,0 0 0,0 0 0,0 3 0,-3 4-88,-4 7 0,5 4 1,-7 3-1,2 0 47,0 0 0,-10 7 1,3 3-1,-4 1-147,-3 6 0,0-1 1,0 0-1,0-4-70,0-3 0,-3 1 0,-1-6-62,-3 3 0,-3-2 1,6-10 232,-3-2 0,-10-9 0,6 4 0</inkml:trace>
  <inkml:trace contextRef="#ctx0" brushRef="#br0" timeOffset="1099">397 630 7277,'23'0'205,"5"0"1,2-9 0,5-3 0,-7-2 0,-4 0-513,-3-2 1,0-3 0,0 1 50,0 4 1,-10-5-1,-1 5 1,-3-5 255,0-2 0,0 10 0,-7-17 0,0 4 0</inkml:trace>
  <inkml:trace contextRef="#ctx0" brushRef="#br0" timeOffset="1312">670 252 7569,'-12'-21'0,"3"0"-388,-1 0 313,8 10 0,-10 1 329,5 10 0,5 3-126,-5 4 0,5 11 0,-1 13 1,-1-1-197,-3 0 0,-3 12 0,6-2 1,-6 2 28,-1 5 1,-1-1-1,-4-4 1,2 0 69,-3 0 0,6-7 0,-3 0 0,0 0 138,2-2 0,3-3 0,9-9 0,0 0 69,0 0 1,2-7-191,5 0 0,7-9 0,9 0-191,-2-10 1,12 0 0,-12-9 0,2 0 142,1 3 0,6-17 0,3 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50.1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64 0 7203,'0'21'625,"0"0"0,0 3-592,0 4 1,0-3 0,-3 10 0,-1 3-32,-3 1 1,-3-4 0,6 0-1,-3 0-4,2-2 0,0 4 1,1-9-1860,-3-2 1861,0-3 0,7-2 0,0 0 0</inkml:trace>
  <inkml:trace contextRef="#ctx0" brushRef="#br0" timeOffset="260">85 252 7569,'0'-21'-380,"0"10"1,2-1 845,5 5 1,5 5-256,9-5 0,0 4 0,0 3-88,0 0 1,-3 3-1,-1 4 1,-6 7-227,-1 4 0,-1 3 0,-4 0 0,2 0-12,-3 0 0,-1 7 0,-3 0 0,0-2-161,0-3 1,-3 5 0,-1 0-109,-3-2 0,-3-10 384,3-2 0,-4 0 0,-10 7 0</inkml:trace>
  <inkml:trace contextRef="#ctx0" brushRef="#br0" timeOffset="775">64 357 7569,'-12'0'255,"3"0"6,9 0 1,2 7-330,5 0 0,-2 7 1,9-4 94,2 1 1,-7-4 0,-2 7-193,-4 3 0,-3 1 1,0 3-24,0 0 0,0-7 168,0 0 1,2-9-1,5 0 27,7-10 1,-2-7 0,2-11-1,2-3-19,3-2 1,4-7-1,3 5 1,2 0-20,-3-1 1,-1-6 0,-6 4 0,-1 1 34,-3 4 0,0 4 1,7 3 269,0 0 0,0 10-141,0 4 1,-3 7 0,-1 4 0,-6 6-45,-1 1 1,4 3-1,-7 10 1,0 1-49,2 3 0,-4 3 1,6-6-1,-1 3-51,-6-2 1,6-3 0,-3 1 0,-3 1-62,-1 3 1,4 0 0,0-7 53,-3 0 1,-1-7 0,-6-2 34,-4-3 1,3 1 0,-10-6 9,-3 3 1,1-2-1,0-12 80,2-7 1,2-5 0,-4-2-1,4 0-299,3 0 0,2 7 0,7 0 0,0-2 191,0-3 0,9-11 0,3-3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2:20:13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8172,'0'21'0,"2"0"151,5 0 1,-4 9 0,6 5-1,-2 5 1,0 4-42,-2 5 0,4-2 0,-2 6 0,0 1-176,2 0 1,-6-8 0,4 3 0,-3-7 107,3-7 0,-4-4 1,4-10-88,-5 0 86,7-10 1,1-4-1,4-16 1,-5-12-12,0-12 0,-4-6 0,7-6 0,-1-6-23,1-12 0,0 7 1,4-5-1,-2 5-4,2 3 1,1 13 0,-1-2 0,-2 7-12,2 9 0,-4-2-264,2 14-560,0-4 0,0 6 832,0 5 0,-9-5 0,4 1 0</inkml:trace>
  <inkml:trace contextRef="#ctx0" brushRef="#br0" timeOffset="720">609 358 7569,'-12'0'-309,"3"2"750,9 5-217,0-5 1,9 8-1,5-10-214,5 0 1,-5 0-1,0 2-58,2 5 0,-6-2 1,-3 9-29,-5 2 0,-2 3 1,0 2-1,0 0-28,0 0 1,-2 0-1,-5 2 34,-7 5 1,2-5 0,0 5-13,3-4 1,-5-10 38,7 0 1,2-10 34,12 3 0,5-4 22,9-3 1,0 0 0,-2 2 0,-3 3 77,-2 2 1,-9 2 0,4-2-16,0 7 0,-6 5 1,4 2 46,-5 0 1,-4-3 0,-3-1-1,-4-6 9,-3-1 1,-2 6 0,-7-4-103,0-1 0,7-1 0,0-8 1,-2 3-75,-3 2 0,5 0 0,0-10-307,-2-4 0,-1-4 1,1-10-19,2 0 0,2 0 0,-2 0 0,7 0 368,5 0 0,-7 0 0,-3 0 0</inkml:trace>
  <inkml:trace contextRef="#ctx0" brushRef="#br0" timeOffset="870">483 484 7569,'0'21'-44,"0"2"1,0 3 40,0 2 0,0 2 1,0-4-1,0 4 0,0 0 1,0 1-76,0-6 1,0-1 0,2-3-1,3 0 78,2 0 0,0 0 0,-7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49.3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232 0 7976,'0'14'175,"0"0"0,0 0 0,0 10 0,0 1-220,0 3 0,0 7 0,0-4 1,0 1-103,0 6 1,0-6 0,0 1-1,0-3-57,0-4 1,0 4-1,0-2 204,0-2 0,-10-3 0,-1-2 0</inkml:trace>
  <inkml:trace contextRef="#ctx0" brushRef="#br0" timeOffset="185">232 399 7314,'9'-14'-211,"5"0"0,5 10 0,2-6 332,0 1 0,-7 7 0,0-5-111,2 4 0,3 3 0,-1-2 0,-1-3-72,-3-2 0,0 0 51,7 7 11,-10 0 0,-1 10 0,-10 1 0</inkml:trace>
  <inkml:trace contextRef="#ctx0" brushRef="#br0" timeOffset="381">1 588 7716,'21'0'332,"0"0"0,0 0 0,0 0 0,0 3-82,0 4 0,7-5 0,0 5 0,0-5-193,2-2 1,0 0 0,8 0 0,-6-2-341,-1-5 1,4 2-1,-7-6 1,-3-1-617,-1 0 1,-10 8 898,0-3 0,-10 4 0,6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31.7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274 147 8946,'14'10'209,"0"4"1,-7 4-1,7 3-334,2 0 0,-4-2 1,0-3-344,-3-2 1,0 0 0,-4 7 467,2 0 0,0 0 0,-7 0 0</inkml:trace>
  <inkml:trace contextRef="#ctx0" brushRef="#br0" timeOffset="490">43 504 7560,'14'0'67,"0"0"1,0 3-1,0 1 30,0 3 0,0 0 0,7-7-141,0 0 1,0 0-1,0 0 1,0 0-88,0 0 0,-7 0 1,0 0-7,2 0 0,-6 3-37,-3 4 0,-5 4 0,-4 8 0,-3-3 108,-2-2 1,-9 0-1,2 5 1,-5-3 68,-2-2 1,7-2 0,0 4 148,-2-2 0,6-7 38,3 7-136,5-9 1,11 4 0,5-9-11,5 0 0,-5 0 0,-2 3-25,-3 4 1,-2 4 0,-7 10-23,0 0 0,0 7 0,-2 0 0,-3-2 37,-2-3 0,-2-4 0,4-3 0,-2-2 62,2 3 0,3-6-21,2 3 0,0-7-42,0 7 0,2-7 0,3 7-37,2 3 0,0 1 0,-7 3 8,0 0 1,0 0-1,0 0 1,0 0-61,0 0 0,0 0 1,0 0 11,0 0 0,-7-7 1,-2-2 42,-3-3 0,-2-2 0,-7-9 34,0-5 1,2 2 0,3-9 0,2-2 112,-2-3 0,-1-9 1,1 0-1,4 3 83,3 1 0,-5 3 1,7 0 58,2 0 1,3 7-360,2 0 1,9 7-1,5-4 1,5 1-236,2 6 0,0-1 0,2 0 0,3-2-782,2 3 1088,0-8 0,2 0 0,3-9 0</inkml:trace>
  <inkml:trace contextRef="#ctx0" brushRef="#br0" timeOffset="1118">631 357 7236,'0'21'171,"0"0"1,0 3-132,0 4 1,-9-3-1,-5 10 1,-3 0-3,3-2 1,-4 4-1,4-9 1,-5-2 3,-2-3 1,7-2-1,2 0-116,3 0 1,-5-7 19,7 0 1,0-7 13,7 7 0,7-7 1,0 7-45,-2 3 0,-3 1 1,-2 3 16,0 0 0,0 0 1,-2-2-1,-3-3 65,-2-2 1,-2-7 29,2 7-17,4-9 1,-4 4 0,14-9 113,7 0 1,5 0-113,2 0 1,0 0 0,0-2 0,0-3-165,0-2 0,0-7 1,0 5-74,0-3 0,0-2 0,-2-7 119,-5 0 0,-5 7 1,-7 3-1,3-1 78,2 0 0,0 5 0,-7-7 79,0-2 1,0 4 291,0-2 1,0 12-116,0 2 0,0 9 0,0 12 0,0 3-22,0 4 1,0 2-1,0 7 1,0-2-126,0 3 1,0 1 0,0 6-1,-2 4-184,-5 7 1,4-5-1,-4-2 1,5-5-217,2-2 1,-2 0 317,-5 0 0,-5 0 0,-9 0 0</inkml:trace>
  <inkml:trace contextRef="#ctx0" brushRef="#br0" timeOffset="2203">1156 462 7569,'-12'0'292,"5"0"1,14 0 0,7 0-174,5 0 1,2 0 0,2 0 0,3 0-336,2 0 1,0-2 0,-5-3 0,3-2-22,2 3 1,0 1-1,-7 3 237,0 0 0,0 19 0,0 4 0</inkml:trace>
  <inkml:trace contextRef="#ctx0" brushRef="#br0" timeOffset="2818">1240 693 7465,'0'-14'-145,"2"0"272,5-2 0,5 7 0,9 2-87,0 4 1,-3 6-1,-1 1 1,-6 6-68,-1 1 0,4 3 1,-7 7-28,-3 0 0,-1 0 1,-3 0 46,0 0 1,-10-7 0,-4-2-44,-4-3 0,4-2 0,0-7-87,-3 0 0,8-2 0,2-5 0,5-7-28,2-5 1,0-11-1,0-5 1,0-2 0,0-1 164,0 3 0,0-7 0,0-7-80,0 3 1,7 4-1,0 7 1,-3 7 159,-1 4 99,-3 3 0,0 12 0,0 9 0,0 12 26,0 6 0,0 13 0,0 4 0,0 7-123,0 7 0,0 2 1,0 5-1,0-5-53,0 1 1,0-8 0,0 5-1,0-5 13,0-2 1,0-2-1,0-5 1,0-7-118,0-5 1,7-2-1,0 0-410,-3 0 384,-1-9 0,-6-3 0,-4-9 94,-7 0 1,-4-7 0,-1-2 0,3 0 88,2-1 0,0-6 0,-7 2 176,0-5 1,7 1-1,2 1-34,3 3 1,4 7-1,12-4-184,7 1 0,5 3 0,2 7 0,0 0-75,0 0 0,0 0 1,0-2-1,0-3-91,0-2 0,0 0 0,-3 5 0,-1-3-359,-3-2 1,-7-2-62,7 2 0,-10-5 546,3-9 0,-14 0 0,-4 0 0</inkml:trace>
  <inkml:trace contextRef="#ctx0" brushRef="#br0" timeOffset="3112">1009 315 7480,'-21'0'-41,"0"0"1,7 0 0,2 3 239,3 4 1,4 4-1,12 10-57,7 0 0,-2 0 1,2 3-1,0 1-116,-2 3 0,4 3 0,-7-3 0,1 4-130,-1 1 0,-2 7 1,-7-5-1,0 4-48,0 3 1,-2-2 0,-5-3 0,-5-2 89,0 3 0,-4-6 0,9 1 0,0-3 62,-2-4 0,6 4 0,-4-2 147,5-2 0,11-3 1,5-2-7,5 0 1,2-9 0,2-5 0,3-2-106,2 2 0,2-5 0,-4 5 0,4-7-194,3-7 1,0 2 0,4-9 0,-5-2 65,-1-3 0,4 5 92,-7 0 0,9-9 0,-4-10 0</inkml:trace>
  <inkml:trace contextRef="#ctx0" brushRef="#br0" timeOffset="3305">2038 0 7741,'-12'0'652,"3"10"0,9 4-551,0 4 0,0 3 1,0 0-1,2-2-480,5-5 0,-5 5 0,5-5 1,-2 4-716,2 3 1094,-5 0 0,8 10 0,-10 1 0</inkml:trace>
  <inkml:trace contextRef="#ctx0" brushRef="#br0" timeOffset="3504">1765 357 6926,'21'0'0,"0"0"88,0 0 0,2 0 0,3 0-22,2 0 0,0-2 1,-5-3-1,3-2-202,2 3 0,0 1 1,-7 3-335,0 0 1,-7 0 469,0 0 0,-10 0 0,6-9 0,-10-3 0</inkml:trace>
  <inkml:trace contextRef="#ctx0" brushRef="#br0" timeOffset="3667">2017 336 7316,'-21'28'-318,"0"0"1,0 10 0,0-3 390,0 4 0,0 6 1,0 1-1,0 3 69,0-2 0,0 4 0,0 1 0,0-1-52,0 0 0,0-2 0,2-4 0,3 1-74,2 3 0,7-7 1,-5-7-1,3 0-299,4-2 1,3-3 282,2-9 0,9-9 0,3-3 0</inkml:trace>
  <inkml:trace contextRef="#ctx0" brushRef="#br0" timeOffset="3883">1807 693 7569,'11'-11'-125,"8"1"-18,-5 10 0,5-7 310,2 0 0,0-2 0,0 4 0,2-4 0,3 0-34,2-1 0,2-4 0,-4 5-288,2-3 1,0 8 0,-7-6-116,0 1 1,0 7 0,0-5-107,0 4 1,-10 1 375,-4-5 0,-4 5 0,-3-8 0</inkml:trace>
  <inkml:trace contextRef="#ctx0" brushRef="#br0" timeOffset="4405">2143 357 7569,'-21'31'-243,"2"-8"292,5 5 1,2 2-1,8-2 1,-3 0-1,0 0 1,0 0 200,0-2 0,0-10 0,7-2-252,0 3 0,9-8 1,5-2-35,5-5 0,-5-2 1,0 0-517,2 0 356,3 0 1,-8 10 0,-4 4 119,-4 4 0,-10 3 0,-3 0 0,-1 0-7,-6 0 1,6-7 0,-3 0 131,-3 3 1,6-8 46,-3-2 2,9-5 0,-2-2-30,14 0 1,5 0 0,9 3-42,0 4 0,0 2 0,-3 7 0,-1-4-12,-3-3 1,-7 5-1,4-4 1,1-1 36,0 0 1,-8 8-1,3-3 40,-4 4 1,-6 3 0,-4 0 6,-7 0 1,-4-2 0,-3-3-74,0-2 0,-3-2 0,-1 2 0,-3-7-47,2-5 0,10 5 0,2 0 0,-3-4-60,-1-8 1,4 0 0,2-9-1,3-2-7,4-3 1,3-2 179,2 0 0,2 10 1,5 4-25,7 4 1,5 3 0,2 3 0,0 4-52,0 7 1,0 2-1,0 0 1,0-2-197,0 3 0,0-6 179,0 3 0,9 0 0,3 7 0</inkml:trace>
  <inkml:trace contextRef="#ctx0" brushRef="#br0" timeOffset="9851">1219 2142 7569,'-12'10'552,"3"-8"0,11 7-379,5-9 0,5 0 0,9 0-220,0 0 0,0 0 0,-3 3 0,-1 1-96,-3 3 1,-7 3-1,4-3 1,-1 7-96,-6 4 1,-1 3-1,-3 0 1,0 0 52,0 0 0,-7 0 0,-3 0 0,1 0 101,0 0 1,-8-2-1,6-3 1,-3-4 209,0-3 1,7-2-161,-7-7 1,9-2 146,-2-5 1,12 2-1,4-6 1,3 1 60,4 6 0,-4 1 1,2 3-118,2 0 0,0 3 0,1 1 0,-6 6 25,-1 1 0,-3 3 1,-7 7 11,0 0 0,0 0 1,-3 0-47,-4 0 1,3-7-1,-10-2 44,-3-3 1,6-2-359,-3-7 1,9-9-1,-2-5 1,5-7 265,2-7 0,0 5 0,0-8 0</inkml:trace>
  <inkml:trace contextRef="#ctx0" brushRef="#br0" timeOffset="10554">1513 1953 7526,'21'0'194,"0"0"25,0 0 1,-7 0 0,0 3-230,2 4 1,0 4 0,1 10-94,-3 0 1,-10 0-1,3 0-62,-4 0 1,-3 0-1,0 0 1,-3 0 10,-4 0 0,3-7 0,-8 0 97,3 3 1,-8-1 32,3-2 196,5 5-13,0-17 0,11 7-206,5-9 1,-5 3-1,5 4 14,-4 7 0,-3-3 0,0 3 17,0 3 1,-3-1 0,-1 0 8,-3-2 1,0-7 0,4 5 226,-4-3-145,5-2 0,2-7-11,14 0 0,-2 0 1,-1 3-20,-1 4 1,4-3 0,-7 10-24,-3 3 0,-1 1 0,-3 3 6,0 0 0,0 0 1,0 0-1,0 0-9,0 0 0,0-7 0,0 0-18,0 3 0,0 1 22,0 3-142,0 0 0,0-7-60,0 0 0,-3-9 41,-4 2 1,3-5 114,-10-2 1,0 0-1,-5-2 1,3-3 28,2-2 1,7 0 0,-7 7 116,-3 0 158,8 0 1,0-2 45,9-5 0,2 5 1,5-5-95,7 4 1,5 3-1,2 0 1,0 0-104,0 0 0,0 0 0,2 0 1,3 0-36,2 0 0,0 0 0,-7 0-273,0 0 0,0 0-482,0 0 0,-7 0-495,0 0 1155,-10 0 0,15-9 0,-7-3 0</inkml:trace>
  <inkml:trace contextRef="#ctx0" brushRef="#br0" timeOffset="11186">2122 2268 7650,'-21'12'228,"9"7"0,5-17 0,14 5 0,7-5-204,5-2 1,2-2 0,0-3 0,0-4-277,0-3 0,7-2 1,0-4-1,-3 1-44,-1 3 1,-10 0 0,-3-7 0,1 3 98,0 4 0,-8-5 0,3 5 197,-4-5 0,-6-2 23,-4 0 0,-4 10 206,-10 4 0,2 9 0,5 10 44,7 9 1,-2 7 0,2 0-1,2 7-163,3 4 0,2 3 1,0 3-1,0-1-35,0-2 1,0 12 0,0-12 0,0 0-79,0-5 0,0 3 1,0-8-1,2 1-329,5-5 1,-5-5-83,5-2 365,-4-9 0,-6-3 0,-4-9 71,-7 0 0,-4-9 1,-3-5-1,0-2 192,0 2 1,0-5-1,0 5 1,0-5 109,0-2 1,7 3-1,2 1-215,3 3 0,2 7-344,7-7 1,9 10 0,5-6 0,7 3-221,7 0 0,-2-9 1,6 2 454,-1-5 0,6-11 0,-4-3 0</inkml:trace>
  <inkml:trace contextRef="#ctx0" brushRef="#br0" timeOffset="11346">2626 1764 7569,'-12'0'71,"3"3"1,9 4 0,0 7-217,0 4 1,0-4 0,0 0 49,0 3 0,0 1 95,0 3 0,9 0 0,3 0 0</inkml:trace>
  <inkml:trace contextRef="#ctx0" brushRef="#br0" timeOffset="11924">2374 2100 7514,'21'12'-11,"0"-3"1,0-9 0,0 0 0,0-2-35,0-5 0,0 5 0,0-8 241,0 1-304,0 7 1,-10 2-1,-4 14 1,-4 4-4,-3 3 0,-3 3 0,-4 1 1,-7 3 94,-4-2 1,4-3-1,2-2 1,0-2 28,1-5 8,6 5 0,-2-17-12,14 5 1,-2-5-1,9-2-6,2 0 0,3 0 0,-1 3-4,-4 4 0,-4-3 0,-10 10-1,0 3 1,0 1 0,-3 3 16,-4 0 0,3-2 0,-8-3 96,3-2 1,-5-7 47,7 7-106,0-9 1,9 4 0,5-9-26,7 0 1,-2 0-1,2 0-3,2 0 1,-7 3-1,1 1 1,-3 6-64,0 1 1,0-4 0,-7 7-71,0 3 1,0 1-1,-3 1 83,-4-5 0,3 5 0,-10-8 0,0 3 64,2 0 0,-7-9 0,5 2 880,-4-5-467,6 8 0,3-6-125,9 10 1,9-9 0,5 2-219,5-5 0,2 5 1,0 0-1,0-2 1,0-3-832,0-2 1,0 0 0,0 0 21,0 0 700,0-9 0,9-3 0,3-9 0</inkml:trace>
  <inkml:trace contextRef="#ctx0" brushRef="#br0" timeOffset="8221">337 2142 7867,'0'14'450,"0"0"0,2 0-469,5 7 1,-4-7 0,6 0-564,0 3 582,-6 1 0,6 13 0,-9 1 0</inkml:trace>
  <inkml:trace contextRef="#ctx0" brushRef="#br0" timeOffset="8355">358 2520 7569,'0'14'-131,"0"0"0,0-7 1,0 7-1,0 3 1,0 1-576,0 3 706,0 0 0,0 0 0,0 0 0</inkml:trace>
  <inkml:trace contextRef="#ctx0" brushRef="#br0" timeOffset="8503">337 2835 7544,'2'12'74,"5"-5"1,3-14 0,6-5 0,-4-2-288,-3 0 0,5 0 1,-5-7 99,3 0 0,-7 0 0,4 0 0,-2 0 113,0 0 0,9 0 0,-4 0 0</inkml:trace>
  <inkml:trace contextRef="#ctx0" brushRef="#br0" timeOffset="8865">568 2142 7015,'0'21'178,"0"0"0,0 3 0,0 1-115,0 3 1,-2 3 0,-3-6 0,-2 3-83,2-2 0,-4-3 0,2-2-87,2 0 0,5-9 41,7-5 0,-2-14 0,9-7 1,0-5 7,-2-2 0,6 0 0,-6 0 1,2 0 19,0 0 1,-7 3 77,7 4 0,-7 4 45,7 10 0,-9 3 0,4 1 1,-2 6 60,0 1 0,0-4 1,-5 5 3,5-3 0,5-2 1,9-7-67,0 0 1,-7 0-1,0 0-403,2 0 0,3 0-231,2 0 1,-2 3 548,-5 4 0,-5 4 0,-9 10 0</inkml:trace>
  <inkml:trace contextRef="#ctx0" brushRef="#br0" timeOffset="9150">673 2730 6857,'0'-21'155,"0"0"0,2 0 106,5 0 0,-2 7 0,9 0 0,2 0-239,3 3 1,-5 1 0,0 10-122,2 0 1,3 0 0,0 3 67,-5 4 0,2 4 0,-9 10 0,-2 0-14,-3 0 0,-2 0 1,-2 0 115,-5 0 0,-3 0 1,-6-2-1,2-3 100,-2-2 0,-3-7 0,-2 5-87,0-3 1,0-2-498,0-7 1,9-2 0,5-7 412,5-12 0,-7 0 0,-3-10 0</inkml:trace>
  <inkml:trace contextRef="#ctx0" brushRef="#br0" timeOffset="15086">106 1953 7530,'-21'21'319,"9"-9"1,5-3 0,14-9-159,7 0 0,12-2 0,2-5 0,0-5-56,2 1 1,1-8 0,6 5 0,-2-5-71,2-2 0,3-7 0,2-2 0,0 0-106,0-1 1,0-4-1,0 5 1,0 0 35,0-1 0,-7-6 0,0 4 1,0 1 35,-2 4 0,-3-3 0,-9 3 1,0 5 53,0 7 0,0-3 70,0 5 0,-7 5 80,0 2-149,-9 4 1,4 6-1,-7 1-26,5 3 1,-4 10 0,4-3-1,-3 4-46,3 3 1,-2 7 0,7 0 0,-1 0-328,1 3 0,2-8 0,5 7 0,-3-2 343,-2 0 0,0 10 0,7-6 0</inkml:trace>
  <inkml:trace contextRef="#ctx0" brushRef="#br0" timeOffset="20470">2794 1029 7336,'0'14'1067,"0"0"1,0-7-1123,0 7 0,-3-2 1,-1 4-1,-6-4 55,-1-3 0,-3 8 0,-7-6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54.5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43 105 7569,'-12'0'104,"3"-2"1,9-5 29,0-7 1,2-2 0,5-1 0,7 3-86,5-2 0,2 7 0,0 2-117,0 4 0,0 3 0,0 0 0,0 0-9,0 0 1,-7 3-1,-3 4 4,-1 7 0,-3 4 1,-7 3 100,0 0 0,-3 0 1,-4 0 126,-7 0 1,-4-7 0,-3-2 0,2 0-100,5-1 1,-5-6-1,5 2 1,-4-5-116,-3-2 1,7 0 0,0 0 24,-3 0 1,6 0-1,-1-2-729,3-5 763,2-5 0,16-9 0,3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59.49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145 232 7025,'12'9'-15,"4"-4"1,-6 6-1,-1 1-43,0-1 0,8 3 0,-6 7-236,1 0 1,4 0 293,-9 0 0,0 10 0,-7 1 0</inkml:trace>
  <inkml:trace contextRef="#ctx0" brushRef="#br0" timeOffset="517">103 609 7425,'21'0'-273,"0"0"0,-7 0 1,0 0-1,3 3 281,1 4 0,-4-3-22,0 10 1,-9 0-1,0 7 1,-8 0 4,-4 0 0,-9 0 0,2 0 15,-5 0 1,5-7 49,0 0 1,10-7-3,-3 7 0,7-9-15,7 2 0,-3-2 0,10-1-2,3 3 1,-6 10-1,3-3-33,3 4 0,-8 3 1,-2 0-1,-5 0-25,-2 0 1,0 0-1,0 0 1,0 0 51,0 0 0,-7 0 0,0 0-3,3 0 0,1-7-26,3 0 0,0-7 24,0 7-24,0-9 0,-2 4 39,-5-9 0,-5 0 0,-9 0 0,0-2 148,0-5 0,0 2 0,0-6 0,0-1 5,0 0 1,3 5-1,1-4 143,3 1-232,10-6 0,-3 7 0,14-5 0,7 4-350,4 1 0,3 4 0,3-6 0,1-1-178,3 0 1,7 5 0,-7-7 0,-2-2 422,-3-3 0,8-11 0,1-3 0</inkml:trace>
  <inkml:trace contextRef="#ctx0" brushRef="#br0" timeOffset="1061">628 378 7231,'0'21'-474,"-9"0"449,-5 0 0,2 3 1,-2 1-1,-2 6 76,-3 1 1,-2-6 0,3 4 0,1-2 15,3 0 0,7 0-55,-7-7 1,10-7-41,-3 0 0,4-7 15,3 7 1,0 0-1,0 7-18,0 0 1,-7 0 0,-2 0 20,-3 0 1,8-7 0,-3 0 1,4-7 0,6 5 5,4-3 1,-3-4-1,10-10 1,3-4 17,1-3 1,-4 1 0,0-6-7,3 3 0,1 3 0,1-6 0,-3 6-7,-2 1 1,-9 1 123,2 2 138,-5 5-180,8-8 1,-8 13 0,5 4 0,-2 7 20,2 4 0,-5 3 0,5 3 0,-5 4-49,-2 7 0,0 4 1,0 6-1,0 1-34,0 3 1,0 3-1,-2-6 1,-3 3-77,-2-2 0,-7 4 1,5 1-1,0-3-41,-1-5 0,3 0 1,7-16-1,0-2-755,0-3 850,0-11 0,0-3 0,0-9 0</inkml:trace>
  <inkml:trace contextRef="#ctx0" brushRef="#br0" timeOffset="1451">985 399 7636,'21'-2'46,"0"-5"1,3 5 0,1-5 0,6 4-155,1 3 0,-4 0 1,5 0-1,0 0-157,-1 0 0,-6 0 0,2 0 265,-5 0 0,-2 10 0,0 1 0</inkml:trace>
  <inkml:trace contextRef="#ctx0" brushRef="#br0" timeOffset="1714">1048 756 7569,'0'-21'-314,"0"10"0,10-8 0,4 7 318,4 1 0,3-6 0,0 8 12,0-3 1,0 8-1,0-3 1,0 7 8,0 7 1,-9-3 0,-5 10-1,-5 3-22,-2 1 0,0 3 0,0 0 0,0 0 2,0 0 1,-9 0 0,-5 0 0,-5 0-6,-2 0 0,0-7-93,0 0 0,10-11 1,4-3-1,4-14-28,3-12 0,0 0 0,3-9 121,4-2 0,4-12 0,10-5 0</inkml:trace>
  <inkml:trace contextRef="#ctx0" brushRef="#br0" timeOffset="2086">1258 252 7569,'0'-13'-299,"0"-1"1,0 11 0,0 6 467,0 15 0,0 10 0,0 9 0,-2 1-51,-5 6 0,5 5 0,-5 9 0,4-4-96,3-3 0,0 5 1,0-4-1,0-1-76,0 0 0,0 5 1,0-9-1,0-5-70,0-5 0,0-4 1,0 4-1,0-4 6,0-3 1,0-2 0,0-7 79,0 0 1,-2-2 35,-5-5 1,2-5 0,-9-9-1,-2 0 45,-3 0 1,-2-2 0,0-3-1,0-4 58,0-3 1,7 5-1,0-4 1,0-1 405,3 0-441,1 8 1,13-6 0,4 8-156,7-5 1,4 2 0,3-9 0,0 0-230,0 3 1,0-8 0,0 5 0,-2-5 317,-5-2 0,5 0 0,-8 0 0</inkml:trace>
  <inkml:trace contextRef="#ctx0" brushRef="#br0" timeOffset="2401">943 211 7569,'-32'0'0,"4"0"0,4 0-506,3 0 340,10 0 0,-6 9 280,10 5 0,0 4 0,7 3 0,0 0 70,0 0 0,0 7 1,0 0-1,0 0-56,0 3 1,0 1 0,0 10 0,0 0-98,0 0 1,0 0 0,0 3 0,0 1 17,0 3 1,0 0 0,0-7 0,0-2-49,0-5 0,0 2 0,0-6 0,0-1-47,0 0 0,7-2 0,0-7 1,0 0 14,3 0 0,-8 0 1,5 0-12,-5 0 0,-2 0 0,0 0 24,0 0 0,0 0 0,0 0 0,0 0 119,0 0 0,0 0-85,0 0 0,10-9 0,4-5 0,4-5 4,3-2 0,0 0 0,3 0 0,4-2-104,7-5 1,-3 2 0,6-9-1,4-2-101,4-3 1,3-2 0,-7 0 0,0-2 184,0-5 0,0 5 0,0-8 0</inkml:trace>
  <inkml:trace contextRef="#ctx0" brushRef="#br0" timeOffset="2598">1762 22 7569,'-9'-12'0,"4"3"-22,-9 9 42,10 9 0,-3 0-125,14 5 1,-5 12 0,7-5 0,-2 2-290,0 1 1,0 4 393,-7 0 0,10 9 0,1-5 0</inkml:trace>
  <inkml:trace contextRef="#ctx0" brushRef="#br0" timeOffset="2799">1531 420 7569,'21'3'-154,"0"4"1,0-5-246,0 5 0,3-5 391,4-2 0,-5 0 1,5 0-1,-5-2-91,-2-5 0,0 5 0,0-5-73,0 4 0,-7 3 172,0 0 0,-9-9 0,4-3 0</inkml:trace>
  <inkml:trace contextRef="#ctx0" brushRef="#br0" timeOffset="3123">1720 483 7569,'-18'31'-169,"4"4"0,-5 4-179,5 3 1,-2 3 342,2 4 1,-5-3 0,7 8 0,-2 0 43,0-1 1,0-4-1,-4 5 1,1-3-53,3-4 0,3-3 0,-6-2 0,6-2-66,1-5 0,3 2 0,5-9 0,-3-2-332,-2-3 411,0-11 0,7 7 0,0-8 0</inkml:trace>
  <inkml:trace contextRef="#ctx0" brushRef="#br0" timeOffset="3597">1573 945 7413,'7'-14'-198,"0"0"1,3 10-1,-3-3 218,7 4 1,7-4-1,4-2 1,6 0-34,1-1 0,1-6 0,4 4 0,-4-2-94,-3 0 1,5 0 0,-7-4 0,-2 1 2,-3 3 0,-4 7 1,-3-4 34,-2 1 1,-9-6 68,2 2 0,-7 2 0,-7-2 0,-5 0 0,-9-7 0</inkml:trace>
  <inkml:trace contextRef="#ctx0" brushRef="#br0" timeOffset="3598">1867 567 7263,'-7'40'-297,"0"-5"1,-2 2 0,4-6 0,-4 1 279,-3 6 1,5-8-1,-4 0 1,1-2 91,6 0 1,1 0 3,3-7 1,3-9-79,4-5 1,4-7-1,10-5-122,0-2 0,0-7 121,0 7 0,-9 0 0,-3 7 0</inkml:trace>
  <inkml:trace contextRef="#ctx0" brushRef="#br0" timeOffset="4039">1699 1071 7569,'-9'12'-242,"9"-3"131,0-9 1,2 0 0,12 0 0,3 0 0,4 0 0,4 0 76,3 0 0,0 0 0,-7 0 0,3 0 68,4 0 1,-12 0-1,5 3 6,-2 4 0,-3 4 0,-2 10 0,-7 0 84,-5 0 0,-2 0 0,-2 0-5,-5 0 1,-2 0-1,-8-2 1,3-3-58,-2-2 1,-3-9 0,-2 4-193,0 1 1,0-8-1,0 5 1,0-7-77,0-7 1,0 2 0,0-9-1,3-2 70,4-3 0,-3-2 0,8 0 309,-3 0 8,8 0 0,-3 12 1,14 7-1,7 9 3,4 4 1,3 3 0,0 7 0,0 0-236,0 0 0,7-7 0,3-2 0,-1 0 51,0-1 0,-2-6 0,-7 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57.05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43 525 7354,'14'0'351,"0"0"0,2 0-207,3 0 0,-5 0 0,0 0 0,2-2-93,3-5 1,2 5-1,0-8-195,0 1 1,0 7-148,0-5 0,-10 7 291,-4 7 0,-4 14 0,-3 11 0</inkml:trace>
  <inkml:trace contextRef="#ctx0" brushRef="#br0" timeOffset="171">1 798 7569,'0'12'-301,"2"-3"0,5-9 293,7 0 0,-2 0 1,2 0-1,2 0-18,3 0 1,2 0 0,0-2 0,0-3-131,0-2 1,0-7-1,0 5-450,0-3 606,-10 8 0,8-15 0,-7 7 0</inkml:trace>
  <inkml:trace contextRef="#ctx0" brushRef="#br0" timeOffset="364">253 693 7569,'-14'0'-70,"0"0"0,7 7 4,-7 0 1,9 10 55,-2-3 1,-2 4-1,2 3 1,2 0 46,3 0 0,2 0 1,0 0-1,0 0 69,0 0 1,-7 0-1,0 0 1,2 0 66,3 0 0,2-7 1,0 0 139,0 3 0,0-6-92,0 3-561,0-9 0,2 4 0,3-11-200,2-5 0,9 2 540,-2-9 0,14 0 0,5-7 0</inkml:trace>
  <inkml:trace contextRef="#ctx0" brushRef="#br0" timeOffset="1034">525 651 7705,'21'-11'154,"0"4"0,0-3 1,0 1-1,3 0-123,4-1 1,-5-6 0,5 4 0,-5-2-486,-2 0 0,0 0 316,0-7 0,-7 0 1,-2 0-108,-3 0 1,-4 3 0,-10 1 0,-2 3 220,3-2 0,-6-3 1,1-2 290,-3 0 1,8 7 166,-3 0 0,-3 12-291,3 2 1,0 12-1,7 16 1,0 7-56,0 4 0,0 3 0,0 3 0,0 4-28,0 7 1,0-3-1,-2 3 1,-3 0-178,-2-2 1,-2 4 0,4-9-1,-2-2 54,3-3 1,1-4 0,3-3 0,0-4-54,0-3 0,0-2 0,0-7-231,0 0 290,0-9 0,0-5 0,-2-12 1,-5-4 106,-7-3 1,-5-2-1,-2-7 1,0 0 120,0 0 0,-2 0 0,-3 0 1,-2 0 31,3 0 1,8 7 181,4 0 1,8 7 0,0-4-241,10 1 1,6-4 0,10 5 0,3-3-266,4-4 0,2-3 0,7-2 0,-2 0-53,3 0 1,-6 7 0,1 3-1,0 1-13,-1 6 1,-6 1 0,2 3 0,-7 3 129,-7 4 1,2 4 0,-6 13 0,-1 1 102,0 3 1,-2 3 0,-7-6 0,0 3-51,0-2 0,0-3 0,0-2-456,0 0 0,0-11 459,0-10 0,10-19 0,1-14 0</inkml:trace>
  <inkml:trace contextRef="#ctx0" brushRef="#br0" timeOffset="1221">1197 1 7569,'-18'14'0,"1"0"-549,3 2 232,10 3 0,-6 4-83,10 5 400,0 4 0,0 1 0,0-3 0</inkml:trace>
  <inkml:trace contextRef="#ctx0" brushRef="#br0" timeOffset="2001">1470 399 7381,'-9'-21'-43,"7"10"1,-8 4 0,10 14 0,0 9 74,0 10 1,0 6-1,-2 10 1,-3 0 29,-2 0 0,-7 3 1,5 1-1,0 3-57,-1-2 1,1-5 0,4-5 0,-2-4-64,3-3 1,1-2-136,3-7 0,3-9 149,4-5 0,-3-14 0,10-9 0,3-8 8,1-4 1,-1-2-1,1 4 1,6-4 26,-1-3 0,0 8 0,-2-1 0,0 7 15,0 5 0,0 10 0,0-3 0,0 4 9,0 3 1,-7 0-1,-2 3 1,0 1-2,-1 3 1,-6 10 0,2-3 0,-5 4-13,-2 3 1,0-7 0,0 0 0,0 3 3,0 1 0,-7 3 0,-2 0 1,0 0 13,-1 0 0,-6-7 0,2 0 41,-5 3 1,-2-8 106,0-2 0,7-5-52,0-2 1,7 0 0,-4-2-91,1-5 0,3 2 0,10-6 0,1-1-75,3 0 1,7-2 0,-4-7-25,1 0 1,3-2 0,7-3 0,0-2 11,0 3 1,0-6 0,0 3-1,-2 0 38,-5-2 1,5 7-1,-5-5 1,4 4 71,3 3 0,0 10 1,0 4 58,0 4 1,0 6 0,0 4-98,0 7 1,-2 4 0,-3 3 0,-2 0-45,3 0 0,-6 3 0,3 1 1,0 3 7,-2-2 0,4 4 1,-6-2-1,-1-2-17,0-3 0,-2-2 0,-7 0 0,0 0 72,0 0 0,0 0 0,-2 0 117,-5 0 0,2-9 0,-9-3 0,-2-2-56,-3 0 0,5 0 1,0-7-1,-2 0 61,-3 0 1,-2 0-1,3-2 1,1-3-175,3-2 1,3-9-1,-3 2-328,7-5 0,4-2 0,3 0 0,3 0 350,4 0 0,4 0 0,10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56.55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421 0 7569,'-12'0'-8,"3"3"220,9 4 0,0-3 1,0 10 34,0 3 1,0 1 0,0 6 0,0 4-51,0 7 0,0 0 0,0 4 0,0 6-11,0-1 1,0 0-1,0-2 1,0 0-30,0 0 1,0-2-1,0-3 1,0-4-291,0-3 0,0 5 1,0-4-1,0-1-18,0 0 0,-7-2 0,0-7 0,2 0-112,3 0 1,-5-7-150,0 0 1,-3-2 47,3 2 1,3-14-1,-8-14 1,3-5-300,4-2 1,0 0 662,-2 0 0,-4-9 0,-10-3 0</inkml:trace>
  <inkml:trace contextRef="#ctx0" brushRef="#br0" timeOffset="184">127 357 7499,'-21'10'-33,"9"-6"1,3 10-1,2 3 1,-3 1 189,-1 3 1,4 0 0,-5 0 0,3 0-295,4 0 0,-4 0 0,2 0-1030,2 0 1167,3-9 0,11 7 0,3-8 0</inkml:trace>
  <inkml:trace contextRef="#ctx0" brushRef="#br0" timeOffset="326">337 546 7508,'21'0'-42,"0"0"0,-7 7 0,0 3 0,2-1 0,0 3-208,-2-1 1,5-6-1,-5 4 250,5 1 0,2 1 0,0 10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55.38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190 313 7620,'21'0'206,"-7"0"0,0 0 0,2 0 58,3 0 0,2 0 0,0 0-108,0 0 1,0 0-235,0 0 1,-10 3 0,-4 4 0,-4 7-14,-3 4 0,-10 3 0,-4 0 0,-4 0-126,-3 0 1,0 0-1,2 0 1,3 0 39,2 0 1,2-7-76,-2 0 169,5-9 1,18 4 0,5-9 199,5 0 0,2 0 0,0 3-50,0 4 1,-10-3-1,-4 10 1,-4 3 21,-3 1 0,0 3 0,0 0 0,-3 0-24,-4 0 0,-4 0 0,-10 0 1,0 0-29,0 0 1,0-2-1,0-5-299,0-7 0,7-5-23,0-2 0,9-9 0,-2-5 0,2-5 110,-2-2 1,5-7-1,-5-2 1,5 0 174,2-1 0,0-6 0,0 2 0,0-5-14,0-2 0,0 7 1,-3 5-1,-1 4 148,-3 8 1,-3 8 223,3-4 0,-2 19 0,-7 2-183,2 9 0,9 15 1,-4 1-1,2 3-88,0 0 0,-7 0 1,4 7-1,1-2-124,0-5 1,2 2 0,7-9-425,0-2 1,0-10-70,0-2 1,0-18 529,0-3 0,9-10 0,3-4 0</inkml:trace>
  <inkml:trace contextRef="#ctx0" brushRef="#br0" timeOffset="237">64 82 7521,'0'-32'-122,"0"4"1,2 14 316,5 7 1,5 9 0,9 10-1,0 11 77,0 7 1,0 8 0,0 8 0,0 6-114,0 1 0,7 3 0,0 7 1,-3 0-102,-1 0 1,4-7 0,2-2 0,3-3-1,4-4 1,-4-12 0,-1-5 0,-1-4-536,-6-5 0,6 2 1,-3-13-1,-3-1 70,-1 0 0,-3-2 0,0-7 130,0 0 0,-10-9 0,-4-5 277,-4-5 0,-3-2 0,0 0 0,0 0 0,0 0 0,0 0 0</inkml:trace>
  <inkml:trace contextRef="#ctx0" brushRef="#br0" timeOffset="388">736 670 6651,'-10'-11'-573,"-4"4"617,-4 4 1,-3 3-1,0 3 270,0 4 1,0-3 0,-3 13 0,-1 4-144,-3 4 1,0 6 0,4-6 0,-1 6-229,-3 1 1,0-4 0,7 5 0,0-3-7,0-4 0,0-10-137,0-2 0,9-11 1,5-3-1,5-14 200,2-12 0,0-7 0,0-9 0</inkml:trace>
  <inkml:trace contextRef="#ctx0" brushRef="#br0" timeOffset="539">442 40 7506,'14'3'-367,"0"4"436,2 7 0,3 4 0,2 3-69,0 0 0,9-9 0,3-3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8:53.91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379 0 7397,'0'14'289,"0"0"1,0 0 0,0 7-133,0 0 1,-3 7 0,-4 3 0,-7-1-20,-4 0 1,-3 5-1,0-4 1,-3 1-135,-4 6 1,5-6 0,-5 1 0,5-3-127,2-4 0,0-5 0,0-5 0,0-4-286,0-3 408,0 8 0,0-24 0,0 4 0</inkml:trace>
  <inkml:trace contextRef="#ctx0" brushRef="#br0" timeOffset="187">169 231 7569,'21'0'10,"0"0"59,0 0 1,0 0 0,0 0 96,0 0 1,7 0 0,2 0 0,0 0-61,1 0 0,-3 0 0,-5 0 0,3 0-369,2 0 0,0 0 0,-7 0-67,0 0 1,-10 10-459,-4 4 788,-4 4 0,-3 3 0,0 0 0</inkml:trace>
  <inkml:trace contextRef="#ctx0" brushRef="#br0" timeOffset="365">316 483 7967,'21'0'294,"0"0"1,0 0-364,0 0 0,0 0 0,0 0-264,0 0 1,0 0 0,-3 3 332,-4 4 0,5 4 0,-7 10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9:13.59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334 0 7751,'-12'0'783,"3"0"0,11 10 0,5 4-817,7 4 0,-2 3 0,-1 0 0,-1 0-290,-6 0 0,6 0 0,-3 3 0,-3 1-452,-1 3 1,-3 0 775,0-7 0,-10 0 0,-1 0 0</inkml:trace>
  <inkml:trace contextRef="#ctx0" brushRef="#br0" timeOffset="202">103 336 7569,'0'12'72,"9"-3"1,5-9 34,5 0 0,2 0 1,0 0-1,2-2 1,3-3-74,2-2 0,2-7 0,-4 5 0,2 0-224,-3-1 0,-1-4 0,-6 5 1,-1 0-273,-3-1 1,-7 1 108,7 2 0,-12 5 353,-2-5 0,-9-5 0,-12 0 0</inkml:trace>
  <inkml:trace contextRef="#ctx0" brushRef="#br0" timeOffset="386">292 294 7569,'-10'24'-294,"-4"4"0,-4-3 1,-3 10-1,2 5 461,5 7 1,-5-3 0,8 5-1,-3-2-5,0 2 1,2 2-1,-4 5 1,2-7-6,-2-5 0,4 5 0,0 0 0,1-4-84,-1-8 0,7 0 0,-2-9 1,3-2-490,-3-3 0,4-2 340,-4 0 1,14-9 0,5-7-1040,0-10 1115,-3-7 0,0-18 0,3-3 0</inkml:trace>
  <inkml:trace contextRef="#ctx0" brushRef="#br0" timeOffset="585">145 525 7516,'21'0'103,"0"0"1,0 0 0,0 0 209,0 0 0,7 3 1,0 1-1,0 3-153,2-2 0,-7-3 1,5-2-1,-2 0-65,2 0 0,-5 0 0,5 0 0,-4 0-543,-3 0 1,0 0 0,0-2 62,0-5 1,-10 2-1,-4-9 1,-4-2-213,-3-3 0,0-2 597,0 0 0,-10-9 0,-1-3 0</inkml:trace>
  <inkml:trace contextRef="#ctx0" brushRef="#br0" timeOffset="869">418 252 7372,'-12'21'-262,"-4"0"1,6 0 288,-1 0 1,6 3-1,-4 1 1,2 3 317,0-2 0,0-3 1,7-2-1,0 3-191,0 4 1,2-7 0,5 2-245,7-7 1,5-11 0,2 0 0,0-8-97,0-4 0,0-7 0,-3 5 1,-1 0-52,-3-1 0,-7 3 161,7 7 0,-10 3 0,3 4 45,-4 7 0,-3-3 0,0 3 0,-3 3-103,-4 1 0,3-4 0,-8 0-3,3 3 0,-8-1 1,6 0-1,-3-4 137,0-3 0,0 1 0,-10-6 0,-4 3 0,5 10 0,-7-6 0</inkml:trace>
  <inkml:trace contextRef="#ctx0" brushRef="#br0" timeOffset="1175">271 777 7569,'-14'0'-916,"0"0"1282,9 10 1,-2-8 0,14 5-233,7-5 1,5-2-1,4 0 1,3 0-1,2 0-52,-3 0 0,1 3-88,2 4 0,-5 2 0,5 7 0,-7-2 6,-7 3 1,3 1 0,-10 3 0,-3 0 48,-1 0 1,-3 7-1,-3 0 1,-1-2-18,-3-3 1,-10-2 0,3 0-1,-4 0-36,-3 0 0,0-2 0,0-5 0,0-5-145,0 1 0,0-8 0,0 5 0,2-7 8,5-7 0,-2-5 1,6-11-1,1-3 97,0-2 1,2-2-1,7 4 166,0-2 0,2 3 0,5 11 8,7 7 1,7 4-1,5 3 1,2 3-12,-3 4 0,-1 4 1,-3 10-1,0 0-335,0 0 0,0 0 0,0 0 0,0-2-1064,0-5 1280,0-5 0,0 1 0,0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9:12.4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313 147 7620,'2'21'497,"5"0"1,5-9-1,9-3 1,0-2-484,0 0 0,7 0 0,0-7 0,-2 0-242,-3 0 1,-2 0 0,0 0-1,0 0-759,0 0 0,0 0 987,0 0 0,-9 0 0,-3 0 0</inkml:trace>
  <inkml:trace contextRef="#ctx0" brushRef="#br0" timeOffset="263">292 504 7448,'12'-9'-78,"6"4"1,-4-6 0,5 1 0,2 6 385,0 1 0,0 3 0,0 0-185,0 0 1,0 0 16,0 0 0,-9 10 0,-5 4-66,-5 4 0,-2 3 1,-2 0-1,-5 3-90,-7 4 1,2-5 0,-2 5-287,-2-5 1,-3-11 63,-2-5 1,7-7 0,2-9 0,3-15-66,4-15 1,3-1 0,2-4 302,0 6 0,0-6 0,0-10 0</inkml:trace>
  <inkml:trace contextRef="#ctx0" brushRef="#br0" timeOffset="629">418 0 6732,'0'28'421,"0"3"0,0 1-393,0 6 0,2 8 0,3 6 0,2-1 40,-2 0 1,-3 5 0,-2-4 0,0 4-30,0 9 1,0-4 0,0 2-1,0-12-75,0-7 1,0-2 0,0 0 0,0-2-93,0-5 1,0-5-209,0-9 1,-2-2 181,-5-5 1,2-5-1,-9-11 1,-2-3 105,-3-2 1,-2-9-1,0 2 1,0-5-1,0-2 0,2-7 0,3 0 0,4 3 651,3 1 0,2 3-345,7 0 0,2 3 0,8 4 1,8 7-145,8 4 1,2 1 0,-5-3-1,3-2-141,2 3 0,2-6 1,-4 1-1,2 0-122,-2-1 0,-10 1 0,-2 4-105,2-2 1,-6-9-1,-3 0-114,-5-10 1,-4 3 0,-5-5 367,-7 4 0,-12 6 0,-2 4 0,-9-14 0,4 4 0</inkml:trace>
  <inkml:trace contextRef="#ctx0" brushRef="#br0" timeOffset="898">19 252 7406,'-12'3'147,"5"4"1,14 4-1,7 10 1,3 0-5,-3 0 0,4 0 0,-4 3 0,3 1-112,-3 3 0,-3 12 0,-6 0 0,2 9-84,-2 4 1,-3 1-1,-4 4 1,-3-4-23,-2-3 0,-9-2 1,4-7-1,-2-2 115,0-5 1,9-5 0,-4-9 0,2 0 135,0 0 1,0-7 0,7 0-1,2 0 23,5-2 1,5 4 0,9-6-1,0-1-124,0 0 0,7 1 0,2-6 0,3 3-186,4-2 1,3-3-1,2-4 1,-2-3-638,-5-2 1,11-16-1,-4 2 748,3-2 0,-1-10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2:20:27.4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8566,'21'0'165,"0"0"0,0 2 0,0 3-138,0 2 0,0 2 0,0-2 39,0 7 0,-3 5 0,-1 2 0,-6 0-238,-1 0 1,-3 7-1,-7 0 1,0 0-2,0 2 0,0-7 0,-3 8 173,-4-1 0,-4 12 0,-10 12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9:09.91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40 189 7569,'12'0'92,"-3"0"1,-9 10-1,0 4 1,0 4-188,0 3 1,0 7 0,-2 0 116,-5-2 0,4-3 1,-4-2 44,5 0 1,11-9 0,5-5-47,5-5 1,-5-2-1,0 3 1,2 1 0,3 3-15,2-2 0,0 0-8,0 2 0,-2 4 0,-5 10-26,-7 0 0,-5 0 0,-2 7 20,0 14 1,-2-14 0,-5 14 0,-7-14-3,-5-7 0,5-7 0,0-2 0,-2-3-14,-3-4 1,-2-3 0,0-2-1,0 0 16,0 0 0,7-9 0,2-5 0,1-9 89,-1-12 1,7 2-9,-2-9 0,7 12 0,7 16-65,7 7 0,5 4 1,2 3-1,0 0-150,0 0 1,0 0 0,0 0-187,0 0 1,0 0 0,-2 3 0,-5 6 115,-7 12 0,-5 0 0,-2 7 211,0-5 0,0-2 0,0 0 0</inkml:trace>
  <inkml:trace contextRef="#ctx0" brushRef="#br0" timeOffset="397">103 798 7569,'-14'21'35,"0"0"0,2 0 80,-2 0 1,14-9-1,14-5-61,5-5 0,2-11 0,0-5 0,0-5-65,0-2 1,0 0 0,0 0 0,0 0-138,0 0 1,-2 0 0,-3 0-1,-4-4-160,-3-10 298,-2 9 1,-7 5 218,0 42 0,0-2 0,0 27 0,0-8-93,0-6 0,0 1 0,2 2 0,3-5-90,2 1 0,2-8 0,-4 7 0,2-2-76,-2 0 1,-1 7 0,1-7 0,2-2-45,-2-3 1,-3-2-1,-2 0-26,0 0 0,0-7 14,0 0 175,0-9 1,-9 4 0,-5-9 115,-5 0 0,-2-9 1,2-5-1,3-5 28,2-2 1,0 3 0,-5 1-1,5 3-72,7-2 1,-2 4-1,2-2-185,2-2 0,3 4 0,4 1 0,3-1-539,2 0 0,9-2 0,-2-4 1,5-1 582,2-2 0,-9 5 0,-3-15 0</inkml:trace>
  <inkml:trace contextRef="#ctx0" brushRef="#br0" timeOffset="780">880 0 7569,'-12'0'317,"3"10"0,11 1 0,3 10-392,2 0 0,7 0 0,-5 0 1,1 0 32,-1 0 1,-2 0 0,-5 0 0,3 0 41,2 0 0,0 0 0,-7 0 0</inkml:trace>
  <inkml:trace contextRef="#ctx0" brushRef="#br0" timeOffset="1292">733 357 7351,'21'0'75,"0"0"1,-2 3 0,-3 1 107,-2 3 0,0 3-308,7-3 1,-9 4-1,-5 10 55,-5 0 1,-11 0-1,-3 0 1,-2-2 11,0-5 0,2 5 1,-4-8-1,4 8 60,3 9 0,0-12 0,4 15 1,-2-13 10,2-1 1,3-6 0,4 3 14,5 3 1,-2-1-1,7 0 1,-1-2-28,1 3 1,-5 1 0,5 3 0,-3 0-1,-4 0 0,4 0 1,-2 0-1,-2 0 9,-3 0 1,-2 3-1,0 1 8,0 3 1,0 0 0,0-7 24,0 0-43,0-9 0,-9-3 36,-5-9 0,2-2 1,-2-3-1,-2-4 93,-3-3 0,-2-2 0,0-4 0,-2 1-59,-5 3 1,4 3 0,-4-6 262,5 3 0,4 7 0,3-4-36,2 1 0,9 1-447,-2 2 0,14-2 1,7-8-1,5 6-135,2 1 0,7-4 1,2 5-1,1-3-61,-1-4 1,7 0 0,-4-1 0,2 3-55,0-2 0,-9-3 400,2-2 0,4 0 0,1 0 0</inkml:trace>
  <inkml:trace contextRef="#ctx0" brushRef="#br0" timeOffset="1863">1174 231 7569,'12'0'-49,"-3"3"0,-9 4 0,0 7 0,0 4 19,0 3 1,-7 0 0,-2 0-1,-3 0-13,-4 0 1,4 0-1,-2 0 80,-2 0 0,-1 0 0,1-2-209,2-5 1,9 5 149,-2-5 0,5-3 1,2 8 2,0 11 1,0-6 0,-2 11-40,-5-10 0,4-4 0,-4 0 11,5 0 1,-5-7-30,0 0 273,0-9 1,16 4 0,5-11-50,5-5 0,2-2 1,0-8-1,0 3-104,0-2 1,0-3 0,0-2 0,0-4-76,0-10 0,0 9 1,-2-9-1,-3 12 2,-2 9 1,-7-3-19,7 10 169,-9 0 1,4 10 0,-9 4-1,0 7 1,-2 7-1,-3 7 1,-2 9-29,2 10 1,3 4 0,2 5 0,0-5 25,0 1 0,0-8 1,0 5-1,0-5-65,0-2 0,0 0 0,0 0 0,0-2-158,0-5 1,0 2-1,0-6-373,0 1 0,0 1 1,0 2-817,0-7 1292,0-5 0,0-11 0,0-3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9:09.1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105 231 7569,'-12'3'951,"5"4"1,5-3-795,2 10 0,0 0 1,0 7-277,0 0 0,2-2 0,3-3-309,2-2 1,0 0 0,-7 7 0,0 5-807,0 9 1234,0 0 0,0 16 0,0-9 0</inkml:trace>
  <inkml:trace contextRef="#ctx0" brushRef="#br0" timeOffset="203">0 777 7493,'9'12'-29,"5"-5"1,5-7 0,2-5-1,-2-4-22,-5-3 0,9-2 0,-4-9-122,4-5 0,-4-2 1,9-5-1,-5 4 173,-2 1 0,-9-3 0,-3-9 0</inkml:trace>
  <inkml:trace contextRef="#ctx0" brushRef="#br0" timeOffset="371">315 0 7502,'0'21'-11,"0"0"1,0 3 0,0 4 0,0 9 0,0 5 238,0 0 1,0 14 0,0-5 0,0 17-20,0 16 0,-2-9 0,-3 2 1,-2-12-15,2-9 0,3 2 0,0-9 0,-3-2-349,-2-3 1,0-11 0,7-5-1535,0-5 930,0-2 1,7-18 757,0-10 0,0-10 0,-7-4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9:08.22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252 231 7884,'-12'19'441,"3"-12"14,9 14 1,0-5-23,0 5 1,2-9-349,5-5 1,5-2 0,9-1-77,0 3 1,-7 0 0,-2-4-7,-3 4 0,-2-3-251,-7 10 1,0 0 0,-2 5-1,-5-3-66,-7-2 1,-5 0 158,-2 7 84,0 0 63,9-9 0,12-3 0,14-9 0,5 0 22,2 0 1,-7-2 0,0-3-1,2-2 48,3 3 0,-5 4 101,0 7 0,-9 4 1,2 10 40,-5 0 1,-4-2 0,-3-3 0,-4-2-89,-3 3 1,5-1 0,-7-2-1,0-5-97,2 1 1,-4-6-1,7 8-727,-3-3 0,7 1-411,-2-3 0,5-3 1119,2 10 0,0 0 0,0 7 0</inkml:trace>
  <inkml:trace contextRef="#ctx0" brushRef="#br0" timeOffset="347">231 882 7569,'-21'12'41,"0"-3"1,0-9 0,0 0 0,0 0 0,0-2 135,0-5 1,7-5 0,0-11-1,0-5-22,2-7 1,-4-12-1,9-6 1,2-6-80,3-6 1,2-5-1,0 2 1,2-6-129,5-8 1,5 17-1,11-1 1,3 22 75,2 11 1,9 1 0,-2 11 0,5 9-120,2 7 0,0 5 0,0 0 0,-2 0-2,-5 0 0,2 10 0,-7 4 0,1 4 44,-1 3 0,-4 10 0,-10 6 0,-4 12 52,-3 14 1,-2-2-1,-7 4 1,0-9 68,0-5 0,-9 5 0,-5-4 0,-5-1 42,-2 0 0,0-2 1,0-9-1,-2-3 5,-5-2 0,4-9 1,-4 2-1,5-7-260,2-7 0,0-5 0,0-9-390,0 0 0,2-2 0,5-5 535,7-7 0,-4-5 0,-1-2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9:27.8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21 84 8234,'-11'0'1368,"1"-9"-1368,10-5 0,10-14 0,1-5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9:24.41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252 210 7567,'7'21'174,"0"0"0,0 0 0,-7 0 0,0 0 48,0 0 1,-9 10-1,-5 4 1,-5 4-165,-2 3 1,0 0 0,0 0 0,0-2-206,0-5 1,0 2-1,0-9 1,0-2-751,0-3 1,7-4-93,0-5 989,10-5 0,-6-18 0,10-3 0</inkml:trace>
  <inkml:trace contextRef="#ctx0" brushRef="#br0" timeOffset="211">147 588 7569,'21'0'-153,"0"3"-24,0 4 0,0-5 0,0 5-11,0-5 1,0-2 0,0 0 187,0 0 0,0-9 0,0-3 0</inkml:trace>
  <inkml:trace contextRef="#ctx0" brushRef="#br0" timeOffset="477">609 378 7569,'-7'14'13,"0"0"62,-9 0 1,4 10 0,-9 1 45,0 3 1,0 3-1,0-6 1,3 3-195,4-2 0,-5 4 0,7-2 0,-2-2 308,0-3 1,10-9-189,-3 0 0,7-9-41,7 2 1,4-5 0,10-4-1,0-3-72,0-2 1,0-9-1,0 4-398,0 1 1,-7 1-439,0 10 777,0 0 1,-9 10 0,-7 1 0,-8 3 124,-6 0 0,-3-7 0,-4 7 0,-3 0 0,-2-2 0,-9 7 0,4-8 0</inkml:trace>
  <inkml:trace contextRef="#ctx0" brushRef="#br0" timeOffset="744">315 840 7452,'-21'10'-118,"3"-6"1,1 10 259,3 3 1,10-6 0,-1 1-1,10-3-98,9-4 0,4-3 0,3-2 0,0 0-130,0 0 1,0-2-1,0-5 1,0-7-15,0-5 0,0-2 0,0 0 0,-2 0-101,-5 0 1,2 0 0,-9 0 0,-2 0 87,-3 0 1,-2 0-1,0 0 1,0 0 97,0 0 0,-7-7 0,-2 0 1,-3 3 179,-4 1 0,4-4 0,-2 0 311,-2 3 0,-3 11-328,-2 7 1,10 16 0,4 10 0,4 9-1,3 4-56,0 6 1,0 8 0,-2 3-131,-5-2 1,5 11 0,-8 1 0,3-3-72,0-3 1,-7-1 0,5-6-1,0 1 50,-1-7 0,-4-1 0,7-11 1,0-2 90,-2-3 1,7-9 0,-8-2 1051,1-3-930,7-2 1,-5-7-1,14 0-188,7 0 1,4-7-1,3-2 1,0-3-397,0-4 0,7-10 1,3-2-1,1 0 430,6-2 0,-8-3 0,0-9 0</inkml:trace>
  <inkml:trace contextRef="#ctx0" brushRef="#br0" timeOffset="1280">840 567 7151,'21'0'0,"0"-2"-7,0-5 1,0-2 0,0-8-1,0 3 1,0-2 0,5-3 0,-3-2 0,-4 0-96,0 0 1,-3 0 0,0 0-123,-2 0 1,-9 0 0,2 0-1,-5 0 218,-2 0 0,0 7 1,-2 0 16,-5-2 1,-5 7 133,-9 2 1,7 14-1,3 7 1,1 7 55,6 7 1,-6 4-1,3 13 1,0 1-110,-2 3 0,7 7 0,-5-4 0,4 1-91,3 6 1,-2-8-1,-3 0 1,-2-2-88,3 0 0,1-2 0,3-10 0,0-2 47,0 3 0,-7-8 0,0-2 0,3-5-167,1-2 1,1-7 218,-5 0 0,2-9 0,-9 2 95,-2-5 0,4-9 0,-2-2 0,0-3 74,3-4 0,-8-3 0,5-2 0,-2 0 26,2 0 0,-5 0 1,7 0-1,-2 0 343,0 0 1,7 0-619,-7 0 0,12 0 0,2 3-248,12 4 1,6-3 0,6 8 0,1-3 136,3-4 0,7-5 0,-4-5 178,1-2 0,3 0 0,7 7 0</inkml:trace>
  <inkml:trace contextRef="#ctx0" brushRef="#br0" timeOffset="1615">1239 126 7569,'0'12'252,"3"-3"-5,4-9 1,4 0 0,10 0-110,0 0 0,-7 0 1,0 0-472,3 0 0,1 0 0,1 3-206,-5 4 0,-5-3-32,-9 10 571,0 0 0,0 7 0,0 0 0</inkml:trace>
  <inkml:trace contextRef="#ctx0" brushRef="#br0" timeOffset="1998">1302 378 7569,'-11'21'0,"4"0"0,2-2-51,-2-5 1,5-2-239,-5-5 0,7-5 364,7 5 0,-3-5 20,10-2 1,-7 0-32,7 0 0,-9 12 1,2 7-8,-5 6 0,-2 3 1,0-4-1,0 1 16,0 3 0,0 7 0,0-4 0,0-1-17,0 0 1,0 1 0,0-6 0,0 3-30,0-2 0,7-3 1,0-2 31,-2 0 0,-3 0 0,-2 0-94,0 0 0,0-7 1,-2 0 64,-5 3 0,2-6 0,-9 1 0,-2-3 34,-3-4 1,-4-3 0,-3-2 0,-2 0-21,3 0 1,-6-2 0,3-5 0,5-7 130,7-5 0,-1-2 0,10 0-89,3 0 1,4 0 0,7 3-307,7 4 0,7-3 0,7 8 0,7 0-1147,4-1 1367,3-6 0,0 4 0,0-9 0</inkml:trace>
  <inkml:trace contextRef="#ctx0" brushRef="#br0" timeOffset="3209">1932 0 7705,'0'21'604,"0"0"1,-7 0 0,-2 0-456,-3 0 0,5 3 0,-9 4 0,-5 4-74,-5 1 0,-4 7 0,4-5 0,-2 2 6,3-2 1,-6 2 0,3-9 0,3-4-751,1-8 1,10 0 0,3-6-1230,1 1 1585,3-6 0,19 2 0,7-12 305,6-2 0,3-7 0,-4 5 1,1 0 7,3-1 0,0-4 0,-7 7 177,0 3 1,0 1 219,0 3 1,-9 3 0,-5 4-135,-5 7 1,-4 2-1,-5 0 1,-5-2-78,1 3 0,-8 1 0,7 3 1,-2 0-129,0 0 1,10 0-1,-3 0-390,4 0 136,3-9 0,10-3 0,4-9 132,4 0 1,-4 3 0,0 1 0,3 3-35,1-2 1,-4-3 7,0-2 203,-9 10 0,2 1 147,-14 10 1,2-9 50,-9-5-208,10-5 1,-6 8-113,10 4 1,0-3 0,3 1 0,1 0-75,3-1 0,0 3 1,-7 7-1,0 0-36,0 0 0,0 0 1,0 0-1,0 0 58,0 0 1,0 0-1,0 0 64,0 0 0,0 0 1,-2-2-1,-3-3-46,-2-2 0,0-7 1,5 5 85,-5-3 0,2 5-16,-9-7 0,7 0 59,-7-7 1,0 0-1,-7 0 1,0 0 106,0 0 1,0-2 0,0-5 0,0-7 62,0-5 0,3-2 0,1 0 0,6 0 25,1 0 1,-4-7 0,7 0-181,3 3 1,4 1-1,7 6 1,7 1-351,4 3 1,10 10 0,3-3-1,1 4-248,6 3 1,1 0 0,3 0 0,-2 0 25,-5 0 0,5-2 471,-5-5 0,4 5 0,3-8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9:23.3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126 0 7460,'-11'3'-329,"4"4"431,4 7 0,-4 11 1,0 6-1,3 1-33,1 6 1,3 1 0,-2 3 0,-3 0-75,-2 0 1,-7 7-1,7 0 1,0-4-106,-2-8 1,7 3 0,-5-8 0,2 1-432,-2-5 1,5-5 540,-5-2 0,4-9 0,3-3 0</inkml:trace>
  <inkml:trace contextRef="#ctx0" brushRef="#br0" timeOffset="219">168 294 7189,'7'-14'-513,"3"3"0,1 1 784,6 6 1,1 1-1,3 3-84,0 0 1,0 3 0,-2 4 0,-3 7-195,-2 4 1,-7 10-1,5 0 1,-3 0-104,-4 3 1,-3-8 0,-2 7 0,0-2 54,0 0 0,0 0 1,0-7-1,0 0-446,0 0 0,-7-7 501,0 0 0,-9-9 0,4 4 0</inkml:trace>
  <inkml:trace contextRef="#ctx0" brushRef="#br0" timeOffset="623">231 483 7569,'-2'-11'-190,"-5"4"199,5 4 1,-8 6 144,10 4 1,-7-3-1,0 10 1,3 3-127,1 1 0,3 3 0,-2 0 0,-3 0 162,-2 0 0,0 0-242,7 0 0,3-9 1,4-5-1,7-5 30,4-2 0,3-9 1,0-7-1,0-8-141,0-4 0,0-9 0,0 2 0,3-2 97,4 2 1,-5-5 0,5 5 0,-7-2 70,-7 2 1,5 2 0,-5 7 0,4 1 121,3 6 1,-7 5 0,0 9-59,3-2 0,-6 10 0,3 11 1,0 4-32,-2 3 1,7 7 0,-8 3-1,3 1 8,0 6 0,0-6 0,5 1 0,-3 0-95,-2-1 0,-7-6 0,5 4 0,-3-2 79,-4 0 1,-3 0 180,-2-7 0,-2-2 35,-5-5 0,2-5 0,-9-9 0,-2 0-80,-3 0 0,5-2 1,0-3-1,-2-4-264,-3-3 1,-2-2 0,0-7 0,3 0-309,4 0 1,-3 0-1,10 0 1,3 0-582,1 0 987,3-9 0,10 7 0,1-8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9:22.33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104 210 7340,'21'12'0,"0"-5"-18,0-5 0,0-4 1,0-3-1,-1-4 0,4 0 1,1-3-1,3 3 0,-2-1 1,-3 6-1,-2 1 18,0 3 0,0-9 0,0-3 0</inkml:trace>
  <inkml:trace contextRef="#ctx0" brushRef="#br0" timeOffset="333">146 336 7569,'-14'14'-141,"2"0"302,3 3 1,11-8 0,12-2-102,5-5 0,2 5 1,0 0-71,0-2 1,-1-3-293,1-2 305,0 0 1,-9 10 0,-7 1-121,-10 1 0,-7 7 0,-9-8 0,1 3 57,-1 0 1,-7-2-1,0 4 1,2-4 211,3-3 1,2 5 0,0-7 92,0-2 1,9 0-176,5 2 0,7-5 1,7 5-59,7-5 0,5-2 0,4 0 0,3 0-60,2 0 1,0 0 0,-5-2 0,3-3-175,2-2 1,-1-2 0,-6 2 0,0-5-21,0 1 0,0-8 1,0 5-1,0-5 242,0-2 0,-9 0 0,7-9 0,-8-3 0</inkml:trace>
  <inkml:trace contextRef="#ctx0" brushRef="#br0" timeOffset="695">439 126 7244,'-11'-32'-180,"-8"1"1,7 10 0,-2 3 628,0 4 0,7 4 1,-4 13-309,1 4 0,3 7 1,7 14-1,0 7-64,0 4 0,-7 13 0,0 4 0,3 4-4,1 3 1,1 0-1,-3 0 1,-2 0-66,3 0 1,-6-2 0,3-3 0,3-4 14,1-3 0,1-2 1,-3-7-1,-2 0-232,3 0 1,1-7 0,1-2 0,-3-3-215,-2-4 1,0-10 245,7-2 1,0-11-1,-2-1 140,-5-7 0,5-11 0,-7 0 1,-1-8-3,-4-4 1,-4-7 0,-3 5-1,0 0 364,0-1 1,0-4-1,0 5 353,0-3 0,2 8-121,5-3 1,7 14-384,14 7 1,5 4-1,11 3 1,3 3-348,2 4 0,2-5 0,-2 5 0,5-5-84,-1-2 0,8 0 0,-5-2 0,2-3 257,-2-2 0,5-18 0,-8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9:21.33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209 63 7569,'-21'0'136,"9"0"0,0 0 592,5 0-461,5 0 1,9 0 0,14 0-13,2 0 0,1-7 0,-1-2 1,3 0-121,2-1 0,2 1 0,-4 4 0,2-2-302,-3 3 0,-1 1 0,-3 3 0,0 0-1269,0 0 1287,-10 0 1,-1 10 0,-10 4-1,-3 4 134,-4 3 1,-4 3 0,-10 1 0,0 6 36,0 1 1,-7 1 0,0 7 0,2-1-10,3 6 0,2 8 1,0-4-1,0 0 5,0 3 0,0-1 0,0 7 0,2-2 5,5 3 0,-5-1 0,8 0 1,-3-4-32,0-3 0,7 5 0,-5-7 0,0-2-1,1-3 0,4-2 1,-5-2-1,0-3-50,1-2 1,6-9 0,-2 2-1,2-5-194,-2-2 1,5-7 41,-5 0 1,7-9-1,5 0 1,4-10-197,3-9 1,-1-7 406,3-7 0,14 5 0,-4-8 0</inkml:trace>
  <inkml:trace contextRef="#ctx0" brushRef="#br0" timeOffset="657">524 483 6979,'0'21'0,"0"0"111,0 0 1,-7 0-1,-3 3 1,1 1 139,0 3 0,-8 0 0,6-7-172,-1 0 0,0 0-168,5 0 0,5-7-66,-5 0 90,5-9 1,4 7 17,5-5 0,-2 2 0,9 5 45,2-7 0,-4-5 0,2-2-3,2 0 1,3-7-1,-1-2 1,-1-3 17,-3-4 0,-7 7 0,4-1-4,-1 1 1,-3 9-1,-7 0 59,0 12-47,0 6 1,-7 3 0,0 0 0,2 0-9,3 0 1,-1-7-1,-1 0-2,-3 3 0,0 1 0,7 3 19,0 0 0,0-7 0,0 0-32,0 3 1,0 1 0,0 6 0,0 1-6,0 3 1,0 0 0,0-7 0,0 0-118,0 0 1,0 0-1,0 0 1,0 0-44,0 0 1,0 0-36,0 0 166,0 0 1,-3-2 114,-4-5 1,-2-7-1,-7-14 1,2-5 203,-3 1 1,-1-8-1,-3 5 1,0-5 40,0-2 0,0-7 0,0 0 1,0 3-24,0 1 0,7 6 0,2 1 145,3 3 1,4 0-813,12-7 0,5 10 1,9 1-1,0 3-102,0 0 0,7-7 1,2 5-1,0 0-96,1-1 0,4-4 0,-5 5 564,3-3 0,-8 8 0,6-6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9:19.74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22 210 7569,'-12'0'823,"3"10"-645,9 4 0,0 4 1,0 6-1,0 4-65,0 7 1,0 4 0,0 3 0,0-2-223,0-5 1,0 9-1,0-6 1,0-3-198,0-3 0,0-4 1,0-7-247,0 0 552,0 0 0,0 0 0,0 0 0</inkml:trace>
  <inkml:trace contextRef="#ctx0" brushRef="#br0" timeOffset="391">43 147 7569,'0'-11'-205,"0"-8"1,0 5 0,2-2 393,5 2 0,5-3 0,11 8 0,3 0-65,2-1 1,9 1 0,-4 4-1,2-2-90,0 3 0,-3 1 0,6 3 0,-6 0-85,-1 0 0,-3 10 0,-7 4 1,0 4 9,0 3 1,0 3-1,-3 1 1,-4 6 2,-7 1 1,-4-4 0,-3 7 0,0 3 42,0 1 0,0 3 0,0 0 1,0 0 145,0 0 0,-3-7 0,-1 0 0,-6 0-55,-1-2 1,4 4 0,-5-6 0,0-1-95,1 0 0,6-2 0,-4-7-288,-1 0 1,6-2 0,-8-3-33,3-2 1,-1-9-648,3 2 965,-4-5 0,-1-11 0,3-3 0</inkml:trace>
  <inkml:trace contextRef="#ctx0" brushRef="#br0" timeOffset="796">148 504 7497,'-21'-2'-49,"0"-5"0,7 2 181,0-9 0,7 7 0,-5-7 119,3-2 1,2-3-1,7-2-85,0 0 0,2 3 1,5 1-131,7 3 1,5 10-1,2-3 1,0 4-83,0 3 0,0 0 1,0 0-1,0 0-86,0 0 1,-7 10-1,-3 4 74,-1 4 0,-3 3 1,-7 0-1,0 0 11,0 0 1,-3-2-1,-1-3 1,-6-2-296,-1 3 0,4-6 0,-7 3 342,-3 3 0,-1 1 0,-3 3 0</inkml:trace>
  <inkml:trace contextRef="#ctx0" brushRef="#br0" timeOffset="1192">85 798 7569,'-12'0'473,"21"0"0,5-2 0,17-3 1,-3-2-526,0 3 0,7-1 0,-5 0 0,0-2-654,1 3 0,4-6 706,-7 3 0,9-9 0,-4 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9:18.39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1 147 7522,'2'12'92,"5"-5"1,-2-5 0,11-2 0,5 0 47,5 0 1,4 0 0,-2-2-1,5-5-179,-1-7 0,-1 2 0,-8 1 0,3-1-204,2 0 0,-3 5 1,-8-4-169,-3 1 297,-10 3 1,-4 17-1,-14 4 1,-4 4 89,-3 3 0,-7 0 0,0 3 0,0 1 16,-3 3 1,8 0 0,-5-4 0,5-1 124,2-2 1,2 5-1,3-15 1,4 3 1,3 0 1,4-9-26,12 2 0,-2-5 0,9-2 0,2 0 0,3 0 32,2 0 1,2 0 0,3 0-126,2 0 0,0 0 0,-7 0-41,0 0 0,-7 0-36,0 0 0,-10 10 1,1 4-96,-10 4 0,1-4 0,-10 0 0,-3 0 106,-1-2 0,-6 7 0,-1-8 1,-3 3 62,2 0 1,3-2 0,2 2 0,0-7 240,0-5 0,7 5-74,0 0 0,11 7-137,3-7 0,10 0 0,11-4 0,0 1-120,0 3 0,7 0 0,0-7 0,-3 0-165,-1 0 0,-3 0 0,0-2-124,0-5 0,0-2 381,0-5 0,0-14 0,0 4 0</inkml:trace>
  <inkml:trace contextRef="#ctx0" brushRef="#br0" timeOffset="349">316 294 7569,'-10'-14'-529,"-4"0"162,5 10 385,-10-6 0,10 20 0,-5 6 1,7 7 192,5 5 0,-5 10 0,0-1 0,0 7-161,-3 5 1,6 7 0,-8-7 0,3-2-25,4-3 0,-4 3 0,2-3 0,2-6-263,3-6 0,2-4 0,0-7-217,0 0 0,2-2 454,5-5 0,5-14 0,9-12 0</inkml:trace>
  <inkml:trace contextRef="#ctx0" brushRef="#br0" timeOffset="656">379 105 6889,'2'12'-97,"3"-3"388,2 1 1,16-8 0,-2 5-209,2-5 1,8-2 0,-3 0-1,-3 0-110,-1 0 1,-10 0-1,0 0 1,2 0-86,3 0 1,-5 0 0,0 0-374,2 0 485,-7 0 0,1 10 0,-10 1 0</inkml:trace>
  <inkml:trace contextRef="#ctx0" brushRef="#br0" timeOffset="814">421 357 7379,'21'0'0,"0"0"-112,0 0 0,0 0 0,0 0 92,0 0 0,0-7 0,0-2 0,0 0 179,0-1-159,-10-6 0,8 4 0,-7-9 0</inkml:trace>
  <inkml:trace contextRef="#ctx0" brushRef="#br0" timeOffset="1015">631 0 7496,'0'21'-168,"0"0"0,0 0 1,0 3-1,0 1 103,0 3 1,0 3-1,-3-6 1,-1 6 0,-6-1 43,-1 0 0,4 1 0,-7-6 30,-3 3 1,6 0 0,-3-7 48,-3 0 1,8 0 0,0-2-1,2-3 121,0-2 1,0-7-1,9 7-75,5 3 1,5-6 0,9 1-94,0-3 0,0-2 0,0-7 0,0 0 40,0 0 1,0 0-1,0 0-331,0 0 1,-7 3 185,0 4 0,-12-3 0,-2 10 106,-12 3 0,-6-8 0,-3 0 0,0-2 227,0 0 0,-3 3 1,-1-3-43,-3 7 1,2-3 0,10 1 0,4 0 191,3-1 0,2 3 0,7 7-230,0 0 0,2 0 0,5-2 0,7-3-306,5-2 1,2-7-1,0 5 1,0 0-347,0-1 0,2-6 0,3 2 493,2-5 0,9-2 0,-4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2:20:27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 7669,'-21'23'25,"0"5"0,-3-16 0,-1 2 0,-3-3 129,2-1 1,3-1 597,2-2-409,9-5 1,5 15-220,14-10 1,5 0 0,9-7-1,2 0-48,5 0 0,-2 0 1,6 0-1,1 0-20,0 0 0,-5 0 0,4 0 0,1 0-125,0 0 1,-8 0-1,1 2 1,-7 3-345,-5 2 1,-3 2-926,3-2 465,-4-5 873,-10 8 0,0-10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8T13:29:15.9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148 21 7569,'-3'-11'596,"-4"4"228,5 4 1,-7 6-702,9 4 1,0 4 0,2 8 0,3-3-226,2-2 1,2 0 0,-2 7-601,7 0 0,-2-7 702,2 0 0,-10 0 0,6 7 0</inkml:trace>
  <inkml:trace contextRef="#ctx0" brushRef="#br0" timeOffset="543">43 336 7569,'-14'7'272,"0"0"89,9 0-175,-4-7 0,18 7 1,5 0 88,5-2 1,2-3 0,0-2 0,0 0-368,0 0 0,2 0 0,3 0 0,2 0-387,-3 0 1,-1 0 0,-3 0-1010,0 0 1488,-10 0 0,8 0 0,-7 0 0</inkml:trace>
  <inkml:trace contextRef="#ctx0" brushRef="#br0" timeOffset="828">148 420 7569,'-12'10'0,"3"4"-55,-1 4 1,8 3 0,-7 0-56,-1 0 0,6 0 0,-8 0 0,0 0 0,3 0 339,0 0 0,2 0-178,7 0 0,2-9 4,5-5 0,5-12 1,9-2-1,0 0 53,0-2 0,0 7 0,0-5-71,0 4 1,0 13 0,-3 4 0,-1 4-48,-3 3 1,-10 10 0,3 4 0,-4 2 0,-3 0 0,-3-4 0,-1 0 0,-6-3 0,-1 0-1,-3-4 1,0-3-89,0-2 0,9-7-311,-2 0 308,5-9 0,2-5 101,0-14 0,0-14 0,0-5 0</inkml:trace>
  <inkml:trace contextRef="#ctx0" brushRef="#br0" timeOffset="1097">463 21 7458,'9'-11'-472,"-7"4"515,5 14 0,-4 7 0,-6 14 0,-4 4 28,-7 1 1,3 4 0,-3-6-1,0-1-79,2 0 0,0-4 0,8-10-81,-3-2 0,2-9 1,12 2 22,7-5 1,5-9 0,2-2 0,0 0 87,0-1 0,7 1 1,0 4-1,-3-2-69,-1 3 1,-3 1 0,0 3-77,0 0 1,-7 10 0,-3 4-54,-1 4 0,-3 3 0,-10 0 176,-4 0 0,-4 10 0,-10 1 0</inkml:trace>
  <inkml:trace contextRef="#ctx0" brushRef="#br0" timeOffset="1313">505 462 6096,'-10'0'316,"10"0"0,10 0 0,11 0 0,0 0-248,0 0 1,-7 0 0,0 0 0,2 0 58,3 0 1,2 7-1,0 3-190,0 1 0,-7 3 0,-3 7 24,-1 0 1,-3 3 0,-7 1 0,0 3-31,0-2 0,0-3 0,0-2 0,-3-2-405,-4-5 1,3 5 256,-10-5 1,7-5 0,-5-4 216,3-10 0,2-7 0,7-9 0</inkml:trace>
  <inkml:trace contextRef="#ctx0" brushRef="#br0" timeOffset="1495">673 693 6052,'0'21'255,"0"-7"-155,0 0 1,2-11-80,5-3 1,-2-3 0,6-11 0,1 0-239,0 3 0,-5-8-84,7 5 301,-10-5 0,6 8 0,-10 1 0</inkml:trace>
  <inkml:trace contextRef="#ctx0" brushRef="#br0" timeOffset="1709">610 462 7357,'-12'0'-112,"3"3"0,9 4 0,0 7 233,0 4 0,-7 3 1,0 0-1,0 0-3,-3 0 1,1 3 0,-7 1 0,2 3 101,-3-2 1,1-3 0,0-2 150,2 0 1,9 0-320,-2 0 0,7-2 0,7-3-15,7-2 0,12-7 0,2 5 0,0 0-143,2-1 1,-4-6 0,6 4-1,1-2-235,0 0 0,-5 7 1,4-7-1,1-2-760,0-3 1101,-8 8 0,15-8 0,-7 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B5D1-1617-0742-9634-64F4358A7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95D80-11CF-DD4F-B163-F1F9EA97F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3AF5-B43E-7C4F-BF21-F9CA59B8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7837-0D0A-9C4F-AB84-B76547D2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7BD52-AEF9-D946-86BE-0E53A877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453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91CB-9B14-424D-8F28-536D00C6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081DE-DD6E-F34D-8219-FD47E42D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C2C-4C3E-624E-93CF-01578306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21EE-5783-8549-BA5D-2BDC5F0D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8666-8E38-9E44-9133-F77DDA9D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3868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14BAC-AEE0-CF48-B389-F2148D2AE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2E4E3-60D0-B048-9C35-A22B46FD7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B0012-8A2C-4948-9242-E8D4D0D1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EBCC-8A8D-8941-83C3-A3F71575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92789-8702-6046-9119-A731F8BE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5089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6767-DFAB-A341-B0A3-7BA9BDF6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324B-C4CB-AC41-A951-96D0A662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B552-C5BB-A64A-93E1-85FE5100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454CB-06E8-734C-88C8-BA28F996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8E23-CCE1-E54E-810B-E0BF4C15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986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7867-3800-3B42-9665-E565DADB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6BCD5-2431-C74A-9773-EF998B3A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7A86-C027-3846-A461-1BDE1241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76AD-8267-0A48-BDD6-1EF75348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B0D0-D2F1-3645-920A-46CEAA92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967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9BD9-5627-A548-A9BA-E7366FBD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9CD3-8D6B-5F4C-87E8-1CADAFD08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6A1D8-98BE-9241-B688-C59D480DD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FB00C-27BF-624E-A83B-591D4E06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4003-A613-BC4A-BAA2-4A47459C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D161C-F769-2F45-BE73-AAB787EE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509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6BC0-0433-244B-B355-4CCE5C7C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F065B-6DCB-544E-A240-E0AA15C4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5E740-075D-5E43-B513-66DCC0E6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F4E3E-4043-6846-A932-7AAC87251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EAB8F-8011-1E45-8B1E-2F4B66160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F123A-195B-DE40-9EE8-C5B1011D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7DECD-6CE7-5249-B86D-AC85D996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02440-5CF3-D74A-9321-E580A103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079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8CB9-2E93-964F-A87D-E189FB4A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DAEF9-610D-7549-866A-4D6B4455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4870F-3B7C-FC44-8915-37A6553D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F26F1-A584-DD47-9976-2EF7E283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079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CF034-8B84-FA41-92CF-ABF65D52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D9A44-4A85-2349-AF8D-DB08868F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A7DEB-1C39-3446-8E46-DEE1F25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458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F9AE-8CA5-D941-9130-859FB776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C01F-79B8-F947-B30F-D3509917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65F3E-7591-394A-81AA-7CF8F5E2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BDAE-772A-B347-BDEE-81E12099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0492B-DCB2-F949-88D2-449EACBE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8C7C-14CE-4741-B64E-471D4FB9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734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1260-4A71-7B41-8474-82856493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AA602-6BCE-DE40-8E7A-BE770C6AA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E8A94-6F32-3D4A-9B75-4690B8A9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6450B-1F7D-BA44-BB04-39D030D9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82000-1346-2640-BD76-856DB8F7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F6C26-CD14-CB47-85D1-D976123B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86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BC5D-5EF0-8F49-8F71-66D9DA71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B53D0-DE7D-2348-85E1-186AB254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B466D-CC80-384D-BBDB-DDEE578C6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8C614-8E26-7649-9AFA-227DE3A1399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72E9-FFA4-834E-8DD6-FE8D38E8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D5AA-57F3-C64B-AAB7-8A54821D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5F3B-B10A-AC46-8C0D-1213D50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.png"/><Relationship Id="rId21" Type="http://schemas.openxmlformats.org/officeDocument/2006/relationships/image" Target="../media/image27.png"/><Relationship Id="rId42" Type="http://schemas.openxmlformats.org/officeDocument/2006/relationships/customXml" Target="../ink/ink37.xml"/><Relationship Id="rId63" Type="http://schemas.openxmlformats.org/officeDocument/2006/relationships/image" Target="../media/image48.png"/><Relationship Id="rId84" Type="http://schemas.openxmlformats.org/officeDocument/2006/relationships/customXml" Target="../ink/ink58.xml"/><Relationship Id="rId138" Type="http://schemas.openxmlformats.org/officeDocument/2006/relationships/customXml" Target="../ink/ink85.xml"/><Relationship Id="rId107" Type="http://schemas.openxmlformats.org/officeDocument/2006/relationships/image" Target="../media/image70.png"/><Relationship Id="rId11" Type="http://schemas.openxmlformats.org/officeDocument/2006/relationships/image" Target="../media/image22.png"/><Relationship Id="rId32" Type="http://schemas.openxmlformats.org/officeDocument/2006/relationships/customXml" Target="../ink/ink32.xml"/><Relationship Id="rId53" Type="http://schemas.openxmlformats.org/officeDocument/2006/relationships/image" Target="../media/image43.png"/><Relationship Id="rId74" Type="http://schemas.openxmlformats.org/officeDocument/2006/relationships/customXml" Target="../ink/ink53.xml"/><Relationship Id="rId128" Type="http://schemas.openxmlformats.org/officeDocument/2006/relationships/customXml" Target="../ink/ink80.xml"/><Relationship Id="rId149" Type="http://schemas.openxmlformats.org/officeDocument/2006/relationships/image" Target="../media/image91.png"/><Relationship Id="rId5" Type="http://schemas.openxmlformats.org/officeDocument/2006/relationships/image" Target="../media/image19.png"/><Relationship Id="rId95" Type="http://schemas.openxmlformats.org/officeDocument/2006/relationships/image" Target="../media/image64.png"/><Relationship Id="rId22" Type="http://schemas.openxmlformats.org/officeDocument/2006/relationships/customXml" Target="../ink/ink27.xml"/><Relationship Id="rId27" Type="http://schemas.openxmlformats.org/officeDocument/2006/relationships/image" Target="../media/image30.png"/><Relationship Id="rId43" Type="http://schemas.openxmlformats.org/officeDocument/2006/relationships/image" Target="../media/image38.png"/><Relationship Id="rId48" Type="http://schemas.openxmlformats.org/officeDocument/2006/relationships/customXml" Target="../ink/ink40.xml"/><Relationship Id="rId64" Type="http://schemas.openxmlformats.org/officeDocument/2006/relationships/customXml" Target="../ink/ink48.xml"/><Relationship Id="rId69" Type="http://schemas.openxmlformats.org/officeDocument/2006/relationships/image" Target="../media/image51.png"/><Relationship Id="rId113" Type="http://schemas.openxmlformats.org/officeDocument/2006/relationships/image" Target="../media/image73.png"/><Relationship Id="rId118" Type="http://schemas.openxmlformats.org/officeDocument/2006/relationships/customXml" Target="../ink/ink75.xml"/><Relationship Id="rId134" Type="http://schemas.openxmlformats.org/officeDocument/2006/relationships/customXml" Target="../ink/ink83.xml"/><Relationship Id="rId139" Type="http://schemas.openxmlformats.org/officeDocument/2006/relationships/image" Target="../media/image86.png"/><Relationship Id="rId80" Type="http://schemas.openxmlformats.org/officeDocument/2006/relationships/customXml" Target="../ink/ink56.xml"/><Relationship Id="rId85" Type="http://schemas.openxmlformats.org/officeDocument/2006/relationships/image" Target="../media/image59.png"/><Relationship Id="rId12" Type="http://schemas.openxmlformats.org/officeDocument/2006/relationships/customXml" Target="../ink/ink22.xml"/><Relationship Id="rId17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customXml" Target="../ink/ink35.xml"/><Relationship Id="rId59" Type="http://schemas.openxmlformats.org/officeDocument/2006/relationships/image" Target="../media/image46.png"/><Relationship Id="rId103" Type="http://schemas.openxmlformats.org/officeDocument/2006/relationships/image" Target="../media/image68.png"/><Relationship Id="rId108" Type="http://schemas.openxmlformats.org/officeDocument/2006/relationships/customXml" Target="../ink/ink70.xml"/><Relationship Id="rId124" Type="http://schemas.openxmlformats.org/officeDocument/2006/relationships/customXml" Target="../ink/ink78.xml"/><Relationship Id="rId129" Type="http://schemas.openxmlformats.org/officeDocument/2006/relationships/image" Target="../media/image81.png"/><Relationship Id="rId54" Type="http://schemas.openxmlformats.org/officeDocument/2006/relationships/customXml" Target="../ink/ink43.xml"/><Relationship Id="rId70" Type="http://schemas.openxmlformats.org/officeDocument/2006/relationships/customXml" Target="../ink/ink51.xml"/><Relationship Id="rId75" Type="http://schemas.openxmlformats.org/officeDocument/2006/relationships/image" Target="../media/image54.png"/><Relationship Id="rId91" Type="http://schemas.openxmlformats.org/officeDocument/2006/relationships/image" Target="../media/image62.png"/><Relationship Id="rId96" Type="http://schemas.openxmlformats.org/officeDocument/2006/relationships/customXml" Target="../ink/ink64.xml"/><Relationship Id="rId140" Type="http://schemas.openxmlformats.org/officeDocument/2006/relationships/customXml" Target="../ink/ink86.xml"/><Relationship Id="rId145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23" Type="http://schemas.openxmlformats.org/officeDocument/2006/relationships/image" Target="../media/image28.png"/><Relationship Id="rId28" Type="http://schemas.openxmlformats.org/officeDocument/2006/relationships/customXml" Target="../ink/ink30.xml"/><Relationship Id="rId49" Type="http://schemas.openxmlformats.org/officeDocument/2006/relationships/image" Target="../media/image41.png"/><Relationship Id="rId114" Type="http://schemas.openxmlformats.org/officeDocument/2006/relationships/customXml" Target="../ink/ink73.xml"/><Relationship Id="rId119" Type="http://schemas.openxmlformats.org/officeDocument/2006/relationships/image" Target="../media/image76.png"/><Relationship Id="rId44" Type="http://schemas.openxmlformats.org/officeDocument/2006/relationships/customXml" Target="../ink/ink38.xml"/><Relationship Id="rId60" Type="http://schemas.openxmlformats.org/officeDocument/2006/relationships/customXml" Target="../ink/ink46.xml"/><Relationship Id="rId65" Type="http://schemas.openxmlformats.org/officeDocument/2006/relationships/image" Target="../media/image49.png"/><Relationship Id="rId81" Type="http://schemas.openxmlformats.org/officeDocument/2006/relationships/image" Target="../media/image57.png"/><Relationship Id="rId86" Type="http://schemas.openxmlformats.org/officeDocument/2006/relationships/customXml" Target="../ink/ink59.xml"/><Relationship Id="rId130" Type="http://schemas.openxmlformats.org/officeDocument/2006/relationships/customXml" Target="../ink/ink81.xml"/><Relationship Id="rId135" Type="http://schemas.openxmlformats.org/officeDocument/2006/relationships/image" Target="../media/image84.png"/><Relationship Id="rId13" Type="http://schemas.openxmlformats.org/officeDocument/2006/relationships/image" Target="../media/image23.png"/><Relationship Id="rId18" Type="http://schemas.openxmlformats.org/officeDocument/2006/relationships/customXml" Target="../ink/ink25.xml"/><Relationship Id="rId39" Type="http://schemas.openxmlformats.org/officeDocument/2006/relationships/image" Target="../media/image36.png"/><Relationship Id="rId109" Type="http://schemas.openxmlformats.org/officeDocument/2006/relationships/image" Target="../media/image71.png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image" Target="../media/image44.png"/><Relationship Id="rId76" Type="http://schemas.openxmlformats.org/officeDocument/2006/relationships/customXml" Target="../ink/ink54.xml"/><Relationship Id="rId97" Type="http://schemas.openxmlformats.org/officeDocument/2006/relationships/image" Target="../media/image65.png"/><Relationship Id="rId104" Type="http://schemas.openxmlformats.org/officeDocument/2006/relationships/customXml" Target="../ink/ink68.xml"/><Relationship Id="rId120" Type="http://schemas.openxmlformats.org/officeDocument/2006/relationships/customXml" Target="../ink/ink76.xml"/><Relationship Id="rId125" Type="http://schemas.openxmlformats.org/officeDocument/2006/relationships/image" Target="../media/image79.png"/><Relationship Id="rId141" Type="http://schemas.openxmlformats.org/officeDocument/2006/relationships/image" Target="../media/image87.png"/><Relationship Id="rId146" Type="http://schemas.openxmlformats.org/officeDocument/2006/relationships/customXml" Target="../ink/ink89.xml"/><Relationship Id="rId7" Type="http://schemas.openxmlformats.org/officeDocument/2006/relationships/image" Target="../media/image20.png"/><Relationship Id="rId71" Type="http://schemas.openxmlformats.org/officeDocument/2006/relationships/image" Target="../media/image52.png"/><Relationship Id="rId92" Type="http://schemas.openxmlformats.org/officeDocument/2006/relationships/customXml" Target="../ink/ink62.xml"/><Relationship Id="rId2" Type="http://schemas.openxmlformats.org/officeDocument/2006/relationships/customXml" Target="../ink/ink17.xml"/><Relationship Id="rId29" Type="http://schemas.openxmlformats.org/officeDocument/2006/relationships/image" Target="../media/image31.png"/><Relationship Id="rId24" Type="http://schemas.openxmlformats.org/officeDocument/2006/relationships/customXml" Target="../ink/ink28.xml"/><Relationship Id="rId40" Type="http://schemas.openxmlformats.org/officeDocument/2006/relationships/customXml" Target="../ink/ink36.xml"/><Relationship Id="rId45" Type="http://schemas.openxmlformats.org/officeDocument/2006/relationships/image" Target="../media/image39.png"/><Relationship Id="rId66" Type="http://schemas.openxmlformats.org/officeDocument/2006/relationships/customXml" Target="../ink/ink49.xml"/><Relationship Id="rId87" Type="http://schemas.openxmlformats.org/officeDocument/2006/relationships/image" Target="../media/image60.png"/><Relationship Id="rId110" Type="http://schemas.openxmlformats.org/officeDocument/2006/relationships/customXml" Target="../ink/ink71.xml"/><Relationship Id="rId115" Type="http://schemas.openxmlformats.org/officeDocument/2006/relationships/image" Target="../media/image74.png"/><Relationship Id="rId131" Type="http://schemas.openxmlformats.org/officeDocument/2006/relationships/image" Target="../media/image82.png"/><Relationship Id="rId136" Type="http://schemas.openxmlformats.org/officeDocument/2006/relationships/customXml" Target="../ink/ink84.xml"/><Relationship Id="rId61" Type="http://schemas.openxmlformats.org/officeDocument/2006/relationships/image" Target="../media/image47.png"/><Relationship Id="rId82" Type="http://schemas.openxmlformats.org/officeDocument/2006/relationships/customXml" Target="../ink/ink57.xml"/><Relationship Id="rId19" Type="http://schemas.openxmlformats.org/officeDocument/2006/relationships/image" Target="../media/image26.png"/><Relationship Id="rId14" Type="http://schemas.openxmlformats.org/officeDocument/2006/relationships/customXml" Target="../ink/ink23.xml"/><Relationship Id="rId30" Type="http://schemas.openxmlformats.org/officeDocument/2006/relationships/customXml" Target="../ink/ink31.xml"/><Relationship Id="rId35" Type="http://schemas.openxmlformats.org/officeDocument/2006/relationships/image" Target="../media/image34.png"/><Relationship Id="rId56" Type="http://schemas.openxmlformats.org/officeDocument/2006/relationships/customXml" Target="../ink/ink44.xml"/><Relationship Id="rId77" Type="http://schemas.openxmlformats.org/officeDocument/2006/relationships/image" Target="../media/image55.png"/><Relationship Id="rId100" Type="http://schemas.openxmlformats.org/officeDocument/2006/relationships/customXml" Target="../ink/ink66.xml"/><Relationship Id="rId105" Type="http://schemas.openxmlformats.org/officeDocument/2006/relationships/image" Target="../media/image69.png"/><Relationship Id="rId126" Type="http://schemas.openxmlformats.org/officeDocument/2006/relationships/customXml" Target="../ink/ink79.xml"/><Relationship Id="rId147" Type="http://schemas.openxmlformats.org/officeDocument/2006/relationships/image" Target="../media/image90.png"/><Relationship Id="rId8" Type="http://schemas.openxmlformats.org/officeDocument/2006/relationships/customXml" Target="../ink/ink20.xml"/><Relationship Id="rId51" Type="http://schemas.openxmlformats.org/officeDocument/2006/relationships/image" Target="../media/image42.png"/><Relationship Id="rId72" Type="http://schemas.openxmlformats.org/officeDocument/2006/relationships/customXml" Target="../ink/ink52.xml"/><Relationship Id="rId93" Type="http://schemas.openxmlformats.org/officeDocument/2006/relationships/image" Target="../media/image63.png"/><Relationship Id="rId98" Type="http://schemas.openxmlformats.org/officeDocument/2006/relationships/customXml" Target="../ink/ink65.xml"/><Relationship Id="rId121" Type="http://schemas.openxmlformats.org/officeDocument/2006/relationships/image" Target="../media/image77.png"/><Relationship Id="rId142" Type="http://schemas.openxmlformats.org/officeDocument/2006/relationships/customXml" Target="../ink/ink87.xml"/><Relationship Id="rId3" Type="http://schemas.openxmlformats.org/officeDocument/2006/relationships/image" Target="../media/image18.png"/><Relationship Id="rId25" Type="http://schemas.openxmlformats.org/officeDocument/2006/relationships/image" Target="../media/image29.png"/><Relationship Id="rId46" Type="http://schemas.openxmlformats.org/officeDocument/2006/relationships/customXml" Target="../ink/ink39.xml"/><Relationship Id="rId67" Type="http://schemas.openxmlformats.org/officeDocument/2006/relationships/image" Target="../media/image50.png"/><Relationship Id="rId116" Type="http://schemas.openxmlformats.org/officeDocument/2006/relationships/customXml" Target="../ink/ink74.xml"/><Relationship Id="rId137" Type="http://schemas.openxmlformats.org/officeDocument/2006/relationships/image" Target="../media/image85.png"/><Relationship Id="rId20" Type="http://schemas.openxmlformats.org/officeDocument/2006/relationships/customXml" Target="../ink/ink26.xml"/><Relationship Id="rId41" Type="http://schemas.openxmlformats.org/officeDocument/2006/relationships/image" Target="../media/image37.png"/><Relationship Id="rId62" Type="http://schemas.openxmlformats.org/officeDocument/2006/relationships/customXml" Target="../ink/ink47.xml"/><Relationship Id="rId83" Type="http://schemas.openxmlformats.org/officeDocument/2006/relationships/image" Target="../media/image58.png"/><Relationship Id="rId88" Type="http://schemas.openxmlformats.org/officeDocument/2006/relationships/customXml" Target="../ink/ink60.xml"/><Relationship Id="rId111" Type="http://schemas.openxmlformats.org/officeDocument/2006/relationships/image" Target="../media/image72.png"/><Relationship Id="rId132" Type="http://schemas.openxmlformats.org/officeDocument/2006/relationships/customXml" Target="../ink/ink82.xml"/><Relationship Id="rId15" Type="http://schemas.openxmlformats.org/officeDocument/2006/relationships/image" Target="../media/image24.png"/><Relationship Id="rId36" Type="http://schemas.openxmlformats.org/officeDocument/2006/relationships/customXml" Target="../ink/ink34.xml"/><Relationship Id="rId57" Type="http://schemas.openxmlformats.org/officeDocument/2006/relationships/image" Target="../media/image45.png"/><Relationship Id="rId106" Type="http://schemas.openxmlformats.org/officeDocument/2006/relationships/customXml" Target="../ink/ink69.xml"/><Relationship Id="rId127" Type="http://schemas.openxmlformats.org/officeDocument/2006/relationships/image" Target="../media/image80.png"/><Relationship Id="rId10" Type="http://schemas.openxmlformats.org/officeDocument/2006/relationships/customXml" Target="../ink/ink21.xml"/><Relationship Id="rId31" Type="http://schemas.openxmlformats.org/officeDocument/2006/relationships/image" Target="../media/image32.png"/><Relationship Id="rId52" Type="http://schemas.openxmlformats.org/officeDocument/2006/relationships/customXml" Target="../ink/ink42.xml"/><Relationship Id="rId73" Type="http://schemas.openxmlformats.org/officeDocument/2006/relationships/image" Target="../media/image53.png"/><Relationship Id="rId78" Type="http://schemas.openxmlformats.org/officeDocument/2006/relationships/customXml" Target="../ink/ink55.xml"/><Relationship Id="rId94" Type="http://schemas.openxmlformats.org/officeDocument/2006/relationships/customXml" Target="../ink/ink63.xml"/><Relationship Id="rId99" Type="http://schemas.openxmlformats.org/officeDocument/2006/relationships/image" Target="../media/image66.png"/><Relationship Id="rId101" Type="http://schemas.openxmlformats.org/officeDocument/2006/relationships/image" Target="../media/image67.png"/><Relationship Id="rId122" Type="http://schemas.openxmlformats.org/officeDocument/2006/relationships/customXml" Target="../ink/ink77.xml"/><Relationship Id="rId143" Type="http://schemas.openxmlformats.org/officeDocument/2006/relationships/image" Target="../media/image88.png"/><Relationship Id="rId148" Type="http://schemas.openxmlformats.org/officeDocument/2006/relationships/customXml" Target="../ink/ink90.xml"/><Relationship Id="rId4" Type="http://schemas.openxmlformats.org/officeDocument/2006/relationships/customXml" Target="../ink/ink18.xml"/><Relationship Id="rId9" Type="http://schemas.openxmlformats.org/officeDocument/2006/relationships/image" Target="../media/image21.png"/><Relationship Id="rId26" Type="http://schemas.openxmlformats.org/officeDocument/2006/relationships/customXml" Target="../ink/ink29.xml"/><Relationship Id="rId47" Type="http://schemas.openxmlformats.org/officeDocument/2006/relationships/image" Target="../media/image40.png"/><Relationship Id="rId68" Type="http://schemas.openxmlformats.org/officeDocument/2006/relationships/customXml" Target="../ink/ink50.xml"/><Relationship Id="rId89" Type="http://schemas.openxmlformats.org/officeDocument/2006/relationships/image" Target="../media/image61.png"/><Relationship Id="rId112" Type="http://schemas.openxmlformats.org/officeDocument/2006/relationships/customXml" Target="../ink/ink72.xml"/><Relationship Id="rId133" Type="http://schemas.openxmlformats.org/officeDocument/2006/relationships/image" Target="../media/image83.png"/><Relationship Id="rId16" Type="http://schemas.openxmlformats.org/officeDocument/2006/relationships/customXml" Target="../ink/ink24.xml"/><Relationship Id="rId37" Type="http://schemas.openxmlformats.org/officeDocument/2006/relationships/image" Target="../media/image35.png"/><Relationship Id="rId58" Type="http://schemas.openxmlformats.org/officeDocument/2006/relationships/customXml" Target="../ink/ink45.xml"/><Relationship Id="rId79" Type="http://schemas.openxmlformats.org/officeDocument/2006/relationships/image" Target="../media/image56.png"/><Relationship Id="rId102" Type="http://schemas.openxmlformats.org/officeDocument/2006/relationships/customXml" Target="../ink/ink67.xml"/><Relationship Id="rId123" Type="http://schemas.openxmlformats.org/officeDocument/2006/relationships/image" Target="../media/image78.png"/><Relationship Id="rId144" Type="http://schemas.openxmlformats.org/officeDocument/2006/relationships/customXml" Target="../ink/ink88.xml"/><Relationship Id="rId90" Type="http://schemas.openxmlformats.org/officeDocument/2006/relationships/customXml" Target="../ink/ink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EA2D-1287-F84C-80D9-0AD32875F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酷酷的Canvas动画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E8C22-64BD-B34D-85E8-74F09E919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-我是大小鑫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FD638A47-8601-4E1F-B72C-131600E5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70" y="5341158"/>
            <a:ext cx="1514475" cy="1514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D9AF9E-C4AB-4A38-8C23-0EEE1345FD9F}"/>
              </a:ext>
            </a:extLst>
          </p:cNvPr>
          <p:cNvSpPr txBox="1"/>
          <p:nvPr/>
        </p:nvSpPr>
        <p:spPr>
          <a:xfrm>
            <a:off x="8444302" y="6272362"/>
            <a:ext cx="214702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altLang="zh-CN"/>
            </a:br>
            <a:r>
              <a:rPr lang="zh-CN" altLang="en-US" sz="1400">
                <a:latin typeface="Arial"/>
                <a:cs typeface="Arial"/>
              </a:rPr>
              <a:t>公众号：小鑫的代码日常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772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EA2D-1287-F84C-80D9-0AD32875F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二维平面上的碰撞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E8C22-64BD-B34D-85E8-74F09E919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-我是大小鑫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FD638A47-8601-4E1F-B72C-131600E5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70" y="5341158"/>
            <a:ext cx="1514475" cy="1514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D9AF9E-C4AB-4A38-8C23-0EEE1345FD9F}"/>
              </a:ext>
            </a:extLst>
          </p:cNvPr>
          <p:cNvSpPr txBox="1"/>
          <p:nvPr/>
        </p:nvSpPr>
        <p:spPr>
          <a:xfrm>
            <a:off x="8444302" y="6272362"/>
            <a:ext cx="214702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altLang="zh-CN"/>
            </a:br>
            <a:r>
              <a:rPr lang="zh-CN" altLang="en-US" sz="1400">
                <a:latin typeface="Arial"/>
                <a:cs typeface="Arial"/>
              </a:rPr>
              <a:t>公众号：小鑫的代码日常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9449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CDD7B4-522C-0D4F-9BF6-26AC5ACF7903}"/>
              </a:ext>
            </a:extLst>
          </p:cNvPr>
          <p:cNvSpPr txBox="1"/>
          <p:nvPr/>
        </p:nvSpPr>
        <p:spPr>
          <a:xfrm>
            <a:off x="597505" y="552149"/>
            <a:ext cx="4527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dirty="0"/>
              <a:t>完全弹性碰撞公式</a:t>
            </a:r>
            <a:endParaRPr lang="en-US"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52AEE300-02AA-1447-8609-8733CFA75B94}"/>
                  </a:ext>
                </a:extLst>
              </p14:cNvPr>
              <p14:cNvContentPartPr/>
              <p14:nvPr/>
            </p14:nvContentPartPr>
            <p14:xfrm>
              <a:off x="1040061" y="2430803"/>
              <a:ext cx="271080" cy="302021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52AEE300-02AA-1447-8609-8733CFA75B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560" y="2415324"/>
                <a:ext cx="301721" cy="332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03E6480-651F-E749-91CF-09470DAE9E67}"/>
                  </a:ext>
                </a:extLst>
              </p14:cNvPr>
              <p14:cNvContentPartPr/>
              <p14:nvPr/>
            </p14:nvContentPartPr>
            <p14:xfrm>
              <a:off x="1469541" y="2491264"/>
              <a:ext cx="83520" cy="15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03E6480-651F-E749-91CF-09470DAE9E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4061" y="2475784"/>
                <a:ext cx="1141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6ADA093-BDBE-D743-B5DF-900A43C699E1}"/>
                  </a:ext>
                </a:extLst>
              </p14:cNvPr>
              <p14:cNvContentPartPr/>
              <p14:nvPr/>
            </p14:nvContentPartPr>
            <p14:xfrm>
              <a:off x="1461981" y="2559304"/>
              <a:ext cx="106200" cy="23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6ADA093-BDBE-D743-B5DF-900A43C699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6501" y="2543824"/>
                <a:ext cx="1368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A5B5BFB-31B1-DE4C-AEDB-4FA8673D6D3A}"/>
                  </a:ext>
                </a:extLst>
              </p14:cNvPr>
              <p14:cNvContentPartPr/>
              <p14:nvPr/>
            </p14:nvContentPartPr>
            <p14:xfrm>
              <a:off x="3904221" y="1969984"/>
              <a:ext cx="165960" cy="227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A5B5BFB-31B1-DE4C-AEDB-4FA8673D6D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8741" y="1954504"/>
                <a:ext cx="1965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F36DC05-223D-D743-8A30-891DFCFC7FE6}"/>
                  </a:ext>
                </a:extLst>
              </p14:cNvPr>
              <p14:cNvContentPartPr/>
              <p14:nvPr/>
            </p14:nvContentPartPr>
            <p14:xfrm>
              <a:off x="4122741" y="2007784"/>
              <a:ext cx="166680" cy="164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F36DC05-223D-D743-8A30-891DFCFC7F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07261" y="1992304"/>
                <a:ext cx="1972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4" name="Ink 95">
                <a:extLst>
                  <a:ext uri="{FF2B5EF4-FFF2-40B4-BE49-F238E27FC236}">
                    <a16:creationId xmlns:a16="http://schemas.microsoft.com/office/drawing/2014/main" id="{5B16A04E-EB28-384E-BADF-26AA51CC4B4A}"/>
                  </a:ext>
                </a:extLst>
              </p14:cNvPr>
              <p14:cNvContentPartPr/>
              <p14:nvPr/>
            </p14:nvContentPartPr>
            <p14:xfrm>
              <a:off x="1499781" y="4230083"/>
              <a:ext cx="106200" cy="83520"/>
            </p14:xfrm>
          </p:contentPart>
        </mc:Choice>
        <mc:Fallback>
          <p:pic>
            <p:nvPicPr>
              <p:cNvPr id="94" name="Ink 95">
                <a:extLst>
                  <a:ext uri="{FF2B5EF4-FFF2-40B4-BE49-F238E27FC236}">
                    <a16:creationId xmlns:a16="http://schemas.microsoft.com/office/drawing/2014/main" id="{5B16A04E-EB28-384E-BADF-26AA51CC4B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4301" y="4214603"/>
                <a:ext cx="1368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5" name="Ink 96">
                <a:extLst>
                  <a:ext uri="{FF2B5EF4-FFF2-40B4-BE49-F238E27FC236}">
                    <a16:creationId xmlns:a16="http://schemas.microsoft.com/office/drawing/2014/main" id="{9508F905-EA13-174A-B41F-A9514D81A34D}"/>
                  </a:ext>
                </a:extLst>
              </p14:cNvPr>
              <p14:cNvContentPartPr/>
              <p14:nvPr/>
            </p14:nvContentPartPr>
            <p14:xfrm>
              <a:off x="1076421" y="4063763"/>
              <a:ext cx="272520" cy="333000"/>
            </p14:xfrm>
          </p:contentPart>
        </mc:Choice>
        <mc:Fallback>
          <p:pic>
            <p:nvPicPr>
              <p:cNvPr id="95" name="Ink 96">
                <a:extLst>
                  <a:ext uri="{FF2B5EF4-FFF2-40B4-BE49-F238E27FC236}">
                    <a16:creationId xmlns:a16="http://schemas.microsoft.com/office/drawing/2014/main" id="{9508F905-EA13-174A-B41F-A9514D81A3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0941" y="4048283"/>
                <a:ext cx="3031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2461A13-8C0B-8148-91F0-61FEF60BE8FE}"/>
                  </a:ext>
                </a:extLst>
              </p14:cNvPr>
              <p14:cNvContentPartPr/>
              <p14:nvPr/>
            </p14:nvContentPartPr>
            <p14:xfrm>
              <a:off x="4047141" y="3753803"/>
              <a:ext cx="83520" cy="151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2461A13-8C0B-8148-91F0-61FEF60BE8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31661" y="3738323"/>
                <a:ext cx="1141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0A5EEB3-A493-6B47-9A6C-63CD092D0E9A}"/>
                  </a:ext>
                </a:extLst>
              </p14:cNvPr>
              <p14:cNvContentPartPr/>
              <p14:nvPr/>
            </p14:nvContentPartPr>
            <p14:xfrm>
              <a:off x="4017621" y="3935243"/>
              <a:ext cx="165960" cy="684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0A5EEB3-A493-6B47-9A6C-63CD092D0E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02141" y="3919763"/>
                <a:ext cx="1965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8" name="Ink 348">
                <a:extLst>
                  <a:ext uri="{FF2B5EF4-FFF2-40B4-BE49-F238E27FC236}">
                    <a16:creationId xmlns:a16="http://schemas.microsoft.com/office/drawing/2014/main" id="{BC4A9502-CC28-2940-A4F6-63CDA69201ED}"/>
                  </a:ext>
                </a:extLst>
              </p14:cNvPr>
              <p14:cNvContentPartPr/>
              <p14:nvPr/>
            </p14:nvContentPartPr>
            <p14:xfrm>
              <a:off x="1756821" y="1939763"/>
              <a:ext cx="3114720" cy="2909880"/>
            </p14:xfrm>
          </p:contentPart>
        </mc:Choice>
        <mc:Fallback>
          <p:pic>
            <p:nvPicPr>
              <p:cNvPr id="348" name="Ink 348">
                <a:extLst>
                  <a:ext uri="{FF2B5EF4-FFF2-40B4-BE49-F238E27FC236}">
                    <a16:creationId xmlns:a16="http://schemas.microsoft.com/office/drawing/2014/main" id="{BC4A9502-CC28-2940-A4F6-63CDA69201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41341" y="1924283"/>
                <a:ext cx="3145320" cy="29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4" name="Ink 415">
                <a:extLst>
                  <a:ext uri="{FF2B5EF4-FFF2-40B4-BE49-F238E27FC236}">
                    <a16:creationId xmlns:a16="http://schemas.microsoft.com/office/drawing/2014/main" id="{15787DC0-160A-3E43-8396-EC840387067A}"/>
                  </a:ext>
                </a:extLst>
              </p14:cNvPr>
              <p14:cNvContentPartPr/>
              <p14:nvPr/>
            </p14:nvContentPartPr>
            <p14:xfrm>
              <a:off x="5551581" y="1750763"/>
              <a:ext cx="2948400" cy="1995840"/>
            </p14:xfrm>
          </p:contentPart>
        </mc:Choice>
        <mc:Fallback>
          <p:pic>
            <p:nvPicPr>
              <p:cNvPr id="414" name="Ink 415">
                <a:extLst>
                  <a:ext uri="{FF2B5EF4-FFF2-40B4-BE49-F238E27FC236}">
                    <a16:creationId xmlns:a16="http://schemas.microsoft.com/office/drawing/2014/main" id="{15787DC0-160A-3E43-8396-EC84038706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36461" y="1735286"/>
                <a:ext cx="2979000" cy="2026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5" name="Ink 416">
                <a:extLst>
                  <a:ext uri="{FF2B5EF4-FFF2-40B4-BE49-F238E27FC236}">
                    <a16:creationId xmlns:a16="http://schemas.microsoft.com/office/drawing/2014/main" id="{22C6429C-B426-2C48-AB28-87DA867D1534}"/>
                  </a:ext>
                </a:extLst>
              </p14:cNvPr>
              <p14:cNvContentPartPr/>
              <p14:nvPr/>
            </p14:nvContentPartPr>
            <p14:xfrm>
              <a:off x="7093821" y="3806723"/>
              <a:ext cx="15480" cy="484200"/>
            </p14:xfrm>
          </p:contentPart>
        </mc:Choice>
        <mc:Fallback>
          <p:pic>
            <p:nvPicPr>
              <p:cNvPr id="415" name="Ink 416">
                <a:extLst>
                  <a:ext uri="{FF2B5EF4-FFF2-40B4-BE49-F238E27FC236}">
                    <a16:creationId xmlns:a16="http://schemas.microsoft.com/office/drawing/2014/main" id="{22C6429C-B426-2C48-AB28-87DA867D15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78341" y="3791603"/>
                <a:ext cx="4608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3" name="Ink 423">
                <a:extLst>
                  <a:ext uri="{FF2B5EF4-FFF2-40B4-BE49-F238E27FC236}">
                    <a16:creationId xmlns:a16="http://schemas.microsoft.com/office/drawing/2014/main" id="{695CB116-85D7-6D4F-94AC-4FFCE432AE4B}"/>
                  </a:ext>
                </a:extLst>
              </p14:cNvPr>
              <p14:cNvContentPartPr/>
              <p14:nvPr/>
            </p14:nvContentPartPr>
            <p14:xfrm>
              <a:off x="464061" y="126083"/>
              <a:ext cx="4815720" cy="1383120"/>
            </p14:xfrm>
          </p:contentPart>
        </mc:Choice>
        <mc:Fallback>
          <p:pic>
            <p:nvPicPr>
              <p:cNvPr id="423" name="Ink 423">
                <a:extLst>
                  <a:ext uri="{FF2B5EF4-FFF2-40B4-BE49-F238E27FC236}">
                    <a16:creationId xmlns:a16="http://schemas.microsoft.com/office/drawing/2014/main" id="{695CB116-85D7-6D4F-94AC-4FFCE432AE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3461" y="95483"/>
                <a:ext cx="4877280" cy="14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1" name="Ink 432">
                <a:extLst>
                  <a:ext uri="{FF2B5EF4-FFF2-40B4-BE49-F238E27FC236}">
                    <a16:creationId xmlns:a16="http://schemas.microsoft.com/office/drawing/2014/main" id="{6E680D88-260D-B748-9312-A737EDB41964}"/>
                  </a:ext>
                </a:extLst>
              </p14:cNvPr>
              <p14:cNvContentPartPr/>
              <p14:nvPr/>
            </p14:nvContentPartPr>
            <p14:xfrm>
              <a:off x="9707326" y="5260263"/>
              <a:ext cx="198000" cy="234720"/>
            </p14:xfrm>
          </p:contentPart>
        </mc:Choice>
        <mc:Fallback>
          <p:pic>
            <p:nvPicPr>
              <p:cNvPr id="431" name="Ink 432">
                <a:extLst>
                  <a:ext uri="{FF2B5EF4-FFF2-40B4-BE49-F238E27FC236}">
                    <a16:creationId xmlns:a16="http://schemas.microsoft.com/office/drawing/2014/main" id="{6E680D88-260D-B748-9312-A737EDB4196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76366" y="5229303"/>
                <a:ext cx="2595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7" name="Ink 447">
                <a:extLst>
                  <a:ext uri="{FF2B5EF4-FFF2-40B4-BE49-F238E27FC236}">
                    <a16:creationId xmlns:a16="http://schemas.microsoft.com/office/drawing/2014/main" id="{95791CCB-A2FA-584B-AD79-4EEFB2D2D117}"/>
                  </a:ext>
                </a:extLst>
              </p14:cNvPr>
              <p14:cNvContentPartPr/>
              <p14:nvPr/>
            </p14:nvContentPartPr>
            <p14:xfrm>
              <a:off x="5986006" y="4982703"/>
              <a:ext cx="3377160" cy="900360"/>
            </p14:xfrm>
          </p:contentPart>
        </mc:Choice>
        <mc:Fallback>
          <p:pic>
            <p:nvPicPr>
              <p:cNvPr id="447" name="Ink 447">
                <a:extLst>
                  <a:ext uri="{FF2B5EF4-FFF2-40B4-BE49-F238E27FC236}">
                    <a16:creationId xmlns:a16="http://schemas.microsoft.com/office/drawing/2014/main" id="{95791CCB-A2FA-584B-AD79-4EEFB2D2D1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55406" y="4952115"/>
                <a:ext cx="3438720" cy="9615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4046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E7DF75-25B8-41EA-B3F5-EEB73B45E65E}"/>
              </a:ext>
            </a:extLst>
          </p:cNvPr>
          <p:cNvSpPr/>
          <p:nvPr/>
        </p:nvSpPr>
        <p:spPr>
          <a:xfrm>
            <a:off x="3187699" y="1275140"/>
            <a:ext cx="2908301" cy="29083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17D1C2-5022-479E-9602-2EC40F686990}"/>
              </a:ext>
            </a:extLst>
          </p:cNvPr>
          <p:cNvSpPr/>
          <p:nvPr/>
        </p:nvSpPr>
        <p:spPr>
          <a:xfrm>
            <a:off x="5578322" y="3163206"/>
            <a:ext cx="2389416" cy="23894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BEA984-A13A-4B1E-A517-8BC0D6052E54}"/>
              </a:ext>
            </a:extLst>
          </p:cNvPr>
          <p:cNvSpPr txBox="1"/>
          <p:nvPr/>
        </p:nvSpPr>
        <p:spPr>
          <a:xfrm>
            <a:off x="174170" y="34126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等线"/>
                <a:ea typeface="等线"/>
              </a:rPr>
              <a:t>二维平面的碰撞过程</a:t>
            </a:r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07" name="Ink 1307">
                <a:extLst>
                  <a:ext uri="{FF2B5EF4-FFF2-40B4-BE49-F238E27FC236}">
                    <a16:creationId xmlns:a16="http://schemas.microsoft.com/office/drawing/2014/main" id="{4CC1D0D9-BD57-EC42-AA89-1A63D70BC3C3}"/>
                  </a:ext>
                </a:extLst>
              </p14:cNvPr>
              <p14:cNvContentPartPr/>
              <p14:nvPr/>
            </p14:nvContentPartPr>
            <p14:xfrm>
              <a:off x="1136901" y="64883"/>
              <a:ext cx="10092240" cy="6565320"/>
            </p14:xfrm>
          </p:contentPart>
        </mc:Choice>
        <mc:Fallback>
          <p:pic>
            <p:nvPicPr>
              <p:cNvPr id="1307" name="Ink 1307">
                <a:extLst>
                  <a:ext uri="{FF2B5EF4-FFF2-40B4-BE49-F238E27FC236}">
                    <a16:creationId xmlns:a16="http://schemas.microsoft.com/office/drawing/2014/main" id="{4CC1D0D9-BD57-EC42-AA89-1A63D70BC3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1421" y="49763"/>
                <a:ext cx="10122840" cy="66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8106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1AC66481-CD96-4622-A374-10BBEEF80E18}"/>
              </a:ext>
            </a:extLst>
          </p:cNvPr>
          <p:cNvSpPr/>
          <p:nvPr/>
        </p:nvSpPr>
        <p:spPr>
          <a:xfrm>
            <a:off x="1113931" y="1072242"/>
            <a:ext cx="17526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9FF231-0BC2-422D-A959-C83F2B564A8F}"/>
              </a:ext>
            </a:extLst>
          </p:cNvPr>
          <p:cNvSpPr/>
          <p:nvPr/>
        </p:nvSpPr>
        <p:spPr>
          <a:xfrm>
            <a:off x="2569632" y="2220685"/>
            <a:ext cx="1208315" cy="12083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">
            <a:extLst>
              <a:ext uri="{FF2B5EF4-FFF2-40B4-BE49-F238E27FC236}">
                <a16:creationId xmlns:a16="http://schemas.microsoft.com/office/drawing/2014/main" id="{80E59A8B-C425-7844-98AB-E6016696FC6C}"/>
              </a:ext>
            </a:extLst>
          </p:cNvPr>
          <p:cNvSpPr/>
          <p:nvPr/>
        </p:nvSpPr>
        <p:spPr>
          <a:xfrm>
            <a:off x="7011569" y="1481666"/>
            <a:ext cx="17526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">
            <a:extLst>
              <a:ext uri="{FF2B5EF4-FFF2-40B4-BE49-F238E27FC236}">
                <a16:creationId xmlns:a16="http://schemas.microsoft.com/office/drawing/2014/main" id="{1B3EDC2D-52B6-8746-AA65-2108305BED61}"/>
              </a:ext>
            </a:extLst>
          </p:cNvPr>
          <p:cNvSpPr/>
          <p:nvPr/>
        </p:nvSpPr>
        <p:spPr>
          <a:xfrm>
            <a:off x="8764169" y="1753808"/>
            <a:ext cx="1208315" cy="12083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1035773-EB2B-5446-ACFB-C31DF07442BF}"/>
              </a:ext>
            </a:extLst>
          </p:cNvPr>
          <p:cNvSpPr/>
          <p:nvPr/>
        </p:nvSpPr>
        <p:spPr>
          <a:xfrm>
            <a:off x="4416350" y="1855578"/>
            <a:ext cx="1956816" cy="96926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旋转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AE4FCBC0-1C06-234F-8A1A-4E1F8B7DC7DC}"/>
                  </a:ext>
                </a:extLst>
              </p14:cNvPr>
              <p14:cNvContentPartPr/>
              <p14:nvPr/>
            </p14:nvContentPartPr>
            <p14:xfrm>
              <a:off x="2285299" y="3319084"/>
              <a:ext cx="93240" cy="103320"/>
            </p14:xfrm>
          </p:contentPart>
        </mc:Choice>
        <mc:Fallback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AE4FCBC0-1C06-234F-8A1A-4E1F8B7DC7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0179" y="3303964"/>
                <a:ext cx="1238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4B3378A3-696C-B148-B9AE-164FF91B690B}"/>
                  </a:ext>
                </a:extLst>
              </p14:cNvPr>
              <p14:cNvContentPartPr/>
              <p14:nvPr/>
            </p14:nvContentPartPr>
            <p14:xfrm>
              <a:off x="2447299" y="3245284"/>
              <a:ext cx="10080" cy="69480"/>
            </p14:xfrm>
          </p:contentPart>
        </mc:Choice>
        <mc:Fallback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4B3378A3-696C-B148-B9AE-164FF91B69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2179" y="3230164"/>
                <a:ext cx="406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92" name="Ink 694">
                <a:extLst>
                  <a:ext uri="{FF2B5EF4-FFF2-40B4-BE49-F238E27FC236}">
                    <a16:creationId xmlns:a16="http://schemas.microsoft.com/office/drawing/2014/main" id="{31AFB1C6-C22F-C844-88D1-489DCD70649E}"/>
                  </a:ext>
                </a:extLst>
              </p14:cNvPr>
              <p14:cNvContentPartPr/>
              <p14:nvPr/>
            </p14:nvContentPartPr>
            <p14:xfrm>
              <a:off x="5828765" y="4641382"/>
              <a:ext cx="317160" cy="160200"/>
            </p14:xfrm>
          </p:contentPart>
        </mc:Choice>
        <mc:Fallback>
          <p:pic>
            <p:nvPicPr>
              <p:cNvPr id="692" name="Ink 694">
                <a:extLst>
                  <a:ext uri="{FF2B5EF4-FFF2-40B4-BE49-F238E27FC236}">
                    <a16:creationId xmlns:a16="http://schemas.microsoft.com/office/drawing/2014/main" id="{31AFB1C6-C22F-C844-88D1-489DCD7064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13628" y="4625937"/>
                <a:ext cx="347795" cy="190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29" name="Ink 729">
                <a:extLst>
                  <a:ext uri="{FF2B5EF4-FFF2-40B4-BE49-F238E27FC236}">
                    <a16:creationId xmlns:a16="http://schemas.microsoft.com/office/drawing/2014/main" id="{15887A8E-5134-1E46-98D7-39C4D79EF271}"/>
                  </a:ext>
                </a:extLst>
              </p14:cNvPr>
              <p14:cNvContentPartPr/>
              <p14:nvPr/>
            </p14:nvContentPartPr>
            <p14:xfrm>
              <a:off x="5181254" y="4601782"/>
              <a:ext cx="589551" cy="345703"/>
            </p14:xfrm>
          </p:contentPart>
        </mc:Choice>
        <mc:Fallback>
          <p:pic>
            <p:nvPicPr>
              <p:cNvPr id="729" name="Ink 729">
                <a:extLst>
                  <a:ext uri="{FF2B5EF4-FFF2-40B4-BE49-F238E27FC236}">
                    <a16:creationId xmlns:a16="http://schemas.microsoft.com/office/drawing/2014/main" id="{15887A8E-5134-1E46-98D7-39C4D79EF2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5777" y="4586313"/>
                <a:ext cx="620144" cy="3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34" name="Ink 734">
                <a:extLst>
                  <a:ext uri="{FF2B5EF4-FFF2-40B4-BE49-F238E27FC236}">
                    <a16:creationId xmlns:a16="http://schemas.microsoft.com/office/drawing/2014/main" id="{17BD251F-8E6A-074F-A275-68C8086F73AF}"/>
                  </a:ext>
                </a:extLst>
              </p14:cNvPr>
              <p14:cNvContentPartPr/>
              <p14:nvPr/>
            </p14:nvContentPartPr>
            <p14:xfrm>
              <a:off x="5266214" y="5054765"/>
              <a:ext cx="153720" cy="212040"/>
            </p14:xfrm>
          </p:contentPart>
        </mc:Choice>
        <mc:Fallback>
          <p:pic>
            <p:nvPicPr>
              <p:cNvPr id="734" name="Ink 734">
                <a:extLst>
                  <a:ext uri="{FF2B5EF4-FFF2-40B4-BE49-F238E27FC236}">
                    <a16:creationId xmlns:a16="http://schemas.microsoft.com/office/drawing/2014/main" id="{17BD251F-8E6A-074F-A275-68C8086F73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50770" y="5039285"/>
                <a:ext cx="184249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40" name="Ink 739">
                <a:extLst>
                  <a:ext uri="{FF2B5EF4-FFF2-40B4-BE49-F238E27FC236}">
                    <a16:creationId xmlns:a16="http://schemas.microsoft.com/office/drawing/2014/main" id="{67046C7B-54D5-4749-907B-7EFC4B1DBE63}"/>
                  </a:ext>
                </a:extLst>
              </p14:cNvPr>
              <p14:cNvContentPartPr/>
              <p14:nvPr/>
            </p14:nvContentPartPr>
            <p14:xfrm>
              <a:off x="5843654" y="5069165"/>
              <a:ext cx="68400" cy="160920"/>
            </p14:xfrm>
          </p:contentPart>
        </mc:Choice>
        <mc:Fallback>
          <p:pic>
            <p:nvPicPr>
              <p:cNvPr id="740" name="Ink 739">
                <a:extLst>
                  <a:ext uri="{FF2B5EF4-FFF2-40B4-BE49-F238E27FC236}">
                    <a16:creationId xmlns:a16="http://schemas.microsoft.com/office/drawing/2014/main" id="{67046C7B-54D5-4749-907B-7EFC4B1DBE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28174" y="5054045"/>
                <a:ext cx="99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41" name="Ink 741">
                <a:extLst>
                  <a:ext uri="{FF2B5EF4-FFF2-40B4-BE49-F238E27FC236}">
                    <a16:creationId xmlns:a16="http://schemas.microsoft.com/office/drawing/2014/main" id="{BAAADE62-F5E1-5641-8359-5B99D8E9772C}"/>
                  </a:ext>
                </a:extLst>
              </p14:cNvPr>
              <p14:cNvContentPartPr/>
              <p14:nvPr/>
            </p14:nvContentPartPr>
            <p14:xfrm>
              <a:off x="5493014" y="5059445"/>
              <a:ext cx="282600" cy="165960"/>
            </p14:xfrm>
          </p:contentPart>
        </mc:Choice>
        <mc:Fallback>
          <p:pic>
            <p:nvPicPr>
              <p:cNvPr id="741" name="Ink 741">
                <a:extLst>
                  <a:ext uri="{FF2B5EF4-FFF2-40B4-BE49-F238E27FC236}">
                    <a16:creationId xmlns:a16="http://schemas.microsoft.com/office/drawing/2014/main" id="{BAAADE62-F5E1-5641-8359-5B99D8E977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77554" y="5044325"/>
                <a:ext cx="312802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07" name="Ink 806">
                <a:extLst>
                  <a:ext uri="{FF2B5EF4-FFF2-40B4-BE49-F238E27FC236}">
                    <a16:creationId xmlns:a16="http://schemas.microsoft.com/office/drawing/2014/main" id="{12744128-ADBC-344E-9FE1-FFE76CC9E9CB}"/>
                  </a:ext>
                </a:extLst>
              </p14:cNvPr>
              <p14:cNvContentPartPr/>
              <p14:nvPr/>
            </p14:nvContentPartPr>
            <p14:xfrm>
              <a:off x="6164902" y="5814365"/>
              <a:ext cx="54000" cy="185400"/>
            </p14:xfrm>
          </p:contentPart>
        </mc:Choice>
        <mc:Fallback>
          <p:pic>
            <p:nvPicPr>
              <p:cNvPr id="807" name="Ink 806">
                <a:extLst>
                  <a:ext uri="{FF2B5EF4-FFF2-40B4-BE49-F238E27FC236}">
                    <a16:creationId xmlns:a16="http://schemas.microsoft.com/office/drawing/2014/main" id="{12744128-ADBC-344E-9FE1-FFE76CC9E9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49782" y="5798885"/>
                <a:ext cx="84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9" name="Ink 830">
                <a:extLst>
                  <a:ext uri="{FF2B5EF4-FFF2-40B4-BE49-F238E27FC236}">
                    <a16:creationId xmlns:a16="http://schemas.microsoft.com/office/drawing/2014/main" id="{3721356F-022B-C94E-A3D8-EB4AEC02B052}"/>
                  </a:ext>
                </a:extLst>
              </p14:cNvPr>
              <p14:cNvContentPartPr/>
              <p14:nvPr/>
            </p14:nvContentPartPr>
            <p14:xfrm>
              <a:off x="5229982" y="5857925"/>
              <a:ext cx="862200" cy="343800"/>
            </p14:xfrm>
          </p:contentPart>
        </mc:Choice>
        <mc:Fallback>
          <p:pic>
            <p:nvPicPr>
              <p:cNvPr id="829" name="Ink 830">
                <a:extLst>
                  <a:ext uri="{FF2B5EF4-FFF2-40B4-BE49-F238E27FC236}">
                    <a16:creationId xmlns:a16="http://schemas.microsoft.com/office/drawing/2014/main" id="{3721356F-022B-C94E-A3D8-EB4AEC02B0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14502" y="5842789"/>
                <a:ext cx="892800" cy="374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35" name="Ink 834">
                <a:extLst>
                  <a:ext uri="{FF2B5EF4-FFF2-40B4-BE49-F238E27FC236}">
                    <a16:creationId xmlns:a16="http://schemas.microsoft.com/office/drawing/2014/main" id="{F8A322E1-AC80-714D-B140-60388C07378D}"/>
                  </a:ext>
                </a:extLst>
              </p14:cNvPr>
              <p14:cNvContentPartPr/>
              <p14:nvPr/>
            </p14:nvContentPartPr>
            <p14:xfrm>
              <a:off x="5448862" y="6393605"/>
              <a:ext cx="39240" cy="78120"/>
            </p14:xfrm>
          </p:contentPart>
        </mc:Choice>
        <mc:Fallback>
          <p:pic>
            <p:nvPicPr>
              <p:cNvPr id="835" name="Ink 834">
                <a:extLst>
                  <a:ext uri="{FF2B5EF4-FFF2-40B4-BE49-F238E27FC236}">
                    <a16:creationId xmlns:a16="http://schemas.microsoft.com/office/drawing/2014/main" id="{F8A322E1-AC80-714D-B140-60388C0737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33742" y="6378485"/>
                <a:ext cx="698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36" name="Ink 836">
                <a:extLst>
                  <a:ext uri="{FF2B5EF4-FFF2-40B4-BE49-F238E27FC236}">
                    <a16:creationId xmlns:a16="http://schemas.microsoft.com/office/drawing/2014/main" id="{B827EB35-ADA8-CC4E-ADE5-197B05CBE796}"/>
                  </a:ext>
                </a:extLst>
              </p14:cNvPr>
              <p14:cNvContentPartPr/>
              <p14:nvPr/>
            </p14:nvContentPartPr>
            <p14:xfrm>
              <a:off x="5307742" y="6321245"/>
              <a:ext cx="83160" cy="132480"/>
            </p14:xfrm>
          </p:contentPart>
        </mc:Choice>
        <mc:Fallback>
          <p:pic>
            <p:nvPicPr>
              <p:cNvPr id="836" name="Ink 836">
                <a:extLst>
                  <a:ext uri="{FF2B5EF4-FFF2-40B4-BE49-F238E27FC236}">
                    <a16:creationId xmlns:a16="http://schemas.microsoft.com/office/drawing/2014/main" id="{B827EB35-ADA8-CC4E-ADE5-197B05CBE7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2622" y="6306125"/>
                <a:ext cx="1137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42" name="Ink 842">
                <a:extLst>
                  <a:ext uri="{FF2B5EF4-FFF2-40B4-BE49-F238E27FC236}">
                    <a16:creationId xmlns:a16="http://schemas.microsoft.com/office/drawing/2014/main" id="{FBFD016C-ADCE-F34A-A7DF-D1E1B59AC0B5}"/>
                  </a:ext>
                </a:extLst>
              </p14:cNvPr>
              <p14:cNvContentPartPr/>
              <p14:nvPr/>
            </p14:nvContentPartPr>
            <p14:xfrm>
              <a:off x="5585302" y="6276965"/>
              <a:ext cx="384840" cy="165240"/>
            </p14:xfrm>
          </p:contentPart>
        </mc:Choice>
        <mc:Fallback>
          <p:pic>
            <p:nvPicPr>
              <p:cNvPr id="842" name="Ink 842">
                <a:extLst>
                  <a:ext uri="{FF2B5EF4-FFF2-40B4-BE49-F238E27FC236}">
                    <a16:creationId xmlns:a16="http://schemas.microsoft.com/office/drawing/2014/main" id="{FBFD016C-ADCE-F34A-A7DF-D1E1B59AC0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70196" y="6261485"/>
                <a:ext cx="415052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48" name="Ink 848">
                <a:extLst>
                  <a:ext uri="{FF2B5EF4-FFF2-40B4-BE49-F238E27FC236}">
                    <a16:creationId xmlns:a16="http://schemas.microsoft.com/office/drawing/2014/main" id="{A047BEE3-0965-524D-84A4-DFCEF71AEECD}"/>
                  </a:ext>
                </a:extLst>
              </p14:cNvPr>
              <p14:cNvContentPartPr/>
              <p14:nvPr/>
            </p14:nvContentPartPr>
            <p14:xfrm>
              <a:off x="738360" y="3555964"/>
              <a:ext cx="4375080" cy="2976241"/>
            </p14:xfrm>
          </p:contentPart>
        </mc:Choice>
        <mc:Fallback>
          <p:pic>
            <p:nvPicPr>
              <p:cNvPr id="848" name="Ink 848">
                <a:extLst>
                  <a:ext uri="{FF2B5EF4-FFF2-40B4-BE49-F238E27FC236}">
                    <a16:creationId xmlns:a16="http://schemas.microsoft.com/office/drawing/2014/main" id="{A047BEE3-0965-524D-84A4-DFCEF71AEEC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7760" y="3525359"/>
                <a:ext cx="4420800" cy="302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17" name="Ink 917">
                <a:extLst>
                  <a:ext uri="{FF2B5EF4-FFF2-40B4-BE49-F238E27FC236}">
                    <a16:creationId xmlns:a16="http://schemas.microsoft.com/office/drawing/2014/main" id="{28E6F039-233F-FD42-8F1D-C9099D2B32BB}"/>
                  </a:ext>
                </a:extLst>
              </p14:cNvPr>
              <p14:cNvContentPartPr/>
              <p14:nvPr/>
            </p14:nvContentPartPr>
            <p14:xfrm>
              <a:off x="7086261" y="428483"/>
              <a:ext cx="1814400" cy="3061080"/>
            </p14:xfrm>
          </p:contentPart>
        </mc:Choice>
        <mc:Fallback>
          <p:pic>
            <p:nvPicPr>
              <p:cNvPr id="917" name="Ink 917">
                <a:extLst>
                  <a:ext uri="{FF2B5EF4-FFF2-40B4-BE49-F238E27FC236}">
                    <a16:creationId xmlns:a16="http://schemas.microsoft.com/office/drawing/2014/main" id="{28E6F039-233F-FD42-8F1D-C9099D2B32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70784" y="413363"/>
                <a:ext cx="1844634" cy="30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24" name="Ink 924">
                <a:extLst>
                  <a:ext uri="{FF2B5EF4-FFF2-40B4-BE49-F238E27FC236}">
                    <a16:creationId xmlns:a16="http://schemas.microsoft.com/office/drawing/2014/main" id="{90FDE1AC-5ABA-2C4B-A35A-6DC379B24305}"/>
                  </a:ext>
                </a:extLst>
              </p14:cNvPr>
              <p14:cNvContentPartPr/>
              <p14:nvPr/>
            </p14:nvContentPartPr>
            <p14:xfrm>
              <a:off x="7154301" y="3800243"/>
              <a:ext cx="272520" cy="354960"/>
            </p14:xfrm>
          </p:contentPart>
        </mc:Choice>
        <mc:Fallback>
          <p:pic>
            <p:nvPicPr>
              <p:cNvPr id="924" name="Ink 924">
                <a:extLst>
                  <a:ext uri="{FF2B5EF4-FFF2-40B4-BE49-F238E27FC236}">
                    <a16:creationId xmlns:a16="http://schemas.microsoft.com/office/drawing/2014/main" id="{90FDE1AC-5ABA-2C4B-A35A-6DC379B243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38821" y="3784763"/>
                <a:ext cx="303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40" name="Ink 941">
                <a:extLst>
                  <a:ext uri="{FF2B5EF4-FFF2-40B4-BE49-F238E27FC236}">
                    <a16:creationId xmlns:a16="http://schemas.microsoft.com/office/drawing/2014/main" id="{724FB280-8CA3-184B-9A36-C72EBCA76206}"/>
                  </a:ext>
                </a:extLst>
              </p14:cNvPr>
              <p14:cNvContentPartPr/>
              <p14:nvPr/>
            </p14:nvContentPartPr>
            <p14:xfrm>
              <a:off x="7955301" y="3814283"/>
              <a:ext cx="249840" cy="287640"/>
            </p14:xfrm>
          </p:contentPart>
        </mc:Choice>
        <mc:Fallback>
          <p:pic>
            <p:nvPicPr>
              <p:cNvPr id="940" name="Ink 941">
                <a:extLst>
                  <a:ext uri="{FF2B5EF4-FFF2-40B4-BE49-F238E27FC236}">
                    <a16:creationId xmlns:a16="http://schemas.microsoft.com/office/drawing/2014/main" id="{724FB280-8CA3-184B-9A36-C72EBCA762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40181" y="3799163"/>
                <a:ext cx="2804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41" name="Ink 942">
                <a:extLst>
                  <a:ext uri="{FF2B5EF4-FFF2-40B4-BE49-F238E27FC236}">
                    <a16:creationId xmlns:a16="http://schemas.microsoft.com/office/drawing/2014/main" id="{B52219D4-4B0E-8642-AD0A-D256396106AF}"/>
                  </a:ext>
                </a:extLst>
              </p14:cNvPr>
              <p14:cNvContentPartPr/>
              <p14:nvPr/>
            </p14:nvContentPartPr>
            <p14:xfrm>
              <a:off x="7607901" y="3776483"/>
              <a:ext cx="279720" cy="302760"/>
            </p14:xfrm>
          </p:contentPart>
        </mc:Choice>
        <mc:Fallback>
          <p:pic>
            <p:nvPicPr>
              <p:cNvPr id="941" name="Ink 942">
                <a:extLst>
                  <a:ext uri="{FF2B5EF4-FFF2-40B4-BE49-F238E27FC236}">
                    <a16:creationId xmlns:a16="http://schemas.microsoft.com/office/drawing/2014/main" id="{B52219D4-4B0E-8642-AD0A-D256396106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92441" y="3761363"/>
                <a:ext cx="310281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66" name="Ink 969">
                <a:extLst>
                  <a:ext uri="{FF2B5EF4-FFF2-40B4-BE49-F238E27FC236}">
                    <a16:creationId xmlns:a16="http://schemas.microsoft.com/office/drawing/2014/main" id="{325C5690-0791-C44F-9E8C-E9D4DC19FFFB}"/>
                  </a:ext>
                </a:extLst>
              </p14:cNvPr>
              <p14:cNvContentPartPr/>
              <p14:nvPr/>
            </p14:nvContentPartPr>
            <p14:xfrm>
              <a:off x="9421941" y="3587483"/>
              <a:ext cx="227160" cy="461520"/>
            </p14:xfrm>
          </p:contentPart>
        </mc:Choice>
        <mc:Fallback>
          <p:pic>
            <p:nvPicPr>
              <p:cNvPr id="966" name="Ink 969">
                <a:extLst>
                  <a:ext uri="{FF2B5EF4-FFF2-40B4-BE49-F238E27FC236}">
                    <a16:creationId xmlns:a16="http://schemas.microsoft.com/office/drawing/2014/main" id="{325C5690-0791-C44F-9E8C-E9D4DC19FFF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06821" y="3572363"/>
                <a:ext cx="25776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67" name="Ink 970">
                <a:extLst>
                  <a:ext uri="{FF2B5EF4-FFF2-40B4-BE49-F238E27FC236}">
                    <a16:creationId xmlns:a16="http://schemas.microsoft.com/office/drawing/2014/main" id="{8C8ED4D7-EBDF-3544-A7DB-15F00D3E6D28}"/>
                  </a:ext>
                </a:extLst>
              </p14:cNvPr>
              <p14:cNvContentPartPr/>
              <p14:nvPr/>
            </p14:nvContentPartPr>
            <p14:xfrm>
              <a:off x="8870061" y="3693323"/>
              <a:ext cx="484200" cy="363240"/>
            </p14:xfrm>
          </p:contentPart>
        </mc:Choice>
        <mc:Fallback>
          <p:pic>
            <p:nvPicPr>
              <p:cNvPr id="967" name="Ink 970">
                <a:extLst>
                  <a:ext uri="{FF2B5EF4-FFF2-40B4-BE49-F238E27FC236}">
                    <a16:creationId xmlns:a16="http://schemas.microsoft.com/office/drawing/2014/main" id="{8C8ED4D7-EBDF-3544-A7DB-15F00D3E6D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54941" y="3678203"/>
                <a:ext cx="5148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68" name="Ink 971">
                <a:extLst>
                  <a:ext uri="{FF2B5EF4-FFF2-40B4-BE49-F238E27FC236}">
                    <a16:creationId xmlns:a16="http://schemas.microsoft.com/office/drawing/2014/main" id="{DC78EE86-B2DE-624F-BCC2-2B8ADA31BC75}"/>
                  </a:ext>
                </a:extLst>
              </p14:cNvPr>
              <p14:cNvContentPartPr/>
              <p14:nvPr/>
            </p14:nvContentPartPr>
            <p14:xfrm>
              <a:off x="8587101" y="3708443"/>
              <a:ext cx="200160" cy="363240"/>
            </p14:xfrm>
          </p:contentPart>
        </mc:Choice>
        <mc:Fallback>
          <p:pic>
            <p:nvPicPr>
              <p:cNvPr id="968" name="Ink 971">
                <a:extLst>
                  <a:ext uri="{FF2B5EF4-FFF2-40B4-BE49-F238E27FC236}">
                    <a16:creationId xmlns:a16="http://schemas.microsoft.com/office/drawing/2014/main" id="{DC78EE86-B2DE-624F-BCC2-2B8ADA31BC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71981" y="3693323"/>
                <a:ext cx="2307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69" name="Ink 972">
                <a:extLst>
                  <a:ext uri="{FF2B5EF4-FFF2-40B4-BE49-F238E27FC236}">
                    <a16:creationId xmlns:a16="http://schemas.microsoft.com/office/drawing/2014/main" id="{5DF45107-2236-8648-91E4-3874F6FFB882}"/>
                  </a:ext>
                </a:extLst>
              </p14:cNvPr>
              <p14:cNvContentPartPr/>
              <p14:nvPr/>
            </p14:nvContentPartPr>
            <p14:xfrm>
              <a:off x="8310621" y="3753803"/>
              <a:ext cx="181800" cy="363240"/>
            </p14:xfrm>
          </p:contentPart>
        </mc:Choice>
        <mc:Fallback>
          <p:pic>
            <p:nvPicPr>
              <p:cNvPr id="969" name="Ink 972">
                <a:extLst>
                  <a:ext uri="{FF2B5EF4-FFF2-40B4-BE49-F238E27FC236}">
                    <a16:creationId xmlns:a16="http://schemas.microsoft.com/office/drawing/2014/main" id="{5DF45107-2236-8648-91E4-3874F6FFB88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95501" y="3738683"/>
                <a:ext cx="2124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74" name="Ink 973">
                <a:extLst>
                  <a:ext uri="{FF2B5EF4-FFF2-40B4-BE49-F238E27FC236}">
                    <a16:creationId xmlns:a16="http://schemas.microsoft.com/office/drawing/2014/main" id="{F434DBAF-4E43-1440-AD95-25428C7A0445}"/>
                  </a:ext>
                </a:extLst>
              </p14:cNvPr>
              <p14:cNvContentPartPr/>
              <p14:nvPr/>
            </p14:nvContentPartPr>
            <p14:xfrm>
              <a:off x="9784821" y="4010843"/>
              <a:ext cx="38160" cy="68400"/>
            </p14:xfrm>
          </p:contentPart>
        </mc:Choice>
        <mc:Fallback>
          <p:pic>
            <p:nvPicPr>
              <p:cNvPr id="974" name="Ink 973">
                <a:extLst>
                  <a:ext uri="{FF2B5EF4-FFF2-40B4-BE49-F238E27FC236}">
                    <a16:creationId xmlns:a16="http://schemas.microsoft.com/office/drawing/2014/main" id="{F434DBAF-4E43-1440-AD95-25428C7A04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69701" y="3995723"/>
                <a:ext cx="687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75" name="Ink 974">
                <a:extLst>
                  <a:ext uri="{FF2B5EF4-FFF2-40B4-BE49-F238E27FC236}">
                    <a16:creationId xmlns:a16="http://schemas.microsoft.com/office/drawing/2014/main" id="{2BFA0C44-E9D0-FC4E-A294-E84D63FE9E77}"/>
                  </a:ext>
                </a:extLst>
              </p14:cNvPr>
              <p14:cNvContentPartPr/>
              <p14:nvPr/>
            </p14:nvContentPartPr>
            <p14:xfrm>
              <a:off x="10109901" y="3685763"/>
              <a:ext cx="23040" cy="98640"/>
            </p14:xfrm>
          </p:contentPart>
        </mc:Choice>
        <mc:Fallback>
          <p:pic>
            <p:nvPicPr>
              <p:cNvPr id="975" name="Ink 974">
                <a:extLst>
                  <a:ext uri="{FF2B5EF4-FFF2-40B4-BE49-F238E27FC236}">
                    <a16:creationId xmlns:a16="http://schemas.microsoft.com/office/drawing/2014/main" id="{2BFA0C44-E9D0-FC4E-A294-E84D63FE9E7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94781" y="3670643"/>
                <a:ext cx="53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76" name="Ink 975">
                <a:extLst>
                  <a:ext uri="{FF2B5EF4-FFF2-40B4-BE49-F238E27FC236}">
                    <a16:creationId xmlns:a16="http://schemas.microsoft.com/office/drawing/2014/main" id="{D5823B56-A811-9246-9802-EBF91D2A43A0}"/>
                  </a:ext>
                </a:extLst>
              </p14:cNvPr>
              <p14:cNvContentPartPr/>
              <p14:nvPr/>
            </p14:nvContentPartPr>
            <p14:xfrm>
              <a:off x="9993261" y="3784043"/>
              <a:ext cx="192600" cy="23040"/>
            </p14:xfrm>
          </p:contentPart>
        </mc:Choice>
        <mc:Fallback>
          <p:pic>
            <p:nvPicPr>
              <p:cNvPr id="976" name="Ink 975">
                <a:extLst>
                  <a:ext uri="{FF2B5EF4-FFF2-40B4-BE49-F238E27FC236}">
                    <a16:creationId xmlns:a16="http://schemas.microsoft.com/office/drawing/2014/main" id="{D5823B56-A811-9246-9802-EBF91D2A43A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77781" y="3768923"/>
                <a:ext cx="2232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77" name="Ink 976">
                <a:extLst>
                  <a:ext uri="{FF2B5EF4-FFF2-40B4-BE49-F238E27FC236}">
                    <a16:creationId xmlns:a16="http://schemas.microsoft.com/office/drawing/2014/main" id="{2C0123AC-BCFF-D642-896E-7A6DD4AB35C7}"/>
                  </a:ext>
                </a:extLst>
              </p14:cNvPr>
              <p14:cNvContentPartPr/>
              <p14:nvPr/>
            </p14:nvContentPartPr>
            <p14:xfrm>
              <a:off x="10019181" y="3836963"/>
              <a:ext cx="75960" cy="151560"/>
            </p14:xfrm>
          </p:contentPart>
        </mc:Choice>
        <mc:Fallback>
          <p:pic>
            <p:nvPicPr>
              <p:cNvPr id="977" name="Ink 976">
                <a:extLst>
                  <a:ext uri="{FF2B5EF4-FFF2-40B4-BE49-F238E27FC236}">
                    <a16:creationId xmlns:a16="http://schemas.microsoft.com/office/drawing/2014/main" id="{2C0123AC-BCFF-D642-896E-7A6DD4AB35C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04061" y="3821843"/>
                <a:ext cx="1065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78" name="Ink 977">
                <a:extLst>
                  <a:ext uri="{FF2B5EF4-FFF2-40B4-BE49-F238E27FC236}">
                    <a16:creationId xmlns:a16="http://schemas.microsoft.com/office/drawing/2014/main" id="{57825116-E281-1F40-9620-C0B7A0DF4571}"/>
                  </a:ext>
                </a:extLst>
              </p14:cNvPr>
              <p14:cNvContentPartPr/>
              <p14:nvPr/>
            </p14:nvContentPartPr>
            <p14:xfrm>
              <a:off x="10072101" y="3905003"/>
              <a:ext cx="113760" cy="144000"/>
            </p14:xfrm>
          </p:contentPart>
        </mc:Choice>
        <mc:Fallback>
          <p:pic>
            <p:nvPicPr>
              <p:cNvPr id="978" name="Ink 977">
                <a:extLst>
                  <a:ext uri="{FF2B5EF4-FFF2-40B4-BE49-F238E27FC236}">
                    <a16:creationId xmlns:a16="http://schemas.microsoft.com/office/drawing/2014/main" id="{57825116-E281-1F40-9620-C0B7A0DF45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56981" y="3889883"/>
                <a:ext cx="1443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79" name="Ink 978">
                <a:extLst>
                  <a:ext uri="{FF2B5EF4-FFF2-40B4-BE49-F238E27FC236}">
                    <a16:creationId xmlns:a16="http://schemas.microsoft.com/office/drawing/2014/main" id="{B1075A1A-9D3D-B14C-B8FD-F8862141F4AC}"/>
                  </a:ext>
                </a:extLst>
              </p14:cNvPr>
              <p14:cNvContentPartPr/>
              <p14:nvPr/>
            </p14:nvContentPartPr>
            <p14:xfrm>
              <a:off x="10329141" y="3716003"/>
              <a:ext cx="75960" cy="299520"/>
            </p14:xfrm>
          </p:contentPart>
        </mc:Choice>
        <mc:Fallback>
          <p:pic>
            <p:nvPicPr>
              <p:cNvPr id="979" name="Ink 978">
                <a:extLst>
                  <a:ext uri="{FF2B5EF4-FFF2-40B4-BE49-F238E27FC236}">
                    <a16:creationId xmlns:a16="http://schemas.microsoft.com/office/drawing/2014/main" id="{B1075A1A-9D3D-B14C-B8FD-F8862141F4A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14021" y="3700883"/>
                <a:ext cx="1065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80" name="Ink 979">
                <a:extLst>
                  <a:ext uri="{FF2B5EF4-FFF2-40B4-BE49-F238E27FC236}">
                    <a16:creationId xmlns:a16="http://schemas.microsoft.com/office/drawing/2014/main" id="{9C49F504-6F8A-7E4E-A23A-C4C467B9AD9B}"/>
                  </a:ext>
                </a:extLst>
              </p14:cNvPr>
              <p14:cNvContentPartPr/>
              <p14:nvPr/>
            </p14:nvContentPartPr>
            <p14:xfrm>
              <a:off x="10389621" y="3731123"/>
              <a:ext cx="128880" cy="15480"/>
            </p14:xfrm>
          </p:contentPart>
        </mc:Choice>
        <mc:Fallback>
          <p:pic>
            <p:nvPicPr>
              <p:cNvPr id="980" name="Ink 979">
                <a:extLst>
                  <a:ext uri="{FF2B5EF4-FFF2-40B4-BE49-F238E27FC236}">
                    <a16:creationId xmlns:a16="http://schemas.microsoft.com/office/drawing/2014/main" id="{9C49F504-6F8A-7E4E-A23A-C4C467B9AD9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74501" y="3716003"/>
                <a:ext cx="159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81" name="Ink 980">
                <a:extLst>
                  <a:ext uri="{FF2B5EF4-FFF2-40B4-BE49-F238E27FC236}">
                    <a16:creationId xmlns:a16="http://schemas.microsoft.com/office/drawing/2014/main" id="{C3D09E96-4405-E84C-9402-6E7E097BE9F1}"/>
                  </a:ext>
                </a:extLst>
              </p14:cNvPr>
              <p14:cNvContentPartPr/>
              <p14:nvPr/>
            </p14:nvContentPartPr>
            <p14:xfrm>
              <a:off x="10382061" y="3806723"/>
              <a:ext cx="196920" cy="212040"/>
            </p14:xfrm>
          </p:contentPart>
        </mc:Choice>
        <mc:Fallback>
          <p:pic>
            <p:nvPicPr>
              <p:cNvPr id="981" name="Ink 980">
                <a:extLst>
                  <a:ext uri="{FF2B5EF4-FFF2-40B4-BE49-F238E27FC236}">
                    <a16:creationId xmlns:a16="http://schemas.microsoft.com/office/drawing/2014/main" id="{C3D09E96-4405-E84C-9402-6E7E097BE9F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66941" y="3791603"/>
                <a:ext cx="2275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82" name="Ink 981">
                <a:extLst>
                  <a:ext uri="{FF2B5EF4-FFF2-40B4-BE49-F238E27FC236}">
                    <a16:creationId xmlns:a16="http://schemas.microsoft.com/office/drawing/2014/main" id="{F6CEA683-EC2E-9640-99EB-2C0478E4E78C}"/>
                  </a:ext>
                </a:extLst>
              </p14:cNvPr>
              <p14:cNvContentPartPr/>
              <p14:nvPr/>
            </p14:nvContentPartPr>
            <p14:xfrm>
              <a:off x="10699581" y="3708443"/>
              <a:ext cx="30600" cy="98640"/>
            </p14:xfrm>
          </p:contentPart>
        </mc:Choice>
        <mc:Fallback>
          <p:pic>
            <p:nvPicPr>
              <p:cNvPr id="982" name="Ink 981">
                <a:extLst>
                  <a:ext uri="{FF2B5EF4-FFF2-40B4-BE49-F238E27FC236}">
                    <a16:creationId xmlns:a16="http://schemas.microsoft.com/office/drawing/2014/main" id="{F6CEA683-EC2E-9640-99EB-2C0478E4E78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84461" y="3693323"/>
                <a:ext cx="612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83" name="Ink 982">
                <a:extLst>
                  <a:ext uri="{FF2B5EF4-FFF2-40B4-BE49-F238E27FC236}">
                    <a16:creationId xmlns:a16="http://schemas.microsoft.com/office/drawing/2014/main" id="{41D2CAC6-B566-A344-8B2A-3FAB3962A47E}"/>
                  </a:ext>
                </a:extLst>
              </p14:cNvPr>
              <p14:cNvContentPartPr/>
              <p14:nvPr/>
            </p14:nvContentPartPr>
            <p14:xfrm>
              <a:off x="10670061" y="3874763"/>
              <a:ext cx="82800" cy="60840"/>
            </p14:xfrm>
          </p:contentPart>
        </mc:Choice>
        <mc:Fallback>
          <p:pic>
            <p:nvPicPr>
              <p:cNvPr id="983" name="Ink 982">
                <a:extLst>
                  <a:ext uri="{FF2B5EF4-FFF2-40B4-BE49-F238E27FC236}">
                    <a16:creationId xmlns:a16="http://schemas.microsoft.com/office/drawing/2014/main" id="{41D2CAC6-B566-A344-8B2A-3FAB3962A4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654941" y="3859643"/>
                <a:ext cx="1130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84" name="Ink 983">
                <a:extLst>
                  <a:ext uri="{FF2B5EF4-FFF2-40B4-BE49-F238E27FC236}">
                    <a16:creationId xmlns:a16="http://schemas.microsoft.com/office/drawing/2014/main" id="{D048BF0D-A6A7-FF46-9D1E-AB27509C02A2}"/>
                  </a:ext>
                </a:extLst>
              </p14:cNvPr>
              <p14:cNvContentPartPr/>
              <p14:nvPr/>
            </p14:nvContentPartPr>
            <p14:xfrm>
              <a:off x="10775181" y="3768923"/>
              <a:ext cx="98640" cy="53280"/>
            </p14:xfrm>
          </p:contentPart>
        </mc:Choice>
        <mc:Fallback>
          <p:pic>
            <p:nvPicPr>
              <p:cNvPr id="984" name="Ink 983">
                <a:extLst>
                  <a:ext uri="{FF2B5EF4-FFF2-40B4-BE49-F238E27FC236}">
                    <a16:creationId xmlns:a16="http://schemas.microsoft.com/office/drawing/2014/main" id="{D048BF0D-A6A7-FF46-9D1E-AB27509C02A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760061" y="3753803"/>
                <a:ext cx="1292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85" name="Ink 984">
                <a:extLst>
                  <a:ext uri="{FF2B5EF4-FFF2-40B4-BE49-F238E27FC236}">
                    <a16:creationId xmlns:a16="http://schemas.microsoft.com/office/drawing/2014/main" id="{864465F8-6C8B-CE45-A382-45069F34178D}"/>
                  </a:ext>
                </a:extLst>
              </p14:cNvPr>
              <p14:cNvContentPartPr/>
              <p14:nvPr/>
            </p14:nvContentPartPr>
            <p14:xfrm>
              <a:off x="10775181" y="3682523"/>
              <a:ext cx="83520" cy="442080"/>
            </p14:xfrm>
          </p:contentPart>
        </mc:Choice>
        <mc:Fallback>
          <p:pic>
            <p:nvPicPr>
              <p:cNvPr id="985" name="Ink 984">
                <a:extLst>
                  <a:ext uri="{FF2B5EF4-FFF2-40B4-BE49-F238E27FC236}">
                    <a16:creationId xmlns:a16="http://schemas.microsoft.com/office/drawing/2014/main" id="{864465F8-6C8B-CE45-A382-45069F3417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760061" y="3667403"/>
                <a:ext cx="1141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86" name="Ink 985">
                <a:extLst>
                  <a:ext uri="{FF2B5EF4-FFF2-40B4-BE49-F238E27FC236}">
                    <a16:creationId xmlns:a16="http://schemas.microsoft.com/office/drawing/2014/main" id="{C3EEC106-FB22-274F-8CFC-C552F8F36573}"/>
                  </a:ext>
                </a:extLst>
              </p14:cNvPr>
              <p14:cNvContentPartPr/>
              <p14:nvPr/>
            </p14:nvContentPartPr>
            <p14:xfrm>
              <a:off x="10995141" y="3640403"/>
              <a:ext cx="143280" cy="91080"/>
            </p14:xfrm>
          </p:contentPart>
        </mc:Choice>
        <mc:Fallback>
          <p:pic>
            <p:nvPicPr>
              <p:cNvPr id="986" name="Ink 985">
                <a:extLst>
                  <a:ext uri="{FF2B5EF4-FFF2-40B4-BE49-F238E27FC236}">
                    <a16:creationId xmlns:a16="http://schemas.microsoft.com/office/drawing/2014/main" id="{C3EEC106-FB22-274F-8CFC-C552F8F3657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980021" y="3625283"/>
                <a:ext cx="173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87" name="Ink 986">
                <a:extLst>
                  <a:ext uri="{FF2B5EF4-FFF2-40B4-BE49-F238E27FC236}">
                    <a16:creationId xmlns:a16="http://schemas.microsoft.com/office/drawing/2014/main" id="{088BC559-0776-8440-96BF-429180066962}"/>
                  </a:ext>
                </a:extLst>
              </p14:cNvPr>
              <p14:cNvContentPartPr/>
              <p14:nvPr/>
            </p14:nvContentPartPr>
            <p14:xfrm>
              <a:off x="11059221" y="3685763"/>
              <a:ext cx="109440" cy="68400"/>
            </p14:xfrm>
          </p:contentPart>
        </mc:Choice>
        <mc:Fallback>
          <p:pic>
            <p:nvPicPr>
              <p:cNvPr id="987" name="Ink 986">
                <a:extLst>
                  <a:ext uri="{FF2B5EF4-FFF2-40B4-BE49-F238E27FC236}">
                    <a16:creationId xmlns:a16="http://schemas.microsoft.com/office/drawing/2014/main" id="{088BC559-0776-8440-96BF-42918006696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043741" y="3670643"/>
                <a:ext cx="1400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88" name="Ink 987">
                <a:extLst>
                  <a:ext uri="{FF2B5EF4-FFF2-40B4-BE49-F238E27FC236}">
                    <a16:creationId xmlns:a16="http://schemas.microsoft.com/office/drawing/2014/main" id="{CA08A2C6-4337-6348-BDAF-776C1EA43D6D}"/>
                  </a:ext>
                </a:extLst>
              </p14:cNvPr>
              <p14:cNvContentPartPr/>
              <p14:nvPr/>
            </p14:nvContentPartPr>
            <p14:xfrm>
              <a:off x="11047341" y="3663083"/>
              <a:ext cx="157320" cy="234720"/>
            </p14:xfrm>
          </p:contentPart>
        </mc:Choice>
        <mc:Fallback>
          <p:pic>
            <p:nvPicPr>
              <p:cNvPr id="988" name="Ink 987">
                <a:extLst>
                  <a:ext uri="{FF2B5EF4-FFF2-40B4-BE49-F238E27FC236}">
                    <a16:creationId xmlns:a16="http://schemas.microsoft.com/office/drawing/2014/main" id="{CA08A2C6-4337-6348-BDAF-776C1EA43D6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032221" y="3647963"/>
                <a:ext cx="1879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89" name="Ink 988">
                <a:extLst>
                  <a:ext uri="{FF2B5EF4-FFF2-40B4-BE49-F238E27FC236}">
                    <a16:creationId xmlns:a16="http://schemas.microsoft.com/office/drawing/2014/main" id="{A8B86BD3-F46A-E246-8F6D-5916CA296934}"/>
                  </a:ext>
                </a:extLst>
              </p14:cNvPr>
              <p14:cNvContentPartPr/>
              <p14:nvPr/>
            </p14:nvContentPartPr>
            <p14:xfrm>
              <a:off x="10938261" y="3942803"/>
              <a:ext cx="290880" cy="38160"/>
            </p14:xfrm>
          </p:contentPart>
        </mc:Choice>
        <mc:Fallback>
          <p:pic>
            <p:nvPicPr>
              <p:cNvPr id="989" name="Ink 988">
                <a:extLst>
                  <a:ext uri="{FF2B5EF4-FFF2-40B4-BE49-F238E27FC236}">
                    <a16:creationId xmlns:a16="http://schemas.microsoft.com/office/drawing/2014/main" id="{A8B86BD3-F46A-E246-8F6D-5916CA29693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922781" y="3927683"/>
                <a:ext cx="321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90" name="Ink 989">
                <a:extLst>
                  <a:ext uri="{FF2B5EF4-FFF2-40B4-BE49-F238E27FC236}">
                    <a16:creationId xmlns:a16="http://schemas.microsoft.com/office/drawing/2014/main" id="{E322C2BF-516A-A148-8C6B-578B50426823}"/>
                  </a:ext>
                </a:extLst>
              </p14:cNvPr>
              <p14:cNvContentPartPr/>
              <p14:nvPr/>
            </p14:nvContentPartPr>
            <p14:xfrm>
              <a:off x="11039781" y="3867203"/>
              <a:ext cx="91080" cy="227160"/>
            </p14:xfrm>
          </p:contentPart>
        </mc:Choice>
        <mc:Fallback>
          <p:pic>
            <p:nvPicPr>
              <p:cNvPr id="990" name="Ink 989">
                <a:extLst>
                  <a:ext uri="{FF2B5EF4-FFF2-40B4-BE49-F238E27FC236}">
                    <a16:creationId xmlns:a16="http://schemas.microsoft.com/office/drawing/2014/main" id="{E322C2BF-516A-A148-8C6B-578B5042682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24661" y="3852083"/>
                <a:ext cx="1216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91" name="Ink 990">
                <a:extLst>
                  <a:ext uri="{FF2B5EF4-FFF2-40B4-BE49-F238E27FC236}">
                    <a16:creationId xmlns:a16="http://schemas.microsoft.com/office/drawing/2014/main" id="{D3304884-6395-384A-A344-2D6581E11BFB}"/>
                  </a:ext>
                </a:extLst>
              </p14:cNvPr>
              <p14:cNvContentPartPr/>
              <p14:nvPr/>
            </p14:nvContentPartPr>
            <p14:xfrm>
              <a:off x="11130501" y="3897443"/>
              <a:ext cx="60840" cy="234720"/>
            </p14:xfrm>
          </p:contentPart>
        </mc:Choice>
        <mc:Fallback>
          <p:pic>
            <p:nvPicPr>
              <p:cNvPr id="991" name="Ink 990">
                <a:extLst>
                  <a:ext uri="{FF2B5EF4-FFF2-40B4-BE49-F238E27FC236}">
                    <a16:creationId xmlns:a16="http://schemas.microsoft.com/office/drawing/2014/main" id="{D3304884-6395-384A-A344-2D6581E11BF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115381" y="3882323"/>
                <a:ext cx="914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03" name="Ink 1003">
                <a:extLst>
                  <a:ext uri="{FF2B5EF4-FFF2-40B4-BE49-F238E27FC236}">
                    <a16:creationId xmlns:a16="http://schemas.microsoft.com/office/drawing/2014/main" id="{39496FB8-EEA9-F24B-815E-A3D936DAAB6A}"/>
                  </a:ext>
                </a:extLst>
              </p14:cNvPr>
              <p14:cNvContentPartPr/>
              <p14:nvPr/>
            </p14:nvContentPartPr>
            <p14:xfrm>
              <a:off x="11349741" y="3738683"/>
              <a:ext cx="227160" cy="295200"/>
            </p14:xfrm>
          </p:contentPart>
        </mc:Choice>
        <mc:Fallback>
          <p:pic>
            <p:nvPicPr>
              <p:cNvPr id="1003" name="Ink 1003">
                <a:extLst>
                  <a:ext uri="{FF2B5EF4-FFF2-40B4-BE49-F238E27FC236}">
                    <a16:creationId xmlns:a16="http://schemas.microsoft.com/office/drawing/2014/main" id="{39496FB8-EEA9-F24B-815E-A3D936DAAB6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334621" y="3723563"/>
                <a:ext cx="2577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35" name="Ink 1042">
                <a:extLst>
                  <a:ext uri="{FF2B5EF4-FFF2-40B4-BE49-F238E27FC236}">
                    <a16:creationId xmlns:a16="http://schemas.microsoft.com/office/drawing/2014/main" id="{E0036F34-59C9-4040-90EC-A8B8D1CCF3FD}"/>
                  </a:ext>
                </a:extLst>
              </p14:cNvPr>
              <p14:cNvContentPartPr/>
              <p14:nvPr/>
            </p14:nvContentPartPr>
            <p14:xfrm>
              <a:off x="10155261" y="4275443"/>
              <a:ext cx="242280" cy="434520"/>
            </p14:xfrm>
          </p:contentPart>
        </mc:Choice>
        <mc:Fallback>
          <p:pic>
            <p:nvPicPr>
              <p:cNvPr id="1035" name="Ink 1042">
                <a:extLst>
                  <a:ext uri="{FF2B5EF4-FFF2-40B4-BE49-F238E27FC236}">
                    <a16:creationId xmlns:a16="http://schemas.microsoft.com/office/drawing/2014/main" id="{E0036F34-59C9-4040-90EC-A8B8D1CCF3F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140141" y="4260323"/>
                <a:ext cx="2728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36" name="Ink 1043">
                <a:extLst>
                  <a:ext uri="{FF2B5EF4-FFF2-40B4-BE49-F238E27FC236}">
                    <a16:creationId xmlns:a16="http://schemas.microsoft.com/office/drawing/2014/main" id="{C8BBA9AB-9328-444E-B0CE-ED76FE0CBA44}"/>
                  </a:ext>
                </a:extLst>
              </p14:cNvPr>
              <p14:cNvContentPartPr/>
              <p14:nvPr/>
            </p14:nvContentPartPr>
            <p14:xfrm>
              <a:off x="9822621" y="4343483"/>
              <a:ext cx="257400" cy="340560"/>
            </p14:xfrm>
          </p:contentPart>
        </mc:Choice>
        <mc:Fallback>
          <p:pic>
            <p:nvPicPr>
              <p:cNvPr id="1036" name="Ink 1043">
                <a:extLst>
                  <a:ext uri="{FF2B5EF4-FFF2-40B4-BE49-F238E27FC236}">
                    <a16:creationId xmlns:a16="http://schemas.microsoft.com/office/drawing/2014/main" id="{C8BBA9AB-9328-444E-B0CE-ED76FE0CBA4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807501" y="4328363"/>
                <a:ext cx="2880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37" name="Ink 1044">
                <a:extLst>
                  <a:ext uri="{FF2B5EF4-FFF2-40B4-BE49-F238E27FC236}">
                    <a16:creationId xmlns:a16="http://schemas.microsoft.com/office/drawing/2014/main" id="{C12FA1C0-0A22-7E4F-89B0-2E55359C0487}"/>
                  </a:ext>
                </a:extLst>
              </p14:cNvPr>
              <p14:cNvContentPartPr/>
              <p14:nvPr/>
            </p14:nvContentPartPr>
            <p14:xfrm>
              <a:off x="9505101" y="4358603"/>
              <a:ext cx="227160" cy="461520"/>
            </p14:xfrm>
          </p:contentPart>
        </mc:Choice>
        <mc:Fallback>
          <p:pic>
            <p:nvPicPr>
              <p:cNvPr id="1037" name="Ink 1044">
                <a:extLst>
                  <a:ext uri="{FF2B5EF4-FFF2-40B4-BE49-F238E27FC236}">
                    <a16:creationId xmlns:a16="http://schemas.microsoft.com/office/drawing/2014/main" id="{C12FA1C0-0A22-7E4F-89B0-2E55359C048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89981" y="4343483"/>
                <a:ext cx="25776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38" name="Ink 1045">
                <a:extLst>
                  <a:ext uri="{FF2B5EF4-FFF2-40B4-BE49-F238E27FC236}">
                    <a16:creationId xmlns:a16="http://schemas.microsoft.com/office/drawing/2014/main" id="{604A9F2F-F363-AE41-B0D4-0EF5E2214172}"/>
                  </a:ext>
                </a:extLst>
              </p14:cNvPr>
              <p14:cNvContentPartPr/>
              <p14:nvPr/>
            </p14:nvContentPartPr>
            <p14:xfrm>
              <a:off x="9134661" y="4403963"/>
              <a:ext cx="257400" cy="249840"/>
            </p14:xfrm>
          </p:contentPart>
        </mc:Choice>
        <mc:Fallback>
          <p:pic>
            <p:nvPicPr>
              <p:cNvPr id="1038" name="Ink 1045">
                <a:extLst>
                  <a:ext uri="{FF2B5EF4-FFF2-40B4-BE49-F238E27FC236}">
                    <a16:creationId xmlns:a16="http://schemas.microsoft.com/office/drawing/2014/main" id="{604A9F2F-F363-AE41-B0D4-0EF5E221417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19541" y="4388843"/>
                <a:ext cx="2880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39" name="Ink 1046">
                <a:extLst>
                  <a:ext uri="{FF2B5EF4-FFF2-40B4-BE49-F238E27FC236}">
                    <a16:creationId xmlns:a16="http://schemas.microsoft.com/office/drawing/2014/main" id="{89A97FC7-59AD-164F-B3A6-0EDF5DAE61E8}"/>
                  </a:ext>
                </a:extLst>
              </p14:cNvPr>
              <p14:cNvContentPartPr/>
              <p14:nvPr/>
            </p14:nvContentPartPr>
            <p14:xfrm>
              <a:off x="8794461" y="4426643"/>
              <a:ext cx="219600" cy="219600"/>
            </p14:xfrm>
          </p:contentPart>
        </mc:Choice>
        <mc:Fallback>
          <p:pic>
            <p:nvPicPr>
              <p:cNvPr id="1039" name="Ink 1046">
                <a:extLst>
                  <a:ext uri="{FF2B5EF4-FFF2-40B4-BE49-F238E27FC236}">
                    <a16:creationId xmlns:a16="http://schemas.microsoft.com/office/drawing/2014/main" id="{89A97FC7-59AD-164F-B3A6-0EDF5DAE61E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79341" y="4411523"/>
                <a:ext cx="2502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40" name="Ink 1047">
                <a:extLst>
                  <a:ext uri="{FF2B5EF4-FFF2-40B4-BE49-F238E27FC236}">
                    <a16:creationId xmlns:a16="http://schemas.microsoft.com/office/drawing/2014/main" id="{3A077B0F-DEC3-9845-939E-66AFA44390AD}"/>
                  </a:ext>
                </a:extLst>
              </p14:cNvPr>
              <p14:cNvContentPartPr/>
              <p14:nvPr/>
            </p14:nvContentPartPr>
            <p14:xfrm>
              <a:off x="8416461" y="4426643"/>
              <a:ext cx="287640" cy="325440"/>
            </p14:xfrm>
          </p:contentPart>
        </mc:Choice>
        <mc:Fallback>
          <p:pic>
            <p:nvPicPr>
              <p:cNvPr id="1040" name="Ink 1047">
                <a:extLst>
                  <a:ext uri="{FF2B5EF4-FFF2-40B4-BE49-F238E27FC236}">
                    <a16:creationId xmlns:a16="http://schemas.microsoft.com/office/drawing/2014/main" id="{3A077B0F-DEC3-9845-939E-66AFA44390A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01341" y="4411523"/>
                <a:ext cx="3182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41" name="Ink 1048">
                <a:extLst>
                  <a:ext uri="{FF2B5EF4-FFF2-40B4-BE49-F238E27FC236}">
                    <a16:creationId xmlns:a16="http://schemas.microsoft.com/office/drawing/2014/main" id="{93D33835-C548-6241-9709-6370127B7670}"/>
                  </a:ext>
                </a:extLst>
              </p14:cNvPr>
              <p14:cNvContentPartPr/>
              <p14:nvPr/>
            </p14:nvContentPartPr>
            <p14:xfrm>
              <a:off x="8059701" y="4366883"/>
              <a:ext cx="236520" cy="347400"/>
            </p14:xfrm>
          </p:contentPart>
        </mc:Choice>
        <mc:Fallback>
          <p:pic>
            <p:nvPicPr>
              <p:cNvPr id="1041" name="Ink 1048">
                <a:extLst>
                  <a:ext uri="{FF2B5EF4-FFF2-40B4-BE49-F238E27FC236}">
                    <a16:creationId xmlns:a16="http://schemas.microsoft.com/office/drawing/2014/main" id="{93D33835-C548-6241-9709-6370127B767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44221" y="4351763"/>
                <a:ext cx="2667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42" name="Ink 1049">
                <a:extLst>
                  <a:ext uri="{FF2B5EF4-FFF2-40B4-BE49-F238E27FC236}">
                    <a16:creationId xmlns:a16="http://schemas.microsoft.com/office/drawing/2014/main" id="{74183BAE-DEB7-BF4F-91DF-1D45AE13A0AA}"/>
                  </a:ext>
                </a:extLst>
              </p14:cNvPr>
              <p14:cNvContentPartPr/>
              <p14:nvPr/>
            </p14:nvContentPartPr>
            <p14:xfrm>
              <a:off x="7660821" y="4358603"/>
              <a:ext cx="302760" cy="378360"/>
            </p14:xfrm>
          </p:contentPart>
        </mc:Choice>
        <mc:Fallback>
          <p:pic>
            <p:nvPicPr>
              <p:cNvPr id="1042" name="Ink 1049">
                <a:extLst>
                  <a:ext uri="{FF2B5EF4-FFF2-40B4-BE49-F238E27FC236}">
                    <a16:creationId xmlns:a16="http://schemas.microsoft.com/office/drawing/2014/main" id="{74183BAE-DEB7-BF4F-91DF-1D45AE13A0A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45341" y="4343483"/>
                <a:ext cx="3333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53" name="Ink 1053">
                <a:extLst>
                  <a:ext uri="{FF2B5EF4-FFF2-40B4-BE49-F238E27FC236}">
                    <a16:creationId xmlns:a16="http://schemas.microsoft.com/office/drawing/2014/main" id="{5D011D9D-59B9-C84B-908F-A7887C13E204}"/>
                  </a:ext>
                </a:extLst>
              </p14:cNvPr>
              <p14:cNvContentPartPr/>
              <p14:nvPr/>
            </p14:nvContentPartPr>
            <p14:xfrm>
              <a:off x="7124061" y="5207123"/>
              <a:ext cx="234720" cy="300960"/>
            </p14:xfrm>
          </p:contentPart>
        </mc:Choice>
        <mc:Fallback>
          <p:pic>
            <p:nvPicPr>
              <p:cNvPr id="1053" name="Ink 1053">
                <a:extLst>
                  <a:ext uri="{FF2B5EF4-FFF2-40B4-BE49-F238E27FC236}">
                    <a16:creationId xmlns:a16="http://schemas.microsoft.com/office/drawing/2014/main" id="{5D011D9D-59B9-C84B-908F-A7887C13E20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08581" y="5191643"/>
                <a:ext cx="2653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68" name="Ink 1070">
                <a:extLst>
                  <a:ext uri="{FF2B5EF4-FFF2-40B4-BE49-F238E27FC236}">
                    <a16:creationId xmlns:a16="http://schemas.microsoft.com/office/drawing/2014/main" id="{F991F29C-BD55-1C49-B416-E48547CF34C5}"/>
                  </a:ext>
                </a:extLst>
              </p14:cNvPr>
              <p14:cNvContentPartPr/>
              <p14:nvPr/>
            </p14:nvContentPartPr>
            <p14:xfrm>
              <a:off x="7819221" y="5144843"/>
              <a:ext cx="257400" cy="416160"/>
            </p14:xfrm>
          </p:contentPart>
        </mc:Choice>
        <mc:Fallback>
          <p:pic>
            <p:nvPicPr>
              <p:cNvPr id="1068" name="Ink 1070">
                <a:extLst>
                  <a:ext uri="{FF2B5EF4-FFF2-40B4-BE49-F238E27FC236}">
                    <a16:creationId xmlns:a16="http://schemas.microsoft.com/office/drawing/2014/main" id="{F991F29C-BD55-1C49-B416-E48547CF34C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804101" y="5129723"/>
                <a:ext cx="28800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69" name="Ink 1071">
                <a:extLst>
                  <a:ext uri="{FF2B5EF4-FFF2-40B4-BE49-F238E27FC236}">
                    <a16:creationId xmlns:a16="http://schemas.microsoft.com/office/drawing/2014/main" id="{FD671F8B-2C48-2D4F-AFF5-DD7756B23630}"/>
                  </a:ext>
                </a:extLst>
              </p14:cNvPr>
              <p14:cNvContentPartPr/>
              <p14:nvPr/>
            </p14:nvContentPartPr>
            <p14:xfrm>
              <a:off x="7524741" y="5099483"/>
              <a:ext cx="227160" cy="347400"/>
            </p14:xfrm>
          </p:contentPart>
        </mc:Choice>
        <mc:Fallback>
          <p:pic>
            <p:nvPicPr>
              <p:cNvPr id="1069" name="Ink 1071">
                <a:extLst>
                  <a:ext uri="{FF2B5EF4-FFF2-40B4-BE49-F238E27FC236}">
                    <a16:creationId xmlns:a16="http://schemas.microsoft.com/office/drawing/2014/main" id="{FD671F8B-2C48-2D4F-AFF5-DD7756B2363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09261" y="5084363"/>
                <a:ext cx="2577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98" name="Ink 1100">
                <a:extLst>
                  <a:ext uri="{FF2B5EF4-FFF2-40B4-BE49-F238E27FC236}">
                    <a16:creationId xmlns:a16="http://schemas.microsoft.com/office/drawing/2014/main" id="{1CEB3849-28F2-E447-AD2C-CD839409B391}"/>
                  </a:ext>
                </a:extLst>
              </p14:cNvPr>
              <p14:cNvContentPartPr/>
              <p14:nvPr/>
            </p14:nvContentPartPr>
            <p14:xfrm>
              <a:off x="9279381" y="5674043"/>
              <a:ext cx="256680" cy="323640"/>
            </p14:xfrm>
          </p:contentPart>
        </mc:Choice>
        <mc:Fallback>
          <p:pic>
            <p:nvPicPr>
              <p:cNvPr id="1098" name="Ink 1100">
                <a:extLst>
                  <a:ext uri="{FF2B5EF4-FFF2-40B4-BE49-F238E27FC236}">
                    <a16:creationId xmlns:a16="http://schemas.microsoft.com/office/drawing/2014/main" id="{1CEB3849-28F2-E447-AD2C-CD839409B39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263901" y="5658923"/>
                <a:ext cx="2869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13" name="Ink 1114">
                <a:extLst>
                  <a:ext uri="{FF2B5EF4-FFF2-40B4-BE49-F238E27FC236}">
                    <a16:creationId xmlns:a16="http://schemas.microsoft.com/office/drawing/2014/main" id="{D5C143FD-858A-7B4A-9C6B-E0C92797BF3E}"/>
                  </a:ext>
                </a:extLst>
              </p14:cNvPr>
              <p14:cNvContentPartPr/>
              <p14:nvPr/>
            </p14:nvContentPartPr>
            <p14:xfrm>
              <a:off x="9905781" y="5734523"/>
              <a:ext cx="227160" cy="204480"/>
            </p14:xfrm>
          </p:contentPart>
        </mc:Choice>
        <mc:Fallback>
          <p:pic>
            <p:nvPicPr>
              <p:cNvPr id="1113" name="Ink 1114">
                <a:extLst>
                  <a:ext uri="{FF2B5EF4-FFF2-40B4-BE49-F238E27FC236}">
                    <a16:creationId xmlns:a16="http://schemas.microsoft.com/office/drawing/2014/main" id="{D5C143FD-858A-7B4A-9C6B-E0C92797BF3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890661" y="5719403"/>
                <a:ext cx="2577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14" name="Ink 1115">
                <a:extLst>
                  <a:ext uri="{FF2B5EF4-FFF2-40B4-BE49-F238E27FC236}">
                    <a16:creationId xmlns:a16="http://schemas.microsoft.com/office/drawing/2014/main" id="{B9E5A7DF-54DC-C147-950D-CA8F50E91EDB}"/>
                  </a:ext>
                </a:extLst>
              </p14:cNvPr>
              <p14:cNvContentPartPr/>
              <p14:nvPr/>
            </p14:nvContentPartPr>
            <p14:xfrm>
              <a:off x="9610941" y="5742083"/>
              <a:ext cx="189360" cy="219600"/>
            </p14:xfrm>
          </p:contentPart>
        </mc:Choice>
        <mc:Fallback>
          <p:pic>
            <p:nvPicPr>
              <p:cNvPr id="1114" name="Ink 1115">
                <a:extLst>
                  <a:ext uri="{FF2B5EF4-FFF2-40B4-BE49-F238E27FC236}">
                    <a16:creationId xmlns:a16="http://schemas.microsoft.com/office/drawing/2014/main" id="{B9E5A7DF-54DC-C147-950D-CA8F50E91ED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595821" y="5726963"/>
                <a:ext cx="2199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18" name="Ink 1118">
                <a:extLst>
                  <a:ext uri="{FF2B5EF4-FFF2-40B4-BE49-F238E27FC236}">
                    <a16:creationId xmlns:a16="http://schemas.microsoft.com/office/drawing/2014/main" id="{38D427A7-8F37-D748-BFDC-33940AE634C2}"/>
                  </a:ext>
                </a:extLst>
              </p14:cNvPr>
              <p14:cNvContentPartPr/>
              <p14:nvPr/>
            </p14:nvContentPartPr>
            <p14:xfrm>
              <a:off x="8174541" y="5008763"/>
              <a:ext cx="1013400" cy="1027800"/>
            </p14:xfrm>
          </p:contentPart>
        </mc:Choice>
        <mc:Fallback>
          <p:pic>
            <p:nvPicPr>
              <p:cNvPr id="1118" name="Ink 1118">
                <a:extLst>
                  <a:ext uri="{FF2B5EF4-FFF2-40B4-BE49-F238E27FC236}">
                    <a16:creationId xmlns:a16="http://schemas.microsoft.com/office/drawing/2014/main" id="{38D427A7-8F37-D748-BFDC-33940AE634C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59421" y="4993638"/>
                <a:ext cx="1044000" cy="1058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B0C55FE5-BE35-BF43-9ABE-A7012D8A96F4}"/>
                  </a:ext>
                </a:extLst>
              </p14:cNvPr>
              <p14:cNvContentPartPr/>
              <p14:nvPr/>
            </p14:nvContentPartPr>
            <p14:xfrm>
              <a:off x="9459741" y="5296043"/>
              <a:ext cx="91080" cy="7596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B0C55FE5-BE35-BF43-9ABE-A7012D8A96F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444621" y="5280923"/>
                <a:ext cx="1216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49" name="Ink 1153">
                <a:extLst>
                  <a:ext uri="{FF2B5EF4-FFF2-40B4-BE49-F238E27FC236}">
                    <a16:creationId xmlns:a16="http://schemas.microsoft.com/office/drawing/2014/main" id="{64F67827-DE83-A540-9C76-0A130536C678}"/>
                  </a:ext>
                </a:extLst>
              </p14:cNvPr>
              <p14:cNvContentPartPr/>
              <p14:nvPr/>
            </p14:nvContentPartPr>
            <p14:xfrm>
              <a:off x="11214381" y="4895363"/>
              <a:ext cx="732240" cy="597600"/>
            </p14:xfrm>
          </p:contentPart>
        </mc:Choice>
        <mc:Fallback>
          <p:pic>
            <p:nvPicPr>
              <p:cNvPr id="1149" name="Ink 1153">
                <a:extLst>
                  <a:ext uri="{FF2B5EF4-FFF2-40B4-BE49-F238E27FC236}">
                    <a16:creationId xmlns:a16="http://schemas.microsoft.com/office/drawing/2014/main" id="{64F67827-DE83-A540-9C76-0A130536C67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199254" y="4880243"/>
                <a:ext cx="762855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50" name="Ink 1154">
                <a:extLst>
                  <a:ext uri="{FF2B5EF4-FFF2-40B4-BE49-F238E27FC236}">
                    <a16:creationId xmlns:a16="http://schemas.microsoft.com/office/drawing/2014/main" id="{19E5355A-303E-074F-921A-150CDFCCFEC8}"/>
                  </a:ext>
                </a:extLst>
              </p14:cNvPr>
              <p14:cNvContentPartPr/>
              <p14:nvPr/>
            </p14:nvContentPartPr>
            <p14:xfrm>
              <a:off x="10366941" y="4940723"/>
              <a:ext cx="763920" cy="445680"/>
            </p14:xfrm>
          </p:contentPart>
        </mc:Choice>
        <mc:Fallback>
          <p:pic>
            <p:nvPicPr>
              <p:cNvPr id="1150" name="Ink 1154">
                <a:extLst>
                  <a:ext uri="{FF2B5EF4-FFF2-40B4-BE49-F238E27FC236}">
                    <a16:creationId xmlns:a16="http://schemas.microsoft.com/office/drawing/2014/main" id="{19E5355A-303E-074F-921A-150CDFCCFEC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351821" y="4925603"/>
                <a:ext cx="7945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51" name="Ink 1155">
                <a:extLst>
                  <a:ext uri="{FF2B5EF4-FFF2-40B4-BE49-F238E27FC236}">
                    <a16:creationId xmlns:a16="http://schemas.microsoft.com/office/drawing/2014/main" id="{73F03108-65BB-FE46-8087-FB38605D5559}"/>
                  </a:ext>
                </a:extLst>
              </p14:cNvPr>
              <p14:cNvContentPartPr/>
              <p14:nvPr/>
            </p14:nvContentPartPr>
            <p14:xfrm>
              <a:off x="10087221" y="5054123"/>
              <a:ext cx="196920" cy="322200"/>
            </p14:xfrm>
          </p:contentPart>
        </mc:Choice>
        <mc:Fallback>
          <p:pic>
            <p:nvPicPr>
              <p:cNvPr id="1151" name="Ink 1155">
                <a:extLst>
                  <a:ext uri="{FF2B5EF4-FFF2-40B4-BE49-F238E27FC236}">
                    <a16:creationId xmlns:a16="http://schemas.microsoft.com/office/drawing/2014/main" id="{73F03108-65BB-FE46-8087-FB38605D555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072101" y="5039003"/>
                <a:ext cx="2275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52" name="Ink 1156">
                <a:extLst>
                  <a:ext uri="{FF2B5EF4-FFF2-40B4-BE49-F238E27FC236}">
                    <a16:creationId xmlns:a16="http://schemas.microsoft.com/office/drawing/2014/main" id="{711A6B0B-74A4-BD48-9B02-04372F87A7A6}"/>
                  </a:ext>
                </a:extLst>
              </p14:cNvPr>
              <p14:cNvContentPartPr/>
              <p14:nvPr/>
            </p14:nvContentPartPr>
            <p14:xfrm>
              <a:off x="9709221" y="5047283"/>
              <a:ext cx="280080" cy="358200"/>
            </p14:xfrm>
          </p:contentPart>
        </mc:Choice>
        <mc:Fallback>
          <p:pic>
            <p:nvPicPr>
              <p:cNvPr id="1152" name="Ink 1156">
                <a:extLst>
                  <a:ext uri="{FF2B5EF4-FFF2-40B4-BE49-F238E27FC236}">
                    <a16:creationId xmlns:a16="http://schemas.microsoft.com/office/drawing/2014/main" id="{711A6B0B-74A4-BD48-9B02-04372F87A7A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694101" y="5032163"/>
                <a:ext cx="3106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53" name="Ink 1157">
                <a:extLst>
                  <a:ext uri="{FF2B5EF4-FFF2-40B4-BE49-F238E27FC236}">
                    <a16:creationId xmlns:a16="http://schemas.microsoft.com/office/drawing/2014/main" id="{65DFA01E-5DE1-884B-AA65-CF477CEE1F16}"/>
                  </a:ext>
                </a:extLst>
              </p14:cNvPr>
              <p14:cNvContentPartPr/>
              <p14:nvPr/>
            </p14:nvContentPartPr>
            <p14:xfrm>
              <a:off x="9346341" y="5039003"/>
              <a:ext cx="219600" cy="192600"/>
            </p14:xfrm>
          </p:contentPart>
        </mc:Choice>
        <mc:Fallback>
          <p:pic>
            <p:nvPicPr>
              <p:cNvPr id="1153" name="Ink 1157">
                <a:extLst>
                  <a:ext uri="{FF2B5EF4-FFF2-40B4-BE49-F238E27FC236}">
                    <a16:creationId xmlns:a16="http://schemas.microsoft.com/office/drawing/2014/main" id="{65DFA01E-5DE1-884B-AA65-CF477CEE1F1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331221" y="5023883"/>
                <a:ext cx="2502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79" name="Ink 1183">
                <a:extLst>
                  <a:ext uri="{FF2B5EF4-FFF2-40B4-BE49-F238E27FC236}">
                    <a16:creationId xmlns:a16="http://schemas.microsoft.com/office/drawing/2014/main" id="{16812CA7-B05E-A544-A333-77B627A34576}"/>
                  </a:ext>
                </a:extLst>
              </p14:cNvPr>
              <p14:cNvContentPartPr/>
              <p14:nvPr/>
            </p14:nvContentPartPr>
            <p14:xfrm>
              <a:off x="8606541" y="6218363"/>
              <a:ext cx="233640" cy="444600"/>
            </p14:xfrm>
          </p:contentPart>
        </mc:Choice>
        <mc:Fallback>
          <p:pic>
            <p:nvPicPr>
              <p:cNvPr id="1179" name="Ink 1183">
                <a:extLst>
                  <a:ext uri="{FF2B5EF4-FFF2-40B4-BE49-F238E27FC236}">
                    <a16:creationId xmlns:a16="http://schemas.microsoft.com/office/drawing/2014/main" id="{16812CA7-B05E-A544-A333-77B627A3457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91085" y="6202883"/>
                <a:ext cx="263833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80" name="Ink 1184">
                <a:extLst>
                  <a:ext uri="{FF2B5EF4-FFF2-40B4-BE49-F238E27FC236}">
                    <a16:creationId xmlns:a16="http://schemas.microsoft.com/office/drawing/2014/main" id="{3FA9C3EB-6627-8644-963C-C4138CF5D0BB}"/>
                  </a:ext>
                </a:extLst>
              </p14:cNvPr>
              <p14:cNvContentPartPr/>
              <p14:nvPr/>
            </p14:nvContentPartPr>
            <p14:xfrm>
              <a:off x="8289021" y="6210803"/>
              <a:ext cx="233640" cy="438840"/>
            </p14:xfrm>
          </p:contentPart>
        </mc:Choice>
        <mc:Fallback>
          <p:pic>
            <p:nvPicPr>
              <p:cNvPr id="1180" name="Ink 1184">
                <a:extLst>
                  <a:ext uri="{FF2B5EF4-FFF2-40B4-BE49-F238E27FC236}">
                    <a16:creationId xmlns:a16="http://schemas.microsoft.com/office/drawing/2014/main" id="{3FA9C3EB-6627-8644-963C-C4138CF5D0B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73565" y="6195323"/>
                <a:ext cx="263833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81" name="Ink 1185">
                <a:extLst>
                  <a:ext uri="{FF2B5EF4-FFF2-40B4-BE49-F238E27FC236}">
                    <a16:creationId xmlns:a16="http://schemas.microsoft.com/office/drawing/2014/main" id="{8C41D89B-D301-4B41-98E2-8EA719EAEC93}"/>
                  </a:ext>
                </a:extLst>
              </p14:cNvPr>
              <p14:cNvContentPartPr/>
              <p14:nvPr/>
            </p14:nvContentPartPr>
            <p14:xfrm>
              <a:off x="7676661" y="6218363"/>
              <a:ext cx="475560" cy="514440"/>
            </p14:xfrm>
          </p:contentPart>
        </mc:Choice>
        <mc:Fallback>
          <p:pic>
            <p:nvPicPr>
              <p:cNvPr id="1181" name="Ink 1185">
                <a:extLst>
                  <a:ext uri="{FF2B5EF4-FFF2-40B4-BE49-F238E27FC236}">
                    <a16:creationId xmlns:a16="http://schemas.microsoft.com/office/drawing/2014/main" id="{8C41D89B-D301-4B41-98E2-8EA719EAEC9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661193" y="6202883"/>
                <a:ext cx="505777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82" name="Ink 1186">
                <a:extLst>
                  <a:ext uri="{FF2B5EF4-FFF2-40B4-BE49-F238E27FC236}">
                    <a16:creationId xmlns:a16="http://schemas.microsoft.com/office/drawing/2014/main" id="{ADDC1273-F681-8742-8C85-E18173D33CCB}"/>
                  </a:ext>
                </a:extLst>
              </p14:cNvPr>
              <p14:cNvContentPartPr/>
              <p14:nvPr/>
            </p14:nvContentPartPr>
            <p14:xfrm>
              <a:off x="7494501" y="6271283"/>
              <a:ext cx="113760" cy="379080"/>
            </p14:xfrm>
          </p:contentPart>
        </mc:Choice>
        <mc:Fallback>
          <p:pic>
            <p:nvPicPr>
              <p:cNvPr id="1182" name="Ink 1186">
                <a:extLst>
                  <a:ext uri="{FF2B5EF4-FFF2-40B4-BE49-F238E27FC236}">
                    <a16:creationId xmlns:a16="http://schemas.microsoft.com/office/drawing/2014/main" id="{ADDC1273-F681-8742-8C85-E18173D33CC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79021" y="6255803"/>
                <a:ext cx="14436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83" name="Ink 1187">
                <a:extLst>
                  <a:ext uri="{FF2B5EF4-FFF2-40B4-BE49-F238E27FC236}">
                    <a16:creationId xmlns:a16="http://schemas.microsoft.com/office/drawing/2014/main" id="{E244EC6E-2978-6049-9075-21303FC3E83B}"/>
                  </a:ext>
                </a:extLst>
              </p14:cNvPr>
              <p14:cNvContentPartPr/>
              <p14:nvPr/>
            </p14:nvContentPartPr>
            <p14:xfrm>
              <a:off x="7139181" y="6346883"/>
              <a:ext cx="219600" cy="340560"/>
            </p14:xfrm>
          </p:contentPart>
        </mc:Choice>
        <mc:Fallback>
          <p:pic>
            <p:nvPicPr>
              <p:cNvPr id="1183" name="Ink 1187">
                <a:extLst>
                  <a:ext uri="{FF2B5EF4-FFF2-40B4-BE49-F238E27FC236}">
                    <a16:creationId xmlns:a16="http://schemas.microsoft.com/office/drawing/2014/main" id="{E244EC6E-2978-6049-9075-21303FC3E83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123701" y="6331403"/>
                <a:ext cx="2502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21" name="Ink 1220">
                <a:extLst>
                  <a:ext uri="{FF2B5EF4-FFF2-40B4-BE49-F238E27FC236}">
                    <a16:creationId xmlns:a16="http://schemas.microsoft.com/office/drawing/2014/main" id="{B524DB4A-E771-2E4B-91C7-153A3CD254C2}"/>
                  </a:ext>
                </a:extLst>
              </p14:cNvPr>
              <p14:cNvContentPartPr/>
              <p14:nvPr/>
            </p14:nvContentPartPr>
            <p14:xfrm>
              <a:off x="11962101" y="6528323"/>
              <a:ext cx="7920" cy="30600"/>
            </p14:xfrm>
          </p:contentPart>
        </mc:Choice>
        <mc:Fallback>
          <p:pic>
            <p:nvPicPr>
              <p:cNvPr id="1221" name="Ink 1220">
                <a:extLst>
                  <a:ext uri="{FF2B5EF4-FFF2-40B4-BE49-F238E27FC236}">
                    <a16:creationId xmlns:a16="http://schemas.microsoft.com/office/drawing/2014/main" id="{B524DB4A-E771-2E4B-91C7-153A3CD254C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946621" y="6512843"/>
                <a:ext cx="385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22" name="Ink 1228">
                <a:extLst>
                  <a:ext uri="{FF2B5EF4-FFF2-40B4-BE49-F238E27FC236}">
                    <a16:creationId xmlns:a16="http://schemas.microsoft.com/office/drawing/2014/main" id="{283F041B-1B69-C041-8385-1E89AA1C044A}"/>
                  </a:ext>
                </a:extLst>
              </p14:cNvPr>
              <p14:cNvContentPartPr/>
              <p14:nvPr/>
            </p14:nvContentPartPr>
            <p14:xfrm>
              <a:off x="11122941" y="6097403"/>
              <a:ext cx="741240" cy="453960"/>
            </p14:xfrm>
          </p:contentPart>
        </mc:Choice>
        <mc:Fallback>
          <p:pic>
            <p:nvPicPr>
              <p:cNvPr id="1222" name="Ink 1228">
                <a:extLst>
                  <a:ext uri="{FF2B5EF4-FFF2-40B4-BE49-F238E27FC236}">
                    <a16:creationId xmlns:a16="http://schemas.microsoft.com/office/drawing/2014/main" id="{283F041B-1B69-C041-8385-1E89AA1C044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107821" y="6081923"/>
                <a:ext cx="77184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23" name="Ink 1229">
                <a:extLst>
                  <a:ext uri="{FF2B5EF4-FFF2-40B4-BE49-F238E27FC236}">
                    <a16:creationId xmlns:a16="http://schemas.microsoft.com/office/drawing/2014/main" id="{5A6C4689-AFB5-8E4A-8476-C63ED19F3DC8}"/>
                  </a:ext>
                </a:extLst>
              </p14:cNvPr>
              <p14:cNvContentPartPr/>
              <p14:nvPr/>
            </p14:nvContentPartPr>
            <p14:xfrm>
              <a:off x="10767621" y="6241043"/>
              <a:ext cx="287640" cy="249840"/>
            </p14:xfrm>
          </p:contentPart>
        </mc:Choice>
        <mc:Fallback>
          <p:pic>
            <p:nvPicPr>
              <p:cNvPr id="1223" name="Ink 1229">
                <a:extLst>
                  <a:ext uri="{FF2B5EF4-FFF2-40B4-BE49-F238E27FC236}">
                    <a16:creationId xmlns:a16="http://schemas.microsoft.com/office/drawing/2014/main" id="{5A6C4689-AFB5-8E4A-8476-C63ED19F3DC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752501" y="6225563"/>
                <a:ext cx="3182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24" name="Ink 1230">
                <a:extLst>
                  <a:ext uri="{FF2B5EF4-FFF2-40B4-BE49-F238E27FC236}">
                    <a16:creationId xmlns:a16="http://schemas.microsoft.com/office/drawing/2014/main" id="{A77698B2-A2AD-8F44-8C0C-DDB9DD89DB1A}"/>
                  </a:ext>
                </a:extLst>
              </p14:cNvPr>
              <p14:cNvContentPartPr/>
              <p14:nvPr/>
            </p14:nvContentPartPr>
            <p14:xfrm>
              <a:off x="10458381" y="6218363"/>
              <a:ext cx="165960" cy="420480"/>
            </p14:xfrm>
          </p:contentPart>
        </mc:Choice>
        <mc:Fallback>
          <p:pic>
            <p:nvPicPr>
              <p:cNvPr id="1224" name="Ink 1230">
                <a:extLst>
                  <a:ext uri="{FF2B5EF4-FFF2-40B4-BE49-F238E27FC236}">
                    <a16:creationId xmlns:a16="http://schemas.microsoft.com/office/drawing/2014/main" id="{A77698B2-A2AD-8F44-8C0C-DDB9DD89DB1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443261" y="6202883"/>
                <a:ext cx="1962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25" name="Ink 1231">
                <a:extLst>
                  <a:ext uri="{FF2B5EF4-FFF2-40B4-BE49-F238E27FC236}">
                    <a16:creationId xmlns:a16="http://schemas.microsoft.com/office/drawing/2014/main" id="{B86F2D28-1C0D-104B-833F-ED772396510C}"/>
                  </a:ext>
                </a:extLst>
              </p14:cNvPr>
              <p14:cNvContentPartPr/>
              <p14:nvPr/>
            </p14:nvContentPartPr>
            <p14:xfrm>
              <a:off x="10125741" y="6150323"/>
              <a:ext cx="234000" cy="527760"/>
            </p14:xfrm>
          </p:contentPart>
        </mc:Choice>
        <mc:Fallback>
          <p:pic>
            <p:nvPicPr>
              <p:cNvPr id="1225" name="Ink 1231">
                <a:extLst>
                  <a:ext uri="{FF2B5EF4-FFF2-40B4-BE49-F238E27FC236}">
                    <a16:creationId xmlns:a16="http://schemas.microsoft.com/office/drawing/2014/main" id="{B86F2D28-1C0D-104B-833F-ED772396510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110621" y="6134843"/>
                <a:ext cx="2642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26" name="Ink 1232">
                <a:extLst>
                  <a:ext uri="{FF2B5EF4-FFF2-40B4-BE49-F238E27FC236}">
                    <a16:creationId xmlns:a16="http://schemas.microsoft.com/office/drawing/2014/main" id="{975DAEDF-E6AB-6148-9D11-BEEFD7A2E3E3}"/>
                  </a:ext>
                </a:extLst>
              </p14:cNvPr>
              <p14:cNvContentPartPr/>
              <p14:nvPr/>
            </p14:nvContentPartPr>
            <p14:xfrm>
              <a:off x="9830181" y="6293963"/>
              <a:ext cx="204480" cy="317880"/>
            </p14:xfrm>
          </p:contentPart>
        </mc:Choice>
        <mc:Fallback>
          <p:pic>
            <p:nvPicPr>
              <p:cNvPr id="1226" name="Ink 1232">
                <a:extLst>
                  <a:ext uri="{FF2B5EF4-FFF2-40B4-BE49-F238E27FC236}">
                    <a16:creationId xmlns:a16="http://schemas.microsoft.com/office/drawing/2014/main" id="{975DAEDF-E6AB-6148-9D11-BEEFD7A2E3E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815061" y="6278483"/>
                <a:ext cx="2350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27" name="Ink 1233">
                <a:extLst>
                  <a:ext uri="{FF2B5EF4-FFF2-40B4-BE49-F238E27FC236}">
                    <a16:creationId xmlns:a16="http://schemas.microsoft.com/office/drawing/2014/main" id="{0B7B559D-D2B8-414F-975C-71B535AFA14C}"/>
                  </a:ext>
                </a:extLst>
              </p14:cNvPr>
              <p14:cNvContentPartPr/>
              <p14:nvPr/>
            </p14:nvContentPartPr>
            <p14:xfrm>
              <a:off x="9421941" y="6293963"/>
              <a:ext cx="272520" cy="344880"/>
            </p14:xfrm>
          </p:contentPart>
        </mc:Choice>
        <mc:Fallback>
          <p:pic>
            <p:nvPicPr>
              <p:cNvPr id="1227" name="Ink 1233">
                <a:extLst>
                  <a:ext uri="{FF2B5EF4-FFF2-40B4-BE49-F238E27FC236}">
                    <a16:creationId xmlns:a16="http://schemas.microsoft.com/office/drawing/2014/main" id="{0B7B559D-D2B8-414F-975C-71B535AFA14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406821" y="6278483"/>
                <a:ext cx="3031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28" name="Ink 1234">
                <a:extLst>
                  <a:ext uri="{FF2B5EF4-FFF2-40B4-BE49-F238E27FC236}">
                    <a16:creationId xmlns:a16="http://schemas.microsoft.com/office/drawing/2014/main" id="{359B9201-50CE-B94D-869D-461D2216A86F}"/>
                  </a:ext>
                </a:extLst>
              </p14:cNvPr>
              <p14:cNvContentPartPr/>
              <p14:nvPr/>
            </p14:nvContentPartPr>
            <p14:xfrm>
              <a:off x="8983461" y="6263723"/>
              <a:ext cx="333360" cy="390240"/>
            </p14:xfrm>
          </p:contentPart>
        </mc:Choice>
        <mc:Fallback>
          <p:pic>
            <p:nvPicPr>
              <p:cNvPr id="1228" name="Ink 1234">
                <a:extLst>
                  <a:ext uri="{FF2B5EF4-FFF2-40B4-BE49-F238E27FC236}">
                    <a16:creationId xmlns:a16="http://schemas.microsoft.com/office/drawing/2014/main" id="{359B9201-50CE-B94D-869D-461D2216A86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968325" y="6248243"/>
                <a:ext cx="363993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204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酷酷的Canvas动画</vt:lpstr>
      <vt:lpstr>二维平面上的碰撞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碰撞的物理知识</dc:title>
  <dc:creator>Xie Tianxin</dc:creator>
  <cp:lastModifiedBy>Xie Tianxin</cp:lastModifiedBy>
  <cp:revision>2</cp:revision>
  <dcterms:created xsi:type="dcterms:W3CDTF">2018-12-06T16:01:24Z</dcterms:created>
  <dcterms:modified xsi:type="dcterms:W3CDTF">2018-12-08T13:29:38Z</dcterms:modified>
</cp:coreProperties>
</file>