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db5db6f9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db5db6f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db5db6f9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db5db6f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1EF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酷酷的Canvas动画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zh-CN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-我是大小鑫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包含 纵横字谜, 文字&#10;&#10;已生成极高可信度的说明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70" y="5341158"/>
            <a:ext cx="15144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8444302" y="6272362"/>
            <a:ext cx="21470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zh-C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公众号：小鑫的代码日常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in函数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8271175" cy="44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纵横字谜, 文字&#10;&#10;已生成极高可信度的说明"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970" y="5341158"/>
            <a:ext cx="15144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8444302" y="6272362"/>
            <a:ext cx="2147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zh-C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公众号：小鑫的代码日常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cos</a:t>
            </a:r>
            <a:r>
              <a:rPr lang="zh-CN"/>
              <a:t>函数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66150"/>
            <a:ext cx="6700975" cy="46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纵横字谜, 文字&#10;&#10;已生成极高可信度的说明"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970" y="5341158"/>
            <a:ext cx="15144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8444302" y="6272362"/>
            <a:ext cx="2147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zh-C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公众号：小鑫的代码日常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