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8563" r:id="rId2"/>
    <p:sldId id="257" r:id="rId3"/>
    <p:sldId id="8618" r:id="rId4"/>
    <p:sldId id="8619" r:id="rId5"/>
    <p:sldId id="8567" r:id="rId6"/>
    <p:sldId id="8624" r:id="rId7"/>
    <p:sldId id="8566" r:id="rId8"/>
    <p:sldId id="8617" r:id="rId9"/>
    <p:sldId id="8572" r:id="rId10"/>
    <p:sldId id="8573" r:id="rId11"/>
    <p:sldId id="8625" r:id="rId12"/>
    <p:sldId id="8574" r:id="rId13"/>
    <p:sldId id="8620" r:id="rId14"/>
    <p:sldId id="8632" r:id="rId15"/>
    <p:sldId id="8626" r:id="rId16"/>
    <p:sldId id="8621" r:id="rId17"/>
    <p:sldId id="8593" r:id="rId18"/>
    <p:sldId id="8594" r:id="rId19"/>
    <p:sldId id="8633" r:id="rId20"/>
    <p:sldId id="8595" r:id="rId21"/>
    <p:sldId id="8634" r:id="rId22"/>
    <p:sldId id="8628" r:id="rId23"/>
    <p:sldId id="8635" r:id="rId24"/>
    <p:sldId id="8636" r:id="rId25"/>
    <p:sldId id="8629" r:id="rId26"/>
    <p:sldId id="8637" r:id="rId27"/>
    <p:sldId id="8608" r:id="rId28"/>
    <p:sldId id="8614" r:id="rId29"/>
    <p:sldId id="8638" r:id="rId30"/>
    <p:sldId id="8610" r:id="rId31"/>
    <p:sldId id="8611" r:id="rId32"/>
    <p:sldId id="8615" r:id="rId33"/>
    <p:sldId id="8613" r:id="rId34"/>
    <p:sldId id="8639" r:id="rId35"/>
    <p:sldId id="8640" r:id="rId36"/>
    <p:sldId id="8630" r:id="rId37"/>
    <p:sldId id="8564"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4FF"/>
    <a:srgbClr val="AB56FF"/>
    <a:srgbClr val="7B35FF"/>
    <a:srgbClr val="DE6AB4"/>
    <a:srgbClr val="D853D6"/>
    <a:srgbClr val="0283CA"/>
    <a:srgbClr val="AB4979"/>
    <a:srgbClr val="FF2600"/>
    <a:srgbClr val="1FBFE1"/>
    <a:srgbClr val="0A3D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85669" autoAdjust="0"/>
  </p:normalViewPr>
  <p:slideViewPr>
    <p:cSldViewPr snapToGrid="0">
      <p:cViewPr>
        <p:scale>
          <a:sx n="82" d="100"/>
          <a:sy n="82" d="100"/>
        </p:scale>
        <p:origin x="1376" y="384"/>
      </p:cViewPr>
      <p:guideLst/>
    </p:cSldViewPr>
  </p:slideViewPr>
  <p:outlineViewPr>
    <p:cViewPr>
      <p:scale>
        <a:sx n="33" d="100"/>
        <a:sy n="33" d="100"/>
      </p:scale>
      <p:origin x="0" y="0"/>
    </p:cViewPr>
  </p:outlineViewPr>
  <p:notesTextViewPr>
    <p:cViewPr>
      <p:scale>
        <a:sx n="1" d="1"/>
        <a:sy n="1" d="1"/>
      </p:scale>
      <p:origin x="0" y="-128"/>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F618A-1228-0340-9D09-49998E7BC178}"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ACD4DE79-FC5C-0E43-B231-C53DA7DABE1C}">
      <dgm:prSet phldrT="[文本]"/>
      <dgm:spPr/>
      <dgm:t>
        <a:bodyPr/>
        <a:lstStyle/>
        <a:p>
          <a:r>
            <a:rPr lang="zh-CN" altLang="en-US"/>
            <a:t>前端架构设计的目的</a:t>
          </a:r>
        </a:p>
      </dgm:t>
    </dgm:pt>
    <dgm:pt modelId="{5F77DC08-2DA8-F14C-8A53-143D7222503D}" type="parTrans" cxnId="{F216DEF9-AE40-3D40-B6FD-38F9D4DDF61B}">
      <dgm:prSet/>
      <dgm:spPr/>
      <dgm:t>
        <a:bodyPr/>
        <a:lstStyle/>
        <a:p>
          <a:endParaRPr lang="zh-CN" altLang="en-US"/>
        </a:p>
      </dgm:t>
    </dgm:pt>
    <dgm:pt modelId="{AB9814B9-8ABA-F149-893C-EE60FA3F6C70}" type="sibTrans" cxnId="{F216DEF9-AE40-3D40-B6FD-38F9D4DDF61B}">
      <dgm:prSet/>
      <dgm:spPr/>
      <dgm:t>
        <a:bodyPr/>
        <a:lstStyle/>
        <a:p>
          <a:endParaRPr lang="zh-CN" altLang="en-US"/>
        </a:p>
      </dgm:t>
    </dgm:pt>
    <dgm:pt modelId="{46A7B043-AE2C-B048-8950-60EF5B2BED44}">
      <dgm:prSet phldrT="[文本]"/>
      <dgm:spPr/>
      <dgm:t>
        <a:bodyPr/>
        <a:lstStyle/>
        <a:p>
          <a:r>
            <a:rPr lang="zh-CN" altLang="en-US"/>
            <a:t>系统架构设计做了什么</a:t>
          </a:r>
        </a:p>
      </dgm:t>
    </dgm:pt>
    <dgm:pt modelId="{76A7442C-7A59-FF40-B462-197606B07BC2}" type="parTrans" cxnId="{970C614F-3419-9341-B8FA-4B672584E4C4}">
      <dgm:prSet/>
      <dgm:spPr/>
      <dgm:t>
        <a:bodyPr/>
        <a:lstStyle/>
        <a:p>
          <a:endParaRPr lang="zh-CN" altLang="en-US"/>
        </a:p>
      </dgm:t>
    </dgm:pt>
    <dgm:pt modelId="{2C9B7204-98E0-A44F-8416-32E6D3E57C28}" type="sibTrans" cxnId="{970C614F-3419-9341-B8FA-4B672584E4C4}">
      <dgm:prSet/>
      <dgm:spPr/>
      <dgm:t>
        <a:bodyPr/>
        <a:lstStyle/>
        <a:p>
          <a:endParaRPr lang="zh-CN" altLang="en-US"/>
        </a:p>
      </dgm:t>
    </dgm:pt>
    <dgm:pt modelId="{4EE4B9A3-BD74-E248-908F-CE80F403E727}">
      <dgm:prSet phldrT="[文本]"/>
      <dgm:spPr/>
      <dgm:t>
        <a:bodyPr/>
        <a:lstStyle/>
        <a:p>
          <a:r>
            <a:rPr lang="zh-CN" altLang="en-US"/>
            <a:t>前端架构是怎么发展起来的</a:t>
          </a:r>
        </a:p>
      </dgm:t>
    </dgm:pt>
    <dgm:pt modelId="{83C1655F-726F-6C49-BECE-2058FA0143A5}" type="parTrans" cxnId="{B2C0F62B-4329-DE4D-980E-560A36C87CB3}">
      <dgm:prSet/>
      <dgm:spPr/>
      <dgm:t>
        <a:bodyPr/>
        <a:lstStyle/>
        <a:p>
          <a:endParaRPr lang="zh-CN" altLang="en-US"/>
        </a:p>
      </dgm:t>
    </dgm:pt>
    <dgm:pt modelId="{C9790663-26FD-5046-A671-498F734FB980}" type="sibTrans" cxnId="{B2C0F62B-4329-DE4D-980E-560A36C87CB3}">
      <dgm:prSet/>
      <dgm:spPr/>
      <dgm:t>
        <a:bodyPr/>
        <a:lstStyle/>
        <a:p>
          <a:endParaRPr lang="zh-CN" altLang="en-US"/>
        </a:p>
      </dgm:t>
    </dgm:pt>
    <dgm:pt modelId="{151131D1-97F9-5E44-9CC6-A6C7246139C5}">
      <dgm:prSet/>
      <dgm:spPr/>
      <dgm:t>
        <a:bodyPr/>
        <a:lstStyle/>
        <a:p>
          <a:r>
            <a:rPr lang="zh-CN" altLang="en-US"/>
            <a:t>前端架构的定义</a:t>
          </a:r>
        </a:p>
      </dgm:t>
    </dgm:pt>
    <dgm:pt modelId="{F72A71D0-2462-3B4C-AB7C-13592DEAFD4E}" type="parTrans" cxnId="{80D2A971-E061-B041-923E-0E0C4968D048}">
      <dgm:prSet/>
      <dgm:spPr/>
      <dgm:t>
        <a:bodyPr/>
        <a:lstStyle/>
        <a:p>
          <a:endParaRPr lang="zh-CN" altLang="en-US"/>
        </a:p>
      </dgm:t>
    </dgm:pt>
    <dgm:pt modelId="{6DEDAD46-054B-5645-BDE1-3129212F1055}" type="sibTrans" cxnId="{80D2A971-E061-B041-923E-0E0C4968D048}">
      <dgm:prSet/>
      <dgm:spPr/>
      <dgm:t>
        <a:bodyPr/>
        <a:lstStyle/>
        <a:p>
          <a:endParaRPr lang="zh-CN" altLang="en-US"/>
        </a:p>
      </dgm:t>
    </dgm:pt>
    <dgm:pt modelId="{CC9E72E3-AEDC-6C44-9556-04EE3A3E32B2}" type="pres">
      <dgm:prSet presAssocID="{E30F618A-1228-0340-9D09-49998E7BC178}" presName="Name0" presStyleCnt="0">
        <dgm:presLayoutVars>
          <dgm:chMax val="7"/>
          <dgm:chPref val="7"/>
          <dgm:dir/>
        </dgm:presLayoutVars>
      </dgm:prSet>
      <dgm:spPr/>
      <dgm:t>
        <a:bodyPr/>
        <a:lstStyle/>
        <a:p>
          <a:endParaRPr lang="zh-CN" altLang="en-US"/>
        </a:p>
      </dgm:t>
    </dgm:pt>
    <dgm:pt modelId="{291951C6-7AED-FC48-9662-EF931909EF4E}" type="pres">
      <dgm:prSet presAssocID="{E30F618A-1228-0340-9D09-49998E7BC178}" presName="Name1" presStyleCnt="0"/>
      <dgm:spPr/>
    </dgm:pt>
    <dgm:pt modelId="{A1C053F8-F22C-8248-9E3D-EEA0B5734229}" type="pres">
      <dgm:prSet presAssocID="{E30F618A-1228-0340-9D09-49998E7BC178}" presName="cycle" presStyleCnt="0"/>
      <dgm:spPr/>
    </dgm:pt>
    <dgm:pt modelId="{09D07F99-E0D6-654B-BE2E-93532C7C7D01}" type="pres">
      <dgm:prSet presAssocID="{E30F618A-1228-0340-9D09-49998E7BC178}" presName="srcNode" presStyleLbl="node1" presStyleIdx="0" presStyleCnt="4"/>
      <dgm:spPr/>
    </dgm:pt>
    <dgm:pt modelId="{C7EC7CB9-7F83-584A-B310-212D289B350A}" type="pres">
      <dgm:prSet presAssocID="{E30F618A-1228-0340-9D09-49998E7BC178}" presName="conn" presStyleLbl="parChTrans1D2" presStyleIdx="0" presStyleCnt="1"/>
      <dgm:spPr/>
      <dgm:t>
        <a:bodyPr/>
        <a:lstStyle/>
        <a:p>
          <a:endParaRPr lang="zh-CN" altLang="en-US"/>
        </a:p>
      </dgm:t>
    </dgm:pt>
    <dgm:pt modelId="{808D7C59-B028-804B-A939-8D4C3B9717D7}" type="pres">
      <dgm:prSet presAssocID="{E30F618A-1228-0340-9D09-49998E7BC178}" presName="extraNode" presStyleLbl="node1" presStyleIdx="0" presStyleCnt="4"/>
      <dgm:spPr/>
    </dgm:pt>
    <dgm:pt modelId="{49944523-07D6-5E49-A829-533AD2E4F48F}" type="pres">
      <dgm:prSet presAssocID="{E30F618A-1228-0340-9D09-49998E7BC178}" presName="dstNode" presStyleLbl="node1" presStyleIdx="0" presStyleCnt="4"/>
      <dgm:spPr/>
    </dgm:pt>
    <dgm:pt modelId="{68D7A4B7-FD9B-1147-9825-F4DD01D5ECE4}" type="pres">
      <dgm:prSet presAssocID="{ACD4DE79-FC5C-0E43-B231-C53DA7DABE1C}" presName="text_1" presStyleLbl="node1" presStyleIdx="0" presStyleCnt="4">
        <dgm:presLayoutVars>
          <dgm:bulletEnabled val="1"/>
        </dgm:presLayoutVars>
      </dgm:prSet>
      <dgm:spPr/>
      <dgm:t>
        <a:bodyPr/>
        <a:lstStyle/>
        <a:p>
          <a:endParaRPr lang="zh-CN" altLang="en-US"/>
        </a:p>
      </dgm:t>
    </dgm:pt>
    <dgm:pt modelId="{D54170B9-EC57-FC4E-86CD-ADE356348EB6}" type="pres">
      <dgm:prSet presAssocID="{ACD4DE79-FC5C-0E43-B231-C53DA7DABE1C}" presName="accent_1" presStyleCnt="0"/>
      <dgm:spPr/>
    </dgm:pt>
    <dgm:pt modelId="{D069A45D-AAAE-AF41-B084-4CE029493D45}" type="pres">
      <dgm:prSet presAssocID="{ACD4DE79-FC5C-0E43-B231-C53DA7DABE1C}" presName="accentRepeatNode" presStyleLbl="solidFgAcc1" presStyleIdx="0" presStyleCnt="4"/>
      <dgm:spPr/>
    </dgm:pt>
    <dgm:pt modelId="{E577F45C-6ACC-404B-9987-826CC0FD0455}" type="pres">
      <dgm:prSet presAssocID="{46A7B043-AE2C-B048-8950-60EF5B2BED44}" presName="text_2" presStyleLbl="node1" presStyleIdx="1" presStyleCnt="4">
        <dgm:presLayoutVars>
          <dgm:bulletEnabled val="1"/>
        </dgm:presLayoutVars>
      </dgm:prSet>
      <dgm:spPr/>
      <dgm:t>
        <a:bodyPr/>
        <a:lstStyle/>
        <a:p>
          <a:endParaRPr lang="zh-CN" altLang="en-US"/>
        </a:p>
      </dgm:t>
    </dgm:pt>
    <dgm:pt modelId="{F0492ACC-5A0D-2344-98DE-EBF5897FB477}" type="pres">
      <dgm:prSet presAssocID="{46A7B043-AE2C-B048-8950-60EF5B2BED44}" presName="accent_2" presStyleCnt="0"/>
      <dgm:spPr/>
    </dgm:pt>
    <dgm:pt modelId="{075332AD-DF0F-8D4A-9252-3DD6B1F6B411}" type="pres">
      <dgm:prSet presAssocID="{46A7B043-AE2C-B048-8950-60EF5B2BED44}" presName="accentRepeatNode" presStyleLbl="solidFgAcc1" presStyleIdx="1" presStyleCnt="4"/>
      <dgm:spPr/>
    </dgm:pt>
    <dgm:pt modelId="{6349F6DB-6982-8141-989F-DA241AD3E1AA}" type="pres">
      <dgm:prSet presAssocID="{4EE4B9A3-BD74-E248-908F-CE80F403E727}" presName="text_3" presStyleLbl="node1" presStyleIdx="2" presStyleCnt="4">
        <dgm:presLayoutVars>
          <dgm:bulletEnabled val="1"/>
        </dgm:presLayoutVars>
      </dgm:prSet>
      <dgm:spPr/>
      <dgm:t>
        <a:bodyPr/>
        <a:lstStyle/>
        <a:p>
          <a:endParaRPr lang="zh-CN" altLang="en-US"/>
        </a:p>
      </dgm:t>
    </dgm:pt>
    <dgm:pt modelId="{18EEAF39-6104-A14E-82A2-29EA321711BB}" type="pres">
      <dgm:prSet presAssocID="{4EE4B9A3-BD74-E248-908F-CE80F403E727}" presName="accent_3" presStyleCnt="0"/>
      <dgm:spPr/>
    </dgm:pt>
    <dgm:pt modelId="{1100622C-07C9-FD45-BDAA-0BF32095887B}" type="pres">
      <dgm:prSet presAssocID="{4EE4B9A3-BD74-E248-908F-CE80F403E727}" presName="accentRepeatNode" presStyleLbl="solidFgAcc1" presStyleIdx="2" presStyleCnt="4"/>
      <dgm:spPr/>
    </dgm:pt>
    <dgm:pt modelId="{5A94196B-5495-F646-AA58-96E777FF218C}" type="pres">
      <dgm:prSet presAssocID="{151131D1-97F9-5E44-9CC6-A6C7246139C5}" presName="text_4" presStyleLbl="node1" presStyleIdx="3" presStyleCnt="4">
        <dgm:presLayoutVars>
          <dgm:bulletEnabled val="1"/>
        </dgm:presLayoutVars>
      </dgm:prSet>
      <dgm:spPr/>
      <dgm:t>
        <a:bodyPr/>
        <a:lstStyle/>
        <a:p>
          <a:endParaRPr lang="zh-CN" altLang="en-US"/>
        </a:p>
      </dgm:t>
    </dgm:pt>
    <dgm:pt modelId="{4AE6B63B-A3BF-E147-BA57-53B41E4BD777}" type="pres">
      <dgm:prSet presAssocID="{151131D1-97F9-5E44-9CC6-A6C7246139C5}" presName="accent_4" presStyleCnt="0"/>
      <dgm:spPr/>
    </dgm:pt>
    <dgm:pt modelId="{83B2C921-6D1B-8D4E-8F53-BB4197942FFE}" type="pres">
      <dgm:prSet presAssocID="{151131D1-97F9-5E44-9CC6-A6C7246139C5}" presName="accentRepeatNode" presStyleLbl="solidFgAcc1" presStyleIdx="3" presStyleCnt="4"/>
      <dgm:spPr/>
    </dgm:pt>
  </dgm:ptLst>
  <dgm:cxnLst>
    <dgm:cxn modelId="{2CE57876-8563-C54C-A316-F553B3556479}" type="presOf" srcId="{ACD4DE79-FC5C-0E43-B231-C53DA7DABE1C}" destId="{68D7A4B7-FD9B-1147-9825-F4DD01D5ECE4}" srcOrd="0" destOrd="0" presId="urn:microsoft.com/office/officeart/2008/layout/VerticalCurvedList"/>
    <dgm:cxn modelId="{B2C0F62B-4329-DE4D-980E-560A36C87CB3}" srcId="{E30F618A-1228-0340-9D09-49998E7BC178}" destId="{4EE4B9A3-BD74-E248-908F-CE80F403E727}" srcOrd="2" destOrd="0" parTransId="{83C1655F-726F-6C49-BECE-2058FA0143A5}" sibTransId="{C9790663-26FD-5046-A671-498F734FB980}"/>
    <dgm:cxn modelId="{970C614F-3419-9341-B8FA-4B672584E4C4}" srcId="{E30F618A-1228-0340-9D09-49998E7BC178}" destId="{46A7B043-AE2C-B048-8950-60EF5B2BED44}" srcOrd="1" destOrd="0" parTransId="{76A7442C-7A59-FF40-B462-197606B07BC2}" sibTransId="{2C9B7204-98E0-A44F-8416-32E6D3E57C28}"/>
    <dgm:cxn modelId="{80D2A971-E061-B041-923E-0E0C4968D048}" srcId="{E30F618A-1228-0340-9D09-49998E7BC178}" destId="{151131D1-97F9-5E44-9CC6-A6C7246139C5}" srcOrd="3" destOrd="0" parTransId="{F72A71D0-2462-3B4C-AB7C-13592DEAFD4E}" sibTransId="{6DEDAD46-054B-5645-BDE1-3129212F1055}"/>
    <dgm:cxn modelId="{F216DEF9-AE40-3D40-B6FD-38F9D4DDF61B}" srcId="{E30F618A-1228-0340-9D09-49998E7BC178}" destId="{ACD4DE79-FC5C-0E43-B231-C53DA7DABE1C}" srcOrd="0" destOrd="0" parTransId="{5F77DC08-2DA8-F14C-8A53-143D7222503D}" sibTransId="{AB9814B9-8ABA-F149-893C-EE60FA3F6C70}"/>
    <dgm:cxn modelId="{901258CB-0087-C845-8BF1-E0FA9F114309}" type="presOf" srcId="{E30F618A-1228-0340-9D09-49998E7BC178}" destId="{CC9E72E3-AEDC-6C44-9556-04EE3A3E32B2}" srcOrd="0" destOrd="0" presId="urn:microsoft.com/office/officeart/2008/layout/VerticalCurvedList"/>
    <dgm:cxn modelId="{0DD047AA-7CD1-7A48-BC8D-22376EF7BA43}" type="presOf" srcId="{151131D1-97F9-5E44-9CC6-A6C7246139C5}" destId="{5A94196B-5495-F646-AA58-96E777FF218C}" srcOrd="0" destOrd="0" presId="urn:microsoft.com/office/officeart/2008/layout/VerticalCurvedList"/>
    <dgm:cxn modelId="{23BFC16D-14CD-3A41-A692-0CD5F2744410}" type="presOf" srcId="{46A7B043-AE2C-B048-8950-60EF5B2BED44}" destId="{E577F45C-6ACC-404B-9987-826CC0FD0455}" srcOrd="0" destOrd="0" presId="urn:microsoft.com/office/officeart/2008/layout/VerticalCurvedList"/>
    <dgm:cxn modelId="{6C14710D-407D-DC43-8B61-0C7134823840}" type="presOf" srcId="{AB9814B9-8ABA-F149-893C-EE60FA3F6C70}" destId="{C7EC7CB9-7F83-584A-B310-212D289B350A}" srcOrd="0" destOrd="0" presId="urn:microsoft.com/office/officeart/2008/layout/VerticalCurvedList"/>
    <dgm:cxn modelId="{BD3C0952-06DA-354B-9316-8E0DFFB6B165}" type="presOf" srcId="{4EE4B9A3-BD74-E248-908F-CE80F403E727}" destId="{6349F6DB-6982-8141-989F-DA241AD3E1AA}" srcOrd="0" destOrd="0" presId="urn:microsoft.com/office/officeart/2008/layout/VerticalCurvedList"/>
    <dgm:cxn modelId="{DD02729B-32BE-494B-BE6A-0462D0BB3FF9}" type="presParOf" srcId="{CC9E72E3-AEDC-6C44-9556-04EE3A3E32B2}" destId="{291951C6-7AED-FC48-9662-EF931909EF4E}" srcOrd="0" destOrd="0" presId="urn:microsoft.com/office/officeart/2008/layout/VerticalCurvedList"/>
    <dgm:cxn modelId="{C4FEB7AB-68A2-8B42-AEFE-3A7EEDF69F2E}" type="presParOf" srcId="{291951C6-7AED-FC48-9662-EF931909EF4E}" destId="{A1C053F8-F22C-8248-9E3D-EEA0B5734229}" srcOrd="0" destOrd="0" presId="urn:microsoft.com/office/officeart/2008/layout/VerticalCurvedList"/>
    <dgm:cxn modelId="{1111DF0A-528A-BA48-9FC3-96CC6F92DD6F}" type="presParOf" srcId="{A1C053F8-F22C-8248-9E3D-EEA0B5734229}" destId="{09D07F99-E0D6-654B-BE2E-93532C7C7D01}" srcOrd="0" destOrd="0" presId="urn:microsoft.com/office/officeart/2008/layout/VerticalCurvedList"/>
    <dgm:cxn modelId="{C2EB72F7-2300-2E4D-84E6-80EA803D8E57}" type="presParOf" srcId="{A1C053F8-F22C-8248-9E3D-EEA0B5734229}" destId="{C7EC7CB9-7F83-584A-B310-212D289B350A}" srcOrd="1" destOrd="0" presId="urn:microsoft.com/office/officeart/2008/layout/VerticalCurvedList"/>
    <dgm:cxn modelId="{5E8B90BD-BB1F-464D-8EDA-3B68ACA17509}" type="presParOf" srcId="{A1C053F8-F22C-8248-9E3D-EEA0B5734229}" destId="{808D7C59-B028-804B-A939-8D4C3B9717D7}" srcOrd="2" destOrd="0" presId="urn:microsoft.com/office/officeart/2008/layout/VerticalCurvedList"/>
    <dgm:cxn modelId="{1833C255-CEC1-8542-8EDA-A5BC1008ACE1}" type="presParOf" srcId="{A1C053F8-F22C-8248-9E3D-EEA0B5734229}" destId="{49944523-07D6-5E49-A829-533AD2E4F48F}" srcOrd="3" destOrd="0" presId="urn:microsoft.com/office/officeart/2008/layout/VerticalCurvedList"/>
    <dgm:cxn modelId="{07A64F03-11D1-AA49-AEB7-78EC1A120CDD}" type="presParOf" srcId="{291951C6-7AED-FC48-9662-EF931909EF4E}" destId="{68D7A4B7-FD9B-1147-9825-F4DD01D5ECE4}" srcOrd="1" destOrd="0" presId="urn:microsoft.com/office/officeart/2008/layout/VerticalCurvedList"/>
    <dgm:cxn modelId="{161B7098-49BE-AE4A-9B26-7BF6A5275EB3}" type="presParOf" srcId="{291951C6-7AED-FC48-9662-EF931909EF4E}" destId="{D54170B9-EC57-FC4E-86CD-ADE356348EB6}" srcOrd="2" destOrd="0" presId="urn:microsoft.com/office/officeart/2008/layout/VerticalCurvedList"/>
    <dgm:cxn modelId="{098D079B-25BE-2B40-B089-87461F7DE5D8}" type="presParOf" srcId="{D54170B9-EC57-FC4E-86CD-ADE356348EB6}" destId="{D069A45D-AAAE-AF41-B084-4CE029493D45}" srcOrd="0" destOrd="0" presId="urn:microsoft.com/office/officeart/2008/layout/VerticalCurvedList"/>
    <dgm:cxn modelId="{67E9381A-1D5E-5D47-AF3C-04B590042391}" type="presParOf" srcId="{291951C6-7AED-FC48-9662-EF931909EF4E}" destId="{E577F45C-6ACC-404B-9987-826CC0FD0455}" srcOrd="3" destOrd="0" presId="urn:microsoft.com/office/officeart/2008/layout/VerticalCurvedList"/>
    <dgm:cxn modelId="{A41FEE63-F953-2849-945B-B11912F73A12}" type="presParOf" srcId="{291951C6-7AED-FC48-9662-EF931909EF4E}" destId="{F0492ACC-5A0D-2344-98DE-EBF5897FB477}" srcOrd="4" destOrd="0" presId="urn:microsoft.com/office/officeart/2008/layout/VerticalCurvedList"/>
    <dgm:cxn modelId="{B477B060-CA1A-7742-ADC6-C2D8822507A6}" type="presParOf" srcId="{F0492ACC-5A0D-2344-98DE-EBF5897FB477}" destId="{075332AD-DF0F-8D4A-9252-3DD6B1F6B411}" srcOrd="0" destOrd="0" presId="urn:microsoft.com/office/officeart/2008/layout/VerticalCurvedList"/>
    <dgm:cxn modelId="{D3D66C7D-74B1-6945-BF04-FF17D7CB2026}" type="presParOf" srcId="{291951C6-7AED-FC48-9662-EF931909EF4E}" destId="{6349F6DB-6982-8141-989F-DA241AD3E1AA}" srcOrd="5" destOrd="0" presId="urn:microsoft.com/office/officeart/2008/layout/VerticalCurvedList"/>
    <dgm:cxn modelId="{A1610AB2-A5E4-A84F-A232-22E3829BF9AF}" type="presParOf" srcId="{291951C6-7AED-FC48-9662-EF931909EF4E}" destId="{18EEAF39-6104-A14E-82A2-29EA321711BB}" srcOrd="6" destOrd="0" presId="urn:microsoft.com/office/officeart/2008/layout/VerticalCurvedList"/>
    <dgm:cxn modelId="{61B07E18-2488-494E-9C15-CE0D7D506BFA}" type="presParOf" srcId="{18EEAF39-6104-A14E-82A2-29EA321711BB}" destId="{1100622C-07C9-FD45-BDAA-0BF32095887B}" srcOrd="0" destOrd="0" presId="urn:microsoft.com/office/officeart/2008/layout/VerticalCurvedList"/>
    <dgm:cxn modelId="{5BFDAE53-7E30-F741-832D-CDC730ED0A68}" type="presParOf" srcId="{291951C6-7AED-FC48-9662-EF931909EF4E}" destId="{5A94196B-5495-F646-AA58-96E777FF218C}" srcOrd="7" destOrd="0" presId="urn:microsoft.com/office/officeart/2008/layout/VerticalCurvedList"/>
    <dgm:cxn modelId="{E7C9108C-009E-9848-903F-F2199B4F86AD}" type="presParOf" srcId="{291951C6-7AED-FC48-9662-EF931909EF4E}" destId="{4AE6B63B-A3BF-E147-BA57-53B41E4BD777}" srcOrd="8" destOrd="0" presId="urn:microsoft.com/office/officeart/2008/layout/VerticalCurvedList"/>
    <dgm:cxn modelId="{F1389555-6138-D148-9D63-448222FBEFCB}" type="presParOf" srcId="{4AE6B63B-A3BF-E147-BA57-53B41E4BD777}" destId="{83B2C921-6D1B-8D4E-8F53-BB4197942F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C639CE-AEFB-2944-9B42-880D41AAF993}"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zh-CN" altLang="en-US"/>
        </a:p>
      </dgm:t>
    </dgm:pt>
    <dgm:pt modelId="{EFC38EB8-0C21-6448-A976-24F7B30BD30E}">
      <dgm:prSet phldrT="[文本]" custT="1"/>
      <dgm:spPr>
        <a:solidFill>
          <a:srgbClr val="AB4979"/>
        </a:solidFill>
      </dgm:spPr>
      <dgm:t>
        <a:bodyPr/>
        <a:lstStyle/>
        <a:p>
          <a:r>
            <a:rPr lang="zh-CN" altLang="en-US" sz="1800" dirty="0"/>
            <a:t>业务分析</a:t>
          </a:r>
          <a:endParaRPr lang="en-US" altLang="zh-CN" sz="1800" dirty="0"/>
        </a:p>
      </dgm:t>
    </dgm:pt>
    <dgm:pt modelId="{1E2F34D2-1C7F-B546-89BC-EF8927152B38}" type="parTrans" cxnId="{DE7A6593-B836-4A4C-B554-345D690C869C}">
      <dgm:prSet/>
      <dgm:spPr/>
      <dgm:t>
        <a:bodyPr/>
        <a:lstStyle/>
        <a:p>
          <a:endParaRPr lang="zh-CN" altLang="en-US"/>
        </a:p>
      </dgm:t>
    </dgm:pt>
    <dgm:pt modelId="{9AA361F3-AC1B-DD48-9E03-06DC0845F94D}" type="sibTrans" cxnId="{DE7A6593-B836-4A4C-B554-345D690C869C}">
      <dgm:prSet/>
      <dgm:spPr/>
      <dgm:t>
        <a:bodyPr/>
        <a:lstStyle/>
        <a:p>
          <a:endParaRPr lang="zh-CN" altLang="en-US"/>
        </a:p>
      </dgm:t>
    </dgm:pt>
    <dgm:pt modelId="{241F01D7-7918-514F-B4AB-A4D420EFF22A}">
      <dgm:prSet phldrT="[文本]" custT="1"/>
      <dgm:spPr/>
      <dgm:t>
        <a:bodyPr/>
        <a:lstStyle/>
        <a:p>
          <a:r>
            <a:rPr lang="zh-CN" altLang="en-US" sz="2000" dirty="0"/>
            <a:t>领域模型</a:t>
          </a:r>
          <a:endParaRPr lang="en-US" altLang="zh-CN" sz="2000" dirty="0"/>
        </a:p>
      </dgm:t>
    </dgm:pt>
    <dgm:pt modelId="{6251D12B-FE68-7046-AD7C-34ECAC7EF3E3}" type="parTrans" cxnId="{F4681181-B3FF-4D44-9DF4-0B302B96CCFF}">
      <dgm:prSet/>
      <dgm:spPr/>
      <dgm:t>
        <a:bodyPr/>
        <a:lstStyle/>
        <a:p>
          <a:endParaRPr lang="zh-CN" altLang="en-US"/>
        </a:p>
      </dgm:t>
    </dgm:pt>
    <dgm:pt modelId="{D42FB1B4-5E7A-154A-8B2F-216A0F9B2400}" type="sibTrans" cxnId="{F4681181-B3FF-4D44-9DF4-0B302B96CCFF}">
      <dgm:prSet/>
      <dgm:spPr/>
      <dgm:t>
        <a:bodyPr/>
        <a:lstStyle/>
        <a:p>
          <a:endParaRPr lang="zh-CN" altLang="en-US"/>
        </a:p>
      </dgm:t>
    </dgm:pt>
    <dgm:pt modelId="{0BFBDEAE-DDB3-4644-8F64-085AA25333C5}">
      <dgm:prSet phldrT="[文本]" custT="1"/>
      <dgm:spPr/>
      <dgm:t>
        <a:bodyPr/>
        <a:lstStyle/>
        <a:p>
          <a:r>
            <a:rPr lang="zh-CN" altLang="en-US" sz="2000" dirty="0"/>
            <a:t>业务对象</a:t>
          </a:r>
          <a:endParaRPr lang="en-US" altLang="zh-CN" sz="2000" dirty="0"/>
        </a:p>
      </dgm:t>
    </dgm:pt>
    <dgm:pt modelId="{622E0C20-2362-7144-A0CB-4D967302659D}" type="parTrans" cxnId="{63FDB51F-2D9F-1B47-83A0-4117AC24FA92}">
      <dgm:prSet/>
      <dgm:spPr/>
      <dgm:t>
        <a:bodyPr/>
        <a:lstStyle/>
        <a:p>
          <a:endParaRPr lang="zh-CN" altLang="en-US"/>
        </a:p>
      </dgm:t>
    </dgm:pt>
    <dgm:pt modelId="{FCA33861-959A-DF4A-99B1-9BF2F028F0B3}" type="sibTrans" cxnId="{63FDB51F-2D9F-1B47-83A0-4117AC24FA92}">
      <dgm:prSet/>
      <dgm:spPr/>
      <dgm:t>
        <a:bodyPr/>
        <a:lstStyle/>
        <a:p>
          <a:endParaRPr lang="zh-CN" altLang="en-US"/>
        </a:p>
      </dgm:t>
    </dgm:pt>
    <dgm:pt modelId="{C53FFB2E-BB07-CA43-8D66-EADB7B802153}">
      <dgm:prSet phldrT="[文本]" custT="1"/>
      <dgm:spPr/>
      <dgm:t>
        <a:bodyPr/>
        <a:lstStyle/>
        <a:p>
          <a:r>
            <a:rPr lang="zh-CN" altLang="en-US" sz="2000" dirty="0"/>
            <a:t>业务用例</a:t>
          </a:r>
          <a:endParaRPr lang="en-US" altLang="zh-CN" sz="2000" dirty="0"/>
        </a:p>
      </dgm:t>
    </dgm:pt>
    <dgm:pt modelId="{4E7E00FB-FA9B-9A44-B6FA-11E624C1C019}" type="parTrans" cxnId="{3B19B1B9-7719-FF45-BADC-A34AE6AD7BB7}">
      <dgm:prSet/>
      <dgm:spPr/>
      <dgm:t>
        <a:bodyPr/>
        <a:lstStyle/>
        <a:p>
          <a:endParaRPr lang="zh-CN" altLang="en-US"/>
        </a:p>
      </dgm:t>
    </dgm:pt>
    <dgm:pt modelId="{3CA58383-47DE-4E4D-BB24-BA5624196C28}" type="sibTrans" cxnId="{3B19B1B9-7719-FF45-BADC-A34AE6AD7BB7}">
      <dgm:prSet/>
      <dgm:spPr/>
      <dgm:t>
        <a:bodyPr/>
        <a:lstStyle/>
        <a:p>
          <a:endParaRPr lang="zh-CN" altLang="en-US"/>
        </a:p>
      </dgm:t>
    </dgm:pt>
    <dgm:pt modelId="{2D4CBD60-2588-B242-A535-86DBDD9C701A}">
      <dgm:prSet phldrT="[文本]" custT="1"/>
      <dgm:spPr>
        <a:solidFill>
          <a:srgbClr val="D853D6"/>
        </a:solidFill>
      </dgm:spPr>
      <dgm:t>
        <a:bodyPr/>
        <a:lstStyle/>
        <a:p>
          <a:r>
            <a:rPr lang="zh-CN" altLang="en-US" sz="1800" dirty="0"/>
            <a:t>需求分析</a:t>
          </a:r>
          <a:endParaRPr lang="en-US" altLang="zh-CN" sz="1800" dirty="0"/>
        </a:p>
      </dgm:t>
    </dgm:pt>
    <dgm:pt modelId="{7BFE2BD5-D445-F941-A401-48EDCFA06CD4}" type="parTrans" cxnId="{190C81FF-4903-9942-8395-FDA7D531F1D4}">
      <dgm:prSet/>
      <dgm:spPr/>
      <dgm:t>
        <a:bodyPr/>
        <a:lstStyle/>
        <a:p>
          <a:endParaRPr lang="zh-CN" altLang="en-US"/>
        </a:p>
      </dgm:t>
    </dgm:pt>
    <dgm:pt modelId="{17136E21-31E2-7548-970A-A1687FBBE676}" type="sibTrans" cxnId="{190C81FF-4903-9942-8395-FDA7D531F1D4}">
      <dgm:prSet/>
      <dgm:spPr/>
      <dgm:t>
        <a:bodyPr/>
        <a:lstStyle/>
        <a:p>
          <a:endParaRPr lang="zh-CN" altLang="en-US"/>
        </a:p>
      </dgm:t>
    </dgm:pt>
    <dgm:pt modelId="{2CDCCE43-C634-974F-9958-75A7B8CBA6DB}">
      <dgm:prSet phldrT="[文本]" custT="1"/>
      <dgm:spPr/>
      <dgm:t>
        <a:bodyPr/>
        <a:lstStyle/>
        <a:p>
          <a:r>
            <a:rPr lang="zh-CN" altLang="en-US" sz="1800" dirty="0"/>
            <a:t>系统上下文</a:t>
          </a:r>
          <a:endParaRPr lang="en-US" altLang="zh-CN" sz="1800" dirty="0"/>
        </a:p>
      </dgm:t>
    </dgm:pt>
    <dgm:pt modelId="{2A014616-9E77-1441-B488-8CD00428C605}" type="parTrans" cxnId="{F47A7DE8-7389-7844-9D83-A2E58600091C}">
      <dgm:prSet/>
      <dgm:spPr/>
      <dgm:t>
        <a:bodyPr/>
        <a:lstStyle/>
        <a:p>
          <a:endParaRPr lang="zh-CN" altLang="en-US"/>
        </a:p>
      </dgm:t>
    </dgm:pt>
    <dgm:pt modelId="{F8AACBF5-896C-A446-8B1A-EC75DF8DEF7C}" type="sibTrans" cxnId="{F47A7DE8-7389-7844-9D83-A2E58600091C}">
      <dgm:prSet/>
      <dgm:spPr/>
      <dgm:t>
        <a:bodyPr/>
        <a:lstStyle/>
        <a:p>
          <a:endParaRPr lang="zh-CN" altLang="en-US"/>
        </a:p>
      </dgm:t>
    </dgm:pt>
    <dgm:pt modelId="{C37ABE36-388E-204E-A8EB-01C30B10E6CD}">
      <dgm:prSet phldrT="[文本]" custT="1"/>
      <dgm:spPr/>
      <dgm:t>
        <a:bodyPr/>
        <a:lstStyle/>
        <a:p>
          <a:r>
            <a:rPr lang="zh-CN" altLang="en-US" sz="1800" dirty="0"/>
            <a:t>系统用例</a:t>
          </a:r>
          <a:endParaRPr lang="en-US" altLang="zh-CN" sz="1800" dirty="0"/>
        </a:p>
      </dgm:t>
    </dgm:pt>
    <dgm:pt modelId="{8EC3AF4D-1383-1E4D-B909-8C60D9AD8AA8}" type="parTrans" cxnId="{355447BF-B5FD-C547-9279-D25992F177CF}">
      <dgm:prSet/>
      <dgm:spPr/>
      <dgm:t>
        <a:bodyPr/>
        <a:lstStyle/>
        <a:p>
          <a:endParaRPr lang="zh-CN" altLang="en-US"/>
        </a:p>
      </dgm:t>
    </dgm:pt>
    <dgm:pt modelId="{54B7D000-F5E1-794B-95F8-7EEA7922DEB0}" type="sibTrans" cxnId="{355447BF-B5FD-C547-9279-D25992F177CF}">
      <dgm:prSet/>
      <dgm:spPr/>
      <dgm:t>
        <a:bodyPr/>
        <a:lstStyle/>
        <a:p>
          <a:endParaRPr lang="zh-CN" altLang="en-US"/>
        </a:p>
      </dgm:t>
    </dgm:pt>
    <dgm:pt modelId="{C5D7A2E2-6E02-864A-B0E7-3107696B7867}">
      <dgm:prSet phldrT="[文本]" custT="1"/>
      <dgm:spPr/>
      <dgm:t>
        <a:bodyPr/>
        <a:lstStyle/>
        <a:p>
          <a:r>
            <a:rPr lang="zh-CN" altLang="en-US" sz="1800" dirty="0"/>
            <a:t>非功能性需求</a:t>
          </a:r>
          <a:endParaRPr lang="en-US" altLang="zh-CN" sz="1800" dirty="0"/>
        </a:p>
      </dgm:t>
    </dgm:pt>
    <dgm:pt modelId="{2EB2CAC1-D1C5-0F43-8E03-E98DF7590EAC}" type="parTrans" cxnId="{983AAB53-406D-ED45-ADAE-B03C7CE7B28A}">
      <dgm:prSet/>
      <dgm:spPr/>
      <dgm:t>
        <a:bodyPr/>
        <a:lstStyle/>
        <a:p>
          <a:endParaRPr lang="zh-CN" altLang="en-US"/>
        </a:p>
      </dgm:t>
    </dgm:pt>
    <dgm:pt modelId="{042862FD-0918-BF4B-8B31-693B2804E465}" type="sibTrans" cxnId="{983AAB53-406D-ED45-ADAE-B03C7CE7B28A}">
      <dgm:prSet/>
      <dgm:spPr/>
      <dgm:t>
        <a:bodyPr/>
        <a:lstStyle/>
        <a:p>
          <a:endParaRPr lang="zh-CN" altLang="en-US"/>
        </a:p>
      </dgm:t>
    </dgm:pt>
    <dgm:pt modelId="{CEAA1AD7-DAB5-B349-8056-72901FD4086E}">
      <dgm:prSet phldrT="[文本]" custT="1"/>
      <dgm:spPr>
        <a:solidFill>
          <a:srgbClr val="AB56FF"/>
        </a:solidFill>
      </dgm:spPr>
      <dgm:t>
        <a:bodyPr/>
        <a:lstStyle/>
        <a:p>
          <a:r>
            <a:rPr lang="zh-CN" altLang="en-US" sz="1800" dirty="0"/>
            <a:t>架构设计</a:t>
          </a:r>
          <a:endParaRPr lang="en-US" altLang="zh-CN" sz="1800" dirty="0"/>
        </a:p>
      </dgm:t>
    </dgm:pt>
    <dgm:pt modelId="{EFBEDFBC-4DCB-6F4E-B92A-80A2DCC464B2}" type="parTrans" cxnId="{8132675B-1F47-D24A-9811-F795C24CC39D}">
      <dgm:prSet/>
      <dgm:spPr/>
      <dgm:t>
        <a:bodyPr/>
        <a:lstStyle/>
        <a:p>
          <a:endParaRPr lang="zh-CN" altLang="en-US"/>
        </a:p>
      </dgm:t>
    </dgm:pt>
    <dgm:pt modelId="{DE4408EA-3306-CC4D-8AC5-70BBBBA09FF3}" type="sibTrans" cxnId="{8132675B-1F47-D24A-9811-F795C24CC39D}">
      <dgm:prSet/>
      <dgm:spPr/>
      <dgm:t>
        <a:bodyPr/>
        <a:lstStyle/>
        <a:p>
          <a:endParaRPr lang="zh-CN" altLang="en-US"/>
        </a:p>
      </dgm:t>
    </dgm:pt>
    <dgm:pt modelId="{91201735-6A03-2A4A-831C-55F3704C4C50}">
      <dgm:prSet phldrT="[文本]" custT="1"/>
      <dgm:spPr/>
      <dgm:t>
        <a:bodyPr/>
        <a:lstStyle/>
        <a:p>
          <a:r>
            <a:rPr lang="zh-CN" altLang="en-US" sz="1800" dirty="0"/>
            <a:t>应用架构概览</a:t>
          </a:r>
          <a:endParaRPr lang="en-US" altLang="zh-CN" sz="1800" dirty="0"/>
        </a:p>
      </dgm:t>
    </dgm:pt>
    <dgm:pt modelId="{08ABF872-D5B1-9B48-83D2-0F693DAAD900}" type="parTrans" cxnId="{A0D5FB19-F3C6-5248-9760-C7FAFECE5E02}">
      <dgm:prSet/>
      <dgm:spPr/>
      <dgm:t>
        <a:bodyPr/>
        <a:lstStyle/>
        <a:p>
          <a:endParaRPr lang="zh-CN" altLang="en-US"/>
        </a:p>
      </dgm:t>
    </dgm:pt>
    <dgm:pt modelId="{FA53D3B2-77F9-8A49-B5DA-456986A15A2E}" type="sibTrans" cxnId="{A0D5FB19-F3C6-5248-9760-C7FAFECE5E02}">
      <dgm:prSet/>
      <dgm:spPr/>
      <dgm:t>
        <a:bodyPr/>
        <a:lstStyle/>
        <a:p>
          <a:endParaRPr lang="zh-CN" altLang="en-US"/>
        </a:p>
      </dgm:t>
    </dgm:pt>
    <dgm:pt modelId="{EF588020-563C-5E45-87DF-21B128CF1DC2}">
      <dgm:prSet phldrT="[文本]" custT="1"/>
      <dgm:spPr/>
      <dgm:t>
        <a:bodyPr/>
        <a:lstStyle/>
        <a:p>
          <a:r>
            <a:rPr lang="zh-CN" altLang="en-US" sz="1800" dirty="0"/>
            <a:t>逻辑架构设计</a:t>
          </a:r>
          <a:endParaRPr lang="en-US" altLang="zh-CN" sz="1800" dirty="0"/>
        </a:p>
      </dgm:t>
    </dgm:pt>
    <dgm:pt modelId="{367D5B1D-DB2A-FE42-87DC-334F39D738AD}" type="parTrans" cxnId="{0A432468-16FA-2546-973D-F7144DE00C7A}">
      <dgm:prSet/>
      <dgm:spPr/>
      <dgm:t>
        <a:bodyPr/>
        <a:lstStyle/>
        <a:p>
          <a:endParaRPr lang="zh-CN" altLang="en-US"/>
        </a:p>
      </dgm:t>
    </dgm:pt>
    <dgm:pt modelId="{47E7EDC6-6FAD-564D-8CE0-A06573127FDD}" type="sibTrans" cxnId="{0A432468-16FA-2546-973D-F7144DE00C7A}">
      <dgm:prSet/>
      <dgm:spPr/>
      <dgm:t>
        <a:bodyPr/>
        <a:lstStyle/>
        <a:p>
          <a:endParaRPr lang="zh-CN" altLang="en-US"/>
        </a:p>
      </dgm:t>
    </dgm:pt>
    <dgm:pt modelId="{162EE879-D525-1D43-9EFC-6571BECA6504}">
      <dgm:prSet phldrT="[文本]" custT="1"/>
      <dgm:spPr/>
      <dgm:t>
        <a:bodyPr/>
        <a:lstStyle/>
        <a:p>
          <a:r>
            <a:rPr lang="zh-CN" altLang="en-US" sz="1800"/>
            <a:t>物理架构设计</a:t>
          </a:r>
        </a:p>
      </dgm:t>
    </dgm:pt>
    <dgm:pt modelId="{14DD72D1-5851-CA4E-8905-BD278FA5E432}" type="parTrans" cxnId="{5952F5DF-5B2D-1C4E-AF29-5127D66B82BF}">
      <dgm:prSet/>
      <dgm:spPr/>
      <dgm:t>
        <a:bodyPr/>
        <a:lstStyle/>
        <a:p>
          <a:endParaRPr lang="zh-CN" altLang="en-US"/>
        </a:p>
      </dgm:t>
    </dgm:pt>
    <dgm:pt modelId="{8BC61B64-7A65-6546-9770-4799E2F2E5C7}" type="sibTrans" cxnId="{5952F5DF-5B2D-1C4E-AF29-5127D66B82BF}">
      <dgm:prSet/>
      <dgm:spPr/>
      <dgm:t>
        <a:bodyPr/>
        <a:lstStyle/>
        <a:p>
          <a:endParaRPr lang="zh-CN" altLang="en-US"/>
        </a:p>
      </dgm:t>
    </dgm:pt>
    <dgm:pt modelId="{56300E5B-65F3-A740-AE12-7B4B092D2C18}">
      <dgm:prSet custT="1"/>
      <dgm:spPr/>
      <dgm:t>
        <a:bodyPr/>
        <a:lstStyle/>
        <a:p>
          <a:r>
            <a:rPr lang="zh-CN" altLang="en-US" sz="1800"/>
            <a:t>概要设计与详细设计</a:t>
          </a:r>
        </a:p>
      </dgm:t>
    </dgm:pt>
    <dgm:pt modelId="{D2B87ED1-E7BE-0B4C-B705-5C5121885A06}" type="parTrans" cxnId="{CD5CF50A-40C7-034B-87DD-EDB3651E0AAE}">
      <dgm:prSet/>
      <dgm:spPr/>
      <dgm:t>
        <a:bodyPr/>
        <a:lstStyle/>
        <a:p>
          <a:endParaRPr lang="zh-CN" altLang="en-US"/>
        </a:p>
      </dgm:t>
    </dgm:pt>
    <dgm:pt modelId="{4761E580-C90B-624D-A0A4-F10914485066}" type="sibTrans" cxnId="{CD5CF50A-40C7-034B-87DD-EDB3651E0AAE}">
      <dgm:prSet/>
      <dgm:spPr/>
      <dgm:t>
        <a:bodyPr/>
        <a:lstStyle/>
        <a:p>
          <a:endParaRPr lang="zh-CN" altLang="en-US"/>
        </a:p>
      </dgm:t>
    </dgm:pt>
    <dgm:pt modelId="{0F1724FF-BCB8-EC41-8245-B570A5A8A048}">
      <dgm:prSet phldrT="[文本]" custT="1"/>
      <dgm:spPr/>
      <dgm:t>
        <a:bodyPr/>
        <a:lstStyle/>
        <a:p>
          <a:r>
            <a:rPr lang="zh-CN" altLang="en-US" sz="2000" dirty="0"/>
            <a:t>业务流程</a:t>
          </a:r>
          <a:endParaRPr lang="en-US" altLang="zh-CN" sz="2000" dirty="0"/>
        </a:p>
      </dgm:t>
    </dgm:pt>
    <dgm:pt modelId="{A42D949F-22A7-D345-B7B6-92E766DBF0B6}" type="parTrans" cxnId="{EF493A39-EB43-4B44-A969-AE46E58D6C2A}">
      <dgm:prSet/>
      <dgm:spPr/>
      <dgm:t>
        <a:bodyPr/>
        <a:lstStyle/>
        <a:p>
          <a:endParaRPr lang="zh-CN" altLang="en-US"/>
        </a:p>
      </dgm:t>
    </dgm:pt>
    <dgm:pt modelId="{6F457699-DCD3-AF4B-96C9-1D4AD632D2F2}" type="sibTrans" cxnId="{EF493A39-EB43-4B44-A969-AE46E58D6C2A}">
      <dgm:prSet/>
      <dgm:spPr/>
      <dgm:t>
        <a:bodyPr/>
        <a:lstStyle/>
        <a:p>
          <a:endParaRPr lang="zh-CN" altLang="en-US"/>
        </a:p>
      </dgm:t>
    </dgm:pt>
    <dgm:pt modelId="{E066E479-5036-524E-AF80-BC8620BA0898}">
      <dgm:prSet phldrT="[文本]" custT="1"/>
      <dgm:spPr/>
      <dgm:t>
        <a:bodyPr/>
        <a:lstStyle/>
        <a:p>
          <a:r>
            <a:rPr lang="zh-CN" altLang="en-US" sz="1800"/>
            <a:t>开发组件</a:t>
          </a:r>
        </a:p>
      </dgm:t>
    </dgm:pt>
    <dgm:pt modelId="{3132A3F2-3E98-384F-9512-65832A117551}" type="parTrans" cxnId="{E3555546-ED7E-CC4D-9832-A8EA9A384B01}">
      <dgm:prSet/>
      <dgm:spPr/>
      <dgm:t>
        <a:bodyPr/>
        <a:lstStyle/>
        <a:p>
          <a:endParaRPr lang="zh-CN" altLang="en-US"/>
        </a:p>
      </dgm:t>
    </dgm:pt>
    <dgm:pt modelId="{7E0B55D0-2CFE-534E-8356-069A5DE5F143}" type="sibTrans" cxnId="{E3555546-ED7E-CC4D-9832-A8EA9A384B01}">
      <dgm:prSet/>
      <dgm:spPr/>
      <dgm:t>
        <a:bodyPr/>
        <a:lstStyle/>
        <a:p>
          <a:endParaRPr lang="zh-CN" altLang="en-US"/>
        </a:p>
      </dgm:t>
    </dgm:pt>
    <dgm:pt modelId="{6C2DC279-76F0-2848-B932-72F1F52B2D11}">
      <dgm:prSet phldrT="[文本]" custT="1"/>
      <dgm:spPr/>
      <dgm:t>
        <a:bodyPr/>
        <a:lstStyle/>
        <a:p>
          <a:r>
            <a:rPr lang="zh-CN" altLang="en-US" sz="1800"/>
            <a:t>部署组件</a:t>
          </a:r>
        </a:p>
      </dgm:t>
    </dgm:pt>
    <dgm:pt modelId="{D6A0C3C1-719C-0441-87AC-52EB81A1D784}" type="parTrans" cxnId="{376B5191-D738-D545-B22C-0F1E0EE4F21D}">
      <dgm:prSet/>
      <dgm:spPr/>
      <dgm:t>
        <a:bodyPr/>
        <a:lstStyle/>
        <a:p>
          <a:endParaRPr lang="zh-CN" altLang="en-US"/>
        </a:p>
      </dgm:t>
    </dgm:pt>
    <dgm:pt modelId="{4BE6F7BA-1CF6-394B-B6BC-B1743FD11B2E}" type="sibTrans" cxnId="{376B5191-D738-D545-B22C-0F1E0EE4F21D}">
      <dgm:prSet/>
      <dgm:spPr/>
      <dgm:t>
        <a:bodyPr/>
        <a:lstStyle/>
        <a:p>
          <a:endParaRPr lang="zh-CN" altLang="en-US"/>
        </a:p>
      </dgm:t>
    </dgm:pt>
    <dgm:pt modelId="{51890481-A84D-094C-B5DC-7B315FE90300}">
      <dgm:prSet phldrT="[文本]" custT="1"/>
      <dgm:spPr/>
      <dgm:t>
        <a:bodyPr/>
        <a:lstStyle/>
        <a:p>
          <a:r>
            <a:rPr lang="zh-CN" altLang="en-US" sz="1800"/>
            <a:t>技术选型</a:t>
          </a:r>
        </a:p>
      </dgm:t>
    </dgm:pt>
    <dgm:pt modelId="{A26E5791-4196-A54C-BD9A-A9FC5B962540}" type="parTrans" cxnId="{6EAF2D9E-F8F3-5343-AC1E-65E327230095}">
      <dgm:prSet/>
      <dgm:spPr/>
      <dgm:t>
        <a:bodyPr/>
        <a:lstStyle/>
        <a:p>
          <a:endParaRPr lang="zh-CN" altLang="en-US"/>
        </a:p>
      </dgm:t>
    </dgm:pt>
    <dgm:pt modelId="{F2B1BBE3-5076-BC4B-A0E5-3B164D58FD6A}" type="sibTrans" cxnId="{6EAF2D9E-F8F3-5343-AC1E-65E327230095}">
      <dgm:prSet/>
      <dgm:spPr/>
      <dgm:t>
        <a:bodyPr/>
        <a:lstStyle/>
        <a:p>
          <a:endParaRPr lang="zh-CN" altLang="en-US"/>
        </a:p>
      </dgm:t>
    </dgm:pt>
    <dgm:pt modelId="{8026E4FD-86FC-4049-9220-B605E92C2A6F}">
      <dgm:prSet custT="1"/>
      <dgm:spPr/>
      <dgm:t>
        <a:bodyPr/>
        <a:lstStyle/>
        <a:p>
          <a:r>
            <a:rPr lang="zh-CN" altLang="en-US" sz="1800"/>
            <a:t>功能模块划分</a:t>
          </a:r>
        </a:p>
      </dgm:t>
    </dgm:pt>
    <dgm:pt modelId="{E0BC4D06-AF29-C844-8F7B-FE7685E7BF04}" type="parTrans" cxnId="{3F75B1C8-A18A-9A43-84F0-500102ADFA7D}">
      <dgm:prSet/>
      <dgm:spPr/>
      <dgm:t>
        <a:bodyPr/>
        <a:lstStyle/>
        <a:p>
          <a:endParaRPr lang="zh-CN" altLang="en-US"/>
        </a:p>
      </dgm:t>
    </dgm:pt>
    <dgm:pt modelId="{A2013150-D7A2-C045-82A5-0EC82D31F2DC}" type="sibTrans" cxnId="{3F75B1C8-A18A-9A43-84F0-500102ADFA7D}">
      <dgm:prSet/>
      <dgm:spPr/>
      <dgm:t>
        <a:bodyPr/>
        <a:lstStyle/>
        <a:p>
          <a:endParaRPr lang="zh-CN" altLang="en-US"/>
        </a:p>
      </dgm:t>
    </dgm:pt>
    <dgm:pt modelId="{AC5F8F1E-0E24-7040-A9CC-3933839BD5BA}">
      <dgm:prSet custT="1"/>
      <dgm:spPr/>
      <dgm:t>
        <a:bodyPr/>
        <a:lstStyle/>
        <a:p>
          <a:r>
            <a:rPr lang="zh-CN" altLang="en-US" sz="1800"/>
            <a:t>接口定义</a:t>
          </a:r>
        </a:p>
      </dgm:t>
    </dgm:pt>
    <dgm:pt modelId="{C23AC4EF-6B43-9C4B-8C86-2789799A4C00}" type="parTrans" cxnId="{4F7E4285-C22E-B54F-86D5-D1B30DF71893}">
      <dgm:prSet/>
      <dgm:spPr/>
      <dgm:t>
        <a:bodyPr/>
        <a:lstStyle/>
        <a:p>
          <a:endParaRPr lang="zh-CN" altLang="en-US"/>
        </a:p>
      </dgm:t>
    </dgm:pt>
    <dgm:pt modelId="{58E28D4A-B7A7-214D-B1FD-4D6D9DCDA59E}" type="sibTrans" cxnId="{4F7E4285-C22E-B54F-86D5-D1B30DF71893}">
      <dgm:prSet/>
      <dgm:spPr/>
      <dgm:t>
        <a:bodyPr/>
        <a:lstStyle/>
        <a:p>
          <a:endParaRPr lang="zh-CN" altLang="en-US"/>
        </a:p>
      </dgm:t>
    </dgm:pt>
    <dgm:pt modelId="{DCCE9C65-54CF-FD40-8D30-FBE1993146C9}">
      <dgm:prSet custT="1"/>
      <dgm:spPr/>
      <dgm:t>
        <a:bodyPr/>
        <a:lstStyle/>
        <a:p>
          <a:r>
            <a:rPr lang="zh-CN" altLang="en-US" sz="1800"/>
            <a:t>模块实现逻辑描述</a:t>
          </a:r>
        </a:p>
      </dgm:t>
    </dgm:pt>
    <dgm:pt modelId="{7D667402-5FCE-FB47-AC3A-A7DC6B3DC3A2}" type="parTrans" cxnId="{9C56B0BC-5595-B940-AAA0-971B3EBFFE46}">
      <dgm:prSet/>
      <dgm:spPr/>
      <dgm:t>
        <a:bodyPr/>
        <a:lstStyle/>
        <a:p>
          <a:endParaRPr lang="zh-CN" altLang="en-US"/>
        </a:p>
      </dgm:t>
    </dgm:pt>
    <dgm:pt modelId="{21015E40-E51E-0549-9C8A-66DD4B9A1558}" type="sibTrans" cxnId="{9C56B0BC-5595-B940-AAA0-971B3EBFFE46}">
      <dgm:prSet/>
      <dgm:spPr/>
      <dgm:t>
        <a:bodyPr/>
        <a:lstStyle/>
        <a:p>
          <a:endParaRPr lang="zh-CN" altLang="en-US"/>
        </a:p>
      </dgm:t>
    </dgm:pt>
    <dgm:pt modelId="{7F2E0741-35F0-674B-9E57-9E02A4568EC4}">
      <dgm:prSet custT="1"/>
      <dgm:spPr/>
      <dgm:t>
        <a:bodyPr/>
        <a:lstStyle/>
        <a:p>
          <a:r>
            <a:rPr lang="zh-CN" altLang="en-US" sz="1800"/>
            <a:t>界面设计</a:t>
          </a:r>
        </a:p>
      </dgm:t>
    </dgm:pt>
    <dgm:pt modelId="{AA82A6AD-DE5B-D044-A0C1-2B736BF42DF8}" type="parTrans" cxnId="{541CBD5E-DFBD-8A44-A76D-D51F781AE9C0}">
      <dgm:prSet/>
      <dgm:spPr/>
      <dgm:t>
        <a:bodyPr/>
        <a:lstStyle/>
        <a:p>
          <a:endParaRPr lang="zh-CN" altLang="en-US"/>
        </a:p>
      </dgm:t>
    </dgm:pt>
    <dgm:pt modelId="{55B80CE0-B870-4C4F-974B-25B06E18FA7B}" type="sibTrans" cxnId="{541CBD5E-DFBD-8A44-A76D-D51F781AE9C0}">
      <dgm:prSet/>
      <dgm:spPr/>
      <dgm:t>
        <a:bodyPr/>
        <a:lstStyle/>
        <a:p>
          <a:endParaRPr lang="zh-CN" altLang="en-US"/>
        </a:p>
      </dgm:t>
    </dgm:pt>
    <dgm:pt modelId="{A12D516E-268B-B94C-9E77-3EF985D63A90}">
      <dgm:prSet custT="1"/>
      <dgm:spPr/>
      <dgm:t>
        <a:bodyPr/>
        <a:lstStyle/>
        <a:p>
          <a:r>
            <a:rPr lang="zh-CN" altLang="en-US" sz="1800"/>
            <a:t>数据库设计</a:t>
          </a:r>
        </a:p>
      </dgm:t>
    </dgm:pt>
    <dgm:pt modelId="{4D59AA24-450B-2645-A7C7-7D5286FD0385}" type="parTrans" cxnId="{8B78F441-FD75-ED4E-A359-834374F5A70F}">
      <dgm:prSet/>
      <dgm:spPr/>
      <dgm:t>
        <a:bodyPr/>
        <a:lstStyle/>
        <a:p>
          <a:endParaRPr lang="zh-CN" altLang="en-US"/>
        </a:p>
      </dgm:t>
    </dgm:pt>
    <dgm:pt modelId="{863B7476-C725-5C40-82A3-778D03DCD64C}" type="sibTrans" cxnId="{8B78F441-FD75-ED4E-A359-834374F5A70F}">
      <dgm:prSet/>
      <dgm:spPr/>
      <dgm:t>
        <a:bodyPr/>
        <a:lstStyle/>
        <a:p>
          <a:endParaRPr lang="zh-CN" altLang="en-US"/>
        </a:p>
      </dgm:t>
    </dgm:pt>
    <dgm:pt modelId="{36E284C2-DD03-9E4D-8463-515AAD059CD5}" type="pres">
      <dgm:prSet presAssocID="{47C639CE-AEFB-2944-9B42-880D41AAF993}" presName="linearFlow" presStyleCnt="0">
        <dgm:presLayoutVars>
          <dgm:dir/>
          <dgm:animLvl val="lvl"/>
          <dgm:resizeHandles val="exact"/>
        </dgm:presLayoutVars>
      </dgm:prSet>
      <dgm:spPr/>
      <dgm:t>
        <a:bodyPr/>
        <a:lstStyle/>
        <a:p>
          <a:endParaRPr lang="zh-CN" altLang="en-US"/>
        </a:p>
      </dgm:t>
    </dgm:pt>
    <dgm:pt modelId="{573761CF-AE98-AB4A-AA2E-AAC4D73CDA36}" type="pres">
      <dgm:prSet presAssocID="{EFC38EB8-0C21-6448-A976-24F7B30BD30E}" presName="composite" presStyleCnt="0"/>
      <dgm:spPr/>
    </dgm:pt>
    <dgm:pt modelId="{3DFDCBF3-CACD-A54E-95E5-6233B8CDBB59}" type="pres">
      <dgm:prSet presAssocID="{EFC38EB8-0C21-6448-A976-24F7B30BD30E}" presName="parTx" presStyleLbl="node1" presStyleIdx="0" presStyleCnt="4">
        <dgm:presLayoutVars>
          <dgm:chMax val="0"/>
          <dgm:chPref val="0"/>
          <dgm:bulletEnabled val="1"/>
        </dgm:presLayoutVars>
      </dgm:prSet>
      <dgm:spPr/>
      <dgm:t>
        <a:bodyPr/>
        <a:lstStyle/>
        <a:p>
          <a:endParaRPr lang="zh-CN" altLang="en-US"/>
        </a:p>
      </dgm:t>
    </dgm:pt>
    <dgm:pt modelId="{80B7F485-E0A4-F74A-BF92-FCB6BB7D8646}" type="pres">
      <dgm:prSet presAssocID="{EFC38EB8-0C21-6448-A976-24F7B30BD30E}" presName="parSh" presStyleLbl="node1" presStyleIdx="0" presStyleCnt="4"/>
      <dgm:spPr/>
      <dgm:t>
        <a:bodyPr/>
        <a:lstStyle/>
        <a:p>
          <a:endParaRPr lang="zh-CN" altLang="en-US"/>
        </a:p>
      </dgm:t>
    </dgm:pt>
    <dgm:pt modelId="{7FED773C-8AC1-2742-AD8E-D682DA8909FA}" type="pres">
      <dgm:prSet presAssocID="{EFC38EB8-0C21-6448-A976-24F7B30BD30E}" presName="desTx" presStyleLbl="fgAcc1" presStyleIdx="0" presStyleCnt="4">
        <dgm:presLayoutVars>
          <dgm:bulletEnabled val="1"/>
        </dgm:presLayoutVars>
      </dgm:prSet>
      <dgm:spPr/>
      <dgm:t>
        <a:bodyPr/>
        <a:lstStyle/>
        <a:p>
          <a:endParaRPr lang="zh-CN" altLang="en-US"/>
        </a:p>
      </dgm:t>
    </dgm:pt>
    <dgm:pt modelId="{874562D1-F0B7-AC4A-AC51-CAD9CB669F5B}" type="pres">
      <dgm:prSet presAssocID="{9AA361F3-AC1B-DD48-9E03-06DC0845F94D}" presName="sibTrans" presStyleLbl="sibTrans2D1" presStyleIdx="0" presStyleCnt="3"/>
      <dgm:spPr/>
      <dgm:t>
        <a:bodyPr/>
        <a:lstStyle/>
        <a:p>
          <a:endParaRPr lang="zh-CN" altLang="en-US"/>
        </a:p>
      </dgm:t>
    </dgm:pt>
    <dgm:pt modelId="{64A85244-B61C-3142-8FE3-69C84024AFF7}" type="pres">
      <dgm:prSet presAssocID="{9AA361F3-AC1B-DD48-9E03-06DC0845F94D}" presName="connTx" presStyleLbl="sibTrans2D1" presStyleIdx="0" presStyleCnt="3"/>
      <dgm:spPr/>
      <dgm:t>
        <a:bodyPr/>
        <a:lstStyle/>
        <a:p>
          <a:endParaRPr lang="zh-CN" altLang="en-US"/>
        </a:p>
      </dgm:t>
    </dgm:pt>
    <dgm:pt modelId="{C0DC20AB-DBC2-4F49-B788-AECA22D44210}" type="pres">
      <dgm:prSet presAssocID="{2D4CBD60-2588-B242-A535-86DBDD9C701A}" presName="composite" presStyleCnt="0"/>
      <dgm:spPr/>
    </dgm:pt>
    <dgm:pt modelId="{972ECBD4-A941-BF40-A718-4036B280749D}" type="pres">
      <dgm:prSet presAssocID="{2D4CBD60-2588-B242-A535-86DBDD9C701A}" presName="parTx" presStyleLbl="node1" presStyleIdx="0" presStyleCnt="4">
        <dgm:presLayoutVars>
          <dgm:chMax val="0"/>
          <dgm:chPref val="0"/>
          <dgm:bulletEnabled val="1"/>
        </dgm:presLayoutVars>
      </dgm:prSet>
      <dgm:spPr/>
      <dgm:t>
        <a:bodyPr/>
        <a:lstStyle/>
        <a:p>
          <a:endParaRPr lang="zh-CN" altLang="en-US"/>
        </a:p>
      </dgm:t>
    </dgm:pt>
    <dgm:pt modelId="{0F384D84-A4BA-9A40-A95E-3FC409D72B07}" type="pres">
      <dgm:prSet presAssocID="{2D4CBD60-2588-B242-A535-86DBDD9C701A}" presName="parSh" presStyleLbl="node1" presStyleIdx="1" presStyleCnt="4"/>
      <dgm:spPr/>
      <dgm:t>
        <a:bodyPr/>
        <a:lstStyle/>
        <a:p>
          <a:endParaRPr lang="zh-CN" altLang="en-US"/>
        </a:p>
      </dgm:t>
    </dgm:pt>
    <dgm:pt modelId="{7BD7DBD2-E869-CF42-AA03-92F254029170}" type="pres">
      <dgm:prSet presAssocID="{2D4CBD60-2588-B242-A535-86DBDD9C701A}" presName="desTx" presStyleLbl="fgAcc1" presStyleIdx="1" presStyleCnt="4">
        <dgm:presLayoutVars>
          <dgm:bulletEnabled val="1"/>
        </dgm:presLayoutVars>
      </dgm:prSet>
      <dgm:spPr/>
      <dgm:t>
        <a:bodyPr/>
        <a:lstStyle/>
        <a:p>
          <a:endParaRPr lang="zh-CN" altLang="en-US"/>
        </a:p>
      </dgm:t>
    </dgm:pt>
    <dgm:pt modelId="{E74B99DE-B81F-C547-ACE5-D9EF434A8F3D}" type="pres">
      <dgm:prSet presAssocID="{17136E21-31E2-7548-970A-A1687FBBE676}" presName="sibTrans" presStyleLbl="sibTrans2D1" presStyleIdx="1" presStyleCnt="3"/>
      <dgm:spPr/>
      <dgm:t>
        <a:bodyPr/>
        <a:lstStyle/>
        <a:p>
          <a:endParaRPr lang="zh-CN" altLang="en-US"/>
        </a:p>
      </dgm:t>
    </dgm:pt>
    <dgm:pt modelId="{21978150-F562-2A41-9D8A-6FDEF6E8514F}" type="pres">
      <dgm:prSet presAssocID="{17136E21-31E2-7548-970A-A1687FBBE676}" presName="connTx" presStyleLbl="sibTrans2D1" presStyleIdx="1" presStyleCnt="3"/>
      <dgm:spPr/>
      <dgm:t>
        <a:bodyPr/>
        <a:lstStyle/>
        <a:p>
          <a:endParaRPr lang="zh-CN" altLang="en-US"/>
        </a:p>
      </dgm:t>
    </dgm:pt>
    <dgm:pt modelId="{6EF25953-6F8A-5A4C-BAA1-56D54DB1CA96}" type="pres">
      <dgm:prSet presAssocID="{CEAA1AD7-DAB5-B349-8056-72901FD4086E}" presName="composite" presStyleCnt="0"/>
      <dgm:spPr/>
    </dgm:pt>
    <dgm:pt modelId="{1EC01141-7AFA-6A49-BDE8-3AC4D3D643E2}" type="pres">
      <dgm:prSet presAssocID="{CEAA1AD7-DAB5-B349-8056-72901FD4086E}" presName="parTx" presStyleLbl="node1" presStyleIdx="1" presStyleCnt="4">
        <dgm:presLayoutVars>
          <dgm:chMax val="0"/>
          <dgm:chPref val="0"/>
          <dgm:bulletEnabled val="1"/>
        </dgm:presLayoutVars>
      </dgm:prSet>
      <dgm:spPr/>
      <dgm:t>
        <a:bodyPr/>
        <a:lstStyle/>
        <a:p>
          <a:endParaRPr lang="zh-CN" altLang="en-US"/>
        </a:p>
      </dgm:t>
    </dgm:pt>
    <dgm:pt modelId="{B7BBA000-2DDC-B641-B905-1FF29E79C1B3}" type="pres">
      <dgm:prSet presAssocID="{CEAA1AD7-DAB5-B349-8056-72901FD4086E}" presName="parSh" presStyleLbl="node1" presStyleIdx="2" presStyleCnt="4"/>
      <dgm:spPr/>
      <dgm:t>
        <a:bodyPr/>
        <a:lstStyle/>
        <a:p>
          <a:endParaRPr lang="zh-CN" altLang="en-US"/>
        </a:p>
      </dgm:t>
    </dgm:pt>
    <dgm:pt modelId="{A4BD5CB5-D7AB-CA41-97E7-5BDAD9A8F427}" type="pres">
      <dgm:prSet presAssocID="{CEAA1AD7-DAB5-B349-8056-72901FD4086E}" presName="desTx" presStyleLbl="fgAcc1" presStyleIdx="2" presStyleCnt="4">
        <dgm:presLayoutVars>
          <dgm:bulletEnabled val="1"/>
        </dgm:presLayoutVars>
      </dgm:prSet>
      <dgm:spPr/>
      <dgm:t>
        <a:bodyPr/>
        <a:lstStyle/>
        <a:p>
          <a:endParaRPr lang="zh-CN" altLang="en-US"/>
        </a:p>
      </dgm:t>
    </dgm:pt>
    <dgm:pt modelId="{BD4755B2-BE27-544A-A0E0-ECFAE06223A8}" type="pres">
      <dgm:prSet presAssocID="{DE4408EA-3306-CC4D-8AC5-70BBBBA09FF3}" presName="sibTrans" presStyleLbl="sibTrans2D1" presStyleIdx="2" presStyleCnt="3"/>
      <dgm:spPr/>
      <dgm:t>
        <a:bodyPr/>
        <a:lstStyle/>
        <a:p>
          <a:endParaRPr lang="zh-CN" altLang="en-US"/>
        </a:p>
      </dgm:t>
    </dgm:pt>
    <dgm:pt modelId="{B182CD95-8BEA-5B45-AD7D-2D7A1BDF3D25}" type="pres">
      <dgm:prSet presAssocID="{DE4408EA-3306-CC4D-8AC5-70BBBBA09FF3}" presName="connTx" presStyleLbl="sibTrans2D1" presStyleIdx="2" presStyleCnt="3"/>
      <dgm:spPr/>
      <dgm:t>
        <a:bodyPr/>
        <a:lstStyle/>
        <a:p>
          <a:endParaRPr lang="zh-CN" altLang="en-US"/>
        </a:p>
      </dgm:t>
    </dgm:pt>
    <dgm:pt modelId="{1C469D36-C3D3-8048-8FC5-99210C3AABA1}" type="pres">
      <dgm:prSet presAssocID="{56300E5B-65F3-A740-AE12-7B4B092D2C18}" presName="composite" presStyleCnt="0"/>
      <dgm:spPr/>
    </dgm:pt>
    <dgm:pt modelId="{D52A690A-9BFF-1D46-B86C-791879DF6656}" type="pres">
      <dgm:prSet presAssocID="{56300E5B-65F3-A740-AE12-7B4B092D2C18}" presName="parTx" presStyleLbl="node1" presStyleIdx="2" presStyleCnt="4">
        <dgm:presLayoutVars>
          <dgm:chMax val="0"/>
          <dgm:chPref val="0"/>
          <dgm:bulletEnabled val="1"/>
        </dgm:presLayoutVars>
      </dgm:prSet>
      <dgm:spPr/>
      <dgm:t>
        <a:bodyPr/>
        <a:lstStyle/>
        <a:p>
          <a:endParaRPr lang="zh-CN" altLang="en-US"/>
        </a:p>
      </dgm:t>
    </dgm:pt>
    <dgm:pt modelId="{8E408CA9-976D-6242-8156-D529317A4863}" type="pres">
      <dgm:prSet presAssocID="{56300E5B-65F3-A740-AE12-7B4B092D2C18}" presName="parSh" presStyleLbl="node1" presStyleIdx="3" presStyleCnt="4"/>
      <dgm:spPr/>
      <dgm:t>
        <a:bodyPr/>
        <a:lstStyle/>
        <a:p>
          <a:endParaRPr lang="zh-CN" altLang="en-US"/>
        </a:p>
      </dgm:t>
    </dgm:pt>
    <dgm:pt modelId="{F08B78D3-85CB-DF41-B7DD-19AFA58B1AE0}" type="pres">
      <dgm:prSet presAssocID="{56300E5B-65F3-A740-AE12-7B4B092D2C18}" presName="desTx" presStyleLbl="fgAcc1" presStyleIdx="3" presStyleCnt="4">
        <dgm:presLayoutVars>
          <dgm:bulletEnabled val="1"/>
        </dgm:presLayoutVars>
      </dgm:prSet>
      <dgm:spPr/>
      <dgm:t>
        <a:bodyPr/>
        <a:lstStyle/>
        <a:p>
          <a:endParaRPr lang="zh-CN" altLang="en-US"/>
        </a:p>
      </dgm:t>
    </dgm:pt>
  </dgm:ptLst>
  <dgm:cxnLst>
    <dgm:cxn modelId="{B7C98BA1-AF8E-3B42-B2DD-E386EEF0F054}" type="presOf" srcId="{C5D7A2E2-6E02-864A-B0E7-3107696B7867}" destId="{7BD7DBD2-E869-CF42-AA03-92F254029170}" srcOrd="0" destOrd="2" presId="urn:microsoft.com/office/officeart/2005/8/layout/process3"/>
    <dgm:cxn modelId="{63FDB51F-2D9F-1B47-83A0-4117AC24FA92}" srcId="{EFC38EB8-0C21-6448-A976-24F7B30BD30E}" destId="{0BFBDEAE-DDB3-4644-8F64-085AA25333C5}" srcOrd="1" destOrd="0" parTransId="{622E0C20-2362-7144-A0CB-4D967302659D}" sibTransId="{FCA33861-959A-DF4A-99B1-9BF2F028F0B3}"/>
    <dgm:cxn modelId="{ECCB3D93-6434-9F47-ADD2-A923605E847F}" type="presOf" srcId="{47C639CE-AEFB-2944-9B42-880D41AAF993}" destId="{36E284C2-DD03-9E4D-8463-515AAD059CD5}" srcOrd="0" destOrd="0" presId="urn:microsoft.com/office/officeart/2005/8/layout/process3"/>
    <dgm:cxn modelId="{EF493A39-EB43-4B44-A969-AE46E58D6C2A}" srcId="{EFC38EB8-0C21-6448-A976-24F7B30BD30E}" destId="{0F1724FF-BCB8-EC41-8245-B570A5A8A048}" srcOrd="3" destOrd="0" parTransId="{A42D949F-22A7-D345-B7B6-92E766DBF0B6}" sibTransId="{6F457699-DCD3-AF4B-96C9-1D4AD632D2F2}"/>
    <dgm:cxn modelId="{A0D5FB19-F3C6-5248-9760-C7FAFECE5E02}" srcId="{CEAA1AD7-DAB5-B349-8056-72901FD4086E}" destId="{91201735-6A03-2A4A-831C-55F3704C4C50}" srcOrd="0" destOrd="0" parTransId="{08ABF872-D5B1-9B48-83D2-0F693DAAD900}" sibTransId="{FA53D3B2-77F9-8A49-B5DA-456986A15A2E}"/>
    <dgm:cxn modelId="{C4BDBB85-5E0B-DC45-8452-955FB99CF870}" type="presOf" srcId="{51890481-A84D-094C-B5DC-7B315FE90300}" destId="{A4BD5CB5-D7AB-CA41-97E7-5BDAD9A8F427}" srcOrd="0" destOrd="5" presId="urn:microsoft.com/office/officeart/2005/8/layout/process3"/>
    <dgm:cxn modelId="{D0D63B2C-02B6-5548-81D8-BA9B11A50992}" type="presOf" srcId="{C53FFB2E-BB07-CA43-8D66-EADB7B802153}" destId="{7FED773C-8AC1-2742-AD8E-D682DA8909FA}" srcOrd="0" destOrd="2" presId="urn:microsoft.com/office/officeart/2005/8/layout/process3"/>
    <dgm:cxn modelId="{CA6F695E-1F09-4846-B969-30EAE5746784}" type="presOf" srcId="{DE4408EA-3306-CC4D-8AC5-70BBBBA09FF3}" destId="{B182CD95-8BEA-5B45-AD7D-2D7A1BDF3D25}" srcOrd="1" destOrd="0" presId="urn:microsoft.com/office/officeart/2005/8/layout/process3"/>
    <dgm:cxn modelId="{2C51C5F9-0961-3741-930D-6A045D2531C8}" type="presOf" srcId="{2CDCCE43-C634-974F-9958-75A7B8CBA6DB}" destId="{7BD7DBD2-E869-CF42-AA03-92F254029170}" srcOrd="0" destOrd="0" presId="urn:microsoft.com/office/officeart/2005/8/layout/process3"/>
    <dgm:cxn modelId="{3F75B1C8-A18A-9A43-84F0-500102ADFA7D}" srcId="{56300E5B-65F3-A740-AE12-7B4B092D2C18}" destId="{8026E4FD-86FC-4049-9220-B605E92C2A6F}" srcOrd="0" destOrd="0" parTransId="{E0BC4D06-AF29-C844-8F7B-FE7685E7BF04}" sibTransId="{A2013150-D7A2-C045-82A5-0EC82D31F2DC}"/>
    <dgm:cxn modelId="{507626D3-82E7-FA43-8D8C-89BFE7EA1566}" type="presOf" srcId="{9AA361F3-AC1B-DD48-9E03-06DC0845F94D}" destId="{874562D1-F0B7-AC4A-AC51-CAD9CB669F5B}" srcOrd="0" destOrd="0" presId="urn:microsoft.com/office/officeart/2005/8/layout/process3"/>
    <dgm:cxn modelId="{190C81FF-4903-9942-8395-FDA7D531F1D4}" srcId="{47C639CE-AEFB-2944-9B42-880D41AAF993}" destId="{2D4CBD60-2588-B242-A535-86DBDD9C701A}" srcOrd="1" destOrd="0" parTransId="{7BFE2BD5-D445-F941-A401-48EDCFA06CD4}" sibTransId="{17136E21-31E2-7548-970A-A1687FBBE676}"/>
    <dgm:cxn modelId="{78FE73F0-543B-2A41-90D8-9367F3EC098F}" type="presOf" srcId="{DE4408EA-3306-CC4D-8AC5-70BBBBA09FF3}" destId="{BD4755B2-BE27-544A-A0E0-ECFAE06223A8}" srcOrd="0" destOrd="0" presId="urn:microsoft.com/office/officeart/2005/8/layout/process3"/>
    <dgm:cxn modelId="{1E565332-2156-C54D-B821-924DD4BCCDF9}" type="presOf" srcId="{241F01D7-7918-514F-B4AB-A4D420EFF22A}" destId="{7FED773C-8AC1-2742-AD8E-D682DA8909FA}" srcOrd="0" destOrd="0" presId="urn:microsoft.com/office/officeart/2005/8/layout/process3"/>
    <dgm:cxn modelId="{5E7821F1-B2A1-F146-85BF-0DFA380C6B61}" type="presOf" srcId="{DCCE9C65-54CF-FD40-8D30-FBE1993146C9}" destId="{F08B78D3-85CB-DF41-B7DD-19AFA58B1AE0}" srcOrd="0" destOrd="2" presId="urn:microsoft.com/office/officeart/2005/8/layout/process3"/>
    <dgm:cxn modelId="{2FE40A0E-06D4-454F-B611-6F36DAB8DA7F}" type="presOf" srcId="{8026E4FD-86FC-4049-9220-B605E92C2A6F}" destId="{F08B78D3-85CB-DF41-B7DD-19AFA58B1AE0}" srcOrd="0" destOrd="0" presId="urn:microsoft.com/office/officeart/2005/8/layout/process3"/>
    <dgm:cxn modelId="{ED39E225-01F1-C245-BDE1-2EDBB75DF9CF}" type="presOf" srcId="{EF588020-563C-5E45-87DF-21B128CF1DC2}" destId="{A4BD5CB5-D7AB-CA41-97E7-5BDAD9A8F427}" srcOrd="0" destOrd="1" presId="urn:microsoft.com/office/officeart/2005/8/layout/process3"/>
    <dgm:cxn modelId="{541CBD5E-DFBD-8A44-A76D-D51F781AE9C0}" srcId="{56300E5B-65F3-A740-AE12-7B4B092D2C18}" destId="{7F2E0741-35F0-674B-9E57-9E02A4568EC4}" srcOrd="3" destOrd="0" parTransId="{AA82A6AD-DE5B-D044-A0C1-2B736BF42DF8}" sibTransId="{55B80CE0-B870-4C4F-974B-25B06E18FA7B}"/>
    <dgm:cxn modelId="{E06AC5F5-6F7B-5742-8175-9849AE116C24}" type="presOf" srcId="{2D4CBD60-2588-B242-A535-86DBDD9C701A}" destId="{0F384D84-A4BA-9A40-A95E-3FC409D72B07}" srcOrd="1" destOrd="0" presId="urn:microsoft.com/office/officeart/2005/8/layout/process3"/>
    <dgm:cxn modelId="{355447BF-B5FD-C547-9279-D25992F177CF}" srcId="{2D4CBD60-2588-B242-A535-86DBDD9C701A}" destId="{C37ABE36-388E-204E-A8EB-01C30B10E6CD}" srcOrd="1" destOrd="0" parTransId="{8EC3AF4D-1383-1E4D-B909-8C60D9AD8AA8}" sibTransId="{54B7D000-F5E1-794B-95F8-7EEA7922DEB0}"/>
    <dgm:cxn modelId="{CD5CF50A-40C7-034B-87DD-EDB3651E0AAE}" srcId="{47C639CE-AEFB-2944-9B42-880D41AAF993}" destId="{56300E5B-65F3-A740-AE12-7B4B092D2C18}" srcOrd="3" destOrd="0" parTransId="{D2B87ED1-E7BE-0B4C-B705-5C5121885A06}" sibTransId="{4761E580-C90B-624D-A0A4-F10914485066}"/>
    <dgm:cxn modelId="{EBBE17F6-66BA-FD43-BE99-C491F65C3BFC}" type="presOf" srcId="{6C2DC279-76F0-2848-B932-72F1F52B2D11}" destId="{A4BD5CB5-D7AB-CA41-97E7-5BDAD9A8F427}" srcOrd="0" destOrd="4" presId="urn:microsoft.com/office/officeart/2005/8/layout/process3"/>
    <dgm:cxn modelId="{13AE680C-4B85-E04F-ADEC-20E39EBD5692}" type="presOf" srcId="{9AA361F3-AC1B-DD48-9E03-06DC0845F94D}" destId="{64A85244-B61C-3142-8FE3-69C84024AFF7}" srcOrd="1" destOrd="0" presId="urn:microsoft.com/office/officeart/2005/8/layout/process3"/>
    <dgm:cxn modelId="{80CA4DF9-C3CF-9046-9698-618AE589AFCA}" type="presOf" srcId="{17136E21-31E2-7548-970A-A1687FBBE676}" destId="{E74B99DE-B81F-C547-ACE5-D9EF434A8F3D}" srcOrd="0" destOrd="0" presId="urn:microsoft.com/office/officeart/2005/8/layout/process3"/>
    <dgm:cxn modelId="{E4EF2E2A-5B7E-0646-98A4-100A0DFAE312}" type="presOf" srcId="{7F2E0741-35F0-674B-9E57-9E02A4568EC4}" destId="{F08B78D3-85CB-DF41-B7DD-19AFA58B1AE0}" srcOrd="0" destOrd="3" presId="urn:microsoft.com/office/officeart/2005/8/layout/process3"/>
    <dgm:cxn modelId="{8EC18A6C-BDAA-9E4E-BC88-9E8B71C885B3}" type="presOf" srcId="{E066E479-5036-524E-AF80-BC8620BA0898}" destId="{A4BD5CB5-D7AB-CA41-97E7-5BDAD9A8F427}" srcOrd="0" destOrd="3" presId="urn:microsoft.com/office/officeart/2005/8/layout/process3"/>
    <dgm:cxn modelId="{5A608967-8B73-7C42-96AF-DA5D1883045E}" type="presOf" srcId="{0F1724FF-BCB8-EC41-8245-B570A5A8A048}" destId="{7FED773C-8AC1-2742-AD8E-D682DA8909FA}" srcOrd="0" destOrd="3" presId="urn:microsoft.com/office/officeart/2005/8/layout/process3"/>
    <dgm:cxn modelId="{6EAF2D9E-F8F3-5343-AC1E-65E327230095}" srcId="{CEAA1AD7-DAB5-B349-8056-72901FD4086E}" destId="{51890481-A84D-094C-B5DC-7B315FE90300}" srcOrd="5" destOrd="0" parTransId="{A26E5791-4196-A54C-BD9A-A9FC5B962540}" sibTransId="{F2B1BBE3-5076-BC4B-A0E5-3B164D58FD6A}"/>
    <dgm:cxn modelId="{8F4048F4-A967-4440-8E60-6D09415C5F63}" type="presOf" srcId="{CEAA1AD7-DAB5-B349-8056-72901FD4086E}" destId="{1EC01141-7AFA-6A49-BDE8-3AC4D3D643E2}" srcOrd="0" destOrd="0" presId="urn:microsoft.com/office/officeart/2005/8/layout/process3"/>
    <dgm:cxn modelId="{DC992578-4D4C-3C4F-BB8A-40E4B8833B2B}" type="presOf" srcId="{AC5F8F1E-0E24-7040-A9CC-3933839BD5BA}" destId="{F08B78D3-85CB-DF41-B7DD-19AFA58B1AE0}" srcOrd="0" destOrd="1" presId="urn:microsoft.com/office/officeart/2005/8/layout/process3"/>
    <dgm:cxn modelId="{3E96351F-4089-CB4F-AA24-0C38CA61B435}" type="presOf" srcId="{17136E21-31E2-7548-970A-A1687FBBE676}" destId="{21978150-F562-2A41-9D8A-6FDEF6E8514F}" srcOrd="1" destOrd="0" presId="urn:microsoft.com/office/officeart/2005/8/layout/process3"/>
    <dgm:cxn modelId="{FEE836E3-8846-0441-A578-974F0CAC68D5}" type="presOf" srcId="{0BFBDEAE-DDB3-4644-8F64-085AA25333C5}" destId="{7FED773C-8AC1-2742-AD8E-D682DA8909FA}" srcOrd="0" destOrd="1" presId="urn:microsoft.com/office/officeart/2005/8/layout/process3"/>
    <dgm:cxn modelId="{3E4060F4-F798-4940-BE8E-B3594EEA3A6E}" type="presOf" srcId="{EFC38EB8-0C21-6448-A976-24F7B30BD30E}" destId="{80B7F485-E0A4-F74A-BF92-FCB6BB7D8646}" srcOrd="1" destOrd="0" presId="urn:microsoft.com/office/officeart/2005/8/layout/process3"/>
    <dgm:cxn modelId="{983AAB53-406D-ED45-ADAE-B03C7CE7B28A}" srcId="{2D4CBD60-2588-B242-A535-86DBDD9C701A}" destId="{C5D7A2E2-6E02-864A-B0E7-3107696B7867}" srcOrd="2" destOrd="0" parTransId="{2EB2CAC1-D1C5-0F43-8E03-E98DF7590EAC}" sibTransId="{042862FD-0918-BF4B-8B31-693B2804E465}"/>
    <dgm:cxn modelId="{DE7A6593-B836-4A4C-B554-345D690C869C}" srcId="{47C639CE-AEFB-2944-9B42-880D41AAF993}" destId="{EFC38EB8-0C21-6448-A976-24F7B30BD30E}" srcOrd="0" destOrd="0" parTransId="{1E2F34D2-1C7F-B546-89BC-EF8927152B38}" sibTransId="{9AA361F3-AC1B-DD48-9E03-06DC0845F94D}"/>
    <dgm:cxn modelId="{3B19B1B9-7719-FF45-BADC-A34AE6AD7BB7}" srcId="{EFC38EB8-0C21-6448-A976-24F7B30BD30E}" destId="{C53FFB2E-BB07-CA43-8D66-EADB7B802153}" srcOrd="2" destOrd="0" parTransId="{4E7E00FB-FA9B-9A44-B6FA-11E624C1C019}" sibTransId="{3CA58383-47DE-4E4D-BB24-BA5624196C28}"/>
    <dgm:cxn modelId="{8132675B-1F47-D24A-9811-F795C24CC39D}" srcId="{47C639CE-AEFB-2944-9B42-880D41AAF993}" destId="{CEAA1AD7-DAB5-B349-8056-72901FD4086E}" srcOrd="2" destOrd="0" parTransId="{EFBEDFBC-4DCB-6F4E-B92A-80A2DCC464B2}" sibTransId="{DE4408EA-3306-CC4D-8AC5-70BBBBA09FF3}"/>
    <dgm:cxn modelId="{D8349EA5-3281-8F41-B44D-BDBE4CF27111}" type="presOf" srcId="{2D4CBD60-2588-B242-A535-86DBDD9C701A}" destId="{972ECBD4-A941-BF40-A718-4036B280749D}" srcOrd="0" destOrd="0" presId="urn:microsoft.com/office/officeart/2005/8/layout/process3"/>
    <dgm:cxn modelId="{8ED2E1CB-8A91-E340-9D9A-F91B4B6C7FD5}" type="presOf" srcId="{CEAA1AD7-DAB5-B349-8056-72901FD4086E}" destId="{B7BBA000-2DDC-B641-B905-1FF29E79C1B3}" srcOrd="1" destOrd="0" presId="urn:microsoft.com/office/officeart/2005/8/layout/process3"/>
    <dgm:cxn modelId="{E3555546-ED7E-CC4D-9832-A8EA9A384B01}" srcId="{CEAA1AD7-DAB5-B349-8056-72901FD4086E}" destId="{E066E479-5036-524E-AF80-BC8620BA0898}" srcOrd="3" destOrd="0" parTransId="{3132A3F2-3E98-384F-9512-65832A117551}" sibTransId="{7E0B55D0-2CFE-534E-8356-069A5DE5F143}"/>
    <dgm:cxn modelId="{5952F5DF-5B2D-1C4E-AF29-5127D66B82BF}" srcId="{CEAA1AD7-DAB5-B349-8056-72901FD4086E}" destId="{162EE879-D525-1D43-9EFC-6571BECA6504}" srcOrd="2" destOrd="0" parTransId="{14DD72D1-5851-CA4E-8905-BD278FA5E432}" sibTransId="{8BC61B64-7A65-6546-9770-4799E2F2E5C7}"/>
    <dgm:cxn modelId="{E0B99E49-C025-4A4C-854A-056AF86377ED}" type="presOf" srcId="{162EE879-D525-1D43-9EFC-6571BECA6504}" destId="{A4BD5CB5-D7AB-CA41-97E7-5BDAD9A8F427}" srcOrd="0" destOrd="2" presId="urn:microsoft.com/office/officeart/2005/8/layout/process3"/>
    <dgm:cxn modelId="{3D508391-F9A0-044B-84F8-C324C90E4980}" type="presOf" srcId="{C37ABE36-388E-204E-A8EB-01C30B10E6CD}" destId="{7BD7DBD2-E869-CF42-AA03-92F254029170}" srcOrd="0" destOrd="1" presId="urn:microsoft.com/office/officeart/2005/8/layout/process3"/>
    <dgm:cxn modelId="{F4681181-B3FF-4D44-9DF4-0B302B96CCFF}" srcId="{EFC38EB8-0C21-6448-A976-24F7B30BD30E}" destId="{241F01D7-7918-514F-B4AB-A4D420EFF22A}" srcOrd="0" destOrd="0" parTransId="{6251D12B-FE68-7046-AD7C-34ECAC7EF3E3}" sibTransId="{D42FB1B4-5E7A-154A-8B2F-216A0F9B2400}"/>
    <dgm:cxn modelId="{C3875899-1398-114E-8EC9-EE10A96BA467}" type="presOf" srcId="{56300E5B-65F3-A740-AE12-7B4B092D2C18}" destId="{8E408CA9-976D-6242-8156-D529317A4863}" srcOrd="1" destOrd="0" presId="urn:microsoft.com/office/officeart/2005/8/layout/process3"/>
    <dgm:cxn modelId="{376B5191-D738-D545-B22C-0F1E0EE4F21D}" srcId="{CEAA1AD7-DAB5-B349-8056-72901FD4086E}" destId="{6C2DC279-76F0-2848-B932-72F1F52B2D11}" srcOrd="4" destOrd="0" parTransId="{D6A0C3C1-719C-0441-87AC-52EB81A1D784}" sibTransId="{4BE6F7BA-1CF6-394B-B6BC-B1743FD11B2E}"/>
    <dgm:cxn modelId="{0A432468-16FA-2546-973D-F7144DE00C7A}" srcId="{CEAA1AD7-DAB5-B349-8056-72901FD4086E}" destId="{EF588020-563C-5E45-87DF-21B128CF1DC2}" srcOrd="1" destOrd="0" parTransId="{367D5B1D-DB2A-FE42-87DC-334F39D738AD}" sibTransId="{47E7EDC6-6FAD-564D-8CE0-A06573127FDD}"/>
    <dgm:cxn modelId="{9C56B0BC-5595-B940-AAA0-971B3EBFFE46}" srcId="{56300E5B-65F3-A740-AE12-7B4B092D2C18}" destId="{DCCE9C65-54CF-FD40-8D30-FBE1993146C9}" srcOrd="2" destOrd="0" parTransId="{7D667402-5FCE-FB47-AC3A-A7DC6B3DC3A2}" sibTransId="{21015E40-E51E-0549-9C8A-66DD4B9A1558}"/>
    <dgm:cxn modelId="{F47A7DE8-7389-7844-9D83-A2E58600091C}" srcId="{2D4CBD60-2588-B242-A535-86DBDD9C701A}" destId="{2CDCCE43-C634-974F-9958-75A7B8CBA6DB}" srcOrd="0" destOrd="0" parTransId="{2A014616-9E77-1441-B488-8CD00428C605}" sibTransId="{F8AACBF5-896C-A446-8B1A-EC75DF8DEF7C}"/>
    <dgm:cxn modelId="{8B78F441-FD75-ED4E-A359-834374F5A70F}" srcId="{56300E5B-65F3-A740-AE12-7B4B092D2C18}" destId="{A12D516E-268B-B94C-9E77-3EF985D63A90}" srcOrd="4" destOrd="0" parTransId="{4D59AA24-450B-2645-A7C7-7D5286FD0385}" sibTransId="{863B7476-C725-5C40-82A3-778D03DCD64C}"/>
    <dgm:cxn modelId="{4F7E4285-C22E-B54F-86D5-D1B30DF71893}" srcId="{56300E5B-65F3-A740-AE12-7B4B092D2C18}" destId="{AC5F8F1E-0E24-7040-A9CC-3933839BD5BA}" srcOrd="1" destOrd="0" parTransId="{C23AC4EF-6B43-9C4B-8C86-2789799A4C00}" sibTransId="{58E28D4A-B7A7-214D-B1FD-4D6D9DCDA59E}"/>
    <dgm:cxn modelId="{6EF27EA8-8263-7849-85E6-2E41C33B5418}" type="presOf" srcId="{EFC38EB8-0C21-6448-A976-24F7B30BD30E}" destId="{3DFDCBF3-CACD-A54E-95E5-6233B8CDBB59}" srcOrd="0" destOrd="0" presId="urn:microsoft.com/office/officeart/2005/8/layout/process3"/>
    <dgm:cxn modelId="{D33B72B7-14B2-124C-B4F4-3BD89E2C3AC5}" type="presOf" srcId="{A12D516E-268B-B94C-9E77-3EF985D63A90}" destId="{F08B78D3-85CB-DF41-B7DD-19AFA58B1AE0}" srcOrd="0" destOrd="4" presId="urn:microsoft.com/office/officeart/2005/8/layout/process3"/>
    <dgm:cxn modelId="{7C6DE1B4-C80D-954E-9DAB-EB21645A0EFE}" type="presOf" srcId="{56300E5B-65F3-A740-AE12-7B4B092D2C18}" destId="{D52A690A-9BFF-1D46-B86C-791879DF6656}" srcOrd="0" destOrd="0" presId="urn:microsoft.com/office/officeart/2005/8/layout/process3"/>
    <dgm:cxn modelId="{8EEBAD34-ABD9-5844-9BEA-ECC24EBD0658}" type="presOf" srcId="{91201735-6A03-2A4A-831C-55F3704C4C50}" destId="{A4BD5CB5-D7AB-CA41-97E7-5BDAD9A8F427}" srcOrd="0" destOrd="0" presId="urn:microsoft.com/office/officeart/2005/8/layout/process3"/>
    <dgm:cxn modelId="{D98CDA46-FD90-284C-A689-05F3104EFC88}" type="presParOf" srcId="{36E284C2-DD03-9E4D-8463-515AAD059CD5}" destId="{573761CF-AE98-AB4A-AA2E-AAC4D73CDA36}" srcOrd="0" destOrd="0" presId="urn:microsoft.com/office/officeart/2005/8/layout/process3"/>
    <dgm:cxn modelId="{FFD89CB3-BFA5-F447-9DC7-F570C8153B15}" type="presParOf" srcId="{573761CF-AE98-AB4A-AA2E-AAC4D73CDA36}" destId="{3DFDCBF3-CACD-A54E-95E5-6233B8CDBB59}" srcOrd="0" destOrd="0" presId="urn:microsoft.com/office/officeart/2005/8/layout/process3"/>
    <dgm:cxn modelId="{9056E85E-0D2E-BC49-AB9B-BD1AB08F272E}" type="presParOf" srcId="{573761CF-AE98-AB4A-AA2E-AAC4D73CDA36}" destId="{80B7F485-E0A4-F74A-BF92-FCB6BB7D8646}" srcOrd="1" destOrd="0" presId="urn:microsoft.com/office/officeart/2005/8/layout/process3"/>
    <dgm:cxn modelId="{64D5BEB0-58E4-5340-909F-F3C10E9B2F6E}" type="presParOf" srcId="{573761CF-AE98-AB4A-AA2E-AAC4D73CDA36}" destId="{7FED773C-8AC1-2742-AD8E-D682DA8909FA}" srcOrd="2" destOrd="0" presId="urn:microsoft.com/office/officeart/2005/8/layout/process3"/>
    <dgm:cxn modelId="{4D8CE7B0-9FB7-674F-8A4C-15581806CFD6}" type="presParOf" srcId="{36E284C2-DD03-9E4D-8463-515AAD059CD5}" destId="{874562D1-F0B7-AC4A-AC51-CAD9CB669F5B}" srcOrd="1" destOrd="0" presId="urn:microsoft.com/office/officeart/2005/8/layout/process3"/>
    <dgm:cxn modelId="{6C965D73-AF67-934E-82A2-7D050A01C50C}" type="presParOf" srcId="{874562D1-F0B7-AC4A-AC51-CAD9CB669F5B}" destId="{64A85244-B61C-3142-8FE3-69C84024AFF7}" srcOrd="0" destOrd="0" presId="urn:microsoft.com/office/officeart/2005/8/layout/process3"/>
    <dgm:cxn modelId="{D8D34BBB-0134-2A4A-BE70-589AD62D9BD9}" type="presParOf" srcId="{36E284C2-DD03-9E4D-8463-515AAD059CD5}" destId="{C0DC20AB-DBC2-4F49-B788-AECA22D44210}" srcOrd="2" destOrd="0" presId="urn:microsoft.com/office/officeart/2005/8/layout/process3"/>
    <dgm:cxn modelId="{AE748578-BEB3-8842-AE89-6346E510BF9D}" type="presParOf" srcId="{C0DC20AB-DBC2-4F49-B788-AECA22D44210}" destId="{972ECBD4-A941-BF40-A718-4036B280749D}" srcOrd="0" destOrd="0" presId="urn:microsoft.com/office/officeart/2005/8/layout/process3"/>
    <dgm:cxn modelId="{CAA32B03-DAF7-7240-B168-EBC009F72E68}" type="presParOf" srcId="{C0DC20AB-DBC2-4F49-B788-AECA22D44210}" destId="{0F384D84-A4BA-9A40-A95E-3FC409D72B07}" srcOrd="1" destOrd="0" presId="urn:microsoft.com/office/officeart/2005/8/layout/process3"/>
    <dgm:cxn modelId="{BF6DFE4E-086F-384F-B180-2E1823FA534A}" type="presParOf" srcId="{C0DC20AB-DBC2-4F49-B788-AECA22D44210}" destId="{7BD7DBD2-E869-CF42-AA03-92F254029170}" srcOrd="2" destOrd="0" presId="urn:microsoft.com/office/officeart/2005/8/layout/process3"/>
    <dgm:cxn modelId="{57F9E12A-B9D5-DE48-A554-48BC248676D2}" type="presParOf" srcId="{36E284C2-DD03-9E4D-8463-515AAD059CD5}" destId="{E74B99DE-B81F-C547-ACE5-D9EF434A8F3D}" srcOrd="3" destOrd="0" presId="urn:microsoft.com/office/officeart/2005/8/layout/process3"/>
    <dgm:cxn modelId="{BA67FCFF-E9AE-C643-A8BC-5E92602B4315}" type="presParOf" srcId="{E74B99DE-B81F-C547-ACE5-D9EF434A8F3D}" destId="{21978150-F562-2A41-9D8A-6FDEF6E8514F}" srcOrd="0" destOrd="0" presId="urn:microsoft.com/office/officeart/2005/8/layout/process3"/>
    <dgm:cxn modelId="{2B79B90E-F815-284C-A68E-D8BE5B202154}" type="presParOf" srcId="{36E284C2-DD03-9E4D-8463-515AAD059CD5}" destId="{6EF25953-6F8A-5A4C-BAA1-56D54DB1CA96}" srcOrd="4" destOrd="0" presId="urn:microsoft.com/office/officeart/2005/8/layout/process3"/>
    <dgm:cxn modelId="{42476007-F357-BF41-B67B-0BF176A8BDCF}" type="presParOf" srcId="{6EF25953-6F8A-5A4C-BAA1-56D54DB1CA96}" destId="{1EC01141-7AFA-6A49-BDE8-3AC4D3D643E2}" srcOrd="0" destOrd="0" presId="urn:microsoft.com/office/officeart/2005/8/layout/process3"/>
    <dgm:cxn modelId="{B9807FFA-E22B-B94F-975E-BA55895BA565}" type="presParOf" srcId="{6EF25953-6F8A-5A4C-BAA1-56D54DB1CA96}" destId="{B7BBA000-2DDC-B641-B905-1FF29E79C1B3}" srcOrd="1" destOrd="0" presId="urn:microsoft.com/office/officeart/2005/8/layout/process3"/>
    <dgm:cxn modelId="{A5D38E0D-B6EA-E940-8DDF-AD8F7A830E4A}" type="presParOf" srcId="{6EF25953-6F8A-5A4C-BAA1-56D54DB1CA96}" destId="{A4BD5CB5-D7AB-CA41-97E7-5BDAD9A8F427}" srcOrd="2" destOrd="0" presId="urn:microsoft.com/office/officeart/2005/8/layout/process3"/>
    <dgm:cxn modelId="{C7146EC5-8F00-6848-B9F7-942CDD791D17}" type="presParOf" srcId="{36E284C2-DD03-9E4D-8463-515AAD059CD5}" destId="{BD4755B2-BE27-544A-A0E0-ECFAE06223A8}" srcOrd="5" destOrd="0" presId="urn:microsoft.com/office/officeart/2005/8/layout/process3"/>
    <dgm:cxn modelId="{736C2255-FEF1-C344-A8C4-28BF988B883A}" type="presParOf" srcId="{BD4755B2-BE27-544A-A0E0-ECFAE06223A8}" destId="{B182CD95-8BEA-5B45-AD7D-2D7A1BDF3D25}" srcOrd="0" destOrd="0" presId="urn:microsoft.com/office/officeart/2005/8/layout/process3"/>
    <dgm:cxn modelId="{6DF8EE82-A3BD-5941-B4FB-E26A17F9B2FC}" type="presParOf" srcId="{36E284C2-DD03-9E4D-8463-515AAD059CD5}" destId="{1C469D36-C3D3-8048-8FC5-99210C3AABA1}" srcOrd="6" destOrd="0" presId="urn:microsoft.com/office/officeart/2005/8/layout/process3"/>
    <dgm:cxn modelId="{189DEAE4-A627-E642-8FAC-E925126C00A8}" type="presParOf" srcId="{1C469D36-C3D3-8048-8FC5-99210C3AABA1}" destId="{D52A690A-9BFF-1D46-B86C-791879DF6656}" srcOrd="0" destOrd="0" presId="urn:microsoft.com/office/officeart/2005/8/layout/process3"/>
    <dgm:cxn modelId="{81A2B0AE-8B5D-FA4E-AC57-3D7CC0ADE71D}" type="presParOf" srcId="{1C469D36-C3D3-8048-8FC5-99210C3AABA1}" destId="{8E408CA9-976D-6242-8156-D529317A4863}" srcOrd="1" destOrd="0" presId="urn:microsoft.com/office/officeart/2005/8/layout/process3"/>
    <dgm:cxn modelId="{6B451062-69C4-C443-A4D8-CC8F2A413F6C}" type="presParOf" srcId="{1C469D36-C3D3-8048-8FC5-99210C3AABA1}" destId="{F08B78D3-85CB-DF41-B7DD-19AFA58B1AE0}"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0F618A-1228-0340-9D09-49998E7BC178}"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ACD4DE79-FC5C-0E43-B231-C53DA7DABE1C}">
      <dgm:prSet phldrT="[文本]"/>
      <dgm:spPr/>
      <dgm:t>
        <a:bodyPr/>
        <a:lstStyle/>
        <a:p>
          <a:r>
            <a:rPr lang="zh-CN" altLang="en-US"/>
            <a:t>体系设计</a:t>
          </a:r>
        </a:p>
      </dgm:t>
    </dgm:pt>
    <dgm:pt modelId="{5F77DC08-2DA8-F14C-8A53-143D7222503D}" type="parTrans" cxnId="{F216DEF9-AE40-3D40-B6FD-38F9D4DDF61B}">
      <dgm:prSet/>
      <dgm:spPr/>
      <dgm:t>
        <a:bodyPr/>
        <a:lstStyle/>
        <a:p>
          <a:endParaRPr lang="zh-CN" altLang="en-US"/>
        </a:p>
      </dgm:t>
    </dgm:pt>
    <dgm:pt modelId="{AB9814B9-8ABA-F149-893C-EE60FA3F6C70}" type="sibTrans" cxnId="{F216DEF9-AE40-3D40-B6FD-38F9D4DDF61B}">
      <dgm:prSet/>
      <dgm:spPr/>
      <dgm:t>
        <a:bodyPr/>
        <a:lstStyle/>
        <a:p>
          <a:endParaRPr lang="zh-CN" altLang="en-US"/>
        </a:p>
      </dgm:t>
    </dgm:pt>
    <dgm:pt modelId="{46A7B043-AE2C-B048-8950-60EF5B2BED44}">
      <dgm:prSet phldrT="[文本]"/>
      <dgm:spPr/>
      <dgm:t>
        <a:bodyPr/>
        <a:lstStyle/>
        <a:p>
          <a:r>
            <a:rPr lang="zh-CN" altLang="en-US"/>
            <a:t>应用设计</a:t>
          </a:r>
        </a:p>
      </dgm:t>
    </dgm:pt>
    <dgm:pt modelId="{76A7442C-7A59-FF40-B462-197606B07BC2}" type="parTrans" cxnId="{970C614F-3419-9341-B8FA-4B672584E4C4}">
      <dgm:prSet/>
      <dgm:spPr/>
      <dgm:t>
        <a:bodyPr/>
        <a:lstStyle/>
        <a:p>
          <a:endParaRPr lang="zh-CN" altLang="en-US"/>
        </a:p>
      </dgm:t>
    </dgm:pt>
    <dgm:pt modelId="{2C9B7204-98E0-A44F-8416-32E6D3E57C28}" type="sibTrans" cxnId="{970C614F-3419-9341-B8FA-4B672584E4C4}">
      <dgm:prSet/>
      <dgm:spPr/>
      <dgm:t>
        <a:bodyPr/>
        <a:lstStyle/>
        <a:p>
          <a:endParaRPr lang="zh-CN" altLang="en-US"/>
        </a:p>
      </dgm:t>
    </dgm:pt>
    <dgm:pt modelId="{4EE4B9A3-BD74-E248-908F-CE80F403E727}">
      <dgm:prSet phldrT="[文本]"/>
      <dgm:spPr/>
      <dgm:t>
        <a:bodyPr/>
        <a:lstStyle/>
        <a:p>
          <a:r>
            <a:rPr lang="zh-CN" altLang="en-US"/>
            <a:t>接入设计</a:t>
          </a:r>
        </a:p>
      </dgm:t>
    </dgm:pt>
    <dgm:pt modelId="{83C1655F-726F-6C49-BECE-2058FA0143A5}" type="parTrans" cxnId="{B2C0F62B-4329-DE4D-980E-560A36C87CB3}">
      <dgm:prSet/>
      <dgm:spPr/>
      <dgm:t>
        <a:bodyPr/>
        <a:lstStyle/>
        <a:p>
          <a:endParaRPr lang="zh-CN" altLang="en-US"/>
        </a:p>
      </dgm:t>
    </dgm:pt>
    <dgm:pt modelId="{C9790663-26FD-5046-A671-498F734FB980}" type="sibTrans" cxnId="{B2C0F62B-4329-DE4D-980E-560A36C87CB3}">
      <dgm:prSet/>
      <dgm:spPr/>
      <dgm:t>
        <a:bodyPr/>
        <a:lstStyle/>
        <a:p>
          <a:endParaRPr lang="zh-CN" altLang="en-US"/>
        </a:p>
      </dgm:t>
    </dgm:pt>
    <dgm:pt modelId="{F3AC1F5E-3C41-A742-A269-6E581B0880FE}">
      <dgm:prSet/>
      <dgm:spPr/>
      <dgm:t>
        <a:bodyPr/>
        <a:lstStyle/>
        <a:p>
          <a:r>
            <a:rPr lang="zh-CN" altLang="en-US"/>
            <a:t>非功能性需求</a:t>
          </a:r>
        </a:p>
      </dgm:t>
    </dgm:pt>
    <dgm:pt modelId="{F0C36113-9C56-9945-BE33-3700E36F4F71}" type="parTrans" cxnId="{16333880-3AD1-E548-B0D7-B6C503A3F637}">
      <dgm:prSet/>
      <dgm:spPr/>
      <dgm:t>
        <a:bodyPr/>
        <a:lstStyle/>
        <a:p>
          <a:endParaRPr lang="zh-CN" altLang="en-US"/>
        </a:p>
      </dgm:t>
    </dgm:pt>
    <dgm:pt modelId="{716CD540-EF7B-614A-BAF7-27638A26DB0A}" type="sibTrans" cxnId="{16333880-3AD1-E548-B0D7-B6C503A3F637}">
      <dgm:prSet/>
      <dgm:spPr/>
      <dgm:t>
        <a:bodyPr/>
        <a:lstStyle/>
        <a:p>
          <a:endParaRPr lang="zh-CN" altLang="en-US"/>
        </a:p>
      </dgm:t>
    </dgm:pt>
    <dgm:pt modelId="{CC9E72E3-AEDC-6C44-9556-04EE3A3E32B2}" type="pres">
      <dgm:prSet presAssocID="{E30F618A-1228-0340-9D09-49998E7BC178}" presName="Name0" presStyleCnt="0">
        <dgm:presLayoutVars>
          <dgm:chMax val="7"/>
          <dgm:chPref val="7"/>
          <dgm:dir/>
        </dgm:presLayoutVars>
      </dgm:prSet>
      <dgm:spPr/>
      <dgm:t>
        <a:bodyPr/>
        <a:lstStyle/>
        <a:p>
          <a:endParaRPr lang="zh-CN" altLang="en-US"/>
        </a:p>
      </dgm:t>
    </dgm:pt>
    <dgm:pt modelId="{291951C6-7AED-FC48-9662-EF931909EF4E}" type="pres">
      <dgm:prSet presAssocID="{E30F618A-1228-0340-9D09-49998E7BC178}" presName="Name1" presStyleCnt="0"/>
      <dgm:spPr/>
    </dgm:pt>
    <dgm:pt modelId="{A1C053F8-F22C-8248-9E3D-EEA0B5734229}" type="pres">
      <dgm:prSet presAssocID="{E30F618A-1228-0340-9D09-49998E7BC178}" presName="cycle" presStyleCnt="0"/>
      <dgm:spPr/>
    </dgm:pt>
    <dgm:pt modelId="{09D07F99-E0D6-654B-BE2E-93532C7C7D01}" type="pres">
      <dgm:prSet presAssocID="{E30F618A-1228-0340-9D09-49998E7BC178}" presName="srcNode" presStyleLbl="node1" presStyleIdx="0" presStyleCnt="4"/>
      <dgm:spPr/>
    </dgm:pt>
    <dgm:pt modelId="{C7EC7CB9-7F83-584A-B310-212D289B350A}" type="pres">
      <dgm:prSet presAssocID="{E30F618A-1228-0340-9D09-49998E7BC178}" presName="conn" presStyleLbl="parChTrans1D2" presStyleIdx="0" presStyleCnt="1"/>
      <dgm:spPr/>
      <dgm:t>
        <a:bodyPr/>
        <a:lstStyle/>
        <a:p>
          <a:endParaRPr lang="zh-CN" altLang="en-US"/>
        </a:p>
      </dgm:t>
    </dgm:pt>
    <dgm:pt modelId="{808D7C59-B028-804B-A939-8D4C3B9717D7}" type="pres">
      <dgm:prSet presAssocID="{E30F618A-1228-0340-9D09-49998E7BC178}" presName="extraNode" presStyleLbl="node1" presStyleIdx="0" presStyleCnt="4"/>
      <dgm:spPr/>
    </dgm:pt>
    <dgm:pt modelId="{49944523-07D6-5E49-A829-533AD2E4F48F}" type="pres">
      <dgm:prSet presAssocID="{E30F618A-1228-0340-9D09-49998E7BC178}" presName="dstNode" presStyleLbl="node1" presStyleIdx="0" presStyleCnt="4"/>
      <dgm:spPr/>
    </dgm:pt>
    <dgm:pt modelId="{68D7A4B7-FD9B-1147-9825-F4DD01D5ECE4}" type="pres">
      <dgm:prSet presAssocID="{ACD4DE79-FC5C-0E43-B231-C53DA7DABE1C}" presName="text_1" presStyleLbl="node1" presStyleIdx="0" presStyleCnt="4">
        <dgm:presLayoutVars>
          <dgm:bulletEnabled val="1"/>
        </dgm:presLayoutVars>
      </dgm:prSet>
      <dgm:spPr/>
      <dgm:t>
        <a:bodyPr/>
        <a:lstStyle/>
        <a:p>
          <a:endParaRPr lang="zh-CN" altLang="en-US"/>
        </a:p>
      </dgm:t>
    </dgm:pt>
    <dgm:pt modelId="{D54170B9-EC57-FC4E-86CD-ADE356348EB6}" type="pres">
      <dgm:prSet presAssocID="{ACD4DE79-FC5C-0E43-B231-C53DA7DABE1C}" presName="accent_1" presStyleCnt="0"/>
      <dgm:spPr/>
    </dgm:pt>
    <dgm:pt modelId="{D069A45D-AAAE-AF41-B084-4CE029493D45}" type="pres">
      <dgm:prSet presAssocID="{ACD4DE79-FC5C-0E43-B231-C53DA7DABE1C}" presName="accentRepeatNode" presStyleLbl="solidFgAcc1" presStyleIdx="0" presStyleCnt="4"/>
      <dgm:spPr/>
    </dgm:pt>
    <dgm:pt modelId="{E577F45C-6ACC-404B-9987-826CC0FD0455}" type="pres">
      <dgm:prSet presAssocID="{46A7B043-AE2C-B048-8950-60EF5B2BED44}" presName="text_2" presStyleLbl="node1" presStyleIdx="1" presStyleCnt="4">
        <dgm:presLayoutVars>
          <dgm:bulletEnabled val="1"/>
        </dgm:presLayoutVars>
      </dgm:prSet>
      <dgm:spPr/>
      <dgm:t>
        <a:bodyPr/>
        <a:lstStyle/>
        <a:p>
          <a:endParaRPr lang="zh-CN" altLang="en-US"/>
        </a:p>
      </dgm:t>
    </dgm:pt>
    <dgm:pt modelId="{F0492ACC-5A0D-2344-98DE-EBF5897FB477}" type="pres">
      <dgm:prSet presAssocID="{46A7B043-AE2C-B048-8950-60EF5B2BED44}" presName="accent_2" presStyleCnt="0"/>
      <dgm:spPr/>
    </dgm:pt>
    <dgm:pt modelId="{075332AD-DF0F-8D4A-9252-3DD6B1F6B411}" type="pres">
      <dgm:prSet presAssocID="{46A7B043-AE2C-B048-8950-60EF5B2BED44}" presName="accentRepeatNode" presStyleLbl="solidFgAcc1" presStyleIdx="1" presStyleCnt="4"/>
      <dgm:spPr/>
    </dgm:pt>
    <dgm:pt modelId="{6349F6DB-6982-8141-989F-DA241AD3E1AA}" type="pres">
      <dgm:prSet presAssocID="{4EE4B9A3-BD74-E248-908F-CE80F403E727}" presName="text_3" presStyleLbl="node1" presStyleIdx="2" presStyleCnt="4">
        <dgm:presLayoutVars>
          <dgm:bulletEnabled val="1"/>
        </dgm:presLayoutVars>
      </dgm:prSet>
      <dgm:spPr/>
      <dgm:t>
        <a:bodyPr/>
        <a:lstStyle/>
        <a:p>
          <a:endParaRPr lang="zh-CN" altLang="en-US"/>
        </a:p>
      </dgm:t>
    </dgm:pt>
    <dgm:pt modelId="{18EEAF39-6104-A14E-82A2-29EA321711BB}" type="pres">
      <dgm:prSet presAssocID="{4EE4B9A3-BD74-E248-908F-CE80F403E727}" presName="accent_3" presStyleCnt="0"/>
      <dgm:spPr/>
    </dgm:pt>
    <dgm:pt modelId="{1100622C-07C9-FD45-BDAA-0BF32095887B}" type="pres">
      <dgm:prSet presAssocID="{4EE4B9A3-BD74-E248-908F-CE80F403E727}" presName="accentRepeatNode" presStyleLbl="solidFgAcc1" presStyleIdx="2" presStyleCnt="4"/>
      <dgm:spPr/>
    </dgm:pt>
    <dgm:pt modelId="{21C34B97-D68F-EB40-A726-47B656631FB1}" type="pres">
      <dgm:prSet presAssocID="{F3AC1F5E-3C41-A742-A269-6E581B0880FE}" presName="text_4" presStyleLbl="node1" presStyleIdx="3" presStyleCnt="4">
        <dgm:presLayoutVars>
          <dgm:bulletEnabled val="1"/>
        </dgm:presLayoutVars>
      </dgm:prSet>
      <dgm:spPr/>
      <dgm:t>
        <a:bodyPr/>
        <a:lstStyle/>
        <a:p>
          <a:endParaRPr lang="zh-CN" altLang="en-US"/>
        </a:p>
      </dgm:t>
    </dgm:pt>
    <dgm:pt modelId="{627E9F69-484A-1742-A1BC-353FAE1C8F75}" type="pres">
      <dgm:prSet presAssocID="{F3AC1F5E-3C41-A742-A269-6E581B0880FE}" presName="accent_4" presStyleCnt="0"/>
      <dgm:spPr/>
    </dgm:pt>
    <dgm:pt modelId="{AD8F76B4-0275-7244-BA73-660040835E4D}" type="pres">
      <dgm:prSet presAssocID="{F3AC1F5E-3C41-A742-A269-6E581B0880FE}" presName="accentRepeatNode" presStyleLbl="solidFgAcc1" presStyleIdx="3" presStyleCnt="4"/>
      <dgm:spPr/>
    </dgm:pt>
  </dgm:ptLst>
  <dgm:cxnLst>
    <dgm:cxn modelId="{822F76E5-9937-D443-B388-4B4D4E3A36BC}" type="presOf" srcId="{AB9814B9-8ABA-F149-893C-EE60FA3F6C70}" destId="{C7EC7CB9-7F83-584A-B310-212D289B350A}" srcOrd="0" destOrd="0" presId="urn:microsoft.com/office/officeart/2008/layout/VerticalCurvedList"/>
    <dgm:cxn modelId="{16333880-3AD1-E548-B0D7-B6C503A3F637}" srcId="{E30F618A-1228-0340-9D09-49998E7BC178}" destId="{F3AC1F5E-3C41-A742-A269-6E581B0880FE}" srcOrd="3" destOrd="0" parTransId="{F0C36113-9C56-9945-BE33-3700E36F4F71}" sibTransId="{716CD540-EF7B-614A-BAF7-27638A26DB0A}"/>
    <dgm:cxn modelId="{19B47089-DAFF-E346-8946-35AD87AFF9C6}" type="presOf" srcId="{ACD4DE79-FC5C-0E43-B231-C53DA7DABE1C}" destId="{68D7A4B7-FD9B-1147-9825-F4DD01D5ECE4}" srcOrd="0" destOrd="0" presId="urn:microsoft.com/office/officeart/2008/layout/VerticalCurvedList"/>
    <dgm:cxn modelId="{B2C0F62B-4329-DE4D-980E-560A36C87CB3}" srcId="{E30F618A-1228-0340-9D09-49998E7BC178}" destId="{4EE4B9A3-BD74-E248-908F-CE80F403E727}" srcOrd="2" destOrd="0" parTransId="{83C1655F-726F-6C49-BECE-2058FA0143A5}" sibTransId="{C9790663-26FD-5046-A671-498F734FB980}"/>
    <dgm:cxn modelId="{970C614F-3419-9341-B8FA-4B672584E4C4}" srcId="{E30F618A-1228-0340-9D09-49998E7BC178}" destId="{46A7B043-AE2C-B048-8950-60EF5B2BED44}" srcOrd="1" destOrd="0" parTransId="{76A7442C-7A59-FF40-B462-197606B07BC2}" sibTransId="{2C9B7204-98E0-A44F-8416-32E6D3E57C28}"/>
    <dgm:cxn modelId="{F216DEF9-AE40-3D40-B6FD-38F9D4DDF61B}" srcId="{E30F618A-1228-0340-9D09-49998E7BC178}" destId="{ACD4DE79-FC5C-0E43-B231-C53DA7DABE1C}" srcOrd="0" destOrd="0" parTransId="{5F77DC08-2DA8-F14C-8A53-143D7222503D}" sibTransId="{AB9814B9-8ABA-F149-893C-EE60FA3F6C70}"/>
    <dgm:cxn modelId="{F58B1080-6940-5B4E-9C1A-E1DF799F8A85}" type="presOf" srcId="{F3AC1F5E-3C41-A742-A269-6E581B0880FE}" destId="{21C34B97-D68F-EB40-A726-47B656631FB1}" srcOrd="0" destOrd="0" presId="urn:microsoft.com/office/officeart/2008/layout/VerticalCurvedList"/>
    <dgm:cxn modelId="{5ED49DCB-DFDC-D94C-940B-81CE280EEB83}" type="presOf" srcId="{E30F618A-1228-0340-9D09-49998E7BC178}" destId="{CC9E72E3-AEDC-6C44-9556-04EE3A3E32B2}" srcOrd="0" destOrd="0" presId="urn:microsoft.com/office/officeart/2008/layout/VerticalCurvedList"/>
    <dgm:cxn modelId="{7C534A48-E4C9-B04F-92EC-8DA558E77717}" type="presOf" srcId="{46A7B043-AE2C-B048-8950-60EF5B2BED44}" destId="{E577F45C-6ACC-404B-9987-826CC0FD0455}" srcOrd="0" destOrd="0" presId="urn:microsoft.com/office/officeart/2008/layout/VerticalCurvedList"/>
    <dgm:cxn modelId="{E49EF252-0B9D-9240-8B98-A06D1323D1CF}" type="presOf" srcId="{4EE4B9A3-BD74-E248-908F-CE80F403E727}" destId="{6349F6DB-6982-8141-989F-DA241AD3E1AA}" srcOrd="0" destOrd="0" presId="urn:microsoft.com/office/officeart/2008/layout/VerticalCurvedList"/>
    <dgm:cxn modelId="{56756DD9-11B6-E948-93D3-EA2CB4C3D16E}" type="presParOf" srcId="{CC9E72E3-AEDC-6C44-9556-04EE3A3E32B2}" destId="{291951C6-7AED-FC48-9662-EF931909EF4E}" srcOrd="0" destOrd="0" presId="urn:microsoft.com/office/officeart/2008/layout/VerticalCurvedList"/>
    <dgm:cxn modelId="{91CFC86F-2CD0-624E-9B14-A8E475EFBAA5}" type="presParOf" srcId="{291951C6-7AED-FC48-9662-EF931909EF4E}" destId="{A1C053F8-F22C-8248-9E3D-EEA0B5734229}" srcOrd="0" destOrd="0" presId="urn:microsoft.com/office/officeart/2008/layout/VerticalCurvedList"/>
    <dgm:cxn modelId="{B128C3CD-F149-9041-8BC0-519E27957156}" type="presParOf" srcId="{A1C053F8-F22C-8248-9E3D-EEA0B5734229}" destId="{09D07F99-E0D6-654B-BE2E-93532C7C7D01}" srcOrd="0" destOrd="0" presId="urn:microsoft.com/office/officeart/2008/layout/VerticalCurvedList"/>
    <dgm:cxn modelId="{0F98C2D5-2C51-5644-BAF7-5FE5D5275D11}" type="presParOf" srcId="{A1C053F8-F22C-8248-9E3D-EEA0B5734229}" destId="{C7EC7CB9-7F83-584A-B310-212D289B350A}" srcOrd="1" destOrd="0" presId="urn:microsoft.com/office/officeart/2008/layout/VerticalCurvedList"/>
    <dgm:cxn modelId="{3F64A0A9-2AFA-0A4E-BF59-FCF762C7951E}" type="presParOf" srcId="{A1C053F8-F22C-8248-9E3D-EEA0B5734229}" destId="{808D7C59-B028-804B-A939-8D4C3B9717D7}" srcOrd="2" destOrd="0" presId="urn:microsoft.com/office/officeart/2008/layout/VerticalCurvedList"/>
    <dgm:cxn modelId="{0B9E3340-427D-A741-9C27-3686C0581BA1}" type="presParOf" srcId="{A1C053F8-F22C-8248-9E3D-EEA0B5734229}" destId="{49944523-07D6-5E49-A829-533AD2E4F48F}" srcOrd="3" destOrd="0" presId="urn:microsoft.com/office/officeart/2008/layout/VerticalCurvedList"/>
    <dgm:cxn modelId="{DC1523DC-1824-4A47-8C44-60377C07B9ED}" type="presParOf" srcId="{291951C6-7AED-FC48-9662-EF931909EF4E}" destId="{68D7A4B7-FD9B-1147-9825-F4DD01D5ECE4}" srcOrd="1" destOrd="0" presId="urn:microsoft.com/office/officeart/2008/layout/VerticalCurvedList"/>
    <dgm:cxn modelId="{F2505419-934E-294D-A736-1425FAEB511A}" type="presParOf" srcId="{291951C6-7AED-FC48-9662-EF931909EF4E}" destId="{D54170B9-EC57-FC4E-86CD-ADE356348EB6}" srcOrd="2" destOrd="0" presId="urn:microsoft.com/office/officeart/2008/layout/VerticalCurvedList"/>
    <dgm:cxn modelId="{4BBD47FC-FED9-1442-A5A5-E7892302C264}" type="presParOf" srcId="{D54170B9-EC57-FC4E-86CD-ADE356348EB6}" destId="{D069A45D-AAAE-AF41-B084-4CE029493D45}" srcOrd="0" destOrd="0" presId="urn:microsoft.com/office/officeart/2008/layout/VerticalCurvedList"/>
    <dgm:cxn modelId="{18E17D3E-E3A1-904C-9919-715873912ABE}" type="presParOf" srcId="{291951C6-7AED-FC48-9662-EF931909EF4E}" destId="{E577F45C-6ACC-404B-9987-826CC0FD0455}" srcOrd="3" destOrd="0" presId="urn:microsoft.com/office/officeart/2008/layout/VerticalCurvedList"/>
    <dgm:cxn modelId="{1D0216E1-B538-054C-9578-69AF9585DCD7}" type="presParOf" srcId="{291951C6-7AED-FC48-9662-EF931909EF4E}" destId="{F0492ACC-5A0D-2344-98DE-EBF5897FB477}" srcOrd="4" destOrd="0" presId="urn:microsoft.com/office/officeart/2008/layout/VerticalCurvedList"/>
    <dgm:cxn modelId="{0FB018A5-8915-AD4E-9BA7-696303F45605}" type="presParOf" srcId="{F0492ACC-5A0D-2344-98DE-EBF5897FB477}" destId="{075332AD-DF0F-8D4A-9252-3DD6B1F6B411}" srcOrd="0" destOrd="0" presId="urn:microsoft.com/office/officeart/2008/layout/VerticalCurvedList"/>
    <dgm:cxn modelId="{772A21A5-EA7F-BF45-9364-D03EEEFF14F0}" type="presParOf" srcId="{291951C6-7AED-FC48-9662-EF931909EF4E}" destId="{6349F6DB-6982-8141-989F-DA241AD3E1AA}" srcOrd="5" destOrd="0" presId="urn:microsoft.com/office/officeart/2008/layout/VerticalCurvedList"/>
    <dgm:cxn modelId="{4B2CD665-7091-EE4C-8097-CF6A2FC130C6}" type="presParOf" srcId="{291951C6-7AED-FC48-9662-EF931909EF4E}" destId="{18EEAF39-6104-A14E-82A2-29EA321711BB}" srcOrd="6" destOrd="0" presId="urn:microsoft.com/office/officeart/2008/layout/VerticalCurvedList"/>
    <dgm:cxn modelId="{881BD96D-089D-2C46-9CAC-2413B88323A8}" type="presParOf" srcId="{18EEAF39-6104-A14E-82A2-29EA321711BB}" destId="{1100622C-07C9-FD45-BDAA-0BF32095887B}" srcOrd="0" destOrd="0" presId="urn:microsoft.com/office/officeart/2008/layout/VerticalCurvedList"/>
    <dgm:cxn modelId="{95F8D0A4-AC99-8C48-8EE8-D7F8FE2C801F}" type="presParOf" srcId="{291951C6-7AED-FC48-9662-EF931909EF4E}" destId="{21C34B97-D68F-EB40-A726-47B656631FB1}" srcOrd="7" destOrd="0" presId="urn:microsoft.com/office/officeart/2008/layout/VerticalCurvedList"/>
    <dgm:cxn modelId="{4CC416CA-BC75-D645-A76C-C5CE780C1FC2}" type="presParOf" srcId="{291951C6-7AED-FC48-9662-EF931909EF4E}" destId="{627E9F69-484A-1742-A1BC-353FAE1C8F75}" srcOrd="8" destOrd="0" presId="urn:microsoft.com/office/officeart/2008/layout/VerticalCurvedList"/>
    <dgm:cxn modelId="{21C5DA0D-8584-2647-AF95-2348A2B93CC1}" type="presParOf" srcId="{627E9F69-484A-1742-A1BC-353FAE1C8F75}" destId="{AD8F76B4-0275-7244-BA73-660040835E4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006134-3E39-AD4F-9F49-733A8C42572F}"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97276E82-FF0F-0E4F-A00B-45441A4EE11D}">
      <dgm:prSet custT="1"/>
      <dgm:spPr/>
      <dgm:t>
        <a:bodyPr/>
        <a:lstStyle/>
        <a:p>
          <a:pPr rtl="0"/>
          <a:r>
            <a:rPr kumimoji="1" lang="zh-CN" altLang="en-US" sz="2400"/>
            <a:t>页面架构</a:t>
          </a:r>
          <a:endParaRPr lang="zh-CN" altLang="en-US" sz="2400"/>
        </a:p>
      </dgm:t>
    </dgm:pt>
    <dgm:pt modelId="{AFF1E48D-3E09-5D41-AF34-909614988528}" type="parTrans" cxnId="{F5844B0B-7B12-1C43-9AAE-8684E70725FF}">
      <dgm:prSet/>
      <dgm:spPr/>
      <dgm:t>
        <a:bodyPr/>
        <a:lstStyle/>
        <a:p>
          <a:endParaRPr lang="zh-CN" altLang="en-US" sz="1600"/>
        </a:p>
      </dgm:t>
    </dgm:pt>
    <dgm:pt modelId="{F502B4A4-0397-A348-8F2E-DFB850BBD764}" type="sibTrans" cxnId="{F5844B0B-7B12-1C43-9AAE-8684E70725FF}">
      <dgm:prSet/>
      <dgm:spPr/>
      <dgm:t>
        <a:bodyPr/>
        <a:lstStyle/>
        <a:p>
          <a:endParaRPr lang="zh-CN" altLang="en-US" sz="1600"/>
        </a:p>
      </dgm:t>
    </dgm:pt>
    <dgm:pt modelId="{7881E4B1-6BD5-704D-A3A3-3D47EAD7D0B6}">
      <dgm:prSet custT="1"/>
      <dgm:spPr/>
      <dgm:t>
        <a:bodyPr/>
        <a:lstStyle/>
        <a:p>
          <a:pPr rtl="0"/>
          <a:r>
            <a:rPr kumimoji="1" lang="zh-CN" altLang="en-US" sz="2000"/>
            <a:t>子应用划分</a:t>
          </a:r>
          <a:endParaRPr lang="zh-CN" altLang="en-US" sz="2000"/>
        </a:p>
      </dgm:t>
    </dgm:pt>
    <dgm:pt modelId="{6E54F333-9FA8-4D47-A077-3D08009FDB87}" type="parTrans" cxnId="{474EB0E5-7798-F948-8DCE-F3881C06289E}">
      <dgm:prSet/>
      <dgm:spPr/>
      <dgm:t>
        <a:bodyPr/>
        <a:lstStyle/>
        <a:p>
          <a:endParaRPr lang="zh-CN" altLang="en-US" sz="1600"/>
        </a:p>
      </dgm:t>
    </dgm:pt>
    <dgm:pt modelId="{25576FA9-1CBE-CB4E-BB63-5B7B4D8A4ED6}" type="sibTrans" cxnId="{474EB0E5-7798-F948-8DCE-F3881C06289E}">
      <dgm:prSet/>
      <dgm:spPr/>
      <dgm:t>
        <a:bodyPr/>
        <a:lstStyle/>
        <a:p>
          <a:endParaRPr lang="zh-CN" altLang="en-US" sz="1600"/>
        </a:p>
      </dgm:t>
    </dgm:pt>
    <dgm:pt modelId="{F8F4C9E9-CD6E-B44A-AAD4-5DCE9F543461}">
      <dgm:prSet custT="1"/>
      <dgm:spPr/>
      <dgm:t>
        <a:bodyPr/>
        <a:lstStyle/>
        <a:p>
          <a:pPr rtl="0"/>
          <a:r>
            <a:rPr lang="zh-CN" altLang="en-US" sz="2400"/>
            <a:t>功能模块</a:t>
          </a:r>
        </a:p>
      </dgm:t>
    </dgm:pt>
    <dgm:pt modelId="{B8B9B970-5754-5641-A0EC-5B6AC0D69682}" type="parTrans" cxnId="{8FAD2D62-4733-494D-98CF-E64408F37E60}">
      <dgm:prSet/>
      <dgm:spPr/>
      <dgm:t>
        <a:bodyPr/>
        <a:lstStyle/>
        <a:p>
          <a:endParaRPr lang="zh-CN" altLang="en-US" sz="1600"/>
        </a:p>
      </dgm:t>
    </dgm:pt>
    <dgm:pt modelId="{A9E582A1-623A-E94A-8017-9B2289E1DFE6}" type="sibTrans" cxnId="{8FAD2D62-4733-494D-98CF-E64408F37E60}">
      <dgm:prSet/>
      <dgm:spPr/>
      <dgm:t>
        <a:bodyPr/>
        <a:lstStyle/>
        <a:p>
          <a:endParaRPr lang="zh-CN" altLang="en-US" sz="1600"/>
        </a:p>
      </dgm:t>
    </dgm:pt>
    <dgm:pt modelId="{5713F8FC-E78B-794C-AB33-43C88D7FC656}">
      <dgm:prSet custT="1"/>
      <dgm:spPr/>
      <dgm:t>
        <a:bodyPr/>
        <a:lstStyle/>
        <a:p>
          <a:pPr rtl="0"/>
          <a:r>
            <a:rPr lang="zh-CN" altLang="en-US" sz="2400"/>
            <a:t>技术选型</a:t>
          </a:r>
        </a:p>
      </dgm:t>
    </dgm:pt>
    <dgm:pt modelId="{26CC98AA-A30C-6440-AF17-551AB8A4E67D}" type="parTrans" cxnId="{5375F3C4-A613-D348-988E-BB37C6899CD3}">
      <dgm:prSet/>
      <dgm:spPr/>
      <dgm:t>
        <a:bodyPr/>
        <a:lstStyle/>
        <a:p>
          <a:endParaRPr lang="zh-CN" altLang="en-US" sz="1600"/>
        </a:p>
      </dgm:t>
    </dgm:pt>
    <dgm:pt modelId="{3AC37769-3B19-D24E-A3DA-58F90EA42542}" type="sibTrans" cxnId="{5375F3C4-A613-D348-988E-BB37C6899CD3}">
      <dgm:prSet/>
      <dgm:spPr/>
      <dgm:t>
        <a:bodyPr/>
        <a:lstStyle/>
        <a:p>
          <a:endParaRPr lang="zh-CN" altLang="en-US" sz="1600"/>
        </a:p>
      </dgm:t>
    </dgm:pt>
    <dgm:pt modelId="{C1720E53-AE53-444B-9E44-FD624D8D320B}">
      <dgm:prSet custT="1"/>
      <dgm:spPr/>
      <dgm:t>
        <a:bodyPr/>
        <a:lstStyle/>
        <a:p>
          <a:pPr rtl="0"/>
          <a:r>
            <a:rPr lang="zh-CN" altLang="en-US" sz="2400"/>
            <a:t>接口定义</a:t>
          </a:r>
        </a:p>
      </dgm:t>
    </dgm:pt>
    <dgm:pt modelId="{EDA254E9-E987-CF42-9846-309507028B23}" type="sibTrans" cxnId="{B0C62B00-D201-AE46-8AF3-4C44A79725DA}">
      <dgm:prSet/>
      <dgm:spPr/>
      <dgm:t>
        <a:bodyPr/>
        <a:lstStyle/>
        <a:p>
          <a:endParaRPr lang="zh-CN" altLang="en-US" sz="1600"/>
        </a:p>
      </dgm:t>
    </dgm:pt>
    <dgm:pt modelId="{A32D0282-47E7-7845-80F9-1B017A1791B7}" type="parTrans" cxnId="{B0C62B00-D201-AE46-8AF3-4C44A79725DA}">
      <dgm:prSet/>
      <dgm:spPr/>
      <dgm:t>
        <a:bodyPr/>
        <a:lstStyle/>
        <a:p>
          <a:endParaRPr lang="zh-CN" altLang="en-US" sz="1600"/>
        </a:p>
      </dgm:t>
    </dgm:pt>
    <dgm:pt modelId="{0DF07B5A-BCD4-8541-BC1A-6928F370F510}">
      <dgm:prSet custT="1"/>
      <dgm:spPr>
        <a:noFill/>
      </dgm:spPr>
      <dgm:t>
        <a:bodyPr/>
        <a:lstStyle/>
        <a:p>
          <a:pPr rtl="0"/>
          <a:endParaRPr lang="zh-CN" altLang="en-US" sz="2400"/>
        </a:p>
      </dgm:t>
    </dgm:pt>
    <dgm:pt modelId="{AC716E4E-0D73-AD4A-8CD4-75510011607B}" type="sibTrans" cxnId="{775D2495-29B9-1D4D-8F22-1767048BFCDF}">
      <dgm:prSet/>
      <dgm:spPr/>
      <dgm:t>
        <a:bodyPr/>
        <a:lstStyle/>
        <a:p>
          <a:endParaRPr lang="zh-CN" altLang="en-US" sz="1600"/>
        </a:p>
      </dgm:t>
    </dgm:pt>
    <dgm:pt modelId="{12B67970-C9EB-3C47-A346-7D60A95AD63B}" type="parTrans" cxnId="{775D2495-29B9-1D4D-8F22-1767048BFCDF}">
      <dgm:prSet/>
      <dgm:spPr/>
      <dgm:t>
        <a:bodyPr/>
        <a:lstStyle/>
        <a:p>
          <a:endParaRPr lang="zh-CN" altLang="en-US" sz="1600"/>
        </a:p>
      </dgm:t>
    </dgm:pt>
    <dgm:pt modelId="{FADCE742-5358-D64C-BEE2-24F62F2569F2}">
      <dgm:prSet custT="1"/>
      <dgm:spPr/>
      <dgm:t>
        <a:bodyPr/>
        <a:lstStyle/>
        <a:p>
          <a:r>
            <a:rPr lang="zh-CN" altLang="en-US" sz="2400"/>
            <a:t>接入设计</a:t>
          </a:r>
        </a:p>
      </dgm:t>
    </dgm:pt>
    <dgm:pt modelId="{DD47B6B3-BEF7-6347-B8FE-6C3956A6D562}" type="parTrans" cxnId="{E1790481-577A-F746-93CF-6B56D3F7458F}">
      <dgm:prSet/>
      <dgm:spPr/>
      <dgm:t>
        <a:bodyPr/>
        <a:lstStyle/>
        <a:p>
          <a:endParaRPr lang="zh-CN" altLang="en-US"/>
        </a:p>
      </dgm:t>
    </dgm:pt>
    <dgm:pt modelId="{7306B4AB-0541-CE41-82D4-45D69D853EB0}" type="sibTrans" cxnId="{E1790481-577A-F746-93CF-6B56D3F7458F}">
      <dgm:prSet/>
      <dgm:spPr/>
      <dgm:t>
        <a:bodyPr/>
        <a:lstStyle/>
        <a:p>
          <a:endParaRPr lang="zh-CN" altLang="en-US"/>
        </a:p>
      </dgm:t>
    </dgm:pt>
    <dgm:pt modelId="{06859DBF-7E08-FC42-811E-F42982A83CFF}" type="pres">
      <dgm:prSet presAssocID="{C7006134-3E39-AD4F-9F49-733A8C42572F}" presName="hierChild1" presStyleCnt="0">
        <dgm:presLayoutVars>
          <dgm:orgChart val="1"/>
          <dgm:chPref val="1"/>
          <dgm:dir/>
          <dgm:animOne val="branch"/>
          <dgm:animLvl val="lvl"/>
          <dgm:resizeHandles/>
        </dgm:presLayoutVars>
      </dgm:prSet>
      <dgm:spPr/>
      <dgm:t>
        <a:bodyPr/>
        <a:lstStyle/>
        <a:p>
          <a:endParaRPr lang="zh-CN" altLang="en-US"/>
        </a:p>
      </dgm:t>
    </dgm:pt>
    <dgm:pt modelId="{F045CA7F-5ECB-524B-876B-40A9F0E0D569}" type="pres">
      <dgm:prSet presAssocID="{0DF07B5A-BCD4-8541-BC1A-6928F370F510}" presName="hierRoot1" presStyleCnt="0">
        <dgm:presLayoutVars>
          <dgm:hierBranch val="init"/>
        </dgm:presLayoutVars>
      </dgm:prSet>
      <dgm:spPr/>
    </dgm:pt>
    <dgm:pt modelId="{6CDBB479-99BB-0F44-A741-93D0997F0367}" type="pres">
      <dgm:prSet presAssocID="{0DF07B5A-BCD4-8541-BC1A-6928F370F510}" presName="rootComposite1" presStyleCnt="0"/>
      <dgm:spPr/>
    </dgm:pt>
    <dgm:pt modelId="{6133CD36-AC1E-604B-AC9F-8C036860A42B}" type="pres">
      <dgm:prSet presAssocID="{0DF07B5A-BCD4-8541-BC1A-6928F370F510}" presName="rootText1" presStyleLbl="node0" presStyleIdx="0" presStyleCnt="1" custScaleX="229604">
        <dgm:presLayoutVars>
          <dgm:chPref val="3"/>
        </dgm:presLayoutVars>
      </dgm:prSet>
      <dgm:spPr/>
      <dgm:t>
        <a:bodyPr/>
        <a:lstStyle/>
        <a:p>
          <a:endParaRPr lang="zh-CN" altLang="en-US"/>
        </a:p>
      </dgm:t>
    </dgm:pt>
    <dgm:pt modelId="{003668E8-AD05-2041-8A84-E1DE67D29860}" type="pres">
      <dgm:prSet presAssocID="{0DF07B5A-BCD4-8541-BC1A-6928F370F510}" presName="rootConnector1" presStyleLbl="node1" presStyleIdx="0" presStyleCnt="0"/>
      <dgm:spPr/>
      <dgm:t>
        <a:bodyPr/>
        <a:lstStyle/>
        <a:p>
          <a:endParaRPr lang="zh-CN" altLang="en-US"/>
        </a:p>
      </dgm:t>
    </dgm:pt>
    <dgm:pt modelId="{C64A7913-613C-C040-93F0-C6DFE24802A2}" type="pres">
      <dgm:prSet presAssocID="{0DF07B5A-BCD4-8541-BC1A-6928F370F510}" presName="hierChild2" presStyleCnt="0"/>
      <dgm:spPr/>
    </dgm:pt>
    <dgm:pt modelId="{50F0D5D8-A306-1C41-9597-3BE6D1C17A30}" type="pres">
      <dgm:prSet presAssocID="{6E54F333-9FA8-4D47-A077-3D08009FDB87}" presName="Name37" presStyleLbl="parChTrans1D2" presStyleIdx="0" presStyleCnt="6"/>
      <dgm:spPr/>
      <dgm:t>
        <a:bodyPr/>
        <a:lstStyle/>
        <a:p>
          <a:endParaRPr lang="zh-CN" altLang="en-US"/>
        </a:p>
      </dgm:t>
    </dgm:pt>
    <dgm:pt modelId="{6607038F-96DA-E14B-BF98-D8D5E34920D6}" type="pres">
      <dgm:prSet presAssocID="{7881E4B1-6BD5-704D-A3A3-3D47EAD7D0B6}" presName="hierRoot2" presStyleCnt="0">
        <dgm:presLayoutVars>
          <dgm:hierBranch val="init"/>
        </dgm:presLayoutVars>
      </dgm:prSet>
      <dgm:spPr/>
    </dgm:pt>
    <dgm:pt modelId="{2F0477B0-D9A8-9B46-B76C-42562507D7EF}" type="pres">
      <dgm:prSet presAssocID="{7881E4B1-6BD5-704D-A3A3-3D47EAD7D0B6}" presName="rootComposite" presStyleCnt="0"/>
      <dgm:spPr/>
    </dgm:pt>
    <dgm:pt modelId="{C52E9317-04A0-104D-8F11-A50468B8467E}" type="pres">
      <dgm:prSet presAssocID="{7881E4B1-6BD5-704D-A3A3-3D47EAD7D0B6}" presName="rootText" presStyleLbl="node2" presStyleIdx="0" presStyleCnt="6">
        <dgm:presLayoutVars>
          <dgm:chPref val="3"/>
        </dgm:presLayoutVars>
      </dgm:prSet>
      <dgm:spPr/>
      <dgm:t>
        <a:bodyPr/>
        <a:lstStyle/>
        <a:p>
          <a:endParaRPr lang="zh-CN" altLang="en-US"/>
        </a:p>
      </dgm:t>
    </dgm:pt>
    <dgm:pt modelId="{4A0A80D5-5553-7843-A508-46FB7EA7794B}" type="pres">
      <dgm:prSet presAssocID="{7881E4B1-6BD5-704D-A3A3-3D47EAD7D0B6}" presName="rootConnector" presStyleLbl="node2" presStyleIdx="0" presStyleCnt="6"/>
      <dgm:spPr/>
      <dgm:t>
        <a:bodyPr/>
        <a:lstStyle/>
        <a:p>
          <a:endParaRPr lang="zh-CN" altLang="en-US"/>
        </a:p>
      </dgm:t>
    </dgm:pt>
    <dgm:pt modelId="{3B1D3F72-4786-074E-8418-2AF7A4D63C6E}" type="pres">
      <dgm:prSet presAssocID="{7881E4B1-6BD5-704D-A3A3-3D47EAD7D0B6}" presName="hierChild4" presStyleCnt="0"/>
      <dgm:spPr/>
    </dgm:pt>
    <dgm:pt modelId="{2ABC374B-CED4-F841-BA3A-27A4DAE9FE34}" type="pres">
      <dgm:prSet presAssocID="{7881E4B1-6BD5-704D-A3A3-3D47EAD7D0B6}" presName="hierChild5" presStyleCnt="0"/>
      <dgm:spPr/>
    </dgm:pt>
    <dgm:pt modelId="{16E52C7E-5BDD-514A-B059-98C0912F318A}" type="pres">
      <dgm:prSet presAssocID="{AFF1E48D-3E09-5D41-AF34-909614988528}" presName="Name37" presStyleLbl="parChTrans1D2" presStyleIdx="1" presStyleCnt="6"/>
      <dgm:spPr/>
      <dgm:t>
        <a:bodyPr/>
        <a:lstStyle/>
        <a:p>
          <a:endParaRPr lang="zh-CN" altLang="en-US"/>
        </a:p>
      </dgm:t>
    </dgm:pt>
    <dgm:pt modelId="{96D8C43E-08CD-664F-9EE1-13AF0A41E3D9}" type="pres">
      <dgm:prSet presAssocID="{97276E82-FF0F-0E4F-A00B-45441A4EE11D}" presName="hierRoot2" presStyleCnt="0">
        <dgm:presLayoutVars>
          <dgm:hierBranch val="init"/>
        </dgm:presLayoutVars>
      </dgm:prSet>
      <dgm:spPr/>
    </dgm:pt>
    <dgm:pt modelId="{450EA6D3-86A9-A54D-AE27-CBA87AB83FA8}" type="pres">
      <dgm:prSet presAssocID="{97276E82-FF0F-0E4F-A00B-45441A4EE11D}" presName="rootComposite" presStyleCnt="0"/>
      <dgm:spPr/>
    </dgm:pt>
    <dgm:pt modelId="{2FFAD22F-9AE7-3B4E-BCD8-5688176EE63D}" type="pres">
      <dgm:prSet presAssocID="{97276E82-FF0F-0E4F-A00B-45441A4EE11D}" presName="rootText" presStyleLbl="node2" presStyleIdx="1" presStyleCnt="6">
        <dgm:presLayoutVars>
          <dgm:chPref val="3"/>
        </dgm:presLayoutVars>
      </dgm:prSet>
      <dgm:spPr/>
      <dgm:t>
        <a:bodyPr/>
        <a:lstStyle/>
        <a:p>
          <a:endParaRPr lang="zh-CN" altLang="en-US"/>
        </a:p>
      </dgm:t>
    </dgm:pt>
    <dgm:pt modelId="{F4990B73-C200-6048-93A5-077DA6148D97}" type="pres">
      <dgm:prSet presAssocID="{97276E82-FF0F-0E4F-A00B-45441A4EE11D}" presName="rootConnector" presStyleLbl="node2" presStyleIdx="1" presStyleCnt="6"/>
      <dgm:spPr/>
      <dgm:t>
        <a:bodyPr/>
        <a:lstStyle/>
        <a:p>
          <a:endParaRPr lang="zh-CN" altLang="en-US"/>
        </a:p>
      </dgm:t>
    </dgm:pt>
    <dgm:pt modelId="{0D03734A-13E5-5146-8820-2BC618040990}" type="pres">
      <dgm:prSet presAssocID="{97276E82-FF0F-0E4F-A00B-45441A4EE11D}" presName="hierChild4" presStyleCnt="0"/>
      <dgm:spPr/>
    </dgm:pt>
    <dgm:pt modelId="{0942245F-E3F0-764B-8DD5-4E69F85FC0FC}" type="pres">
      <dgm:prSet presAssocID="{97276E82-FF0F-0E4F-A00B-45441A4EE11D}" presName="hierChild5" presStyleCnt="0"/>
      <dgm:spPr/>
    </dgm:pt>
    <dgm:pt modelId="{3299D2D3-A08A-AC4D-BBFC-3205A16D42F1}" type="pres">
      <dgm:prSet presAssocID="{26CC98AA-A30C-6440-AF17-551AB8A4E67D}" presName="Name37" presStyleLbl="parChTrans1D2" presStyleIdx="2" presStyleCnt="6"/>
      <dgm:spPr/>
      <dgm:t>
        <a:bodyPr/>
        <a:lstStyle/>
        <a:p>
          <a:endParaRPr lang="zh-CN" altLang="en-US"/>
        </a:p>
      </dgm:t>
    </dgm:pt>
    <dgm:pt modelId="{0FC77422-C42F-654F-BC3C-0759D0FDE7E3}" type="pres">
      <dgm:prSet presAssocID="{5713F8FC-E78B-794C-AB33-43C88D7FC656}" presName="hierRoot2" presStyleCnt="0">
        <dgm:presLayoutVars>
          <dgm:hierBranch val="init"/>
        </dgm:presLayoutVars>
      </dgm:prSet>
      <dgm:spPr/>
    </dgm:pt>
    <dgm:pt modelId="{36A6710C-1D3F-4B47-B793-4801C8C5928C}" type="pres">
      <dgm:prSet presAssocID="{5713F8FC-E78B-794C-AB33-43C88D7FC656}" presName="rootComposite" presStyleCnt="0"/>
      <dgm:spPr/>
    </dgm:pt>
    <dgm:pt modelId="{869F8CD7-9A1E-1D4E-9072-AEC0C6834F31}" type="pres">
      <dgm:prSet presAssocID="{5713F8FC-E78B-794C-AB33-43C88D7FC656}" presName="rootText" presStyleLbl="node2" presStyleIdx="2" presStyleCnt="6">
        <dgm:presLayoutVars>
          <dgm:chPref val="3"/>
        </dgm:presLayoutVars>
      </dgm:prSet>
      <dgm:spPr/>
      <dgm:t>
        <a:bodyPr/>
        <a:lstStyle/>
        <a:p>
          <a:endParaRPr lang="zh-CN" altLang="en-US"/>
        </a:p>
      </dgm:t>
    </dgm:pt>
    <dgm:pt modelId="{11A41BC4-6E90-F140-A636-0FECA0265BDE}" type="pres">
      <dgm:prSet presAssocID="{5713F8FC-E78B-794C-AB33-43C88D7FC656}" presName="rootConnector" presStyleLbl="node2" presStyleIdx="2" presStyleCnt="6"/>
      <dgm:spPr/>
      <dgm:t>
        <a:bodyPr/>
        <a:lstStyle/>
        <a:p>
          <a:endParaRPr lang="zh-CN" altLang="en-US"/>
        </a:p>
      </dgm:t>
    </dgm:pt>
    <dgm:pt modelId="{0FAEAF10-AD70-2E44-9CF9-62ACE26D1DE0}" type="pres">
      <dgm:prSet presAssocID="{5713F8FC-E78B-794C-AB33-43C88D7FC656}" presName="hierChild4" presStyleCnt="0"/>
      <dgm:spPr/>
    </dgm:pt>
    <dgm:pt modelId="{496B3594-A076-B643-B504-576FCFEE3948}" type="pres">
      <dgm:prSet presAssocID="{5713F8FC-E78B-794C-AB33-43C88D7FC656}" presName="hierChild5" presStyleCnt="0"/>
      <dgm:spPr/>
    </dgm:pt>
    <dgm:pt modelId="{2340600A-170B-504D-8C5E-EB327517FFE3}" type="pres">
      <dgm:prSet presAssocID="{B8B9B970-5754-5641-A0EC-5B6AC0D69682}" presName="Name37" presStyleLbl="parChTrans1D2" presStyleIdx="3" presStyleCnt="6"/>
      <dgm:spPr/>
      <dgm:t>
        <a:bodyPr/>
        <a:lstStyle/>
        <a:p>
          <a:endParaRPr lang="zh-CN" altLang="en-US"/>
        </a:p>
      </dgm:t>
    </dgm:pt>
    <dgm:pt modelId="{EEA097B8-BB46-B34E-B375-E463D6B34AFC}" type="pres">
      <dgm:prSet presAssocID="{F8F4C9E9-CD6E-B44A-AAD4-5DCE9F543461}" presName="hierRoot2" presStyleCnt="0">
        <dgm:presLayoutVars>
          <dgm:hierBranch val="init"/>
        </dgm:presLayoutVars>
      </dgm:prSet>
      <dgm:spPr/>
    </dgm:pt>
    <dgm:pt modelId="{64BD62A0-21F0-6F41-B38F-4070AF09081C}" type="pres">
      <dgm:prSet presAssocID="{F8F4C9E9-CD6E-B44A-AAD4-5DCE9F543461}" presName="rootComposite" presStyleCnt="0"/>
      <dgm:spPr/>
    </dgm:pt>
    <dgm:pt modelId="{FE2C29DB-C22C-D343-AB39-D297A169339B}" type="pres">
      <dgm:prSet presAssocID="{F8F4C9E9-CD6E-B44A-AAD4-5DCE9F543461}" presName="rootText" presStyleLbl="node2" presStyleIdx="3" presStyleCnt="6">
        <dgm:presLayoutVars>
          <dgm:chPref val="3"/>
        </dgm:presLayoutVars>
      </dgm:prSet>
      <dgm:spPr/>
      <dgm:t>
        <a:bodyPr/>
        <a:lstStyle/>
        <a:p>
          <a:endParaRPr lang="zh-CN" altLang="en-US"/>
        </a:p>
      </dgm:t>
    </dgm:pt>
    <dgm:pt modelId="{05BB3E21-D95B-0B43-BC88-5267BD35088F}" type="pres">
      <dgm:prSet presAssocID="{F8F4C9E9-CD6E-B44A-AAD4-5DCE9F543461}" presName="rootConnector" presStyleLbl="node2" presStyleIdx="3" presStyleCnt="6"/>
      <dgm:spPr/>
      <dgm:t>
        <a:bodyPr/>
        <a:lstStyle/>
        <a:p>
          <a:endParaRPr lang="zh-CN" altLang="en-US"/>
        </a:p>
      </dgm:t>
    </dgm:pt>
    <dgm:pt modelId="{F45AB146-5B08-DA41-BDC1-6C880246CC72}" type="pres">
      <dgm:prSet presAssocID="{F8F4C9E9-CD6E-B44A-AAD4-5DCE9F543461}" presName="hierChild4" presStyleCnt="0"/>
      <dgm:spPr/>
    </dgm:pt>
    <dgm:pt modelId="{8FF805D3-D7E1-3541-8B36-79C242A9871D}" type="pres">
      <dgm:prSet presAssocID="{F8F4C9E9-CD6E-B44A-AAD4-5DCE9F543461}" presName="hierChild5" presStyleCnt="0"/>
      <dgm:spPr/>
    </dgm:pt>
    <dgm:pt modelId="{4A99C4F0-2815-974C-8B7E-D68E55D92C22}" type="pres">
      <dgm:prSet presAssocID="{A32D0282-47E7-7845-80F9-1B017A1791B7}" presName="Name37" presStyleLbl="parChTrans1D2" presStyleIdx="4" presStyleCnt="6"/>
      <dgm:spPr/>
      <dgm:t>
        <a:bodyPr/>
        <a:lstStyle/>
        <a:p>
          <a:endParaRPr lang="zh-CN" altLang="en-US"/>
        </a:p>
      </dgm:t>
    </dgm:pt>
    <dgm:pt modelId="{11C5EDFA-EDF4-434F-A82A-50646F4EDC3C}" type="pres">
      <dgm:prSet presAssocID="{C1720E53-AE53-444B-9E44-FD624D8D320B}" presName="hierRoot2" presStyleCnt="0">
        <dgm:presLayoutVars>
          <dgm:hierBranch val="init"/>
        </dgm:presLayoutVars>
      </dgm:prSet>
      <dgm:spPr/>
    </dgm:pt>
    <dgm:pt modelId="{FBAB5E6C-843E-5644-8E4F-CF9FC31BD1AA}" type="pres">
      <dgm:prSet presAssocID="{C1720E53-AE53-444B-9E44-FD624D8D320B}" presName="rootComposite" presStyleCnt="0"/>
      <dgm:spPr/>
    </dgm:pt>
    <dgm:pt modelId="{1166ED6D-DFFF-DD4F-B08B-7BF3EBB9A3A2}" type="pres">
      <dgm:prSet presAssocID="{C1720E53-AE53-444B-9E44-FD624D8D320B}" presName="rootText" presStyleLbl="node2" presStyleIdx="4" presStyleCnt="6">
        <dgm:presLayoutVars>
          <dgm:chPref val="3"/>
        </dgm:presLayoutVars>
      </dgm:prSet>
      <dgm:spPr/>
      <dgm:t>
        <a:bodyPr/>
        <a:lstStyle/>
        <a:p>
          <a:endParaRPr lang="zh-CN" altLang="en-US"/>
        </a:p>
      </dgm:t>
    </dgm:pt>
    <dgm:pt modelId="{BA88E72F-1264-1649-83E1-2CBAE640F59F}" type="pres">
      <dgm:prSet presAssocID="{C1720E53-AE53-444B-9E44-FD624D8D320B}" presName="rootConnector" presStyleLbl="node2" presStyleIdx="4" presStyleCnt="6"/>
      <dgm:spPr/>
      <dgm:t>
        <a:bodyPr/>
        <a:lstStyle/>
        <a:p>
          <a:endParaRPr lang="zh-CN" altLang="en-US"/>
        </a:p>
      </dgm:t>
    </dgm:pt>
    <dgm:pt modelId="{5242F777-379C-DE4E-9B4C-639AF9D6DB45}" type="pres">
      <dgm:prSet presAssocID="{C1720E53-AE53-444B-9E44-FD624D8D320B}" presName="hierChild4" presStyleCnt="0"/>
      <dgm:spPr/>
    </dgm:pt>
    <dgm:pt modelId="{30D2DFE3-F33F-634F-9671-F0F3080F393F}" type="pres">
      <dgm:prSet presAssocID="{C1720E53-AE53-444B-9E44-FD624D8D320B}" presName="hierChild5" presStyleCnt="0"/>
      <dgm:spPr/>
    </dgm:pt>
    <dgm:pt modelId="{608F0A4F-B072-174A-8AC4-54D0DFFAB7C8}" type="pres">
      <dgm:prSet presAssocID="{DD47B6B3-BEF7-6347-B8FE-6C3956A6D562}" presName="Name37" presStyleLbl="parChTrans1D2" presStyleIdx="5" presStyleCnt="6"/>
      <dgm:spPr/>
      <dgm:t>
        <a:bodyPr/>
        <a:lstStyle/>
        <a:p>
          <a:endParaRPr lang="zh-CN" altLang="en-US"/>
        </a:p>
      </dgm:t>
    </dgm:pt>
    <dgm:pt modelId="{1DB1DB52-3415-6040-8E7B-7CA20378B160}" type="pres">
      <dgm:prSet presAssocID="{FADCE742-5358-D64C-BEE2-24F62F2569F2}" presName="hierRoot2" presStyleCnt="0">
        <dgm:presLayoutVars>
          <dgm:hierBranch val="init"/>
        </dgm:presLayoutVars>
      </dgm:prSet>
      <dgm:spPr/>
    </dgm:pt>
    <dgm:pt modelId="{37EB2784-9693-EB41-98CA-15993C802EAA}" type="pres">
      <dgm:prSet presAssocID="{FADCE742-5358-D64C-BEE2-24F62F2569F2}" presName="rootComposite" presStyleCnt="0"/>
      <dgm:spPr/>
    </dgm:pt>
    <dgm:pt modelId="{2AFB119F-20E2-D24E-A6F9-F9D752E78D35}" type="pres">
      <dgm:prSet presAssocID="{FADCE742-5358-D64C-BEE2-24F62F2569F2}" presName="rootText" presStyleLbl="node2" presStyleIdx="5" presStyleCnt="6">
        <dgm:presLayoutVars>
          <dgm:chPref val="3"/>
        </dgm:presLayoutVars>
      </dgm:prSet>
      <dgm:spPr/>
      <dgm:t>
        <a:bodyPr/>
        <a:lstStyle/>
        <a:p>
          <a:endParaRPr lang="zh-CN" altLang="en-US"/>
        </a:p>
      </dgm:t>
    </dgm:pt>
    <dgm:pt modelId="{1CC6DC3A-7FCF-3C4D-9DC9-5FEAB604074E}" type="pres">
      <dgm:prSet presAssocID="{FADCE742-5358-D64C-BEE2-24F62F2569F2}" presName="rootConnector" presStyleLbl="node2" presStyleIdx="5" presStyleCnt="6"/>
      <dgm:spPr/>
      <dgm:t>
        <a:bodyPr/>
        <a:lstStyle/>
        <a:p>
          <a:endParaRPr lang="zh-CN" altLang="en-US"/>
        </a:p>
      </dgm:t>
    </dgm:pt>
    <dgm:pt modelId="{B567D427-CC7C-2F4E-A4F4-03CD7295A142}" type="pres">
      <dgm:prSet presAssocID="{FADCE742-5358-D64C-BEE2-24F62F2569F2}" presName="hierChild4" presStyleCnt="0"/>
      <dgm:spPr/>
    </dgm:pt>
    <dgm:pt modelId="{BB07D5F4-D09A-5B49-90E8-255820D9329B}" type="pres">
      <dgm:prSet presAssocID="{FADCE742-5358-D64C-BEE2-24F62F2569F2}" presName="hierChild5" presStyleCnt="0"/>
      <dgm:spPr/>
    </dgm:pt>
    <dgm:pt modelId="{A1A09D69-4E19-F245-A4EF-7C01C9A1EF2B}" type="pres">
      <dgm:prSet presAssocID="{0DF07B5A-BCD4-8541-BC1A-6928F370F510}" presName="hierChild3" presStyleCnt="0"/>
      <dgm:spPr/>
    </dgm:pt>
  </dgm:ptLst>
  <dgm:cxnLst>
    <dgm:cxn modelId="{C3847D44-3F7E-C249-9D96-472449505149}" type="presOf" srcId="{97276E82-FF0F-0E4F-A00B-45441A4EE11D}" destId="{F4990B73-C200-6048-93A5-077DA6148D97}" srcOrd="1" destOrd="0" presId="urn:microsoft.com/office/officeart/2005/8/layout/orgChart1"/>
    <dgm:cxn modelId="{15E1E938-F57D-E741-944E-6CB6605BEA2A}" type="presOf" srcId="{C1720E53-AE53-444B-9E44-FD624D8D320B}" destId="{BA88E72F-1264-1649-83E1-2CBAE640F59F}" srcOrd="1" destOrd="0" presId="urn:microsoft.com/office/officeart/2005/8/layout/orgChart1"/>
    <dgm:cxn modelId="{F5844B0B-7B12-1C43-9AAE-8684E70725FF}" srcId="{0DF07B5A-BCD4-8541-BC1A-6928F370F510}" destId="{97276E82-FF0F-0E4F-A00B-45441A4EE11D}" srcOrd="1" destOrd="0" parTransId="{AFF1E48D-3E09-5D41-AF34-909614988528}" sibTransId="{F502B4A4-0397-A348-8F2E-DFB850BBD764}"/>
    <dgm:cxn modelId="{CB5A94BC-2AFD-A249-9C64-41A6A8444798}" type="presOf" srcId="{97276E82-FF0F-0E4F-A00B-45441A4EE11D}" destId="{2FFAD22F-9AE7-3B4E-BCD8-5688176EE63D}" srcOrd="0" destOrd="0" presId="urn:microsoft.com/office/officeart/2005/8/layout/orgChart1"/>
    <dgm:cxn modelId="{2AC6A571-C131-9043-B0FF-7B2F3C91976D}" type="presOf" srcId="{F8F4C9E9-CD6E-B44A-AAD4-5DCE9F543461}" destId="{05BB3E21-D95B-0B43-BC88-5267BD35088F}" srcOrd="1" destOrd="0" presId="urn:microsoft.com/office/officeart/2005/8/layout/orgChart1"/>
    <dgm:cxn modelId="{775D2495-29B9-1D4D-8F22-1767048BFCDF}" srcId="{C7006134-3E39-AD4F-9F49-733A8C42572F}" destId="{0DF07B5A-BCD4-8541-BC1A-6928F370F510}" srcOrd="0" destOrd="0" parTransId="{12B67970-C9EB-3C47-A346-7D60A95AD63B}" sibTransId="{AC716E4E-0D73-AD4A-8CD4-75510011607B}"/>
    <dgm:cxn modelId="{67241AE3-CF9F-AA47-81A2-6AC1473A77D6}" type="presOf" srcId="{F8F4C9E9-CD6E-B44A-AAD4-5DCE9F543461}" destId="{FE2C29DB-C22C-D343-AB39-D297A169339B}" srcOrd="0" destOrd="0" presId="urn:microsoft.com/office/officeart/2005/8/layout/orgChart1"/>
    <dgm:cxn modelId="{F9D8A9AA-02D9-0B40-905A-48CBE273DCF5}" type="presOf" srcId="{DD47B6B3-BEF7-6347-B8FE-6C3956A6D562}" destId="{608F0A4F-B072-174A-8AC4-54D0DFFAB7C8}" srcOrd="0" destOrd="0" presId="urn:microsoft.com/office/officeart/2005/8/layout/orgChart1"/>
    <dgm:cxn modelId="{6AB0CCDF-2802-7940-8520-52353F0E7A14}" type="presOf" srcId="{A32D0282-47E7-7845-80F9-1B017A1791B7}" destId="{4A99C4F0-2815-974C-8B7E-D68E55D92C22}" srcOrd="0" destOrd="0" presId="urn:microsoft.com/office/officeart/2005/8/layout/orgChart1"/>
    <dgm:cxn modelId="{30B54E03-25A2-9C49-B42D-C11C16C08F9C}" type="presOf" srcId="{5713F8FC-E78B-794C-AB33-43C88D7FC656}" destId="{869F8CD7-9A1E-1D4E-9072-AEC0C6834F31}" srcOrd="0" destOrd="0" presId="urn:microsoft.com/office/officeart/2005/8/layout/orgChart1"/>
    <dgm:cxn modelId="{34C151DB-68F8-BC4D-B1C3-99FFE7D4E482}" type="presOf" srcId="{6E54F333-9FA8-4D47-A077-3D08009FDB87}" destId="{50F0D5D8-A306-1C41-9597-3BE6D1C17A30}" srcOrd="0" destOrd="0" presId="urn:microsoft.com/office/officeart/2005/8/layout/orgChart1"/>
    <dgm:cxn modelId="{C5DE2318-9D73-4140-83BC-F2696502807F}" type="presOf" srcId="{AFF1E48D-3E09-5D41-AF34-909614988528}" destId="{16E52C7E-5BDD-514A-B059-98C0912F318A}" srcOrd="0" destOrd="0" presId="urn:microsoft.com/office/officeart/2005/8/layout/orgChart1"/>
    <dgm:cxn modelId="{B8EEFB4C-DEF7-C74F-9CA4-85412BD5C82B}" type="presOf" srcId="{FADCE742-5358-D64C-BEE2-24F62F2569F2}" destId="{2AFB119F-20E2-D24E-A6F9-F9D752E78D35}" srcOrd="0" destOrd="0" presId="urn:microsoft.com/office/officeart/2005/8/layout/orgChart1"/>
    <dgm:cxn modelId="{B0C62B00-D201-AE46-8AF3-4C44A79725DA}" srcId="{0DF07B5A-BCD4-8541-BC1A-6928F370F510}" destId="{C1720E53-AE53-444B-9E44-FD624D8D320B}" srcOrd="4" destOrd="0" parTransId="{A32D0282-47E7-7845-80F9-1B017A1791B7}" sibTransId="{EDA254E9-E987-CF42-9846-309507028B23}"/>
    <dgm:cxn modelId="{5F0739AC-BF8B-384C-A1AE-6F89E90A74B3}" type="presOf" srcId="{C1720E53-AE53-444B-9E44-FD624D8D320B}" destId="{1166ED6D-DFFF-DD4F-B08B-7BF3EBB9A3A2}" srcOrd="0" destOrd="0" presId="urn:microsoft.com/office/officeart/2005/8/layout/orgChart1"/>
    <dgm:cxn modelId="{7985D97E-F362-4945-B5C2-0F4545C18FAB}" type="presOf" srcId="{FADCE742-5358-D64C-BEE2-24F62F2569F2}" destId="{1CC6DC3A-7FCF-3C4D-9DC9-5FEAB604074E}" srcOrd="1" destOrd="0" presId="urn:microsoft.com/office/officeart/2005/8/layout/orgChart1"/>
    <dgm:cxn modelId="{225E5B5C-D78F-9448-A1B7-1D36920B6EE9}" type="presOf" srcId="{5713F8FC-E78B-794C-AB33-43C88D7FC656}" destId="{11A41BC4-6E90-F140-A636-0FECA0265BDE}" srcOrd="1" destOrd="0" presId="urn:microsoft.com/office/officeart/2005/8/layout/orgChart1"/>
    <dgm:cxn modelId="{88EC7E62-7481-F349-8489-1FCDA8C2753F}" type="presOf" srcId="{C7006134-3E39-AD4F-9F49-733A8C42572F}" destId="{06859DBF-7E08-FC42-811E-F42982A83CFF}" srcOrd="0" destOrd="0" presId="urn:microsoft.com/office/officeart/2005/8/layout/orgChart1"/>
    <dgm:cxn modelId="{474EB0E5-7798-F948-8DCE-F3881C06289E}" srcId="{0DF07B5A-BCD4-8541-BC1A-6928F370F510}" destId="{7881E4B1-6BD5-704D-A3A3-3D47EAD7D0B6}" srcOrd="0" destOrd="0" parTransId="{6E54F333-9FA8-4D47-A077-3D08009FDB87}" sibTransId="{25576FA9-1CBE-CB4E-BB63-5B7B4D8A4ED6}"/>
    <dgm:cxn modelId="{80EBC226-8655-3045-9036-7720851B6F09}" type="presOf" srcId="{0DF07B5A-BCD4-8541-BC1A-6928F370F510}" destId="{6133CD36-AC1E-604B-AC9F-8C036860A42B}" srcOrd="0" destOrd="0" presId="urn:microsoft.com/office/officeart/2005/8/layout/orgChart1"/>
    <dgm:cxn modelId="{DC9C0BD1-2424-914C-9351-33BCE57E2667}" type="presOf" srcId="{7881E4B1-6BD5-704D-A3A3-3D47EAD7D0B6}" destId="{4A0A80D5-5553-7843-A508-46FB7EA7794B}" srcOrd="1" destOrd="0" presId="urn:microsoft.com/office/officeart/2005/8/layout/orgChart1"/>
    <dgm:cxn modelId="{E4CF02BA-AC7A-0645-A1FD-3C9FADF107D7}" type="presOf" srcId="{0DF07B5A-BCD4-8541-BC1A-6928F370F510}" destId="{003668E8-AD05-2041-8A84-E1DE67D29860}" srcOrd="1" destOrd="0" presId="urn:microsoft.com/office/officeart/2005/8/layout/orgChart1"/>
    <dgm:cxn modelId="{F3C7468E-71D6-354E-A88A-1AEDA50FB0BA}" type="presOf" srcId="{B8B9B970-5754-5641-A0EC-5B6AC0D69682}" destId="{2340600A-170B-504D-8C5E-EB327517FFE3}" srcOrd="0" destOrd="0" presId="urn:microsoft.com/office/officeart/2005/8/layout/orgChart1"/>
    <dgm:cxn modelId="{8FAD2D62-4733-494D-98CF-E64408F37E60}" srcId="{0DF07B5A-BCD4-8541-BC1A-6928F370F510}" destId="{F8F4C9E9-CD6E-B44A-AAD4-5DCE9F543461}" srcOrd="3" destOrd="0" parTransId="{B8B9B970-5754-5641-A0EC-5B6AC0D69682}" sibTransId="{A9E582A1-623A-E94A-8017-9B2289E1DFE6}"/>
    <dgm:cxn modelId="{A0E68FE1-1434-B144-A86A-BC23E9620747}" type="presOf" srcId="{7881E4B1-6BD5-704D-A3A3-3D47EAD7D0B6}" destId="{C52E9317-04A0-104D-8F11-A50468B8467E}" srcOrd="0" destOrd="0" presId="urn:microsoft.com/office/officeart/2005/8/layout/orgChart1"/>
    <dgm:cxn modelId="{0C16D961-06DF-E14A-BC1A-9B0714BC25AF}" type="presOf" srcId="{26CC98AA-A30C-6440-AF17-551AB8A4E67D}" destId="{3299D2D3-A08A-AC4D-BBFC-3205A16D42F1}" srcOrd="0" destOrd="0" presId="urn:microsoft.com/office/officeart/2005/8/layout/orgChart1"/>
    <dgm:cxn modelId="{5375F3C4-A613-D348-988E-BB37C6899CD3}" srcId="{0DF07B5A-BCD4-8541-BC1A-6928F370F510}" destId="{5713F8FC-E78B-794C-AB33-43C88D7FC656}" srcOrd="2" destOrd="0" parTransId="{26CC98AA-A30C-6440-AF17-551AB8A4E67D}" sibTransId="{3AC37769-3B19-D24E-A3DA-58F90EA42542}"/>
    <dgm:cxn modelId="{E1790481-577A-F746-93CF-6B56D3F7458F}" srcId="{0DF07B5A-BCD4-8541-BC1A-6928F370F510}" destId="{FADCE742-5358-D64C-BEE2-24F62F2569F2}" srcOrd="5" destOrd="0" parTransId="{DD47B6B3-BEF7-6347-B8FE-6C3956A6D562}" sibTransId="{7306B4AB-0541-CE41-82D4-45D69D853EB0}"/>
    <dgm:cxn modelId="{B2B9E384-60F8-7241-8AB9-7929E33BB8AE}" type="presParOf" srcId="{06859DBF-7E08-FC42-811E-F42982A83CFF}" destId="{F045CA7F-5ECB-524B-876B-40A9F0E0D569}" srcOrd="0" destOrd="0" presId="urn:microsoft.com/office/officeart/2005/8/layout/orgChart1"/>
    <dgm:cxn modelId="{E7E96ABC-B900-B448-8FE3-36280738C885}" type="presParOf" srcId="{F045CA7F-5ECB-524B-876B-40A9F0E0D569}" destId="{6CDBB479-99BB-0F44-A741-93D0997F0367}" srcOrd="0" destOrd="0" presId="urn:microsoft.com/office/officeart/2005/8/layout/orgChart1"/>
    <dgm:cxn modelId="{9E94F2A1-F6AC-8748-A767-9C7EE77D853E}" type="presParOf" srcId="{6CDBB479-99BB-0F44-A741-93D0997F0367}" destId="{6133CD36-AC1E-604B-AC9F-8C036860A42B}" srcOrd="0" destOrd="0" presId="urn:microsoft.com/office/officeart/2005/8/layout/orgChart1"/>
    <dgm:cxn modelId="{F002CCD8-B258-574E-BAA6-E81296F7BA0A}" type="presParOf" srcId="{6CDBB479-99BB-0F44-A741-93D0997F0367}" destId="{003668E8-AD05-2041-8A84-E1DE67D29860}" srcOrd="1" destOrd="0" presId="urn:microsoft.com/office/officeart/2005/8/layout/orgChart1"/>
    <dgm:cxn modelId="{97E2E29B-90DA-3C4F-86A2-84581BB2C191}" type="presParOf" srcId="{F045CA7F-5ECB-524B-876B-40A9F0E0D569}" destId="{C64A7913-613C-C040-93F0-C6DFE24802A2}" srcOrd="1" destOrd="0" presId="urn:microsoft.com/office/officeart/2005/8/layout/orgChart1"/>
    <dgm:cxn modelId="{C908E9AF-2662-504A-B05C-D300020B7B01}" type="presParOf" srcId="{C64A7913-613C-C040-93F0-C6DFE24802A2}" destId="{50F0D5D8-A306-1C41-9597-3BE6D1C17A30}" srcOrd="0" destOrd="0" presId="urn:microsoft.com/office/officeart/2005/8/layout/orgChart1"/>
    <dgm:cxn modelId="{81903CE6-6F6B-D149-A296-D1AA1E91AF57}" type="presParOf" srcId="{C64A7913-613C-C040-93F0-C6DFE24802A2}" destId="{6607038F-96DA-E14B-BF98-D8D5E34920D6}" srcOrd="1" destOrd="0" presId="urn:microsoft.com/office/officeart/2005/8/layout/orgChart1"/>
    <dgm:cxn modelId="{5C6D5829-885E-674C-8BD7-5BE8CF036D8C}" type="presParOf" srcId="{6607038F-96DA-E14B-BF98-D8D5E34920D6}" destId="{2F0477B0-D9A8-9B46-B76C-42562507D7EF}" srcOrd="0" destOrd="0" presId="urn:microsoft.com/office/officeart/2005/8/layout/orgChart1"/>
    <dgm:cxn modelId="{7020FD91-242F-434F-809A-4ECFE3AE794D}" type="presParOf" srcId="{2F0477B0-D9A8-9B46-B76C-42562507D7EF}" destId="{C52E9317-04A0-104D-8F11-A50468B8467E}" srcOrd="0" destOrd="0" presId="urn:microsoft.com/office/officeart/2005/8/layout/orgChart1"/>
    <dgm:cxn modelId="{1D5EC65A-2375-FB4F-B5D2-B8E780783615}" type="presParOf" srcId="{2F0477B0-D9A8-9B46-B76C-42562507D7EF}" destId="{4A0A80D5-5553-7843-A508-46FB7EA7794B}" srcOrd="1" destOrd="0" presId="urn:microsoft.com/office/officeart/2005/8/layout/orgChart1"/>
    <dgm:cxn modelId="{DAFA4886-3327-3B47-9C7F-E952819A8773}" type="presParOf" srcId="{6607038F-96DA-E14B-BF98-D8D5E34920D6}" destId="{3B1D3F72-4786-074E-8418-2AF7A4D63C6E}" srcOrd="1" destOrd="0" presId="urn:microsoft.com/office/officeart/2005/8/layout/orgChart1"/>
    <dgm:cxn modelId="{53454A60-C4A9-534B-8E19-E79DF3C48E35}" type="presParOf" srcId="{6607038F-96DA-E14B-BF98-D8D5E34920D6}" destId="{2ABC374B-CED4-F841-BA3A-27A4DAE9FE34}" srcOrd="2" destOrd="0" presId="urn:microsoft.com/office/officeart/2005/8/layout/orgChart1"/>
    <dgm:cxn modelId="{F7A34E18-CF5E-BC41-ADE7-9635C548CD0D}" type="presParOf" srcId="{C64A7913-613C-C040-93F0-C6DFE24802A2}" destId="{16E52C7E-5BDD-514A-B059-98C0912F318A}" srcOrd="2" destOrd="0" presId="urn:microsoft.com/office/officeart/2005/8/layout/orgChart1"/>
    <dgm:cxn modelId="{6525E3AF-12E9-7446-A7A8-EF67476E8969}" type="presParOf" srcId="{C64A7913-613C-C040-93F0-C6DFE24802A2}" destId="{96D8C43E-08CD-664F-9EE1-13AF0A41E3D9}" srcOrd="3" destOrd="0" presId="urn:microsoft.com/office/officeart/2005/8/layout/orgChart1"/>
    <dgm:cxn modelId="{F0DABD85-2309-BC45-97AF-2FA10B2038C0}" type="presParOf" srcId="{96D8C43E-08CD-664F-9EE1-13AF0A41E3D9}" destId="{450EA6D3-86A9-A54D-AE27-CBA87AB83FA8}" srcOrd="0" destOrd="0" presId="urn:microsoft.com/office/officeart/2005/8/layout/orgChart1"/>
    <dgm:cxn modelId="{269DBDC2-5868-2047-A326-CBDCD651726C}" type="presParOf" srcId="{450EA6D3-86A9-A54D-AE27-CBA87AB83FA8}" destId="{2FFAD22F-9AE7-3B4E-BCD8-5688176EE63D}" srcOrd="0" destOrd="0" presId="urn:microsoft.com/office/officeart/2005/8/layout/orgChart1"/>
    <dgm:cxn modelId="{11BE984E-120F-C349-AD41-4AB5AD69D710}" type="presParOf" srcId="{450EA6D3-86A9-A54D-AE27-CBA87AB83FA8}" destId="{F4990B73-C200-6048-93A5-077DA6148D97}" srcOrd="1" destOrd="0" presId="urn:microsoft.com/office/officeart/2005/8/layout/orgChart1"/>
    <dgm:cxn modelId="{C1D1882F-D498-2D47-AADA-D977273ED08D}" type="presParOf" srcId="{96D8C43E-08CD-664F-9EE1-13AF0A41E3D9}" destId="{0D03734A-13E5-5146-8820-2BC618040990}" srcOrd="1" destOrd="0" presId="urn:microsoft.com/office/officeart/2005/8/layout/orgChart1"/>
    <dgm:cxn modelId="{AC226AB7-A8B3-7C45-A5E1-715BEEFB9F29}" type="presParOf" srcId="{96D8C43E-08CD-664F-9EE1-13AF0A41E3D9}" destId="{0942245F-E3F0-764B-8DD5-4E69F85FC0FC}" srcOrd="2" destOrd="0" presId="urn:microsoft.com/office/officeart/2005/8/layout/orgChart1"/>
    <dgm:cxn modelId="{65A5C76B-86D6-4247-B47B-19F1B5DDF7E8}" type="presParOf" srcId="{C64A7913-613C-C040-93F0-C6DFE24802A2}" destId="{3299D2D3-A08A-AC4D-BBFC-3205A16D42F1}" srcOrd="4" destOrd="0" presId="urn:microsoft.com/office/officeart/2005/8/layout/orgChart1"/>
    <dgm:cxn modelId="{EC7CC4D8-43AF-ED4A-9FF2-2996EAD34641}" type="presParOf" srcId="{C64A7913-613C-C040-93F0-C6DFE24802A2}" destId="{0FC77422-C42F-654F-BC3C-0759D0FDE7E3}" srcOrd="5" destOrd="0" presId="urn:microsoft.com/office/officeart/2005/8/layout/orgChart1"/>
    <dgm:cxn modelId="{03281F02-ACB2-0843-8CF7-C4A81E65B8E3}" type="presParOf" srcId="{0FC77422-C42F-654F-BC3C-0759D0FDE7E3}" destId="{36A6710C-1D3F-4B47-B793-4801C8C5928C}" srcOrd="0" destOrd="0" presId="urn:microsoft.com/office/officeart/2005/8/layout/orgChart1"/>
    <dgm:cxn modelId="{F67202F9-ACF8-4942-AA2A-3C38AAA1AC64}" type="presParOf" srcId="{36A6710C-1D3F-4B47-B793-4801C8C5928C}" destId="{869F8CD7-9A1E-1D4E-9072-AEC0C6834F31}" srcOrd="0" destOrd="0" presId="urn:microsoft.com/office/officeart/2005/8/layout/orgChart1"/>
    <dgm:cxn modelId="{9DDF252D-105B-4C47-A1EC-C2951A953B08}" type="presParOf" srcId="{36A6710C-1D3F-4B47-B793-4801C8C5928C}" destId="{11A41BC4-6E90-F140-A636-0FECA0265BDE}" srcOrd="1" destOrd="0" presId="urn:microsoft.com/office/officeart/2005/8/layout/orgChart1"/>
    <dgm:cxn modelId="{A7F3546B-919A-A84A-86B7-BA4D04AF1B31}" type="presParOf" srcId="{0FC77422-C42F-654F-BC3C-0759D0FDE7E3}" destId="{0FAEAF10-AD70-2E44-9CF9-62ACE26D1DE0}" srcOrd="1" destOrd="0" presId="urn:microsoft.com/office/officeart/2005/8/layout/orgChart1"/>
    <dgm:cxn modelId="{433F924A-42B6-7B42-B850-56FF4D318E66}" type="presParOf" srcId="{0FC77422-C42F-654F-BC3C-0759D0FDE7E3}" destId="{496B3594-A076-B643-B504-576FCFEE3948}" srcOrd="2" destOrd="0" presId="urn:microsoft.com/office/officeart/2005/8/layout/orgChart1"/>
    <dgm:cxn modelId="{169CDC1C-E5F2-594F-8DD7-BE387856F15E}" type="presParOf" srcId="{C64A7913-613C-C040-93F0-C6DFE24802A2}" destId="{2340600A-170B-504D-8C5E-EB327517FFE3}" srcOrd="6" destOrd="0" presId="urn:microsoft.com/office/officeart/2005/8/layout/orgChart1"/>
    <dgm:cxn modelId="{78C60B7E-3DE8-8A45-B019-83B5505DED5C}" type="presParOf" srcId="{C64A7913-613C-C040-93F0-C6DFE24802A2}" destId="{EEA097B8-BB46-B34E-B375-E463D6B34AFC}" srcOrd="7" destOrd="0" presId="urn:microsoft.com/office/officeart/2005/8/layout/orgChart1"/>
    <dgm:cxn modelId="{850E9FD3-968D-0C43-97AF-47FBAF4F0E9E}" type="presParOf" srcId="{EEA097B8-BB46-B34E-B375-E463D6B34AFC}" destId="{64BD62A0-21F0-6F41-B38F-4070AF09081C}" srcOrd="0" destOrd="0" presId="urn:microsoft.com/office/officeart/2005/8/layout/orgChart1"/>
    <dgm:cxn modelId="{8447B8B4-3973-FA44-8C9A-01FB82CA6BC7}" type="presParOf" srcId="{64BD62A0-21F0-6F41-B38F-4070AF09081C}" destId="{FE2C29DB-C22C-D343-AB39-D297A169339B}" srcOrd="0" destOrd="0" presId="urn:microsoft.com/office/officeart/2005/8/layout/orgChart1"/>
    <dgm:cxn modelId="{5C494819-8CAB-434E-BB7F-777CA3F6CDBC}" type="presParOf" srcId="{64BD62A0-21F0-6F41-B38F-4070AF09081C}" destId="{05BB3E21-D95B-0B43-BC88-5267BD35088F}" srcOrd="1" destOrd="0" presId="urn:microsoft.com/office/officeart/2005/8/layout/orgChart1"/>
    <dgm:cxn modelId="{85070E09-A1E1-2E49-BD1D-1A12CD0C1990}" type="presParOf" srcId="{EEA097B8-BB46-B34E-B375-E463D6B34AFC}" destId="{F45AB146-5B08-DA41-BDC1-6C880246CC72}" srcOrd="1" destOrd="0" presId="urn:microsoft.com/office/officeart/2005/8/layout/orgChart1"/>
    <dgm:cxn modelId="{717A0E16-5BEE-2747-80E0-F8F11A5F6DC8}" type="presParOf" srcId="{EEA097B8-BB46-B34E-B375-E463D6B34AFC}" destId="{8FF805D3-D7E1-3541-8B36-79C242A9871D}" srcOrd="2" destOrd="0" presId="urn:microsoft.com/office/officeart/2005/8/layout/orgChart1"/>
    <dgm:cxn modelId="{2E9FDD03-D1B4-5044-8381-D137C2288C2E}" type="presParOf" srcId="{C64A7913-613C-C040-93F0-C6DFE24802A2}" destId="{4A99C4F0-2815-974C-8B7E-D68E55D92C22}" srcOrd="8" destOrd="0" presId="urn:microsoft.com/office/officeart/2005/8/layout/orgChart1"/>
    <dgm:cxn modelId="{6035A70A-E6F0-E743-B5F6-7F3B111071A7}" type="presParOf" srcId="{C64A7913-613C-C040-93F0-C6DFE24802A2}" destId="{11C5EDFA-EDF4-434F-A82A-50646F4EDC3C}" srcOrd="9" destOrd="0" presId="urn:microsoft.com/office/officeart/2005/8/layout/orgChart1"/>
    <dgm:cxn modelId="{95D56B3A-8CE9-5A43-A4AD-BE263808A8EF}" type="presParOf" srcId="{11C5EDFA-EDF4-434F-A82A-50646F4EDC3C}" destId="{FBAB5E6C-843E-5644-8E4F-CF9FC31BD1AA}" srcOrd="0" destOrd="0" presId="urn:microsoft.com/office/officeart/2005/8/layout/orgChart1"/>
    <dgm:cxn modelId="{6A66DF6F-9FFE-5742-B903-3CF49060CE71}" type="presParOf" srcId="{FBAB5E6C-843E-5644-8E4F-CF9FC31BD1AA}" destId="{1166ED6D-DFFF-DD4F-B08B-7BF3EBB9A3A2}" srcOrd="0" destOrd="0" presId="urn:microsoft.com/office/officeart/2005/8/layout/orgChart1"/>
    <dgm:cxn modelId="{A21650BD-5691-4C4C-AC60-A466EBD8DB46}" type="presParOf" srcId="{FBAB5E6C-843E-5644-8E4F-CF9FC31BD1AA}" destId="{BA88E72F-1264-1649-83E1-2CBAE640F59F}" srcOrd="1" destOrd="0" presId="urn:microsoft.com/office/officeart/2005/8/layout/orgChart1"/>
    <dgm:cxn modelId="{5E921074-458C-5442-A61D-93E76B86E576}" type="presParOf" srcId="{11C5EDFA-EDF4-434F-A82A-50646F4EDC3C}" destId="{5242F777-379C-DE4E-9B4C-639AF9D6DB45}" srcOrd="1" destOrd="0" presId="urn:microsoft.com/office/officeart/2005/8/layout/orgChart1"/>
    <dgm:cxn modelId="{DCC8BCAD-C3D7-5F41-B7CF-8BEABC972FE4}" type="presParOf" srcId="{11C5EDFA-EDF4-434F-A82A-50646F4EDC3C}" destId="{30D2DFE3-F33F-634F-9671-F0F3080F393F}" srcOrd="2" destOrd="0" presId="urn:microsoft.com/office/officeart/2005/8/layout/orgChart1"/>
    <dgm:cxn modelId="{A0493E49-5939-514F-8217-78BD0715CB9A}" type="presParOf" srcId="{C64A7913-613C-C040-93F0-C6DFE24802A2}" destId="{608F0A4F-B072-174A-8AC4-54D0DFFAB7C8}" srcOrd="10" destOrd="0" presId="urn:microsoft.com/office/officeart/2005/8/layout/orgChart1"/>
    <dgm:cxn modelId="{6CF605F4-4FF5-224A-896F-96C0F101C7D2}" type="presParOf" srcId="{C64A7913-613C-C040-93F0-C6DFE24802A2}" destId="{1DB1DB52-3415-6040-8E7B-7CA20378B160}" srcOrd="11" destOrd="0" presId="urn:microsoft.com/office/officeart/2005/8/layout/orgChart1"/>
    <dgm:cxn modelId="{8F035BF3-7941-4043-AE4B-01B8CC4775F4}" type="presParOf" srcId="{1DB1DB52-3415-6040-8E7B-7CA20378B160}" destId="{37EB2784-9693-EB41-98CA-15993C802EAA}" srcOrd="0" destOrd="0" presId="urn:microsoft.com/office/officeart/2005/8/layout/orgChart1"/>
    <dgm:cxn modelId="{0B0DED8A-7CB0-8749-AB2B-8F369DE26C8C}" type="presParOf" srcId="{37EB2784-9693-EB41-98CA-15993C802EAA}" destId="{2AFB119F-20E2-D24E-A6F9-F9D752E78D35}" srcOrd="0" destOrd="0" presId="urn:microsoft.com/office/officeart/2005/8/layout/orgChart1"/>
    <dgm:cxn modelId="{2973C3AF-07A8-E84A-AF57-7231F2EA968E}" type="presParOf" srcId="{37EB2784-9693-EB41-98CA-15993C802EAA}" destId="{1CC6DC3A-7FCF-3C4D-9DC9-5FEAB604074E}" srcOrd="1" destOrd="0" presId="urn:microsoft.com/office/officeart/2005/8/layout/orgChart1"/>
    <dgm:cxn modelId="{66D282CE-5E57-8C4D-8B08-C1EC670BD4B7}" type="presParOf" srcId="{1DB1DB52-3415-6040-8E7B-7CA20378B160}" destId="{B567D427-CC7C-2F4E-A4F4-03CD7295A142}" srcOrd="1" destOrd="0" presId="urn:microsoft.com/office/officeart/2005/8/layout/orgChart1"/>
    <dgm:cxn modelId="{42517B7A-47E3-E14E-B875-CAC3C6AA83BE}" type="presParOf" srcId="{1DB1DB52-3415-6040-8E7B-7CA20378B160}" destId="{BB07D5F4-D09A-5B49-90E8-255820D9329B}" srcOrd="2" destOrd="0" presId="urn:microsoft.com/office/officeart/2005/8/layout/orgChart1"/>
    <dgm:cxn modelId="{B2F5669A-A957-6146-957B-6FA031D1A2CD}" type="presParOf" srcId="{F045CA7F-5ECB-524B-876B-40A9F0E0D569}" destId="{A1A09D69-4E19-F245-A4EF-7C01C9A1EF2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726D15-7DA5-7B42-BC53-C4AE364B4675}"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zh-CN" altLang="en-US"/>
        </a:p>
      </dgm:t>
    </dgm:pt>
    <dgm:pt modelId="{66C46BC9-FEBB-FE40-B3B3-52EE4C62C83D}">
      <dgm:prSet phldrT="[文本]"/>
      <dgm:spPr/>
      <dgm:t>
        <a:bodyPr/>
        <a:lstStyle/>
        <a:p>
          <a:r>
            <a:rPr lang="zh-CN" altLang="en-US"/>
            <a:t>开发框架</a:t>
          </a:r>
        </a:p>
      </dgm:t>
    </dgm:pt>
    <dgm:pt modelId="{736E2824-B3BB-FA4D-BB92-847DC910768A}" type="parTrans" cxnId="{16B3C9E0-5358-6049-9C27-362BC6577857}">
      <dgm:prSet/>
      <dgm:spPr/>
      <dgm:t>
        <a:bodyPr/>
        <a:lstStyle/>
        <a:p>
          <a:endParaRPr lang="zh-CN" altLang="en-US"/>
        </a:p>
      </dgm:t>
    </dgm:pt>
    <dgm:pt modelId="{8B2FD6F7-6D3B-6D40-A3A9-079E4D1DB342}" type="sibTrans" cxnId="{16B3C9E0-5358-6049-9C27-362BC6577857}">
      <dgm:prSet/>
      <dgm:spPr/>
      <dgm:t>
        <a:bodyPr/>
        <a:lstStyle/>
        <a:p>
          <a:endParaRPr lang="zh-CN" altLang="en-US"/>
        </a:p>
      </dgm:t>
    </dgm:pt>
    <dgm:pt modelId="{C9047D24-DD43-5E4A-BD1B-092E6621458B}">
      <dgm:prSet phldrT="[文本]"/>
      <dgm:spPr/>
      <dgm:t>
        <a:bodyPr/>
        <a:lstStyle/>
        <a:p>
          <a:r>
            <a:rPr lang="en-US" altLang="zh-CN"/>
            <a:t>Angular</a:t>
          </a:r>
          <a:endParaRPr lang="zh-CN" altLang="en-US"/>
        </a:p>
      </dgm:t>
    </dgm:pt>
    <dgm:pt modelId="{A9A48F78-A1D1-1D45-B621-A507A0E7A566}" type="parTrans" cxnId="{9C3E7970-7352-4744-9051-301F16CD9C5A}">
      <dgm:prSet/>
      <dgm:spPr/>
      <dgm:t>
        <a:bodyPr/>
        <a:lstStyle/>
        <a:p>
          <a:endParaRPr lang="zh-CN" altLang="en-US"/>
        </a:p>
      </dgm:t>
    </dgm:pt>
    <dgm:pt modelId="{FB8867B4-31D6-5D41-A4EA-7CEB08D6C059}" type="sibTrans" cxnId="{9C3E7970-7352-4744-9051-301F16CD9C5A}">
      <dgm:prSet/>
      <dgm:spPr/>
      <dgm:t>
        <a:bodyPr/>
        <a:lstStyle/>
        <a:p>
          <a:endParaRPr lang="zh-CN" altLang="en-US"/>
        </a:p>
      </dgm:t>
    </dgm:pt>
    <dgm:pt modelId="{A72A1566-749E-5241-9B45-57014D114D2A}">
      <dgm:prSet phldrT="[文本]"/>
      <dgm:spPr/>
      <dgm:t>
        <a:bodyPr/>
        <a:lstStyle/>
        <a:p>
          <a:r>
            <a:rPr lang="en-US" altLang="zh-CN"/>
            <a:t>React</a:t>
          </a:r>
          <a:endParaRPr lang="zh-CN" altLang="en-US"/>
        </a:p>
      </dgm:t>
    </dgm:pt>
    <dgm:pt modelId="{DABF8FF9-36A2-984D-BED2-D885C5327328}" type="parTrans" cxnId="{DEE0185F-6E03-844E-8FCD-618088429B7E}">
      <dgm:prSet/>
      <dgm:spPr/>
      <dgm:t>
        <a:bodyPr/>
        <a:lstStyle/>
        <a:p>
          <a:endParaRPr lang="zh-CN" altLang="en-US"/>
        </a:p>
      </dgm:t>
    </dgm:pt>
    <dgm:pt modelId="{AE1F01B8-189D-184F-AC85-89BAFD9C5CED}" type="sibTrans" cxnId="{DEE0185F-6E03-844E-8FCD-618088429B7E}">
      <dgm:prSet/>
      <dgm:spPr/>
      <dgm:t>
        <a:bodyPr/>
        <a:lstStyle/>
        <a:p>
          <a:endParaRPr lang="zh-CN" altLang="en-US"/>
        </a:p>
      </dgm:t>
    </dgm:pt>
    <dgm:pt modelId="{B20A803C-C84F-EF4B-83A5-A86BBBFFC1F2}">
      <dgm:prSet phldrT="[文本]"/>
      <dgm:spPr/>
      <dgm:t>
        <a:bodyPr/>
        <a:lstStyle/>
        <a:p>
          <a:r>
            <a:rPr lang="en-US" altLang="zh-CN"/>
            <a:t>UI</a:t>
          </a:r>
          <a:r>
            <a:rPr lang="zh-CN" altLang="en-US"/>
            <a:t>框架</a:t>
          </a:r>
        </a:p>
      </dgm:t>
    </dgm:pt>
    <dgm:pt modelId="{D6C0C806-5E28-144D-A207-A679F60C0685}" type="parTrans" cxnId="{A7529F05-B873-4241-BD0D-565F510DEFEF}">
      <dgm:prSet/>
      <dgm:spPr/>
      <dgm:t>
        <a:bodyPr/>
        <a:lstStyle/>
        <a:p>
          <a:endParaRPr lang="zh-CN" altLang="en-US"/>
        </a:p>
      </dgm:t>
    </dgm:pt>
    <dgm:pt modelId="{8F741A3B-45BD-4C4F-BC0C-097BCD3AD05C}" type="sibTrans" cxnId="{A7529F05-B873-4241-BD0D-565F510DEFEF}">
      <dgm:prSet/>
      <dgm:spPr/>
      <dgm:t>
        <a:bodyPr/>
        <a:lstStyle/>
        <a:p>
          <a:endParaRPr lang="zh-CN" altLang="en-US"/>
        </a:p>
      </dgm:t>
    </dgm:pt>
    <dgm:pt modelId="{534E02F0-889E-6741-9732-5C9C566F7626}">
      <dgm:prSet phldrT="[文本]"/>
      <dgm:spPr/>
      <dgm:t>
        <a:bodyPr/>
        <a:lstStyle/>
        <a:p>
          <a:r>
            <a:rPr lang="en-US" altLang="zh-CN"/>
            <a:t>AntDesign</a:t>
          </a:r>
          <a:endParaRPr lang="zh-CN" altLang="en-US"/>
        </a:p>
      </dgm:t>
    </dgm:pt>
    <dgm:pt modelId="{706593F3-09B4-4649-9321-A1BA7502ACE6}" type="parTrans" cxnId="{78DA59E7-9FA7-2544-9A07-C1D4B89C920D}">
      <dgm:prSet/>
      <dgm:spPr/>
      <dgm:t>
        <a:bodyPr/>
        <a:lstStyle/>
        <a:p>
          <a:endParaRPr lang="zh-CN" altLang="en-US"/>
        </a:p>
      </dgm:t>
    </dgm:pt>
    <dgm:pt modelId="{3A2E68C3-12CB-1A40-8BFB-E175B83C3517}" type="sibTrans" cxnId="{78DA59E7-9FA7-2544-9A07-C1D4B89C920D}">
      <dgm:prSet/>
      <dgm:spPr/>
      <dgm:t>
        <a:bodyPr/>
        <a:lstStyle/>
        <a:p>
          <a:endParaRPr lang="zh-CN" altLang="en-US"/>
        </a:p>
      </dgm:t>
    </dgm:pt>
    <dgm:pt modelId="{D45AC046-6238-F647-8E86-59C4DB7D41A8}">
      <dgm:prSet phldrT="[文本]"/>
      <dgm:spPr/>
      <dgm:t>
        <a:bodyPr/>
        <a:lstStyle/>
        <a:p>
          <a:r>
            <a:rPr lang="en-US" altLang="zh-CN"/>
            <a:t>Bootstarp</a:t>
          </a:r>
          <a:endParaRPr lang="zh-CN" altLang="en-US"/>
        </a:p>
      </dgm:t>
    </dgm:pt>
    <dgm:pt modelId="{9354BD8F-8B11-E44F-9AF6-FE6DA53A07D9}" type="parTrans" cxnId="{81E95E71-DC8E-B742-A6DD-F0EC125660F4}">
      <dgm:prSet/>
      <dgm:spPr/>
      <dgm:t>
        <a:bodyPr/>
        <a:lstStyle/>
        <a:p>
          <a:endParaRPr lang="zh-CN" altLang="en-US"/>
        </a:p>
      </dgm:t>
    </dgm:pt>
    <dgm:pt modelId="{4559FDB7-E6C5-6342-A449-F0EE7C397D79}" type="sibTrans" cxnId="{81E95E71-DC8E-B742-A6DD-F0EC125660F4}">
      <dgm:prSet/>
      <dgm:spPr/>
      <dgm:t>
        <a:bodyPr/>
        <a:lstStyle/>
        <a:p>
          <a:endParaRPr lang="zh-CN" altLang="en-US"/>
        </a:p>
      </dgm:t>
    </dgm:pt>
    <dgm:pt modelId="{94C29852-6E19-CE4E-A2E9-0C126B276513}">
      <dgm:prSet phldrT="[文本]"/>
      <dgm:spPr/>
      <dgm:t>
        <a:bodyPr/>
        <a:lstStyle/>
        <a:p>
          <a:r>
            <a:rPr lang="zh-CN" altLang="en-US"/>
            <a:t>状态管理</a:t>
          </a:r>
        </a:p>
      </dgm:t>
    </dgm:pt>
    <dgm:pt modelId="{306B5A15-9BD6-F244-97A8-770F72829D80}" type="parTrans" cxnId="{B10DE6E5-34C1-F947-8B5C-84A324C46254}">
      <dgm:prSet/>
      <dgm:spPr/>
      <dgm:t>
        <a:bodyPr/>
        <a:lstStyle/>
        <a:p>
          <a:endParaRPr lang="zh-CN" altLang="en-US"/>
        </a:p>
      </dgm:t>
    </dgm:pt>
    <dgm:pt modelId="{D8F8FE4C-DA8B-8340-A657-63C2696ECE3F}" type="sibTrans" cxnId="{B10DE6E5-34C1-F947-8B5C-84A324C46254}">
      <dgm:prSet/>
      <dgm:spPr/>
      <dgm:t>
        <a:bodyPr/>
        <a:lstStyle/>
        <a:p>
          <a:endParaRPr lang="zh-CN" altLang="en-US"/>
        </a:p>
      </dgm:t>
    </dgm:pt>
    <dgm:pt modelId="{DD72A223-20E9-CA45-BAB5-5CF7A48C4A59}">
      <dgm:prSet phldrT="[文本]"/>
      <dgm:spPr/>
      <dgm:t>
        <a:bodyPr/>
        <a:lstStyle/>
        <a:p>
          <a:r>
            <a:rPr lang="en-US" altLang="zh-CN"/>
            <a:t>DvaJs</a:t>
          </a:r>
          <a:endParaRPr lang="zh-CN" altLang="en-US"/>
        </a:p>
      </dgm:t>
    </dgm:pt>
    <dgm:pt modelId="{426FEAF6-5EEA-2F41-9C34-8582E655960A}" type="parTrans" cxnId="{EC2F2346-671E-5947-B70B-6D500B61451B}">
      <dgm:prSet/>
      <dgm:spPr/>
      <dgm:t>
        <a:bodyPr/>
        <a:lstStyle/>
        <a:p>
          <a:endParaRPr lang="zh-CN" altLang="en-US"/>
        </a:p>
      </dgm:t>
    </dgm:pt>
    <dgm:pt modelId="{47651707-6CA8-D94A-AAFF-AB5380B33C24}" type="sibTrans" cxnId="{EC2F2346-671E-5947-B70B-6D500B61451B}">
      <dgm:prSet/>
      <dgm:spPr/>
      <dgm:t>
        <a:bodyPr/>
        <a:lstStyle/>
        <a:p>
          <a:endParaRPr lang="zh-CN" altLang="en-US"/>
        </a:p>
      </dgm:t>
    </dgm:pt>
    <dgm:pt modelId="{5CE6E999-19D1-134C-934A-B29224063591}">
      <dgm:prSet phldrT="[文本]"/>
      <dgm:spPr/>
      <dgm:t>
        <a:bodyPr/>
        <a:lstStyle/>
        <a:p>
          <a:r>
            <a:rPr lang="en-US" altLang="zh-CN"/>
            <a:t>Redux</a:t>
          </a:r>
          <a:endParaRPr lang="zh-CN" altLang="en-US"/>
        </a:p>
      </dgm:t>
    </dgm:pt>
    <dgm:pt modelId="{3D84E17E-BCF9-FA43-B11B-7B90F52DA053}" type="parTrans" cxnId="{CA0C85C4-9464-2A4C-A397-D584EAFECAC1}">
      <dgm:prSet/>
      <dgm:spPr/>
      <dgm:t>
        <a:bodyPr/>
        <a:lstStyle/>
        <a:p>
          <a:endParaRPr lang="zh-CN" altLang="en-US"/>
        </a:p>
      </dgm:t>
    </dgm:pt>
    <dgm:pt modelId="{896FAB60-1A34-A04A-BA76-5A792652EEE2}" type="sibTrans" cxnId="{CA0C85C4-9464-2A4C-A397-D584EAFECAC1}">
      <dgm:prSet/>
      <dgm:spPr/>
      <dgm:t>
        <a:bodyPr/>
        <a:lstStyle/>
        <a:p>
          <a:endParaRPr lang="zh-CN" altLang="en-US"/>
        </a:p>
      </dgm:t>
    </dgm:pt>
    <dgm:pt modelId="{B1278B41-E191-8448-9EE3-DBC8E62B36AC}">
      <dgm:prSet phldrT="[文本]"/>
      <dgm:spPr/>
      <dgm:t>
        <a:bodyPr/>
        <a:lstStyle/>
        <a:p>
          <a:r>
            <a:rPr lang="zh-CN" altLang="en-US"/>
            <a:t>数据存储</a:t>
          </a:r>
        </a:p>
      </dgm:t>
    </dgm:pt>
    <dgm:pt modelId="{F9FF7EBC-1C78-EF48-B3FE-65C084524109}" type="parTrans" cxnId="{CCB9B741-9713-B840-8166-5E2F65E5CF9A}">
      <dgm:prSet/>
      <dgm:spPr/>
      <dgm:t>
        <a:bodyPr/>
        <a:lstStyle/>
        <a:p>
          <a:endParaRPr lang="zh-CN" altLang="en-US"/>
        </a:p>
      </dgm:t>
    </dgm:pt>
    <dgm:pt modelId="{053C9FA0-2F5A-1645-ACE5-7AF82C889B5D}" type="sibTrans" cxnId="{CCB9B741-9713-B840-8166-5E2F65E5CF9A}">
      <dgm:prSet/>
      <dgm:spPr/>
      <dgm:t>
        <a:bodyPr/>
        <a:lstStyle/>
        <a:p>
          <a:endParaRPr lang="zh-CN" altLang="en-US"/>
        </a:p>
      </dgm:t>
    </dgm:pt>
    <dgm:pt modelId="{CBA59F33-7843-7742-94F7-36B92C936AC1}">
      <dgm:prSet phldrT="[文本]"/>
      <dgm:spPr/>
      <dgm:t>
        <a:bodyPr/>
        <a:lstStyle/>
        <a:p>
          <a:r>
            <a:rPr lang="en-US" altLang="zh-CN"/>
            <a:t>Vue</a:t>
          </a:r>
          <a:endParaRPr lang="zh-CN" altLang="en-US"/>
        </a:p>
      </dgm:t>
    </dgm:pt>
    <dgm:pt modelId="{134319FC-4A05-AA4A-8472-F0D58CCC6094}" type="parTrans" cxnId="{4EEBC4D5-098B-C04E-A2C3-F8B6E3ADE4EE}">
      <dgm:prSet/>
      <dgm:spPr/>
      <dgm:t>
        <a:bodyPr/>
        <a:lstStyle/>
        <a:p>
          <a:endParaRPr lang="zh-CN" altLang="en-US"/>
        </a:p>
      </dgm:t>
    </dgm:pt>
    <dgm:pt modelId="{326C343D-F1A4-1A40-B70B-679AF6FF197C}" type="sibTrans" cxnId="{4EEBC4D5-098B-C04E-A2C3-F8B6E3ADE4EE}">
      <dgm:prSet/>
      <dgm:spPr/>
      <dgm:t>
        <a:bodyPr/>
        <a:lstStyle/>
        <a:p>
          <a:endParaRPr lang="zh-CN" altLang="en-US"/>
        </a:p>
      </dgm:t>
    </dgm:pt>
    <dgm:pt modelId="{079F8FF9-51EA-3942-903B-D4481103D6E2}">
      <dgm:prSet phldrT="[文本]"/>
      <dgm:spPr/>
      <dgm:t>
        <a:bodyPr/>
        <a:lstStyle/>
        <a:p>
          <a:r>
            <a:rPr lang="zh-CN" altLang="en-US"/>
            <a:t>不要框架</a:t>
          </a:r>
        </a:p>
      </dgm:t>
    </dgm:pt>
    <dgm:pt modelId="{B2DC0A96-BC0D-C143-81A4-A8CF057283EE}" type="parTrans" cxnId="{58C28805-3615-B54B-BAEB-78F0A82E0EDE}">
      <dgm:prSet/>
      <dgm:spPr/>
      <dgm:t>
        <a:bodyPr/>
        <a:lstStyle/>
        <a:p>
          <a:endParaRPr lang="zh-CN" altLang="en-US"/>
        </a:p>
      </dgm:t>
    </dgm:pt>
    <dgm:pt modelId="{1A3276E5-FCCF-2148-9EC2-FC16C3E8098B}" type="sibTrans" cxnId="{58C28805-3615-B54B-BAEB-78F0A82E0EDE}">
      <dgm:prSet/>
      <dgm:spPr/>
      <dgm:t>
        <a:bodyPr/>
        <a:lstStyle/>
        <a:p>
          <a:endParaRPr lang="zh-CN" altLang="en-US"/>
        </a:p>
      </dgm:t>
    </dgm:pt>
    <dgm:pt modelId="{1039AD5B-C6B9-9640-A48A-F764D07778CB}">
      <dgm:prSet phldrT="[文本]"/>
      <dgm:spPr/>
      <dgm:t>
        <a:bodyPr/>
        <a:lstStyle/>
        <a:p>
          <a:r>
            <a:rPr lang="en-US" altLang="zh-CN"/>
            <a:t>ElementUI</a:t>
          </a:r>
          <a:endParaRPr lang="zh-CN" altLang="en-US"/>
        </a:p>
      </dgm:t>
    </dgm:pt>
    <dgm:pt modelId="{08611EC5-8CC1-3C48-AE2B-1EAA197F3076}" type="parTrans" cxnId="{96DC703F-2997-C442-ACF0-152E9BC10F96}">
      <dgm:prSet/>
      <dgm:spPr/>
      <dgm:t>
        <a:bodyPr/>
        <a:lstStyle/>
        <a:p>
          <a:endParaRPr lang="zh-CN" altLang="en-US"/>
        </a:p>
      </dgm:t>
    </dgm:pt>
    <dgm:pt modelId="{10D72989-EE33-7048-BE0A-E0FF4A5B8921}" type="sibTrans" cxnId="{96DC703F-2997-C442-ACF0-152E9BC10F96}">
      <dgm:prSet/>
      <dgm:spPr/>
      <dgm:t>
        <a:bodyPr/>
        <a:lstStyle/>
        <a:p>
          <a:endParaRPr lang="zh-CN" altLang="en-US"/>
        </a:p>
      </dgm:t>
    </dgm:pt>
    <dgm:pt modelId="{614955BF-5BC6-F04D-BE19-AD5B4503149D}">
      <dgm:prSet phldrT="[文本]"/>
      <dgm:spPr/>
      <dgm:t>
        <a:bodyPr/>
        <a:lstStyle/>
        <a:p>
          <a:r>
            <a:rPr lang="en-US" altLang="en-US"/>
            <a:t>Material</a:t>
          </a:r>
          <a:r>
            <a:rPr lang="en-US" altLang="zh-CN"/>
            <a:t>Design</a:t>
          </a:r>
          <a:endParaRPr lang="zh-CN" altLang="en-US"/>
        </a:p>
      </dgm:t>
    </dgm:pt>
    <dgm:pt modelId="{247372A7-F913-CB42-A32A-0D4E1AD887FF}" type="parTrans" cxnId="{3235288D-E028-1546-875B-EF9094E2257A}">
      <dgm:prSet/>
      <dgm:spPr/>
      <dgm:t>
        <a:bodyPr/>
        <a:lstStyle/>
        <a:p>
          <a:endParaRPr lang="zh-CN" altLang="en-US"/>
        </a:p>
      </dgm:t>
    </dgm:pt>
    <dgm:pt modelId="{679D91C1-B0CD-B841-BDC7-5DE31DEFE701}" type="sibTrans" cxnId="{3235288D-E028-1546-875B-EF9094E2257A}">
      <dgm:prSet/>
      <dgm:spPr/>
      <dgm:t>
        <a:bodyPr/>
        <a:lstStyle/>
        <a:p>
          <a:endParaRPr lang="zh-CN" altLang="en-US"/>
        </a:p>
      </dgm:t>
    </dgm:pt>
    <dgm:pt modelId="{31688AA3-6635-7242-A4D8-BE9E428078BF}">
      <dgm:prSet phldrT="[文本]"/>
      <dgm:spPr/>
      <dgm:t>
        <a:bodyPr/>
        <a:lstStyle/>
        <a:p>
          <a:r>
            <a:rPr lang="en-US" altLang="zh-CN"/>
            <a:t>mobx</a:t>
          </a:r>
          <a:endParaRPr lang="zh-CN" altLang="en-US"/>
        </a:p>
      </dgm:t>
    </dgm:pt>
    <dgm:pt modelId="{35543DD9-311B-5747-8878-F0D75FBE04B2}" type="parTrans" cxnId="{1CDDE6FB-0040-1644-B848-A6924E6C8864}">
      <dgm:prSet/>
      <dgm:spPr/>
      <dgm:t>
        <a:bodyPr/>
        <a:lstStyle/>
        <a:p>
          <a:endParaRPr lang="zh-CN" altLang="en-US"/>
        </a:p>
      </dgm:t>
    </dgm:pt>
    <dgm:pt modelId="{37462D36-D580-B645-964E-DC0D84B966BA}" type="sibTrans" cxnId="{1CDDE6FB-0040-1644-B848-A6924E6C8864}">
      <dgm:prSet/>
      <dgm:spPr/>
      <dgm:t>
        <a:bodyPr/>
        <a:lstStyle/>
        <a:p>
          <a:endParaRPr lang="zh-CN" altLang="en-US"/>
        </a:p>
      </dgm:t>
    </dgm:pt>
    <dgm:pt modelId="{DECF3E60-E069-5D4D-9B57-2729717044FC}">
      <dgm:prSet phldrT="[文本]"/>
      <dgm:spPr/>
      <dgm:t>
        <a:bodyPr/>
        <a:lstStyle/>
        <a:p>
          <a:r>
            <a:rPr lang="en-US" altLang="zh-CN"/>
            <a:t>Vuex</a:t>
          </a:r>
          <a:endParaRPr lang="zh-CN" altLang="en-US"/>
        </a:p>
      </dgm:t>
    </dgm:pt>
    <dgm:pt modelId="{E21808C2-B0BA-244D-9343-3AC1DCC6EAC1}" type="parTrans" cxnId="{28089D00-AE35-A943-950E-9989B584179B}">
      <dgm:prSet/>
      <dgm:spPr/>
      <dgm:t>
        <a:bodyPr/>
        <a:lstStyle/>
        <a:p>
          <a:endParaRPr lang="zh-CN" altLang="en-US"/>
        </a:p>
      </dgm:t>
    </dgm:pt>
    <dgm:pt modelId="{966125BC-A0B5-7C4A-83BA-4A91EAE1BF76}" type="sibTrans" cxnId="{28089D00-AE35-A943-950E-9989B584179B}">
      <dgm:prSet/>
      <dgm:spPr/>
      <dgm:t>
        <a:bodyPr/>
        <a:lstStyle/>
        <a:p>
          <a:endParaRPr lang="zh-CN" altLang="en-US"/>
        </a:p>
      </dgm:t>
    </dgm:pt>
    <dgm:pt modelId="{16F79C4E-3CD8-CC4B-86D7-45E049FAA734}">
      <dgm:prSet/>
      <dgm:spPr/>
      <dgm:t>
        <a:bodyPr/>
        <a:lstStyle/>
        <a:p>
          <a:r>
            <a:rPr kumimoji="1" lang="en-US" altLang="zh-CN"/>
            <a:t>localStorage</a:t>
          </a:r>
          <a:endParaRPr lang="zh-CN" altLang="en-US"/>
        </a:p>
      </dgm:t>
    </dgm:pt>
    <dgm:pt modelId="{DE13A3C7-8A1E-214F-AC73-4F496A73AA7A}" type="parTrans" cxnId="{CA2B0DBC-3B5C-5A46-8360-1A2A99052205}">
      <dgm:prSet/>
      <dgm:spPr/>
      <dgm:t>
        <a:bodyPr/>
        <a:lstStyle/>
        <a:p>
          <a:endParaRPr lang="zh-CN" altLang="en-US"/>
        </a:p>
      </dgm:t>
    </dgm:pt>
    <dgm:pt modelId="{10D9B504-C91A-314B-80AA-77B1C7FE8AC5}" type="sibTrans" cxnId="{CA2B0DBC-3B5C-5A46-8360-1A2A99052205}">
      <dgm:prSet/>
      <dgm:spPr/>
      <dgm:t>
        <a:bodyPr/>
        <a:lstStyle/>
        <a:p>
          <a:endParaRPr lang="zh-CN" altLang="en-US"/>
        </a:p>
      </dgm:t>
    </dgm:pt>
    <dgm:pt modelId="{031648BB-57E1-B54D-8EA3-BD51EC55F211}">
      <dgm:prSet/>
      <dgm:spPr/>
      <dgm:t>
        <a:bodyPr/>
        <a:lstStyle/>
        <a:p>
          <a:r>
            <a:rPr kumimoji="1" lang="en-US" altLang="zh-CN"/>
            <a:t>sessionStorage</a:t>
          </a:r>
        </a:p>
      </dgm:t>
    </dgm:pt>
    <dgm:pt modelId="{2E808217-132A-F84D-A82E-EEFCFCE876FF}" type="parTrans" cxnId="{D536CE1C-8A8E-0844-BCCC-106C24EC0969}">
      <dgm:prSet/>
      <dgm:spPr/>
      <dgm:t>
        <a:bodyPr/>
        <a:lstStyle/>
        <a:p>
          <a:endParaRPr lang="zh-CN" altLang="en-US"/>
        </a:p>
      </dgm:t>
    </dgm:pt>
    <dgm:pt modelId="{85A69A9A-334A-E24A-AA0B-85A3A80E694E}" type="sibTrans" cxnId="{D536CE1C-8A8E-0844-BCCC-106C24EC0969}">
      <dgm:prSet/>
      <dgm:spPr/>
      <dgm:t>
        <a:bodyPr/>
        <a:lstStyle/>
        <a:p>
          <a:endParaRPr lang="zh-CN" altLang="en-US"/>
        </a:p>
      </dgm:t>
    </dgm:pt>
    <dgm:pt modelId="{9F3667BF-88B9-1841-83CE-FE6B1C48A0D9}">
      <dgm:prSet/>
      <dgm:spPr/>
      <dgm:t>
        <a:bodyPr/>
        <a:lstStyle/>
        <a:p>
          <a:r>
            <a:rPr kumimoji="1" lang="en-US" altLang="zh-CN"/>
            <a:t>cookie</a:t>
          </a:r>
        </a:p>
      </dgm:t>
    </dgm:pt>
    <dgm:pt modelId="{8446047B-8068-D546-B222-C0287D552658}" type="parTrans" cxnId="{F909C767-2225-6C43-A6B8-B06CFCFD5027}">
      <dgm:prSet/>
      <dgm:spPr/>
      <dgm:t>
        <a:bodyPr/>
        <a:lstStyle/>
        <a:p>
          <a:endParaRPr lang="zh-CN" altLang="en-US"/>
        </a:p>
      </dgm:t>
    </dgm:pt>
    <dgm:pt modelId="{18BF0333-CC78-0747-90D9-5A8DCA4E9E6E}" type="sibTrans" cxnId="{F909C767-2225-6C43-A6B8-B06CFCFD5027}">
      <dgm:prSet/>
      <dgm:spPr/>
      <dgm:t>
        <a:bodyPr/>
        <a:lstStyle/>
        <a:p>
          <a:endParaRPr lang="zh-CN" altLang="en-US"/>
        </a:p>
      </dgm:t>
    </dgm:pt>
    <dgm:pt modelId="{452DB6E7-9D01-7845-B707-7210324E6465}">
      <dgm:prSet/>
      <dgm:spPr/>
      <dgm:t>
        <a:bodyPr/>
        <a:lstStyle/>
        <a:p>
          <a:r>
            <a:rPr kumimoji="1" lang="en-US" altLang="zh-CN"/>
            <a:t>indexDb</a:t>
          </a:r>
        </a:p>
      </dgm:t>
    </dgm:pt>
    <dgm:pt modelId="{B628C141-3A7C-CA4A-845F-2D1DFC93D43E}" type="parTrans" cxnId="{1FF063D6-4F98-0F4E-A71D-2E9EB3BA66AA}">
      <dgm:prSet/>
      <dgm:spPr/>
      <dgm:t>
        <a:bodyPr/>
        <a:lstStyle/>
        <a:p>
          <a:endParaRPr lang="zh-CN" altLang="en-US"/>
        </a:p>
      </dgm:t>
    </dgm:pt>
    <dgm:pt modelId="{701622A9-D775-8F44-9142-EE663ED07B36}" type="sibTrans" cxnId="{1FF063D6-4F98-0F4E-A71D-2E9EB3BA66AA}">
      <dgm:prSet/>
      <dgm:spPr/>
      <dgm:t>
        <a:bodyPr/>
        <a:lstStyle/>
        <a:p>
          <a:endParaRPr lang="zh-CN" altLang="en-US"/>
        </a:p>
      </dgm:t>
    </dgm:pt>
    <dgm:pt modelId="{38975F20-C22A-D34E-A4AC-80DD94ACD337}" type="pres">
      <dgm:prSet presAssocID="{AE726D15-7DA5-7B42-BC53-C4AE364B4675}" presName="Name0" presStyleCnt="0">
        <dgm:presLayoutVars>
          <dgm:dir/>
          <dgm:animLvl val="lvl"/>
          <dgm:resizeHandles val="exact"/>
        </dgm:presLayoutVars>
      </dgm:prSet>
      <dgm:spPr/>
      <dgm:t>
        <a:bodyPr/>
        <a:lstStyle/>
        <a:p>
          <a:endParaRPr lang="zh-CN" altLang="en-US"/>
        </a:p>
      </dgm:t>
    </dgm:pt>
    <dgm:pt modelId="{7870E15C-0F4A-BC4F-A123-B4E0B571EC91}" type="pres">
      <dgm:prSet presAssocID="{66C46BC9-FEBB-FE40-B3B3-52EE4C62C83D}" presName="composite" presStyleCnt="0"/>
      <dgm:spPr/>
    </dgm:pt>
    <dgm:pt modelId="{F3E76FBB-D15D-3C4E-8B56-8A4069D13D0E}" type="pres">
      <dgm:prSet presAssocID="{66C46BC9-FEBB-FE40-B3B3-52EE4C62C83D}" presName="parTx" presStyleLbl="alignNode1" presStyleIdx="0" presStyleCnt="4">
        <dgm:presLayoutVars>
          <dgm:chMax val="0"/>
          <dgm:chPref val="0"/>
          <dgm:bulletEnabled val="1"/>
        </dgm:presLayoutVars>
      </dgm:prSet>
      <dgm:spPr/>
      <dgm:t>
        <a:bodyPr/>
        <a:lstStyle/>
        <a:p>
          <a:endParaRPr lang="zh-CN" altLang="en-US"/>
        </a:p>
      </dgm:t>
    </dgm:pt>
    <dgm:pt modelId="{3537F356-9D64-844B-98CB-A6B059489941}" type="pres">
      <dgm:prSet presAssocID="{66C46BC9-FEBB-FE40-B3B3-52EE4C62C83D}" presName="desTx" presStyleLbl="alignAccFollowNode1" presStyleIdx="0" presStyleCnt="4">
        <dgm:presLayoutVars>
          <dgm:bulletEnabled val="1"/>
        </dgm:presLayoutVars>
      </dgm:prSet>
      <dgm:spPr/>
      <dgm:t>
        <a:bodyPr/>
        <a:lstStyle/>
        <a:p>
          <a:endParaRPr lang="zh-CN" altLang="en-US"/>
        </a:p>
      </dgm:t>
    </dgm:pt>
    <dgm:pt modelId="{10450692-6031-6E43-A074-FAD298EE659B}" type="pres">
      <dgm:prSet presAssocID="{8B2FD6F7-6D3B-6D40-A3A9-079E4D1DB342}" presName="space" presStyleCnt="0"/>
      <dgm:spPr/>
    </dgm:pt>
    <dgm:pt modelId="{63AF8A29-901C-354A-A8EC-A5F54F8A8D4D}" type="pres">
      <dgm:prSet presAssocID="{B20A803C-C84F-EF4B-83A5-A86BBBFFC1F2}" presName="composite" presStyleCnt="0"/>
      <dgm:spPr/>
    </dgm:pt>
    <dgm:pt modelId="{68C55FC0-C2C5-D442-B6F9-D1251A4AF22A}" type="pres">
      <dgm:prSet presAssocID="{B20A803C-C84F-EF4B-83A5-A86BBBFFC1F2}" presName="parTx" presStyleLbl="alignNode1" presStyleIdx="1" presStyleCnt="4">
        <dgm:presLayoutVars>
          <dgm:chMax val="0"/>
          <dgm:chPref val="0"/>
          <dgm:bulletEnabled val="1"/>
        </dgm:presLayoutVars>
      </dgm:prSet>
      <dgm:spPr/>
      <dgm:t>
        <a:bodyPr/>
        <a:lstStyle/>
        <a:p>
          <a:endParaRPr lang="zh-CN" altLang="en-US"/>
        </a:p>
      </dgm:t>
    </dgm:pt>
    <dgm:pt modelId="{983C7D86-2A99-C14F-960B-9DD83F29494C}" type="pres">
      <dgm:prSet presAssocID="{B20A803C-C84F-EF4B-83A5-A86BBBFFC1F2}" presName="desTx" presStyleLbl="alignAccFollowNode1" presStyleIdx="1" presStyleCnt="4">
        <dgm:presLayoutVars>
          <dgm:bulletEnabled val="1"/>
        </dgm:presLayoutVars>
      </dgm:prSet>
      <dgm:spPr/>
      <dgm:t>
        <a:bodyPr/>
        <a:lstStyle/>
        <a:p>
          <a:endParaRPr lang="zh-CN" altLang="en-US"/>
        </a:p>
      </dgm:t>
    </dgm:pt>
    <dgm:pt modelId="{AA8B78EB-79BB-0246-9E46-DD325A3F3A09}" type="pres">
      <dgm:prSet presAssocID="{8F741A3B-45BD-4C4F-BC0C-097BCD3AD05C}" presName="space" presStyleCnt="0"/>
      <dgm:spPr/>
    </dgm:pt>
    <dgm:pt modelId="{884D168A-1895-B54F-BFFF-6B5BE6DC01FF}" type="pres">
      <dgm:prSet presAssocID="{94C29852-6E19-CE4E-A2E9-0C126B276513}" presName="composite" presStyleCnt="0"/>
      <dgm:spPr/>
    </dgm:pt>
    <dgm:pt modelId="{58C450CE-ED9F-914E-9A58-77E9A5990E0B}" type="pres">
      <dgm:prSet presAssocID="{94C29852-6E19-CE4E-A2E9-0C126B276513}" presName="parTx" presStyleLbl="alignNode1" presStyleIdx="2" presStyleCnt="4">
        <dgm:presLayoutVars>
          <dgm:chMax val="0"/>
          <dgm:chPref val="0"/>
          <dgm:bulletEnabled val="1"/>
        </dgm:presLayoutVars>
      </dgm:prSet>
      <dgm:spPr/>
      <dgm:t>
        <a:bodyPr/>
        <a:lstStyle/>
        <a:p>
          <a:endParaRPr lang="zh-CN" altLang="en-US"/>
        </a:p>
      </dgm:t>
    </dgm:pt>
    <dgm:pt modelId="{10368B00-19CB-8E4F-B30F-EC35A4777E6C}" type="pres">
      <dgm:prSet presAssocID="{94C29852-6E19-CE4E-A2E9-0C126B276513}" presName="desTx" presStyleLbl="alignAccFollowNode1" presStyleIdx="2" presStyleCnt="4">
        <dgm:presLayoutVars>
          <dgm:bulletEnabled val="1"/>
        </dgm:presLayoutVars>
      </dgm:prSet>
      <dgm:spPr/>
      <dgm:t>
        <a:bodyPr/>
        <a:lstStyle/>
        <a:p>
          <a:endParaRPr lang="zh-CN" altLang="en-US"/>
        </a:p>
      </dgm:t>
    </dgm:pt>
    <dgm:pt modelId="{4C63B57E-39F8-0249-A595-9939CEDB8BBC}" type="pres">
      <dgm:prSet presAssocID="{D8F8FE4C-DA8B-8340-A657-63C2696ECE3F}" presName="space" presStyleCnt="0"/>
      <dgm:spPr/>
    </dgm:pt>
    <dgm:pt modelId="{C36D04D5-92A4-6F43-9D00-D61EDB461C2D}" type="pres">
      <dgm:prSet presAssocID="{B1278B41-E191-8448-9EE3-DBC8E62B36AC}" presName="composite" presStyleCnt="0"/>
      <dgm:spPr/>
    </dgm:pt>
    <dgm:pt modelId="{47098E9A-FE7C-F649-91DB-6AD41F3B0AFA}" type="pres">
      <dgm:prSet presAssocID="{B1278B41-E191-8448-9EE3-DBC8E62B36AC}" presName="parTx" presStyleLbl="alignNode1" presStyleIdx="3" presStyleCnt="4">
        <dgm:presLayoutVars>
          <dgm:chMax val="0"/>
          <dgm:chPref val="0"/>
          <dgm:bulletEnabled val="1"/>
        </dgm:presLayoutVars>
      </dgm:prSet>
      <dgm:spPr/>
      <dgm:t>
        <a:bodyPr/>
        <a:lstStyle/>
        <a:p>
          <a:endParaRPr lang="zh-CN" altLang="en-US"/>
        </a:p>
      </dgm:t>
    </dgm:pt>
    <dgm:pt modelId="{127CA642-2B55-104D-A4C0-D893712EB1EE}" type="pres">
      <dgm:prSet presAssocID="{B1278B41-E191-8448-9EE3-DBC8E62B36AC}" presName="desTx" presStyleLbl="alignAccFollowNode1" presStyleIdx="3" presStyleCnt="4">
        <dgm:presLayoutVars>
          <dgm:bulletEnabled val="1"/>
        </dgm:presLayoutVars>
      </dgm:prSet>
      <dgm:spPr/>
      <dgm:t>
        <a:bodyPr/>
        <a:lstStyle/>
        <a:p>
          <a:endParaRPr lang="zh-CN" altLang="en-US"/>
        </a:p>
      </dgm:t>
    </dgm:pt>
  </dgm:ptLst>
  <dgm:cxnLst>
    <dgm:cxn modelId="{1CDDE6FB-0040-1644-B848-A6924E6C8864}" srcId="{94C29852-6E19-CE4E-A2E9-0C126B276513}" destId="{31688AA3-6635-7242-A4D8-BE9E428078BF}" srcOrd="2" destOrd="0" parTransId="{35543DD9-311B-5747-8878-F0D75FBE04B2}" sibTransId="{37462D36-D580-B645-964E-DC0D84B966BA}"/>
    <dgm:cxn modelId="{07089EA5-A564-D044-A346-E6487A4EF410}" type="presOf" srcId="{CBA59F33-7843-7742-94F7-36B92C936AC1}" destId="{3537F356-9D64-844B-98CB-A6B059489941}" srcOrd="0" destOrd="2" presId="urn:microsoft.com/office/officeart/2005/8/layout/hList1"/>
    <dgm:cxn modelId="{28089D00-AE35-A943-950E-9989B584179B}" srcId="{94C29852-6E19-CE4E-A2E9-0C126B276513}" destId="{DECF3E60-E069-5D4D-9B57-2729717044FC}" srcOrd="3" destOrd="0" parTransId="{E21808C2-B0BA-244D-9343-3AC1DCC6EAC1}" sibTransId="{966125BC-A0B5-7C4A-83BA-4A91EAE1BF76}"/>
    <dgm:cxn modelId="{DD66DF0E-AF93-2640-A2E3-E34C1451DC49}" type="presOf" srcId="{31688AA3-6635-7242-A4D8-BE9E428078BF}" destId="{10368B00-19CB-8E4F-B30F-EC35A4777E6C}" srcOrd="0" destOrd="2" presId="urn:microsoft.com/office/officeart/2005/8/layout/hList1"/>
    <dgm:cxn modelId="{4F36C96F-FCA7-2F4C-8FD6-2161BCB5FD9E}" type="presOf" srcId="{16F79C4E-3CD8-CC4B-86D7-45E049FAA734}" destId="{127CA642-2B55-104D-A4C0-D893712EB1EE}" srcOrd="0" destOrd="0" presId="urn:microsoft.com/office/officeart/2005/8/layout/hList1"/>
    <dgm:cxn modelId="{6147FAB0-91B4-4045-9EB2-ADFB4E7A1411}" type="presOf" srcId="{66C46BC9-FEBB-FE40-B3B3-52EE4C62C83D}" destId="{F3E76FBB-D15D-3C4E-8B56-8A4069D13D0E}" srcOrd="0" destOrd="0" presId="urn:microsoft.com/office/officeart/2005/8/layout/hList1"/>
    <dgm:cxn modelId="{8676BAD8-768A-0545-BA6F-21B9DB778D40}" type="presOf" srcId="{1039AD5B-C6B9-9640-A48A-F764D07778CB}" destId="{983C7D86-2A99-C14F-960B-9DD83F29494C}" srcOrd="0" destOrd="3" presId="urn:microsoft.com/office/officeart/2005/8/layout/hList1"/>
    <dgm:cxn modelId="{CCB9B741-9713-B840-8166-5E2F65E5CF9A}" srcId="{AE726D15-7DA5-7B42-BC53-C4AE364B4675}" destId="{B1278B41-E191-8448-9EE3-DBC8E62B36AC}" srcOrd="3" destOrd="0" parTransId="{F9FF7EBC-1C78-EF48-B3FE-65C084524109}" sibTransId="{053C9FA0-2F5A-1645-ACE5-7AF82C889B5D}"/>
    <dgm:cxn modelId="{A7529F05-B873-4241-BD0D-565F510DEFEF}" srcId="{AE726D15-7DA5-7B42-BC53-C4AE364B4675}" destId="{B20A803C-C84F-EF4B-83A5-A86BBBFFC1F2}" srcOrd="1" destOrd="0" parTransId="{D6C0C806-5E28-144D-A207-A679F60C0685}" sibTransId="{8F741A3B-45BD-4C4F-BC0C-097BCD3AD05C}"/>
    <dgm:cxn modelId="{6EEC5163-47D7-2542-B218-D3FE04135CC5}" type="presOf" srcId="{9F3667BF-88B9-1841-83CE-FE6B1C48A0D9}" destId="{127CA642-2B55-104D-A4C0-D893712EB1EE}" srcOrd="0" destOrd="2" presId="urn:microsoft.com/office/officeart/2005/8/layout/hList1"/>
    <dgm:cxn modelId="{3235288D-E028-1546-875B-EF9094E2257A}" srcId="{B20A803C-C84F-EF4B-83A5-A86BBBFFC1F2}" destId="{614955BF-5BC6-F04D-BE19-AD5B4503149D}" srcOrd="2" destOrd="0" parTransId="{247372A7-F913-CB42-A32A-0D4E1AD887FF}" sibTransId="{679D91C1-B0CD-B841-BDC7-5DE31DEFE701}"/>
    <dgm:cxn modelId="{E12319D0-9EC0-B645-B139-C1B18B408973}" type="presOf" srcId="{031648BB-57E1-B54D-8EA3-BD51EC55F211}" destId="{127CA642-2B55-104D-A4C0-D893712EB1EE}" srcOrd="0" destOrd="1" presId="urn:microsoft.com/office/officeart/2005/8/layout/hList1"/>
    <dgm:cxn modelId="{CA2B0DBC-3B5C-5A46-8360-1A2A99052205}" srcId="{B1278B41-E191-8448-9EE3-DBC8E62B36AC}" destId="{16F79C4E-3CD8-CC4B-86D7-45E049FAA734}" srcOrd="0" destOrd="0" parTransId="{DE13A3C7-8A1E-214F-AC73-4F496A73AA7A}" sibTransId="{10D9B504-C91A-314B-80AA-77B1C7FE8AC5}"/>
    <dgm:cxn modelId="{4EEBC4D5-098B-C04E-A2C3-F8B6E3ADE4EE}" srcId="{66C46BC9-FEBB-FE40-B3B3-52EE4C62C83D}" destId="{CBA59F33-7843-7742-94F7-36B92C936AC1}" srcOrd="2" destOrd="0" parTransId="{134319FC-4A05-AA4A-8472-F0D58CCC6094}" sibTransId="{326C343D-F1A4-1A40-B70B-679AF6FF197C}"/>
    <dgm:cxn modelId="{7045CF72-A0FD-0446-96EA-05831E082EA2}" type="presOf" srcId="{534E02F0-889E-6741-9732-5C9C566F7626}" destId="{983C7D86-2A99-C14F-960B-9DD83F29494C}" srcOrd="0" destOrd="0" presId="urn:microsoft.com/office/officeart/2005/8/layout/hList1"/>
    <dgm:cxn modelId="{78DA59E7-9FA7-2544-9A07-C1D4B89C920D}" srcId="{B20A803C-C84F-EF4B-83A5-A86BBBFFC1F2}" destId="{534E02F0-889E-6741-9732-5C9C566F7626}" srcOrd="0" destOrd="0" parTransId="{706593F3-09B4-4649-9321-A1BA7502ACE6}" sibTransId="{3A2E68C3-12CB-1A40-8BFB-E175B83C3517}"/>
    <dgm:cxn modelId="{291B286D-3F9D-EE4E-838D-1D3255661696}" type="presOf" srcId="{DECF3E60-E069-5D4D-9B57-2729717044FC}" destId="{10368B00-19CB-8E4F-B30F-EC35A4777E6C}" srcOrd="0" destOrd="3" presId="urn:microsoft.com/office/officeart/2005/8/layout/hList1"/>
    <dgm:cxn modelId="{441FD9DE-774A-5541-9195-A0050D5D87DA}" type="presOf" srcId="{C9047D24-DD43-5E4A-BD1B-092E6621458B}" destId="{3537F356-9D64-844B-98CB-A6B059489941}" srcOrd="0" destOrd="0" presId="urn:microsoft.com/office/officeart/2005/8/layout/hList1"/>
    <dgm:cxn modelId="{845BE6F4-75C8-174C-BFFD-14E6C92C3DA5}" type="presOf" srcId="{A72A1566-749E-5241-9B45-57014D114D2A}" destId="{3537F356-9D64-844B-98CB-A6B059489941}" srcOrd="0" destOrd="1" presId="urn:microsoft.com/office/officeart/2005/8/layout/hList1"/>
    <dgm:cxn modelId="{16B3C9E0-5358-6049-9C27-362BC6577857}" srcId="{AE726D15-7DA5-7B42-BC53-C4AE364B4675}" destId="{66C46BC9-FEBB-FE40-B3B3-52EE4C62C83D}" srcOrd="0" destOrd="0" parTransId="{736E2824-B3BB-FA4D-BB92-847DC910768A}" sibTransId="{8B2FD6F7-6D3B-6D40-A3A9-079E4D1DB342}"/>
    <dgm:cxn modelId="{D536CE1C-8A8E-0844-BCCC-106C24EC0969}" srcId="{B1278B41-E191-8448-9EE3-DBC8E62B36AC}" destId="{031648BB-57E1-B54D-8EA3-BD51EC55F211}" srcOrd="1" destOrd="0" parTransId="{2E808217-132A-F84D-A82E-EEFCFCE876FF}" sibTransId="{85A69A9A-334A-E24A-AA0B-85A3A80E694E}"/>
    <dgm:cxn modelId="{1FF063D6-4F98-0F4E-A71D-2E9EB3BA66AA}" srcId="{B1278B41-E191-8448-9EE3-DBC8E62B36AC}" destId="{452DB6E7-9D01-7845-B707-7210324E6465}" srcOrd="3" destOrd="0" parTransId="{B628C141-3A7C-CA4A-845F-2D1DFC93D43E}" sibTransId="{701622A9-D775-8F44-9142-EE663ED07B36}"/>
    <dgm:cxn modelId="{393DDAEB-3BDC-1B42-8E18-3285B932AEE3}" type="presOf" srcId="{94C29852-6E19-CE4E-A2E9-0C126B276513}" destId="{58C450CE-ED9F-914E-9A58-77E9A5990E0B}" srcOrd="0" destOrd="0" presId="urn:microsoft.com/office/officeart/2005/8/layout/hList1"/>
    <dgm:cxn modelId="{D9252CD8-A5AD-0548-8A43-93ADCD097146}" type="presOf" srcId="{D45AC046-6238-F647-8E86-59C4DB7D41A8}" destId="{983C7D86-2A99-C14F-960B-9DD83F29494C}" srcOrd="0" destOrd="1" presId="urn:microsoft.com/office/officeart/2005/8/layout/hList1"/>
    <dgm:cxn modelId="{58C28805-3615-B54B-BAEB-78F0A82E0EDE}" srcId="{66C46BC9-FEBB-FE40-B3B3-52EE4C62C83D}" destId="{079F8FF9-51EA-3942-903B-D4481103D6E2}" srcOrd="3" destOrd="0" parTransId="{B2DC0A96-BC0D-C143-81A4-A8CF057283EE}" sibTransId="{1A3276E5-FCCF-2148-9EC2-FC16C3E8098B}"/>
    <dgm:cxn modelId="{96DC703F-2997-C442-ACF0-152E9BC10F96}" srcId="{B20A803C-C84F-EF4B-83A5-A86BBBFFC1F2}" destId="{1039AD5B-C6B9-9640-A48A-F764D07778CB}" srcOrd="3" destOrd="0" parTransId="{08611EC5-8CC1-3C48-AE2B-1EAA197F3076}" sibTransId="{10D72989-EE33-7048-BE0A-E0FF4A5B8921}"/>
    <dgm:cxn modelId="{12D45ED2-1B74-2540-9F5F-EEBAD932C47F}" type="presOf" srcId="{5CE6E999-19D1-134C-934A-B29224063591}" destId="{10368B00-19CB-8E4F-B30F-EC35A4777E6C}" srcOrd="0" destOrd="1" presId="urn:microsoft.com/office/officeart/2005/8/layout/hList1"/>
    <dgm:cxn modelId="{09136132-866C-354D-AD61-E281C3BEA287}" type="presOf" srcId="{B20A803C-C84F-EF4B-83A5-A86BBBFFC1F2}" destId="{68C55FC0-C2C5-D442-B6F9-D1251A4AF22A}" srcOrd="0" destOrd="0" presId="urn:microsoft.com/office/officeart/2005/8/layout/hList1"/>
    <dgm:cxn modelId="{AA5DCC14-F5D3-4A4E-B561-0D2A973D1EF1}" type="presOf" srcId="{AE726D15-7DA5-7B42-BC53-C4AE364B4675}" destId="{38975F20-C22A-D34E-A4AC-80DD94ACD337}" srcOrd="0" destOrd="0" presId="urn:microsoft.com/office/officeart/2005/8/layout/hList1"/>
    <dgm:cxn modelId="{7E103119-E9C3-EA4B-AB22-A8626769503F}" type="presOf" srcId="{452DB6E7-9D01-7845-B707-7210324E6465}" destId="{127CA642-2B55-104D-A4C0-D893712EB1EE}" srcOrd="0" destOrd="3" presId="urn:microsoft.com/office/officeart/2005/8/layout/hList1"/>
    <dgm:cxn modelId="{A84577F4-2C8C-1F47-B82F-54ED764C31B1}" type="presOf" srcId="{B1278B41-E191-8448-9EE3-DBC8E62B36AC}" destId="{47098E9A-FE7C-F649-91DB-6AD41F3B0AFA}" srcOrd="0" destOrd="0" presId="urn:microsoft.com/office/officeart/2005/8/layout/hList1"/>
    <dgm:cxn modelId="{B10DE6E5-34C1-F947-8B5C-84A324C46254}" srcId="{AE726D15-7DA5-7B42-BC53-C4AE364B4675}" destId="{94C29852-6E19-CE4E-A2E9-0C126B276513}" srcOrd="2" destOrd="0" parTransId="{306B5A15-9BD6-F244-97A8-770F72829D80}" sibTransId="{D8F8FE4C-DA8B-8340-A657-63C2696ECE3F}"/>
    <dgm:cxn modelId="{DEE0185F-6E03-844E-8FCD-618088429B7E}" srcId="{66C46BC9-FEBB-FE40-B3B3-52EE4C62C83D}" destId="{A72A1566-749E-5241-9B45-57014D114D2A}" srcOrd="1" destOrd="0" parTransId="{DABF8FF9-36A2-984D-BED2-D885C5327328}" sibTransId="{AE1F01B8-189D-184F-AC85-89BAFD9C5CED}"/>
    <dgm:cxn modelId="{DD001758-3DF4-AC44-BCB2-5746D355253F}" type="presOf" srcId="{DD72A223-20E9-CA45-BAB5-5CF7A48C4A59}" destId="{10368B00-19CB-8E4F-B30F-EC35A4777E6C}" srcOrd="0" destOrd="0" presId="urn:microsoft.com/office/officeart/2005/8/layout/hList1"/>
    <dgm:cxn modelId="{648C26DD-F2FC-6B4D-AF4E-84A0B290813E}" type="presOf" srcId="{079F8FF9-51EA-3942-903B-D4481103D6E2}" destId="{3537F356-9D64-844B-98CB-A6B059489941}" srcOrd="0" destOrd="3" presId="urn:microsoft.com/office/officeart/2005/8/layout/hList1"/>
    <dgm:cxn modelId="{0170B21C-7966-CF47-AD87-8E20AF1B5C30}" type="presOf" srcId="{614955BF-5BC6-F04D-BE19-AD5B4503149D}" destId="{983C7D86-2A99-C14F-960B-9DD83F29494C}" srcOrd="0" destOrd="2" presId="urn:microsoft.com/office/officeart/2005/8/layout/hList1"/>
    <dgm:cxn modelId="{81E95E71-DC8E-B742-A6DD-F0EC125660F4}" srcId="{B20A803C-C84F-EF4B-83A5-A86BBBFFC1F2}" destId="{D45AC046-6238-F647-8E86-59C4DB7D41A8}" srcOrd="1" destOrd="0" parTransId="{9354BD8F-8B11-E44F-9AF6-FE6DA53A07D9}" sibTransId="{4559FDB7-E6C5-6342-A449-F0EE7C397D79}"/>
    <dgm:cxn modelId="{F909C767-2225-6C43-A6B8-B06CFCFD5027}" srcId="{B1278B41-E191-8448-9EE3-DBC8E62B36AC}" destId="{9F3667BF-88B9-1841-83CE-FE6B1C48A0D9}" srcOrd="2" destOrd="0" parTransId="{8446047B-8068-D546-B222-C0287D552658}" sibTransId="{18BF0333-CC78-0747-90D9-5A8DCA4E9E6E}"/>
    <dgm:cxn modelId="{CA0C85C4-9464-2A4C-A397-D584EAFECAC1}" srcId="{94C29852-6E19-CE4E-A2E9-0C126B276513}" destId="{5CE6E999-19D1-134C-934A-B29224063591}" srcOrd="1" destOrd="0" parTransId="{3D84E17E-BCF9-FA43-B11B-7B90F52DA053}" sibTransId="{896FAB60-1A34-A04A-BA76-5A792652EEE2}"/>
    <dgm:cxn modelId="{9C3E7970-7352-4744-9051-301F16CD9C5A}" srcId="{66C46BC9-FEBB-FE40-B3B3-52EE4C62C83D}" destId="{C9047D24-DD43-5E4A-BD1B-092E6621458B}" srcOrd="0" destOrd="0" parTransId="{A9A48F78-A1D1-1D45-B621-A507A0E7A566}" sibTransId="{FB8867B4-31D6-5D41-A4EA-7CEB08D6C059}"/>
    <dgm:cxn modelId="{EC2F2346-671E-5947-B70B-6D500B61451B}" srcId="{94C29852-6E19-CE4E-A2E9-0C126B276513}" destId="{DD72A223-20E9-CA45-BAB5-5CF7A48C4A59}" srcOrd="0" destOrd="0" parTransId="{426FEAF6-5EEA-2F41-9C34-8582E655960A}" sibTransId="{47651707-6CA8-D94A-AAFF-AB5380B33C24}"/>
    <dgm:cxn modelId="{38F89741-3A77-D54B-969E-785834B2737D}" type="presParOf" srcId="{38975F20-C22A-D34E-A4AC-80DD94ACD337}" destId="{7870E15C-0F4A-BC4F-A123-B4E0B571EC91}" srcOrd="0" destOrd="0" presId="urn:microsoft.com/office/officeart/2005/8/layout/hList1"/>
    <dgm:cxn modelId="{7ECD117D-DDB0-7343-A237-C15E514D5A3B}" type="presParOf" srcId="{7870E15C-0F4A-BC4F-A123-B4E0B571EC91}" destId="{F3E76FBB-D15D-3C4E-8B56-8A4069D13D0E}" srcOrd="0" destOrd="0" presId="urn:microsoft.com/office/officeart/2005/8/layout/hList1"/>
    <dgm:cxn modelId="{BA677568-1460-CE4A-BCC8-682905EFBA93}" type="presParOf" srcId="{7870E15C-0F4A-BC4F-A123-B4E0B571EC91}" destId="{3537F356-9D64-844B-98CB-A6B059489941}" srcOrd="1" destOrd="0" presId="urn:microsoft.com/office/officeart/2005/8/layout/hList1"/>
    <dgm:cxn modelId="{9B6E5F74-30C8-FB4F-B9F6-19075FC2F53E}" type="presParOf" srcId="{38975F20-C22A-D34E-A4AC-80DD94ACD337}" destId="{10450692-6031-6E43-A074-FAD298EE659B}" srcOrd="1" destOrd="0" presId="urn:microsoft.com/office/officeart/2005/8/layout/hList1"/>
    <dgm:cxn modelId="{6D0C7F88-50C5-F74D-A46A-4906B35E5B0D}" type="presParOf" srcId="{38975F20-C22A-D34E-A4AC-80DD94ACD337}" destId="{63AF8A29-901C-354A-A8EC-A5F54F8A8D4D}" srcOrd="2" destOrd="0" presId="urn:microsoft.com/office/officeart/2005/8/layout/hList1"/>
    <dgm:cxn modelId="{860495FA-0A76-D044-B597-567557A06A7C}" type="presParOf" srcId="{63AF8A29-901C-354A-A8EC-A5F54F8A8D4D}" destId="{68C55FC0-C2C5-D442-B6F9-D1251A4AF22A}" srcOrd="0" destOrd="0" presId="urn:microsoft.com/office/officeart/2005/8/layout/hList1"/>
    <dgm:cxn modelId="{6BE56E95-7E29-DE4B-9CA3-058A2A41531C}" type="presParOf" srcId="{63AF8A29-901C-354A-A8EC-A5F54F8A8D4D}" destId="{983C7D86-2A99-C14F-960B-9DD83F29494C}" srcOrd="1" destOrd="0" presId="urn:microsoft.com/office/officeart/2005/8/layout/hList1"/>
    <dgm:cxn modelId="{F9ED24C8-3E52-644E-BB5E-4843C9DB7A41}" type="presParOf" srcId="{38975F20-C22A-D34E-A4AC-80DD94ACD337}" destId="{AA8B78EB-79BB-0246-9E46-DD325A3F3A09}" srcOrd="3" destOrd="0" presId="urn:microsoft.com/office/officeart/2005/8/layout/hList1"/>
    <dgm:cxn modelId="{DFB36FB8-D235-FC4F-9341-047565D8F836}" type="presParOf" srcId="{38975F20-C22A-D34E-A4AC-80DD94ACD337}" destId="{884D168A-1895-B54F-BFFF-6B5BE6DC01FF}" srcOrd="4" destOrd="0" presId="urn:microsoft.com/office/officeart/2005/8/layout/hList1"/>
    <dgm:cxn modelId="{77E51C87-8DB4-0B4B-9A99-A3351CC1C5B9}" type="presParOf" srcId="{884D168A-1895-B54F-BFFF-6B5BE6DC01FF}" destId="{58C450CE-ED9F-914E-9A58-77E9A5990E0B}" srcOrd="0" destOrd="0" presId="urn:microsoft.com/office/officeart/2005/8/layout/hList1"/>
    <dgm:cxn modelId="{B6BC3F87-E533-3B43-B75B-A22BE584B157}" type="presParOf" srcId="{884D168A-1895-B54F-BFFF-6B5BE6DC01FF}" destId="{10368B00-19CB-8E4F-B30F-EC35A4777E6C}" srcOrd="1" destOrd="0" presId="urn:microsoft.com/office/officeart/2005/8/layout/hList1"/>
    <dgm:cxn modelId="{0CF8823A-5CFB-1E40-8EA5-F9D1FE25CECB}" type="presParOf" srcId="{38975F20-C22A-D34E-A4AC-80DD94ACD337}" destId="{4C63B57E-39F8-0249-A595-9939CEDB8BBC}" srcOrd="5" destOrd="0" presId="urn:microsoft.com/office/officeart/2005/8/layout/hList1"/>
    <dgm:cxn modelId="{52B34BD3-C5C9-554B-92DD-E570FADF2D34}" type="presParOf" srcId="{38975F20-C22A-D34E-A4AC-80DD94ACD337}" destId="{C36D04D5-92A4-6F43-9D00-D61EDB461C2D}" srcOrd="6" destOrd="0" presId="urn:microsoft.com/office/officeart/2005/8/layout/hList1"/>
    <dgm:cxn modelId="{FED84829-B5F7-0B41-94A8-6604DEE47929}" type="presParOf" srcId="{C36D04D5-92A4-6F43-9D00-D61EDB461C2D}" destId="{47098E9A-FE7C-F649-91DB-6AD41F3B0AFA}" srcOrd="0" destOrd="0" presId="urn:microsoft.com/office/officeart/2005/8/layout/hList1"/>
    <dgm:cxn modelId="{458AD255-25CF-CF43-812E-B005C68A2B35}" type="presParOf" srcId="{C36D04D5-92A4-6F43-9D00-D61EDB461C2D}" destId="{127CA642-2B55-104D-A4C0-D893712EB1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006134-3E39-AD4F-9F49-733A8C42572F}"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97276E82-FF0F-0E4F-A00B-45441A4EE11D}">
      <dgm:prSet custT="1"/>
      <dgm:spPr/>
      <dgm:t>
        <a:bodyPr/>
        <a:lstStyle/>
        <a:p>
          <a:pPr rtl="0"/>
          <a:r>
            <a:rPr lang="en-US" altLang="zh-CN" sz="2000"/>
            <a:t>node.js</a:t>
          </a:r>
          <a:r>
            <a:rPr lang="zh-CN" altLang="en-US" sz="2000"/>
            <a:t>中间层</a:t>
          </a:r>
        </a:p>
      </dgm:t>
    </dgm:pt>
    <dgm:pt modelId="{AFF1E48D-3E09-5D41-AF34-909614988528}" type="parTrans" cxnId="{F5844B0B-7B12-1C43-9AAE-8684E70725FF}">
      <dgm:prSet/>
      <dgm:spPr/>
      <dgm:t>
        <a:bodyPr/>
        <a:lstStyle/>
        <a:p>
          <a:endParaRPr lang="zh-CN" altLang="en-US" sz="1200"/>
        </a:p>
      </dgm:t>
    </dgm:pt>
    <dgm:pt modelId="{F502B4A4-0397-A348-8F2E-DFB850BBD764}" type="sibTrans" cxnId="{F5844B0B-7B12-1C43-9AAE-8684E70725FF}">
      <dgm:prSet/>
      <dgm:spPr/>
      <dgm:t>
        <a:bodyPr/>
        <a:lstStyle/>
        <a:p>
          <a:endParaRPr lang="zh-CN" altLang="en-US" sz="1200"/>
        </a:p>
      </dgm:t>
    </dgm:pt>
    <dgm:pt modelId="{7881E4B1-6BD5-704D-A3A3-3D47EAD7D0B6}">
      <dgm:prSet custT="1"/>
      <dgm:spPr/>
      <dgm:t>
        <a:bodyPr/>
        <a:lstStyle/>
        <a:p>
          <a:pPr rtl="0"/>
          <a:r>
            <a:rPr lang="zh-CN" altLang="en-US" sz="2000"/>
            <a:t>反向代理</a:t>
          </a:r>
        </a:p>
      </dgm:t>
    </dgm:pt>
    <dgm:pt modelId="{6E54F333-9FA8-4D47-A077-3D08009FDB87}" type="parTrans" cxnId="{474EB0E5-7798-F948-8DCE-F3881C06289E}">
      <dgm:prSet/>
      <dgm:spPr/>
      <dgm:t>
        <a:bodyPr/>
        <a:lstStyle/>
        <a:p>
          <a:endParaRPr lang="zh-CN" altLang="en-US" sz="1200"/>
        </a:p>
      </dgm:t>
    </dgm:pt>
    <dgm:pt modelId="{25576FA9-1CBE-CB4E-BB63-5B7B4D8A4ED6}" type="sibTrans" cxnId="{474EB0E5-7798-F948-8DCE-F3881C06289E}">
      <dgm:prSet/>
      <dgm:spPr/>
      <dgm:t>
        <a:bodyPr/>
        <a:lstStyle/>
        <a:p>
          <a:endParaRPr lang="zh-CN" altLang="en-US" sz="1200"/>
        </a:p>
      </dgm:t>
    </dgm:pt>
    <dgm:pt modelId="{F8F4C9E9-CD6E-B44A-AAD4-5DCE9F543461}">
      <dgm:prSet custT="1"/>
      <dgm:spPr/>
      <dgm:t>
        <a:bodyPr/>
        <a:lstStyle/>
        <a:p>
          <a:pPr rtl="0"/>
          <a:r>
            <a:rPr lang="zh-CN" altLang="en-US" sz="2000"/>
            <a:t>服务端渲染</a:t>
          </a:r>
        </a:p>
      </dgm:t>
    </dgm:pt>
    <dgm:pt modelId="{B8B9B970-5754-5641-A0EC-5B6AC0D69682}" type="parTrans" cxnId="{8FAD2D62-4733-494D-98CF-E64408F37E60}">
      <dgm:prSet/>
      <dgm:spPr/>
      <dgm:t>
        <a:bodyPr/>
        <a:lstStyle/>
        <a:p>
          <a:endParaRPr lang="zh-CN" altLang="en-US" sz="1200"/>
        </a:p>
      </dgm:t>
    </dgm:pt>
    <dgm:pt modelId="{A9E582A1-623A-E94A-8017-9B2289E1DFE6}" type="sibTrans" cxnId="{8FAD2D62-4733-494D-98CF-E64408F37E60}">
      <dgm:prSet/>
      <dgm:spPr/>
      <dgm:t>
        <a:bodyPr/>
        <a:lstStyle/>
        <a:p>
          <a:endParaRPr lang="zh-CN" altLang="en-US" sz="1200"/>
        </a:p>
      </dgm:t>
    </dgm:pt>
    <dgm:pt modelId="{C1720E53-AE53-444B-9E44-FD624D8D320B}">
      <dgm:prSet custT="1"/>
      <dgm:spPr/>
      <dgm:t>
        <a:bodyPr/>
        <a:lstStyle/>
        <a:p>
          <a:pPr rtl="0"/>
          <a:r>
            <a:rPr lang="zh-CN" altLang="en-US" sz="2000"/>
            <a:t>传统后端</a:t>
          </a:r>
        </a:p>
      </dgm:t>
    </dgm:pt>
    <dgm:pt modelId="{EDA254E9-E987-CF42-9846-309507028B23}" type="sibTrans" cxnId="{B0C62B00-D201-AE46-8AF3-4C44A79725DA}">
      <dgm:prSet/>
      <dgm:spPr/>
      <dgm:t>
        <a:bodyPr/>
        <a:lstStyle/>
        <a:p>
          <a:endParaRPr lang="zh-CN" altLang="en-US" sz="1200"/>
        </a:p>
      </dgm:t>
    </dgm:pt>
    <dgm:pt modelId="{A32D0282-47E7-7845-80F9-1B017A1791B7}" type="parTrans" cxnId="{B0C62B00-D201-AE46-8AF3-4C44A79725DA}">
      <dgm:prSet/>
      <dgm:spPr/>
      <dgm:t>
        <a:bodyPr/>
        <a:lstStyle/>
        <a:p>
          <a:endParaRPr lang="zh-CN" altLang="en-US" sz="1200"/>
        </a:p>
      </dgm:t>
    </dgm:pt>
    <dgm:pt modelId="{0DF07B5A-BCD4-8541-BC1A-6928F370F510}">
      <dgm:prSet custT="1"/>
      <dgm:spPr>
        <a:noFill/>
      </dgm:spPr>
      <dgm:t>
        <a:bodyPr/>
        <a:lstStyle/>
        <a:p>
          <a:pPr rtl="0"/>
          <a:endParaRPr lang="zh-CN" altLang="en-US" sz="2000"/>
        </a:p>
      </dgm:t>
    </dgm:pt>
    <dgm:pt modelId="{AC716E4E-0D73-AD4A-8CD4-75510011607B}" type="sibTrans" cxnId="{775D2495-29B9-1D4D-8F22-1767048BFCDF}">
      <dgm:prSet/>
      <dgm:spPr/>
      <dgm:t>
        <a:bodyPr/>
        <a:lstStyle/>
        <a:p>
          <a:endParaRPr lang="zh-CN" altLang="en-US" sz="1200"/>
        </a:p>
      </dgm:t>
    </dgm:pt>
    <dgm:pt modelId="{12B67970-C9EB-3C47-A346-7D60A95AD63B}" type="parTrans" cxnId="{775D2495-29B9-1D4D-8F22-1767048BFCDF}">
      <dgm:prSet/>
      <dgm:spPr/>
      <dgm:t>
        <a:bodyPr/>
        <a:lstStyle/>
        <a:p>
          <a:endParaRPr lang="zh-CN" altLang="en-US" sz="1200"/>
        </a:p>
      </dgm:t>
    </dgm:pt>
    <dgm:pt modelId="{06859DBF-7E08-FC42-811E-F42982A83CFF}" type="pres">
      <dgm:prSet presAssocID="{C7006134-3E39-AD4F-9F49-733A8C42572F}" presName="hierChild1" presStyleCnt="0">
        <dgm:presLayoutVars>
          <dgm:orgChart val="1"/>
          <dgm:chPref val="1"/>
          <dgm:dir/>
          <dgm:animOne val="branch"/>
          <dgm:animLvl val="lvl"/>
          <dgm:resizeHandles/>
        </dgm:presLayoutVars>
      </dgm:prSet>
      <dgm:spPr/>
      <dgm:t>
        <a:bodyPr/>
        <a:lstStyle/>
        <a:p>
          <a:endParaRPr lang="zh-CN" altLang="en-US"/>
        </a:p>
      </dgm:t>
    </dgm:pt>
    <dgm:pt modelId="{F045CA7F-5ECB-524B-876B-40A9F0E0D569}" type="pres">
      <dgm:prSet presAssocID="{0DF07B5A-BCD4-8541-BC1A-6928F370F510}" presName="hierRoot1" presStyleCnt="0">
        <dgm:presLayoutVars>
          <dgm:hierBranch val="init"/>
        </dgm:presLayoutVars>
      </dgm:prSet>
      <dgm:spPr/>
    </dgm:pt>
    <dgm:pt modelId="{6CDBB479-99BB-0F44-A741-93D0997F0367}" type="pres">
      <dgm:prSet presAssocID="{0DF07B5A-BCD4-8541-BC1A-6928F370F510}" presName="rootComposite1" presStyleCnt="0"/>
      <dgm:spPr/>
    </dgm:pt>
    <dgm:pt modelId="{6133CD36-AC1E-604B-AC9F-8C036860A42B}" type="pres">
      <dgm:prSet presAssocID="{0DF07B5A-BCD4-8541-BC1A-6928F370F510}" presName="rootText1" presStyleLbl="node0" presStyleIdx="0" presStyleCnt="1" custScaleX="229604">
        <dgm:presLayoutVars>
          <dgm:chPref val="3"/>
        </dgm:presLayoutVars>
      </dgm:prSet>
      <dgm:spPr/>
      <dgm:t>
        <a:bodyPr/>
        <a:lstStyle/>
        <a:p>
          <a:endParaRPr lang="zh-CN" altLang="en-US"/>
        </a:p>
      </dgm:t>
    </dgm:pt>
    <dgm:pt modelId="{003668E8-AD05-2041-8A84-E1DE67D29860}" type="pres">
      <dgm:prSet presAssocID="{0DF07B5A-BCD4-8541-BC1A-6928F370F510}" presName="rootConnector1" presStyleLbl="node1" presStyleIdx="0" presStyleCnt="0"/>
      <dgm:spPr/>
      <dgm:t>
        <a:bodyPr/>
        <a:lstStyle/>
        <a:p>
          <a:endParaRPr lang="zh-CN" altLang="en-US"/>
        </a:p>
      </dgm:t>
    </dgm:pt>
    <dgm:pt modelId="{C64A7913-613C-C040-93F0-C6DFE24802A2}" type="pres">
      <dgm:prSet presAssocID="{0DF07B5A-BCD4-8541-BC1A-6928F370F510}" presName="hierChild2" presStyleCnt="0"/>
      <dgm:spPr/>
    </dgm:pt>
    <dgm:pt modelId="{4A99C4F0-2815-974C-8B7E-D68E55D92C22}" type="pres">
      <dgm:prSet presAssocID="{A32D0282-47E7-7845-80F9-1B017A1791B7}" presName="Name37" presStyleLbl="parChTrans1D2" presStyleIdx="0" presStyleCnt="4"/>
      <dgm:spPr/>
      <dgm:t>
        <a:bodyPr/>
        <a:lstStyle/>
        <a:p>
          <a:endParaRPr lang="zh-CN" altLang="en-US"/>
        </a:p>
      </dgm:t>
    </dgm:pt>
    <dgm:pt modelId="{11C5EDFA-EDF4-434F-A82A-50646F4EDC3C}" type="pres">
      <dgm:prSet presAssocID="{C1720E53-AE53-444B-9E44-FD624D8D320B}" presName="hierRoot2" presStyleCnt="0">
        <dgm:presLayoutVars>
          <dgm:hierBranch val="init"/>
        </dgm:presLayoutVars>
      </dgm:prSet>
      <dgm:spPr/>
    </dgm:pt>
    <dgm:pt modelId="{FBAB5E6C-843E-5644-8E4F-CF9FC31BD1AA}" type="pres">
      <dgm:prSet presAssocID="{C1720E53-AE53-444B-9E44-FD624D8D320B}" presName="rootComposite" presStyleCnt="0"/>
      <dgm:spPr/>
    </dgm:pt>
    <dgm:pt modelId="{1166ED6D-DFFF-DD4F-B08B-7BF3EBB9A3A2}" type="pres">
      <dgm:prSet presAssocID="{C1720E53-AE53-444B-9E44-FD624D8D320B}" presName="rootText" presStyleLbl="node2" presStyleIdx="0" presStyleCnt="4">
        <dgm:presLayoutVars>
          <dgm:chPref val="3"/>
        </dgm:presLayoutVars>
      </dgm:prSet>
      <dgm:spPr/>
      <dgm:t>
        <a:bodyPr/>
        <a:lstStyle/>
        <a:p>
          <a:endParaRPr lang="zh-CN" altLang="en-US"/>
        </a:p>
      </dgm:t>
    </dgm:pt>
    <dgm:pt modelId="{BA88E72F-1264-1649-83E1-2CBAE640F59F}" type="pres">
      <dgm:prSet presAssocID="{C1720E53-AE53-444B-9E44-FD624D8D320B}" presName="rootConnector" presStyleLbl="node2" presStyleIdx="0" presStyleCnt="4"/>
      <dgm:spPr/>
      <dgm:t>
        <a:bodyPr/>
        <a:lstStyle/>
        <a:p>
          <a:endParaRPr lang="zh-CN" altLang="en-US"/>
        </a:p>
      </dgm:t>
    </dgm:pt>
    <dgm:pt modelId="{5242F777-379C-DE4E-9B4C-639AF9D6DB45}" type="pres">
      <dgm:prSet presAssocID="{C1720E53-AE53-444B-9E44-FD624D8D320B}" presName="hierChild4" presStyleCnt="0"/>
      <dgm:spPr/>
    </dgm:pt>
    <dgm:pt modelId="{30D2DFE3-F33F-634F-9671-F0F3080F393F}" type="pres">
      <dgm:prSet presAssocID="{C1720E53-AE53-444B-9E44-FD624D8D320B}" presName="hierChild5" presStyleCnt="0"/>
      <dgm:spPr/>
    </dgm:pt>
    <dgm:pt modelId="{16E52C7E-5BDD-514A-B059-98C0912F318A}" type="pres">
      <dgm:prSet presAssocID="{AFF1E48D-3E09-5D41-AF34-909614988528}" presName="Name37" presStyleLbl="parChTrans1D2" presStyleIdx="1" presStyleCnt="4"/>
      <dgm:spPr/>
      <dgm:t>
        <a:bodyPr/>
        <a:lstStyle/>
        <a:p>
          <a:endParaRPr lang="zh-CN" altLang="en-US"/>
        </a:p>
      </dgm:t>
    </dgm:pt>
    <dgm:pt modelId="{96D8C43E-08CD-664F-9EE1-13AF0A41E3D9}" type="pres">
      <dgm:prSet presAssocID="{97276E82-FF0F-0E4F-A00B-45441A4EE11D}" presName="hierRoot2" presStyleCnt="0">
        <dgm:presLayoutVars>
          <dgm:hierBranch val="init"/>
        </dgm:presLayoutVars>
      </dgm:prSet>
      <dgm:spPr/>
    </dgm:pt>
    <dgm:pt modelId="{450EA6D3-86A9-A54D-AE27-CBA87AB83FA8}" type="pres">
      <dgm:prSet presAssocID="{97276E82-FF0F-0E4F-A00B-45441A4EE11D}" presName="rootComposite" presStyleCnt="0"/>
      <dgm:spPr/>
    </dgm:pt>
    <dgm:pt modelId="{2FFAD22F-9AE7-3B4E-BCD8-5688176EE63D}" type="pres">
      <dgm:prSet presAssocID="{97276E82-FF0F-0E4F-A00B-45441A4EE11D}" presName="rootText" presStyleLbl="node2" presStyleIdx="1" presStyleCnt="4">
        <dgm:presLayoutVars>
          <dgm:chPref val="3"/>
        </dgm:presLayoutVars>
      </dgm:prSet>
      <dgm:spPr/>
      <dgm:t>
        <a:bodyPr/>
        <a:lstStyle/>
        <a:p>
          <a:endParaRPr lang="zh-CN" altLang="en-US"/>
        </a:p>
      </dgm:t>
    </dgm:pt>
    <dgm:pt modelId="{F4990B73-C200-6048-93A5-077DA6148D97}" type="pres">
      <dgm:prSet presAssocID="{97276E82-FF0F-0E4F-A00B-45441A4EE11D}" presName="rootConnector" presStyleLbl="node2" presStyleIdx="1" presStyleCnt="4"/>
      <dgm:spPr/>
      <dgm:t>
        <a:bodyPr/>
        <a:lstStyle/>
        <a:p>
          <a:endParaRPr lang="zh-CN" altLang="en-US"/>
        </a:p>
      </dgm:t>
    </dgm:pt>
    <dgm:pt modelId="{0D03734A-13E5-5146-8820-2BC618040990}" type="pres">
      <dgm:prSet presAssocID="{97276E82-FF0F-0E4F-A00B-45441A4EE11D}" presName="hierChild4" presStyleCnt="0"/>
      <dgm:spPr/>
    </dgm:pt>
    <dgm:pt modelId="{0942245F-E3F0-764B-8DD5-4E69F85FC0FC}" type="pres">
      <dgm:prSet presAssocID="{97276E82-FF0F-0E4F-A00B-45441A4EE11D}" presName="hierChild5" presStyleCnt="0"/>
      <dgm:spPr/>
    </dgm:pt>
    <dgm:pt modelId="{50F0D5D8-A306-1C41-9597-3BE6D1C17A30}" type="pres">
      <dgm:prSet presAssocID="{6E54F333-9FA8-4D47-A077-3D08009FDB87}" presName="Name37" presStyleLbl="parChTrans1D2" presStyleIdx="2" presStyleCnt="4"/>
      <dgm:spPr/>
      <dgm:t>
        <a:bodyPr/>
        <a:lstStyle/>
        <a:p>
          <a:endParaRPr lang="zh-CN" altLang="en-US"/>
        </a:p>
      </dgm:t>
    </dgm:pt>
    <dgm:pt modelId="{6607038F-96DA-E14B-BF98-D8D5E34920D6}" type="pres">
      <dgm:prSet presAssocID="{7881E4B1-6BD5-704D-A3A3-3D47EAD7D0B6}" presName="hierRoot2" presStyleCnt="0">
        <dgm:presLayoutVars>
          <dgm:hierBranch val="init"/>
        </dgm:presLayoutVars>
      </dgm:prSet>
      <dgm:spPr/>
    </dgm:pt>
    <dgm:pt modelId="{2F0477B0-D9A8-9B46-B76C-42562507D7EF}" type="pres">
      <dgm:prSet presAssocID="{7881E4B1-6BD5-704D-A3A3-3D47EAD7D0B6}" presName="rootComposite" presStyleCnt="0"/>
      <dgm:spPr/>
    </dgm:pt>
    <dgm:pt modelId="{C52E9317-04A0-104D-8F11-A50468B8467E}" type="pres">
      <dgm:prSet presAssocID="{7881E4B1-6BD5-704D-A3A3-3D47EAD7D0B6}" presName="rootText" presStyleLbl="node2" presStyleIdx="2" presStyleCnt="4">
        <dgm:presLayoutVars>
          <dgm:chPref val="3"/>
        </dgm:presLayoutVars>
      </dgm:prSet>
      <dgm:spPr/>
      <dgm:t>
        <a:bodyPr/>
        <a:lstStyle/>
        <a:p>
          <a:endParaRPr lang="zh-CN" altLang="en-US"/>
        </a:p>
      </dgm:t>
    </dgm:pt>
    <dgm:pt modelId="{4A0A80D5-5553-7843-A508-46FB7EA7794B}" type="pres">
      <dgm:prSet presAssocID="{7881E4B1-6BD5-704D-A3A3-3D47EAD7D0B6}" presName="rootConnector" presStyleLbl="node2" presStyleIdx="2" presStyleCnt="4"/>
      <dgm:spPr/>
      <dgm:t>
        <a:bodyPr/>
        <a:lstStyle/>
        <a:p>
          <a:endParaRPr lang="zh-CN" altLang="en-US"/>
        </a:p>
      </dgm:t>
    </dgm:pt>
    <dgm:pt modelId="{3B1D3F72-4786-074E-8418-2AF7A4D63C6E}" type="pres">
      <dgm:prSet presAssocID="{7881E4B1-6BD5-704D-A3A3-3D47EAD7D0B6}" presName="hierChild4" presStyleCnt="0"/>
      <dgm:spPr/>
    </dgm:pt>
    <dgm:pt modelId="{2ABC374B-CED4-F841-BA3A-27A4DAE9FE34}" type="pres">
      <dgm:prSet presAssocID="{7881E4B1-6BD5-704D-A3A3-3D47EAD7D0B6}" presName="hierChild5" presStyleCnt="0"/>
      <dgm:spPr/>
    </dgm:pt>
    <dgm:pt modelId="{2340600A-170B-504D-8C5E-EB327517FFE3}" type="pres">
      <dgm:prSet presAssocID="{B8B9B970-5754-5641-A0EC-5B6AC0D69682}" presName="Name37" presStyleLbl="parChTrans1D2" presStyleIdx="3" presStyleCnt="4"/>
      <dgm:spPr/>
      <dgm:t>
        <a:bodyPr/>
        <a:lstStyle/>
        <a:p>
          <a:endParaRPr lang="zh-CN" altLang="en-US"/>
        </a:p>
      </dgm:t>
    </dgm:pt>
    <dgm:pt modelId="{EEA097B8-BB46-B34E-B375-E463D6B34AFC}" type="pres">
      <dgm:prSet presAssocID="{F8F4C9E9-CD6E-B44A-AAD4-5DCE9F543461}" presName="hierRoot2" presStyleCnt="0">
        <dgm:presLayoutVars>
          <dgm:hierBranch val="init"/>
        </dgm:presLayoutVars>
      </dgm:prSet>
      <dgm:spPr/>
    </dgm:pt>
    <dgm:pt modelId="{64BD62A0-21F0-6F41-B38F-4070AF09081C}" type="pres">
      <dgm:prSet presAssocID="{F8F4C9E9-CD6E-B44A-AAD4-5DCE9F543461}" presName="rootComposite" presStyleCnt="0"/>
      <dgm:spPr/>
    </dgm:pt>
    <dgm:pt modelId="{FE2C29DB-C22C-D343-AB39-D297A169339B}" type="pres">
      <dgm:prSet presAssocID="{F8F4C9E9-CD6E-B44A-AAD4-5DCE9F543461}" presName="rootText" presStyleLbl="node2" presStyleIdx="3" presStyleCnt="4">
        <dgm:presLayoutVars>
          <dgm:chPref val="3"/>
        </dgm:presLayoutVars>
      </dgm:prSet>
      <dgm:spPr/>
      <dgm:t>
        <a:bodyPr/>
        <a:lstStyle/>
        <a:p>
          <a:endParaRPr lang="zh-CN" altLang="en-US"/>
        </a:p>
      </dgm:t>
    </dgm:pt>
    <dgm:pt modelId="{05BB3E21-D95B-0B43-BC88-5267BD35088F}" type="pres">
      <dgm:prSet presAssocID="{F8F4C9E9-CD6E-B44A-AAD4-5DCE9F543461}" presName="rootConnector" presStyleLbl="node2" presStyleIdx="3" presStyleCnt="4"/>
      <dgm:spPr/>
      <dgm:t>
        <a:bodyPr/>
        <a:lstStyle/>
        <a:p>
          <a:endParaRPr lang="zh-CN" altLang="en-US"/>
        </a:p>
      </dgm:t>
    </dgm:pt>
    <dgm:pt modelId="{F45AB146-5B08-DA41-BDC1-6C880246CC72}" type="pres">
      <dgm:prSet presAssocID="{F8F4C9E9-CD6E-B44A-AAD4-5DCE9F543461}" presName="hierChild4" presStyleCnt="0"/>
      <dgm:spPr/>
    </dgm:pt>
    <dgm:pt modelId="{8FF805D3-D7E1-3541-8B36-79C242A9871D}" type="pres">
      <dgm:prSet presAssocID="{F8F4C9E9-CD6E-B44A-AAD4-5DCE9F543461}" presName="hierChild5" presStyleCnt="0"/>
      <dgm:spPr/>
    </dgm:pt>
    <dgm:pt modelId="{A1A09D69-4E19-F245-A4EF-7C01C9A1EF2B}" type="pres">
      <dgm:prSet presAssocID="{0DF07B5A-BCD4-8541-BC1A-6928F370F510}" presName="hierChild3" presStyleCnt="0"/>
      <dgm:spPr/>
    </dgm:pt>
  </dgm:ptLst>
  <dgm:cxnLst>
    <dgm:cxn modelId="{775D2495-29B9-1D4D-8F22-1767048BFCDF}" srcId="{C7006134-3E39-AD4F-9F49-733A8C42572F}" destId="{0DF07B5A-BCD4-8541-BC1A-6928F370F510}" srcOrd="0" destOrd="0" parTransId="{12B67970-C9EB-3C47-A346-7D60A95AD63B}" sibTransId="{AC716E4E-0D73-AD4A-8CD4-75510011607B}"/>
    <dgm:cxn modelId="{54B0C723-0FEE-7242-8618-92AC2883444C}" type="presOf" srcId="{AFF1E48D-3E09-5D41-AF34-909614988528}" destId="{16E52C7E-5BDD-514A-B059-98C0912F318A}" srcOrd="0" destOrd="0" presId="urn:microsoft.com/office/officeart/2005/8/layout/orgChart1"/>
    <dgm:cxn modelId="{29C707D2-3CEA-2142-800E-CF4B69F36995}" type="presOf" srcId="{7881E4B1-6BD5-704D-A3A3-3D47EAD7D0B6}" destId="{C52E9317-04A0-104D-8F11-A50468B8467E}" srcOrd="0" destOrd="0" presId="urn:microsoft.com/office/officeart/2005/8/layout/orgChart1"/>
    <dgm:cxn modelId="{474EB0E5-7798-F948-8DCE-F3881C06289E}" srcId="{0DF07B5A-BCD4-8541-BC1A-6928F370F510}" destId="{7881E4B1-6BD5-704D-A3A3-3D47EAD7D0B6}" srcOrd="2" destOrd="0" parTransId="{6E54F333-9FA8-4D47-A077-3D08009FDB87}" sibTransId="{25576FA9-1CBE-CB4E-BB63-5B7B4D8A4ED6}"/>
    <dgm:cxn modelId="{1CA3D562-33C6-E44A-82AA-D68E85EABA14}" type="presOf" srcId="{C1720E53-AE53-444B-9E44-FD624D8D320B}" destId="{BA88E72F-1264-1649-83E1-2CBAE640F59F}" srcOrd="1" destOrd="0" presId="urn:microsoft.com/office/officeart/2005/8/layout/orgChart1"/>
    <dgm:cxn modelId="{B0C62B00-D201-AE46-8AF3-4C44A79725DA}" srcId="{0DF07B5A-BCD4-8541-BC1A-6928F370F510}" destId="{C1720E53-AE53-444B-9E44-FD624D8D320B}" srcOrd="0" destOrd="0" parTransId="{A32D0282-47E7-7845-80F9-1B017A1791B7}" sibTransId="{EDA254E9-E987-CF42-9846-309507028B23}"/>
    <dgm:cxn modelId="{F5844B0B-7B12-1C43-9AAE-8684E70725FF}" srcId="{0DF07B5A-BCD4-8541-BC1A-6928F370F510}" destId="{97276E82-FF0F-0E4F-A00B-45441A4EE11D}" srcOrd="1" destOrd="0" parTransId="{AFF1E48D-3E09-5D41-AF34-909614988528}" sibTransId="{F502B4A4-0397-A348-8F2E-DFB850BBD764}"/>
    <dgm:cxn modelId="{0DA52135-B4C0-CD43-A696-8E8BE532148C}" type="presOf" srcId="{97276E82-FF0F-0E4F-A00B-45441A4EE11D}" destId="{F4990B73-C200-6048-93A5-077DA6148D97}" srcOrd="1" destOrd="0" presId="urn:microsoft.com/office/officeart/2005/8/layout/orgChart1"/>
    <dgm:cxn modelId="{56103986-AED3-1D4D-9272-6D48B5D6E420}" type="presOf" srcId="{F8F4C9E9-CD6E-B44A-AAD4-5DCE9F543461}" destId="{FE2C29DB-C22C-D343-AB39-D297A169339B}" srcOrd="0" destOrd="0" presId="urn:microsoft.com/office/officeart/2005/8/layout/orgChart1"/>
    <dgm:cxn modelId="{6F8675E7-7510-F543-A2FF-95EFBAE8B4D2}" type="presOf" srcId="{6E54F333-9FA8-4D47-A077-3D08009FDB87}" destId="{50F0D5D8-A306-1C41-9597-3BE6D1C17A30}" srcOrd="0" destOrd="0" presId="urn:microsoft.com/office/officeart/2005/8/layout/orgChart1"/>
    <dgm:cxn modelId="{B3DE51D0-6352-9742-B344-DA3BD5BC608D}" type="presOf" srcId="{0DF07B5A-BCD4-8541-BC1A-6928F370F510}" destId="{6133CD36-AC1E-604B-AC9F-8C036860A42B}" srcOrd="0" destOrd="0" presId="urn:microsoft.com/office/officeart/2005/8/layout/orgChart1"/>
    <dgm:cxn modelId="{B5292074-7036-974B-9CAE-D0E9D9B076BD}" type="presOf" srcId="{F8F4C9E9-CD6E-B44A-AAD4-5DCE9F543461}" destId="{05BB3E21-D95B-0B43-BC88-5267BD35088F}" srcOrd="1" destOrd="0" presId="urn:microsoft.com/office/officeart/2005/8/layout/orgChart1"/>
    <dgm:cxn modelId="{754C2A68-0FC4-6F4A-8B41-40462E7AFED4}" type="presOf" srcId="{97276E82-FF0F-0E4F-A00B-45441A4EE11D}" destId="{2FFAD22F-9AE7-3B4E-BCD8-5688176EE63D}" srcOrd="0" destOrd="0" presId="urn:microsoft.com/office/officeart/2005/8/layout/orgChart1"/>
    <dgm:cxn modelId="{FA56A30A-E946-0B4E-9EE7-66DAF4B77CDD}" type="presOf" srcId="{B8B9B970-5754-5641-A0EC-5B6AC0D69682}" destId="{2340600A-170B-504D-8C5E-EB327517FFE3}" srcOrd="0" destOrd="0" presId="urn:microsoft.com/office/officeart/2005/8/layout/orgChart1"/>
    <dgm:cxn modelId="{8FAD2D62-4733-494D-98CF-E64408F37E60}" srcId="{0DF07B5A-BCD4-8541-BC1A-6928F370F510}" destId="{F8F4C9E9-CD6E-B44A-AAD4-5DCE9F543461}" srcOrd="3" destOrd="0" parTransId="{B8B9B970-5754-5641-A0EC-5B6AC0D69682}" sibTransId="{A9E582A1-623A-E94A-8017-9B2289E1DFE6}"/>
    <dgm:cxn modelId="{EF1309E9-3409-C242-8D44-776385EECC14}" type="presOf" srcId="{C7006134-3E39-AD4F-9F49-733A8C42572F}" destId="{06859DBF-7E08-FC42-811E-F42982A83CFF}" srcOrd="0" destOrd="0" presId="urn:microsoft.com/office/officeart/2005/8/layout/orgChart1"/>
    <dgm:cxn modelId="{624CA648-4280-3540-9EBF-74FA1CCB65B2}" type="presOf" srcId="{7881E4B1-6BD5-704D-A3A3-3D47EAD7D0B6}" destId="{4A0A80D5-5553-7843-A508-46FB7EA7794B}" srcOrd="1" destOrd="0" presId="urn:microsoft.com/office/officeart/2005/8/layout/orgChart1"/>
    <dgm:cxn modelId="{C6A24BCB-98EE-1E4D-BCC1-9C529CDEC257}" type="presOf" srcId="{A32D0282-47E7-7845-80F9-1B017A1791B7}" destId="{4A99C4F0-2815-974C-8B7E-D68E55D92C22}" srcOrd="0" destOrd="0" presId="urn:microsoft.com/office/officeart/2005/8/layout/orgChart1"/>
    <dgm:cxn modelId="{5C02F3F8-57BE-634E-9587-74CDE94B5647}" type="presOf" srcId="{C1720E53-AE53-444B-9E44-FD624D8D320B}" destId="{1166ED6D-DFFF-DD4F-B08B-7BF3EBB9A3A2}" srcOrd="0" destOrd="0" presId="urn:microsoft.com/office/officeart/2005/8/layout/orgChart1"/>
    <dgm:cxn modelId="{55809EF0-DEB9-8B4D-A5B8-D2CCAB0FC107}" type="presOf" srcId="{0DF07B5A-BCD4-8541-BC1A-6928F370F510}" destId="{003668E8-AD05-2041-8A84-E1DE67D29860}" srcOrd="1" destOrd="0" presId="urn:microsoft.com/office/officeart/2005/8/layout/orgChart1"/>
    <dgm:cxn modelId="{33682640-7338-E44C-B35D-46E3D86A26D5}" type="presParOf" srcId="{06859DBF-7E08-FC42-811E-F42982A83CFF}" destId="{F045CA7F-5ECB-524B-876B-40A9F0E0D569}" srcOrd="0" destOrd="0" presId="urn:microsoft.com/office/officeart/2005/8/layout/orgChart1"/>
    <dgm:cxn modelId="{2AEEA047-05ED-784B-8B42-B705CCE8E415}" type="presParOf" srcId="{F045CA7F-5ECB-524B-876B-40A9F0E0D569}" destId="{6CDBB479-99BB-0F44-A741-93D0997F0367}" srcOrd="0" destOrd="0" presId="urn:microsoft.com/office/officeart/2005/8/layout/orgChart1"/>
    <dgm:cxn modelId="{394BA056-2D0A-B24C-BCDB-F0549F2FDC3E}" type="presParOf" srcId="{6CDBB479-99BB-0F44-A741-93D0997F0367}" destId="{6133CD36-AC1E-604B-AC9F-8C036860A42B}" srcOrd="0" destOrd="0" presId="urn:microsoft.com/office/officeart/2005/8/layout/orgChart1"/>
    <dgm:cxn modelId="{38CB4CF3-A5D3-364E-9D09-DEFC8A96AC4F}" type="presParOf" srcId="{6CDBB479-99BB-0F44-A741-93D0997F0367}" destId="{003668E8-AD05-2041-8A84-E1DE67D29860}" srcOrd="1" destOrd="0" presId="urn:microsoft.com/office/officeart/2005/8/layout/orgChart1"/>
    <dgm:cxn modelId="{C151A4BB-A1BB-7243-8100-0317943B4016}" type="presParOf" srcId="{F045CA7F-5ECB-524B-876B-40A9F0E0D569}" destId="{C64A7913-613C-C040-93F0-C6DFE24802A2}" srcOrd="1" destOrd="0" presId="urn:microsoft.com/office/officeart/2005/8/layout/orgChart1"/>
    <dgm:cxn modelId="{462122E5-6BD7-1C4F-8AF0-AF78C6D48156}" type="presParOf" srcId="{C64A7913-613C-C040-93F0-C6DFE24802A2}" destId="{4A99C4F0-2815-974C-8B7E-D68E55D92C22}" srcOrd="0" destOrd="0" presId="urn:microsoft.com/office/officeart/2005/8/layout/orgChart1"/>
    <dgm:cxn modelId="{85A7BF14-644E-0646-81C9-F0760D4AF7E6}" type="presParOf" srcId="{C64A7913-613C-C040-93F0-C6DFE24802A2}" destId="{11C5EDFA-EDF4-434F-A82A-50646F4EDC3C}" srcOrd="1" destOrd="0" presId="urn:microsoft.com/office/officeart/2005/8/layout/orgChart1"/>
    <dgm:cxn modelId="{DAC07C2A-EBCB-B243-82BF-80FCF508C9C3}" type="presParOf" srcId="{11C5EDFA-EDF4-434F-A82A-50646F4EDC3C}" destId="{FBAB5E6C-843E-5644-8E4F-CF9FC31BD1AA}" srcOrd="0" destOrd="0" presId="urn:microsoft.com/office/officeart/2005/8/layout/orgChart1"/>
    <dgm:cxn modelId="{92EE4738-1BB3-A14F-939F-AC5D7E91B497}" type="presParOf" srcId="{FBAB5E6C-843E-5644-8E4F-CF9FC31BD1AA}" destId="{1166ED6D-DFFF-DD4F-B08B-7BF3EBB9A3A2}" srcOrd="0" destOrd="0" presId="urn:microsoft.com/office/officeart/2005/8/layout/orgChart1"/>
    <dgm:cxn modelId="{F4EEE14A-E13B-C442-8525-13DE7AD6ADBC}" type="presParOf" srcId="{FBAB5E6C-843E-5644-8E4F-CF9FC31BD1AA}" destId="{BA88E72F-1264-1649-83E1-2CBAE640F59F}" srcOrd="1" destOrd="0" presId="urn:microsoft.com/office/officeart/2005/8/layout/orgChart1"/>
    <dgm:cxn modelId="{135C12D2-7CB6-B04C-99D6-73A606D4B541}" type="presParOf" srcId="{11C5EDFA-EDF4-434F-A82A-50646F4EDC3C}" destId="{5242F777-379C-DE4E-9B4C-639AF9D6DB45}" srcOrd="1" destOrd="0" presId="urn:microsoft.com/office/officeart/2005/8/layout/orgChart1"/>
    <dgm:cxn modelId="{FD093DB8-EEC6-6F47-9742-64E5547339ED}" type="presParOf" srcId="{11C5EDFA-EDF4-434F-A82A-50646F4EDC3C}" destId="{30D2DFE3-F33F-634F-9671-F0F3080F393F}" srcOrd="2" destOrd="0" presId="urn:microsoft.com/office/officeart/2005/8/layout/orgChart1"/>
    <dgm:cxn modelId="{30E39973-AC46-4946-95AA-3A5A92C1E48E}" type="presParOf" srcId="{C64A7913-613C-C040-93F0-C6DFE24802A2}" destId="{16E52C7E-5BDD-514A-B059-98C0912F318A}" srcOrd="2" destOrd="0" presId="urn:microsoft.com/office/officeart/2005/8/layout/orgChart1"/>
    <dgm:cxn modelId="{88774535-4D18-F647-BB19-94F4827F0D7D}" type="presParOf" srcId="{C64A7913-613C-C040-93F0-C6DFE24802A2}" destId="{96D8C43E-08CD-664F-9EE1-13AF0A41E3D9}" srcOrd="3" destOrd="0" presId="urn:microsoft.com/office/officeart/2005/8/layout/orgChart1"/>
    <dgm:cxn modelId="{F4A59C73-0B6B-DA4E-B70E-5B36755D9E17}" type="presParOf" srcId="{96D8C43E-08CD-664F-9EE1-13AF0A41E3D9}" destId="{450EA6D3-86A9-A54D-AE27-CBA87AB83FA8}" srcOrd="0" destOrd="0" presId="urn:microsoft.com/office/officeart/2005/8/layout/orgChart1"/>
    <dgm:cxn modelId="{CEC51190-D722-514D-87F7-4EF552B48FAE}" type="presParOf" srcId="{450EA6D3-86A9-A54D-AE27-CBA87AB83FA8}" destId="{2FFAD22F-9AE7-3B4E-BCD8-5688176EE63D}" srcOrd="0" destOrd="0" presId="urn:microsoft.com/office/officeart/2005/8/layout/orgChart1"/>
    <dgm:cxn modelId="{440A603D-24C7-1649-B686-C76A54909B1E}" type="presParOf" srcId="{450EA6D3-86A9-A54D-AE27-CBA87AB83FA8}" destId="{F4990B73-C200-6048-93A5-077DA6148D97}" srcOrd="1" destOrd="0" presId="urn:microsoft.com/office/officeart/2005/8/layout/orgChart1"/>
    <dgm:cxn modelId="{6B3B286D-A34F-9A4E-82C2-E659326C6090}" type="presParOf" srcId="{96D8C43E-08CD-664F-9EE1-13AF0A41E3D9}" destId="{0D03734A-13E5-5146-8820-2BC618040990}" srcOrd="1" destOrd="0" presId="urn:microsoft.com/office/officeart/2005/8/layout/orgChart1"/>
    <dgm:cxn modelId="{24E8E736-5B09-E943-BC9D-CBA4B07D5F0F}" type="presParOf" srcId="{96D8C43E-08CD-664F-9EE1-13AF0A41E3D9}" destId="{0942245F-E3F0-764B-8DD5-4E69F85FC0FC}" srcOrd="2" destOrd="0" presId="urn:microsoft.com/office/officeart/2005/8/layout/orgChart1"/>
    <dgm:cxn modelId="{0690E693-B854-2342-8FA3-B84AB9021C64}" type="presParOf" srcId="{C64A7913-613C-C040-93F0-C6DFE24802A2}" destId="{50F0D5D8-A306-1C41-9597-3BE6D1C17A30}" srcOrd="4" destOrd="0" presId="urn:microsoft.com/office/officeart/2005/8/layout/orgChart1"/>
    <dgm:cxn modelId="{850D00F5-336F-0E46-9DE4-32BD8690A715}" type="presParOf" srcId="{C64A7913-613C-C040-93F0-C6DFE24802A2}" destId="{6607038F-96DA-E14B-BF98-D8D5E34920D6}" srcOrd="5" destOrd="0" presId="urn:microsoft.com/office/officeart/2005/8/layout/orgChart1"/>
    <dgm:cxn modelId="{357F8AA7-9B91-9141-805D-892CA15B43B6}" type="presParOf" srcId="{6607038F-96DA-E14B-BF98-D8D5E34920D6}" destId="{2F0477B0-D9A8-9B46-B76C-42562507D7EF}" srcOrd="0" destOrd="0" presId="urn:microsoft.com/office/officeart/2005/8/layout/orgChart1"/>
    <dgm:cxn modelId="{0B08BEB5-460B-9F4F-8A08-985769747E63}" type="presParOf" srcId="{2F0477B0-D9A8-9B46-B76C-42562507D7EF}" destId="{C52E9317-04A0-104D-8F11-A50468B8467E}" srcOrd="0" destOrd="0" presId="urn:microsoft.com/office/officeart/2005/8/layout/orgChart1"/>
    <dgm:cxn modelId="{B188F4DC-953D-6B46-BF12-7713C2C5AD31}" type="presParOf" srcId="{2F0477B0-D9A8-9B46-B76C-42562507D7EF}" destId="{4A0A80D5-5553-7843-A508-46FB7EA7794B}" srcOrd="1" destOrd="0" presId="urn:microsoft.com/office/officeart/2005/8/layout/orgChart1"/>
    <dgm:cxn modelId="{34805433-46AF-DD41-82C5-348C548483B8}" type="presParOf" srcId="{6607038F-96DA-E14B-BF98-D8D5E34920D6}" destId="{3B1D3F72-4786-074E-8418-2AF7A4D63C6E}" srcOrd="1" destOrd="0" presId="urn:microsoft.com/office/officeart/2005/8/layout/orgChart1"/>
    <dgm:cxn modelId="{B09501DD-7F4F-154A-B753-FC33576DC846}" type="presParOf" srcId="{6607038F-96DA-E14B-BF98-D8D5E34920D6}" destId="{2ABC374B-CED4-F841-BA3A-27A4DAE9FE34}" srcOrd="2" destOrd="0" presId="urn:microsoft.com/office/officeart/2005/8/layout/orgChart1"/>
    <dgm:cxn modelId="{FB0856F1-6BC1-E44D-B30E-D72250A9E90C}" type="presParOf" srcId="{C64A7913-613C-C040-93F0-C6DFE24802A2}" destId="{2340600A-170B-504D-8C5E-EB327517FFE3}" srcOrd="6" destOrd="0" presId="urn:microsoft.com/office/officeart/2005/8/layout/orgChart1"/>
    <dgm:cxn modelId="{7E2ABA43-9D46-4648-8E57-9E75ABC4211E}" type="presParOf" srcId="{C64A7913-613C-C040-93F0-C6DFE24802A2}" destId="{EEA097B8-BB46-B34E-B375-E463D6B34AFC}" srcOrd="7" destOrd="0" presId="urn:microsoft.com/office/officeart/2005/8/layout/orgChart1"/>
    <dgm:cxn modelId="{02D46725-AA04-2947-8979-1A1D22448625}" type="presParOf" srcId="{EEA097B8-BB46-B34E-B375-E463D6B34AFC}" destId="{64BD62A0-21F0-6F41-B38F-4070AF09081C}" srcOrd="0" destOrd="0" presId="urn:microsoft.com/office/officeart/2005/8/layout/orgChart1"/>
    <dgm:cxn modelId="{C16F387F-829C-664E-A6C3-03B4BF9BB30E}" type="presParOf" srcId="{64BD62A0-21F0-6F41-B38F-4070AF09081C}" destId="{FE2C29DB-C22C-D343-AB39-D297A169339B}" srcOrd="0" destOrd="0" presId="urn:microsoft.com/office/officeart/2005/8/layout/orgChart1"/>
    <dgm:cxn modelId="{C8B232E9-BD13-6F4E-9D58-62BAFB329FBC}" type="presParOf" srcId="{64BD62A0-21F0-6F41-B38F-4070AF09081C}" destId="{05BB3E21-D95B-0B43-BC88-5267BD35088F}" srcOrd="1" destOrd="0" presId="urn:microsoft.com/office/officeart/2005/8/layout/orgChart1"/>
    <dgm:cxn modelId="{251C1C8F-283E-A242-9844-99784B5443D0}" type="presParOf" srcId="{EEA097B8-BB46-B34E-B375-E463D6B34AFC}" destId="{F45AB146-5B08-DA41-BDC1-6C880246CC72}" srcOrd="1" destOrd="0" presId="urn:microsoft.com/office/officeart/2005/8/layout/orgChart1"/>
    <dgm:cxn modelId="{06235EA3-2A05-A248-AA94-13BE6A1F7897}" type="presParOf" srcId="{EEA097B8-BB46-B34E-B375-E463D6B34AFC}" destId="{8FF805D3-D7E1-3541-8B36-79C242A9871D}" srcOrd="2" destOrd="0" presId="urn:microsoft.com/office/officeart/2005/8/layout/orgChart1"/>
    <dgm:cxn modelId="{718C459F-9CEE-3342-BD86-C2EFCD8CB2FC}" type="presParOf" srcId="{F045CA7F-5ECB-524B-876B-40A9F0E0D569}" destId="{A1A09D69-4E19-F245-A4EF-7C01C9A1EF2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006134-3E39-AD4F-9F49-733A8C42572F}"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97276E82-FF0F-0E4F-A00B-45441A4EE11D}">
      <dgm:prSet custT="1"/>
      <dgm:spPr/>
      <dgm:t>
        <a:bodyPr/>
        <a:lstStyle/>
        <a:p>
          <a:pPr rtl="0"/>
          <a:r>
            <a:rPr lang="zh-CN" altLang="en-US" sz="2000"/>
            <a:t>性能</a:t>
          </a:r>
        </a:p>
      </dgm:t>
    </dgm:pt>
    <dgm:pt modelId="{AFF1E48D-3E09-5D41-AF34-909614988528}" type="parTrans" cxnId="{F5844B0B-7B12-1C43-9AAE-8684E70725FF}">
      <dgm:prSet/>
      <dgm:spPr/>
      <dgm:t>
        <a:bodyPr/>
        <a:lstStyle/>
        <a:p>
          <a:endParaRPr lang="zh-CN" altLang="en-US" sz="1200"/>
        </a:p>
      </dgm:t>
    </dgm:pt>
    <dgm:pt modelId="{F502B4A4-0397-A348-8F2E-DFB850BBD764}" type="sibTrans" cxnId="{F5844B0B-7B12-1C43-9AAE-8684E70725FF}">
      <dgm:prSet/>
      <dgm:spPr/>
      <dgm:t>
        <a:bodyPr/>
        <a:lstStyle/>
        <a:p>
          <a:endParaRPr lang="zh-CN" altLang="en-US" sz="1200"/>
        </a:p>
      </dgm:t>
    </dgm:pt>
    <dgm:pt modelId="{F8F4C9E9-CD6E-B44A-AAD4-5DCE9F543461}">
      <dgm:prSet custT="1"/>
      <dgm:spPr/>
      <dgm:t>
        <a:bodyPr/>
        <a:lstStyle/>
        <a:p>
          <a:pPr rtl="0"/>
          <a:r>
            <a:rPr lang="zh-CN" altLang="en-US" sz="2000"/>
            <a:t>交互体验</a:t>
          </a:r>
        </a:p>
      </dgm:t>
    </dgm:pt>
    <dgm:pt modelId="{B8B9B970-5754-5641-A0EC-5B6AC0D69682}" type="parTrans" cxnId="{8FAD2D62-4733-494D-98CF-E64408F37E60}">
      <dgm:prSet/>
      <dgm:spPr/>
      <dgm:t>
        <a:bodyPr/>
        <a:lstStyle/>
        <a:p>
          <a:endParaRPr lang="zh-CN" altLang="en-US" sz="1200"/>
        </a:p>
      </dgm:t>
    </dgm:pt>
    <dgm:pt modelId="{A9E582A1-623A-E94A-8017-9B2289E1DFE6}" type="sibTrans" cxnId="{8FAD2D62-4733-494D-98CF-E64408F37E60}">
      <dgm:prSet/>
      <dgm:spPr/>
      <dgm:t>
        <a:bodyPr/>
        <a:lstStyle/>
        <a:p>
          <a:endParaRPr lang="zh-CN" altLang="en-US" sz="1200"/>
        </a:p>
      </dgm:t>
    </dgm:pt>
    <dgm:pt modelId="{C1720E53-AE53-444B-9E44-FD624D8D320B}">
      <dgm:prSet custT="1"/>
      <dgm:spPr/>
      <dgm:t>
        <a:bodyPr/>
        <a:lstStyle/>
        <a:p>
          <a:pPr rtl="0"/>
          <a:r>
            <a:rPr lang="zh-CN" altLang="en-US" sz="2000"/>
            <a:t>兼容性</a:t>
          </a:r>
        </a:p>
      </dgm:t>
    </dgm:pt>
    <dgm:pt modelId="{EDA254E9-E987-CF42-9846-309507028B23}" type="sibTrans" cxnId="{B0C62B00-D201-AE46-8AF3-4C44A79725DA}">
      <dgm:prSet/>
      <dgm:spPr/>
      <dgm:t>
        <a:bodyPr/>
        <a:lstStyle/>
        <a:p>
          <a:endParaRPr lang="zh-CN" altLang="en-US" sz="1200"/>
        </a:p>
      </dgm:t>
    </dgm:pt>
    <dgm:pt modelId="{A32D0282-47E7-7845-80F9-1B017A1791B7}" type="parTrans" cxnId="{B0C62B00-D201-AE46-8AF3-4C44A79725DA}">
      <dgm:prSet/>
      <dgm:spPr/>
      <dgm:t>
        <a:bodyPr/>
        <a:lstStyle/>
        <a:p>
          <a:endParaRPr lang="zh-CN" altLang="en-US" sz="1200"/>
        </a:p>
      </dgm:t>
    </dgm:pt>
    <dgm:pt modelId="{0DF07B5A-BCD4-8541-BC1A-6928F370F510}">
      <dgm:prSet custT="1"/>
      <dgm:spPr>
        <a:noFill/>
      </dgm:spPr>
      <dgm:t>
        <a:bodyPr/>
        <a:lstStyle/>
        <a:p>
          <a:pPr rtl="0"/>
          <a:endParaRPr lang="zh-CN" altLang="en-US" sz="2000"/>
        </a:p>
      </dgm:t>
    </dgm:pt>
    <dgm:pt modelId="{AC716E4E-0D73-AD4A-8CD4-75510011607B}" type="sibTrans" cxnId="{775D2495-29B9-1D4D-8F22-1767048BFCDF}">
      <dgm:prSet/>
      <dgm:spPr/>
      <dgm:t>
        <a:bodyPr/>
        <a:lstStyle/>
        <a:p>
          <a:endParaRPr lang="zh-CN" altLang="en-US" sz="1200"/>
        </a:p>
      </dgm:t>
    </dgm:pt>
    <dgm:pt modelId="{12B67970-C9EB-3C47-A346-7D60A95AD63B}" type="parTrans" cxnId="{775D2495-29B9-1D4D-8F22-1767048BFCDF}">
      <dgm:prSet/>
      <dgm:spPr/>
      <dgm:t>
        <a:bodyPr/>
        <a:lstStyle/>
        <a:p>
          <a:endParaRPr lang="zh-CN" altLang="en-US" sz="1200"/>
        </a:p>
      </dgm:t>
    </dgm:pt>
    <dgm:pt modelId="{DC5D4597-DBA4-AC41-8D49-26C15B127BCC}">
      <dgm:prSet custT="1"/>
      <dgm:spPr/>
      <dgm:t>
        <a:bodyPr/>
        <a:lstStyle/>
        <a:p>
          <a:r>
            <a:rPr lang="zh-CN" altLang="en-US" sz="1800"/>
            <a:t>本地化与国际化</a:t>
          </a:r>
        </a:p>
      </dgm:t>
    </dgm:pt>
    <dgm:pt modelId="{2FDC4FC3-771F-774A-B79B-C18867096575}" type="parTrans" cxnId="{6B9E8EE0-C9B1-9D44-AEF8-E75C3C675A4A}">
      <dgm:prSet/>
      <dgm:spPr/>
      <dgm:t>
        <a:bodyPr/>
        <a:lstStyle/>
        <a:p>
          <a:endParaRPr lang="zh-CN" altLang="en-US"/>
        </a:p>
      </dgm:t>
    </dgm:pt>
    <dgm:pt modelId="{ABC44573-4E50-CD41-9DB0-AE2549BF644F}" type="sibTrans" cxnId="{6B9E8EE0-C9B1-9D44-AEF8-E75C3C675A4A}">
      <dgm:prSet/>
      <dgm:spPr/>
      <dgm:t>
        <a:bodyPr/>
        <a:lstStyle/>
        <a:p>
          <a:endParaRPr lang="zh-CN" altLang="en-US"/>
        </a:p>
      </dgm:t>
    </dgm:pt>
    <dgm:pt modelId="{D764BB64-FEAA-1741-97CE-8419B298DF01}">
      <dgm:prSet custT="1"/>
      <dgm:spPr/>
      <dgm:t>
        <a:bodyPr/>
        <a:lstStyle/>
        <a:p>
          <a:r>
            <a:rPr lang="zh-CN" altLang="en-US" sz="2400"/>
            <a:t>安全性</a:t>
          </a:r>
        </a:p>
      </dgm:t>
    </dgm:pt>
    <dgm:pt modelId="{DF4CF423-64AE-134E-A2BC-50CAD46217D6}" type="parTrans" cxnId="{2FE17E40-1B45-3140-8E36-63C17696EED6}">
      <dgm:prSet/>
      <dgm:spPr/>
      <dgm:t>
        <a:bodyPr/>
        <a:lstStyle/>
        <a:p>
          <a:endParaRPr lang="zh-CN" altLang="en-US"/>
        </a:p>
      </dgm:t>
    </dgm:pt>
    <dgm:pt modelId="{F5EC91C9-0968-8A45-891B-6C155F30CA91}" type="sibTrans" cxnId="{2FE17E40-1B45-3140-8E36-63C17696EED6}">
      <dgm:prSet/>
      <dgm:spPr/>
      <dgm:t>
        <a:bodyPr/>
        <a:lstStyle/>
        <a:p>
          <a:endParaRPr lang="zh-CN" altLang="en-US"/>
        </a:p>
      </dgm:t>
    </dgm:pt>
    <dgm:pt modelId="{06859DBF-7E08-FC42-811E-F42982A83CFF}" type="pres">
      <dgm:prSet presAssocID="{C7006134-3E39-AD4F-9F49-733A8C42572F}" presName="hierChild1" presStyleCnt="0">
        <dgm:presLayoutVars>
          <dgm:orgChart val="1"/>
          <dgm:chPref val="1"/>
          <dgm:dir/>
          <dgm:animOne val="branch"/>
          <dgm:animLvl val="lvl"/>
          <dgm:resizeHandles/>
        </dgm:presLayoutVars>
      </dgm:prSet>
      <dgm:spPr/>
      <dgm:t>
        <a:bodyPr/>
        <a:lstStyle/>
        <a:p>
          <a:endParaRPr lang="zh-CN" altLang="en-US"/>
        </a:p>
      </dgm:t>
    </dgm:pt>
    <dgm:pt modelId="{F045CA7F-5ECB-524B-876B-40A9F0E0D569}" type="pres">
      <dgm:prSet presAssocID="{0DF07B5A-BCD4-8541-BC1A-6928F370F510}" presName="hierRoot1" presStyleCnt="0">
        <dgm:presLayoutVars>
          <dgm:hierBranch val="init"/>
        </dgm:presLayoutVars>
      </dgm:prSet>
      <dgm:spPr/>
    </dgm:pt>
    <dgm:pt modelId="{6CDBB479-99BB-0F44-A741-93D0997F0367}" type="pres">
      <dgm:prSet presAssocID="{0DF07B5A-BCD4-8541-BC1A-6928F370F510}" presName="rootComposite1" presStyleCnt="0"/>
      <dgm:spPr/>
    </dgm:pt>
    <dgm:pt modelId="{6133CD36-AC1E-604B-AC9F-8C036860A42B}" type="pres">
      <dgm:prSet presAssocID="{0DF07B5A-BCD4-8541-BC1A-6928F370F510}" presName="rootText1" presStyleLbl="node0" presStyleIdx="0" presStyleCnt="1" custScaleX="229604">
        <dgm:presLayoutVars>
          <dgm:chPref val="3"/>
        </dgm:presLayoutVars>
      </dgm:prSet>
      <dgm:spPr/>
      <dgm:t>
        <a:bodyPr/>
        <a:lstStyle/>
        <a:p>
          <a:endParaRPr lang="zh-CN" altLang="en-US"/>
        </a:p>
      </dgm:t>
    </dgm:pt>
    <dgm:pt modelId="{003668E8-AD05-2041-8A84-E1DE67D29860}" type="pres">
      <dgm:prSet presAssocID="{0DF07B5A-BCD4-8541-BC1A-6928F370F510}" presName="rootConnector1" presStyleLbl="node1" presStyleIdx="0" presStyleCnt="0"/>
      <dgm:spPr/>
      <dgm:t>
        <a:bodyPr/>
        <a:lstStyle/>
        <a:p>
          <a:endParaRPr lang="zh-CN" altLang="en-US"/>
        </a:p>
      </dgm:t>
    </dgm:pt>
    <dgm:pt modelId="{C64A7913-613C-C040-93F0-C6DFE24802A2}" type="pres">
      <dgm:prSet presAssocID="{0DF07B5A-BCD4-8541-BC1A-6928F370F510}" presName="hierChild2" presStyleCnt="0"/>
      <dgm:spPr/>
    </dgm:pt>
    <dgm:pt modelId="{2340600A-170B-504D-8C5E-EB327517FFE3}" type="pres">
      <dgm:prSet presAssocID="{B8B9B970-5754-5641-A0EC-5B6AC0D69682}" presName="Name37" presStyleLbl="parChTrans1D2" presStyleIdx="0" presStyleCnt="5"/>
      <dgm:spPr/>
      <dgm:t>
        <a:bodyPr/>
        <a:lstStyle/>
        <a:p>
          <a:endParaRPr lang="zh-CN" altLang="en-US"/>
        </a:p>
      </dgm:t>
    </dgm:pt>
    <dgm:pt modelId="{EEA097B8-BB46-B34E-B375-E463D6B34AFC}" type="pres">
      <dgm:prSet presAssocID="{F8F4C9E9-CD6E-B44A-AAD4-5DCE9F543461}" presName="hierRoot2" presStyleCnt="0">
        <dgm:presLayoutVars>
          <dgm:hierBranch val="init"/>
        </dgm:presLayoutVars>
      </dgm:prSet>
      <dgm:spPr/>
    </dgm:pt>
    <dgm:pt modelId="{64BD62A0-21F0-6F41-B38F-4070AF09081C}" type="pres">
      <dgm:prSet presAssocID="{F8F4C9E9-CD6E-B44A-AAD4-5DCE9F543461}" presName="rootComposite" presStyleCnt="0"/>
      <dgm:spPr/>
    </dgm:pt>
    <dgm:pt modelId="{FE2C29DB-C22C-D343-AB39-D297A169339B}" type="pres">
      <dgm:prSet presAssocID="{F8F4C9E9-CD6E-B44A-AAD4-5DCE9F543461}" presName="rootText" presStyleLbl="node2" presStyleIdx="0" presStyleCnt="5">
        <dgm:presLayoutVars>
          <dgm:chPref val="3"/>
        </dgm:presLayoutVars>
      </dgm:prSet>
      <dgm:spPr/>
      <dgm:t>
        <a:bodyPr/>
        <a:lstStyle/>
        <a:p>
          <a:endParaRPr lang="zh-CN" altLang="en-US"/>
        </a:p>
      </dgm:t>
    </dgm:pt>
    <dgm:pt modelId="{05BB3E21-D95B-0B43-BC88-5267BD35088F}" type="pres">
      <dgm:prSet presAssocID="{F8F4C9E9-CD6E-B44A-AAD4-5DCE9F543461}" presName="rootConnector" presStyleLbl="node2" presStyleIdx="0" presStyleCnt="5"/>
      <dgm:spPr/>
      <dgm:t>
        <a:bodyPr/>
        <a:lstStyle/>
        <a:p>
          <a:endParaRPr lang="zh-CN" altLang="en-US"/>
        </a:p>
      </dgm:t>
    </dgm:pt>
    <dgm:pt modelId="{F45AB146-5B08-DA41-BDC1-6C880246CC72}" type="pres">
      <dgm:prSet presAssocID="{F8F4C9E9-CD6E-B44A-AAD4-5DCE9F543461}" presName="hierChild4" presStyleCnt="0"/>
      <dgm:spPr/>
    </dgm:pt>
    <dgm:pt modelId="{8FF805D3-D7E1-3541-8B36-79C242A9871D}" type="pres">
      <dgm:prSet presAssocID="{F8F4C9E9-CD6E-B44A-AAD4-5DCE9F543461}" presName="hierChild5" presStyleCnt="0"/>
      <dgm:spPr/>
    </dgm:pt>
    <dgm:pt modelId="{4A99C4F0-2815-974C-8B7E-D68E55D92C22}" type="pres">
      <dgm:prSet presAssocID="{A32D0282-47E7-7845-80F9-1B017A1791B7}" presName="Name37" presStyleLbl="parChTrans1D2" presStyleIdx="1" presStyleCnt="5"/>
      <dgm:spPr/>
      <dgm:t>
        <a:bodyPr/>
        <a:lstStyle/>
        <a:p>
          <a:endParaRPr lang="zh-CN" altLang="en-US"/>
        </a:p>
      </dgm:t>
    </dgm:pt>
    <dgm:pt modelId="{11C5EDFA-EDF4-434F-A82A-50646F4EDC3C}" type="pres">
      <dgm:prSet presAssocID="{C1720E53-AE53-444B-9E44-FD624D8D320B}" presName="hierRoot2" presStyleCnt="0">
        <dgm:presLayoutVars>
          <dgm:hierBranch val="init"/>
        </dgm:presLayoutVars>
      </dgm:prSet>
      <dgm:spPr/>
    </dgm:pt>
    <dgm:pt modelId="{FBAB5E6C-843E-5644-8E4F-CF9FC31BD1AA}" type="pres">
      <dgm:prSet presAssocID="{C1720E53-AE53-444B-9E44-FD624D8D320B}" presName="rootComposite" presStyleCnt="0"/>
      <dgm:spPr/>
    </dgm:pt>
    <dgm:pt modelId="{1166ED6D-DFFF-DD4F-B08B-7BF3EBB9A3A2}" type="pres">
      <dgm:prSet presAssocID="{C1720E53-AE53-444B-9E44-FD624D8D320B}" presName="rootText" presStyleLbl="node2" presStyleIdx="1" presStyleCnt="5">
        <dgm:presLayoutVars>
          <dgm:chPref val="3"/>
        </dgm:presLayoutVars>
      </dgm:prSet>
      <dgm:spPr/>
      <dgm:t>
        <a:bodyPr/>
        <a:lstStyle/>
        <a:p>
          <a:endParaRPr lang="zh-CN" altLang="en-US"/>
        </a:p>
      </dgm:t>
    </dgm:pt>
    <dgm:pt modelId="{BA88E72F-1264-1649-83E1-2CBAE640F59F}" type="pres">
      <dgm:prSet presAssocID="{C1720E53-AE53-444B-9E44-FD624D8D320B}" presName="rootConnector" presStyleLbl="node2" presStyleIdx="1" presStyleCnt="5"/>
      <dgm:spPr/>
      <dgm:t>
        <a:bodyPr/>
        <a:lstStyle/>
        <a:p>
          <a:endParaRPr lang="zh-CN" altLang="en-US"/>
        </a:p>
      </dgm:t>
    </dgm:pt>
    <dgm:pt modelId="{5242F777-379C-DE4E-9B4C-639AF9D6DB45}" type="pres">
      <dgm:prSet presAssocID="{C1720E53-AE53-444B-9E44-FD624D8D320B}" presName="hierChild4" presStyleCnt="0"/>
      <dgm:spPr/>
    </dgm:pt>
    <dgm:pt modelId="{30D2DFE3-F33F-634F-9671-F0F3080F393F}" type="pres">
      <dgm:prSet presAssocID="{C1720E53-AE53-444B-9E44-FD624D8D320B}" presName="hierChild5" presStyleCnt="0"/>
      <dgm:spPr/>
    </dgm:pt>
    <dgm:pt modelId="{FE854012-D9AB-8D4B-BEAE-CE59984CE5A6}" type="pres">
      <dgm:prSet presAssocID="{DF4CF423-64AE-134E-A2BC-50CAD46217D6}" presName="Name37" presStyleLbl="parChTrans1D2" presStyleIdx="2" presStyleCnt="5"/>
      <dgm:spPr/>
      <dgm:t>
        <a:bodyPr/>
        <a:lstStyle/>
        <a:p>
          <a:endParaRPr lang="zh-CN" altLang="en-US"/>
        </a:p>
      </dgm:t>
    </dgm:pt>
    <dgm:pt modelId="{26E1DE88-C5A1-A046-86A8-7AE8DC4E2C50}" type="pres">
      <dgm:prSet presAssocID="{D764BB64-FEAA-1741-97CE-8419B298DF01}" presName="hierRoot2" presStyleCnt="0">
        <dgm:presLayoutVars>
          <dgm:hierBranch val="init"/>
        </dgm:presLayoutVars>
      </dgm:prSet>
      <dgm:spPr/>
    </dgm:pt>
    <dgm:pt modelId="{55AF40CD-7D46-584A-B4AD-E89464B22C29}" type="pres">
      <dgm:prSet presAssocID="{D764BB64-FEAA-1741-97CE-8419B298DF01}" presName="rootComposite" presStyleCnt="0"/>
      <dgm:spPr/>
    </dgm:pt>
    <dgm:pt modelId="{8FA33B16-A903-F042-A774-59E48CAF1E2D}" type="pres">
      <dgm:prSet presAssocID="{D764BB64-FEAA-1741-97CE-8419B298DF01}" presName="rootText" presStyleLbl="node2" presStyleIdx="2" presStyleCnt="5">
        <dgm:presLayoutVars>
          <dgm:chPref val="3"/>
        </dgm:presLayoutVars>
      </dgm:prSet>
      <dgm:spPr/>
      <dgm:t>
        <a:bodyPr/>
        <a:lstStyle/>
        <a:p>
          <a:endParaRPr lang="zh-CN" altLang="en-US"/>
        </a:p>
      </dgm:t>
    </dgm:pt>
    <dgm:pt modelId="{8FE9A132-103F-B349-8BDA-5956E1759011}" type="pres">
      <dgm:prSet presAssocID="{D764BB64-FEAA-1741-97CE-8419B298DF01}" presName="rootConnector" presStyleLbl="node2" presStyleIdx="2" presStyleCnt="5"/>
      <dgm:spPr/>
      <dgm:t>
        <a:bodyPr/>
        <a:lstStyle/>
        <a:p>
          <a:endParaRPr lang="zh-CN" altLang="en-US"/>
        </a:p>
      </dgm:t>
    </dgm:pt>
    <dgm:pt modelId="{ADCC08B2-F2DB-4E45-81EB-17BDB3A6C357}" type="pres">
      <dgm:prSet presAssocID="{D764BB64-FEAA-1741-97CE-8419B298DF01}" presName="hierChild4" presStyleCnt="0"/>
      <dgm:spPr/>
    </dgm:pt>
    <dgm:pt modelId="{A2793640-C597-E64F-A65B-3A624AD89535}" type="pres">
      <dgm:prSet presAssocID="{D764BB64-FEAA-1741-97CE-8419B298DF01}" presName="hierChild5" presStyleCnt="0"/>
      <dgm:spPr/>
    </dgm:pt>
    <dgm:pt modelId="{16E52C7E-5BDD-514A-B059-98C0912F318A}" type="pres">
      <dgm:prSet presAssocID="{AFF1E48D-3E09-5D41-AF34-909614988528}" presName="Name37" presStyleLbl="parChTrans1D2" presStyleIdx="3" presStyleCnt="5"/>
      <dgm:spPr/>
      <dgm:t>
        <a:bodyPr/>
        <a:lstStyle/>
        <a:p>
          <a:endParaRPr lang="zh-CN" altLang="en-US"/>
        </a:p>
      </dgm:t>
    </dgm:pt>
    <dgm:pt modelId="{96D8C43E-08CD-664F-9EE1-13AF0A41E3D9}" type="pres">
      <dgm:prSet presAssocID="{97276E82-FF0F-0E4F-A00B-45441A4EE11D}" presName="hierRoot2" presStyleCnt="0">
        <dgm:presLayoutVars>
          <dgm:hierBranch val="init"/>
        </dgm:presLayoutVars>
      </dgm:prSet>
      <dgm:spPr/>
    </dgm:pt>
    <dgm:pt modelId="{450EA6D3-86A9-A54D-AE27-CBA87AB83FA8}" type="pres">
      <dgm:prSet presAssocID="{97276E82-FF0F-0E4F-A00B-45441A4EE11D}" presName="rootComposite" presStyleCnt="0"/>
      <dgm:spPr/>
    </dgm:pt>
    <dgm:pt modelId="{2FFAD22F-9AE7-3B4E-BCD8-5688176EE63D}" type="pres">
      <dgm:prSet presAssocID="{97276E82-FF0F-0E4F-A00B-45441A4EE11D}" presName="rootText" presStyleLbl="node2" presStyleIdx="3" presStyleCnt="5">
        <dgm:presLayoutVars>
          <dgm:chPref val="3"/>
        </dgm:presLayoutVars>
      </dgm:prSet>
      <dgm:spPr/>
      <dgm:t>
        <a:bodyPr/>
        <a:lstStyle/>
        <a:p>
          <a:endParaRPr lang="zh-CN" altLang="en-US"/>
        </a:p>
      </dgm:t>
    </dgm:pt>
    <dgm:pt modelId="{F4990B73-C200-6048-93A5-077DA6148D97}" type="pres">
      <dgm:prSet presAssocID="{97276E82-FF0F-0E4F-A00B-45441A4EE11D}" presName="rootConnector" presStyleLbl="node2" presStyleIdx="3" presStyleCnt="5"/>
      <dgm:spPr/>
      <dgm:t>
        <a:bodyPr/>
        <a:lstStyle/>
        <a:p>
          <a:endParaRPr lang="zh-CN" altLang="en-US"/>
        </a:p>
      </dgm:t>
    </dgm:pt>
    <dgm:pt modelId="{0D03734A-13E5-5146-8820-2BC618040990}" type="pres">
      <dgm:prSet presAssocID="{97276E82-FF0F-0E4F-A00B-45441A4EE11D}" presName="hierChild4" presStyleCnt="0"/>
      <dgm:spPr/>
    </dgm:pt>
    <dgm:pt modelId="{0942245F-E3F0-764B-8DD5-4E69F85FC0FC}" type="pres">
      <dgm:prSet presAssocID="{97276E82-FF0F-0E4F-A00B-45441A4EE11D}" presName="hierChild5" presStyleCnt="0"/>
      <dgm:spPr/>
    </dgm:pt>
    <dgm:pt modelId="{226BE793-9C45-8347-890A-9C42D1081C40}" type="pres">
      <dgm:prSet presAssocID="{2FDC4FC3-771F-774A-B79B-C18867096575}" presName="Name37" presStyleLbl="parChTrans1D2" presStyleIdx="4" presStyleCnt="5"/>
      <dgm:spPr/>
      <dgm:t>
        <a:bodyPr/>
        <a:lstStyle/>
        <a:p>
          <a:endParaRPr lang="zh-CN" altLang="en-US"/>
        </a:p>
      </dgm:t>
    </dgm:pt>
    <dgm:pt modelId="{C276B029-8727-2A4F-94C8-987E150D4400}" type="pres">
      <dgm:prSet presAssocID="{DC5D4597-DBA4-AC41-8D49-26C15B127BCC}" presName="hierRoot2" presStyleCnt="0">
        <dgm:presLayoutVars>
          <dgm:hierBranch val="init"/>
        </dgm:presLayoutVars>
      </dgm:prSet>
      <dgm:spPr/>
    </dgm:pt>
    <dgm:pt modelId="{EF10CB2B-3B0F-0340-9866-778E945778BB}" type="pres">
      <dgm:prSet presAssocID="{DC5D4597-DBA4-AC41-8D49-26C15B127BCC}" presName="rootComposite" presStyleCnt="0"/>
      <dgm:spPr/>
    </dgm:pt>
    <dgm:pt modelId="{440F4A2D-B608-BF4E-9144-2A67885570F6}" type="pres">
      <dgm:prSet presAssocID="{DC5D4597-DBA4-AC41-8D49-26C15B127BCC}" presName="rootText" presStyleLbl="node2" presStyleIdx="4" presStyleCnt="5">
        <dgm:presLayoutVars>
          <dgm:chPref val="3"/>
        </dgm:presLayoutVars>
      </dgm:prSet>
      <dgm:spPr/>
      <dgm:t>
        <a:bodyPr/>
        <a:lstStyle/>
        <a:p>
          <a:endParaRPr lang="zh-CN" altLang="en-US"/>
        </a:p>
      </dgm:t>
    </dgm:pt>
    <dgm:pt modelId="{72C70DCD-4B07-7F4D-A568-1A61DE16794F}" type="pres">
      <dgm:prSet presAssocID="{DC5D4597-DBA4-AC41-8D49-26C15B127BCC}" presName="rootConnector" presStyleLbl="node2" presStyleIdx="4" presStyleCnt="5"/>
      <dgm:spPr/>
      <dgm:t>
        <a:bodyPr/>
        <a:lstStyle/>
        <a:p>
          <a:endParaRPr lang="zh-CN" altLang="en-US"/>
        </a:p>
      </dgm:t>
    </dgm:pt>
    <dgm:pt modelId="{CA09EED5-897D-B547-97C3-C5EEED27EB20}" type="pres">
      <dgm:prSet presAssocID="{DC5D4597-DBA4-AC41-8D49-26C15B127BCC}" presName="hierChild4" presStyleCnt="0"/>
      <dgm:spPr/>
    </dgm:pt>
    <dgm:pt modelId="{B9066E63-AB74-404C-ACE9-18944938BD38}" type="pres">
      <dgm:prSet presAssocID="{DC5D4597-DBA4-AC41-8D49-26C15B127BCC}" presName="hierChild5" presStyleCnt="0"/>
      <dgm:spPr/>
    </dgm:pt>
    <dgm:pt modelId="{A1A09D69-4E19-F245-A4EF-7C01C9A1EF2B}" type="pres">
      <dgm:prSet presAssocID="{0DF07B5A-BCD4-8541-BC1A-6928F370F510}" presName="hierChild3" presStyleCnt="0"/>
      <dgm:spPr/>
    </dgm:pt>
  </dgm:ptLst>
  <dgm:cxnLst>
    <dgm:cxn modelId="{775D2495-29B9-1D4D-8F22-1767048BFCDF}" srcId="{C7006134-3E39-AD4F-9F49-733A8C42572F}" destId="{0DF07B5A-BCD4-8541-BC1A-6928F370F510}" srcOrd="0" destOrd="0" parTransId="{12B67970-C9EB-3C47-A346-7D60A95AD63B}" sibTransId="{AC716E4E-0D73-AD4A-8CD4-75510011607B}"/>
    <dgm:cxn modelId="{7E45C350-1018-FD4D-BF34-F79DD9C79CC7}" type="presOf" srcId="{C1720E53-AE53-444B-9E44-FD624D8D320B}" destId="{1166ED6D-DFFF-DD4F-B08B-7BF3EBB9A3A2}" srcOrd="0" destOrd="0" presId="urn:microsoft.com/office/officeart/2005/8/layout/orgChart1"/>
    <dgm:cxn modelId="{B33D055A-DCC1-C14B-A364-76957AC6D7D7}" type="presOf" srcId="{C7006134-3E39-AD4F-9F49-733A8C42572F}" destId="{06859DBF-7E08-FC42-811E-F42982A83CFF}" srcOrd="0" destOrd="0" presId="urn:microsoft.com/office/officeart/2005/8/layout/orgChart1"/>
    <dgm:cxn modelId="{2FE17E40-1B45-3140-8E36-63C17696EED6}" srcId="{0DF07B5A-BCD4-8541-BC1A-6928F370F510}" destId="{D764BB64-FEAA-1741-97CE-8419B298DF01}" srcOrd="2" destOrd="0" parTransId="{DF4CF423-64AE-134E-A2BC-50CAD46217D6}" sibTransId="{F5EC91C9-0968-8A45-891B-6C155F30CA91}"/>
    <dgm:cxn modelId="{658EA9A1-5EAD-5F49-8C10-8949E7ED650C}" type="presOf" srcId="{A32D0282-47E7-7845-80F9-1B017A1791B7}" destId="{4A99C4F0-2815-974C-8B7E-D68E55D92C22}" srcOrd="0" destOrd="0" presId="urn:microsoft.com/office/officeart/2005/8/layout/orgChart1"/>
    <dgm:cxn modelId="{AC56709A-3651-054C-8B26-CCF4FDB98E4A}" type="presOf" srcId="{D764BB64-FEAA-1741-97CE-8419B298DF01}" destId="{8FA33B16-A903-F042-A774-59E48CAF1E2D}" srcOrd="0" destOrd="0" presId="urn:microsoft.com/office/officeart/2005/8/layout/orgChart1"/>
    <dgm:cxn modelId="{B0C62B00-D201-AE46-8AF3-4C44A79725DA}" srcId="{0DF07B5A-BCD4-8541-BC1A-6928F370F510}" destId="{C1720E53-AE53-444B-9E44-FD624D8D320B}" srcOrd="1" destOrd="0" parTransId="{A32D0282-47E7-7845-80F9-1B017A1791B7}" sibTransId="{EDA254E9-E987-CF42-9846-309507028B23}"/>
    <dgm:cxn modelId="{6B9E8EE0-C9B1-9D44-AEF8-E75C3C675A4A}" srcId="{0DF07B5A-BCD4-8541-BC1A-6928F370F510}" destId="{DC5D4597-DBA4-AC41-8D49-26C15B127BCC}" srcOrd="4" destOrd="0" parTransId="{2FDC4FC3-771F-774A-B79B-C18867096575}" sibTransId="{ABC44573-4E50-CD41-9DB0-AE2549BF644F}"/>
    <dgm:cxn modelId="{71D32F28-8C9D-2344-A191-3D8AD40D6CC7}" type="presOf" srcId="{D764BB64-FEAA-1741-97CE-8419B298DF01}" destId="{8FE9A132-103F-B349-8BDA-5956E1759011}" srcOrd="1" destOrd="0" presId="urn:microsoft.com/office/officeart/2005/8/layout/orgChart1"/>
    <dgm:cxn modelId="{FAB4C550-303C-264E-9C3D-E41431E9E272}" type="presOf" srcId="{DC5D4597-DBA4-AC41-8D49-26C15B127BCC}" destId="{440F4A2D-B608-BF4E-9144-2A67885570F6}" srcOrd="0" destOrd="0" presId="urn:microsoft.com/office/officeart/2005/8/layout/orgChart1"/>
    <dgm:cxn modelId="{F5844B0B-7B12-1C43-9AAE-8684E70725FF}" srcId="{0DF07B5A-BCD4-8541-BC1A-6928F370F510}" destId="{97276E82-FF0F-0E4F-A00B-45441A4EE11D}" srcOrd="3" destOrd="0" parTransId="{AFF1E48D-3E09-5D41-AF34-909614988528}" sibTransId="{F502B4A4-0397-A348-8F2E-DFB850BBD764}"/>
    <dgm:cxn modelId="{47BDA3BC-4DC6-E146-9776-0C74F0466872}" type="presOf" srcId="{97276E82-FF0F-0E4F-A00B-45441A4EE11D}" destId="{F4990B73-C200-6048-93A5-077DA6148D97}" srcOrd="1" destOrd="0" presId="urn:microsoft.com/office/officeart/2005/8/layout/orgChart1"/>
    <dgm:cxn modelId="{715D91A6-5048-1C40-AF62-CD63130F304A}" type="presOf" srcId="{DF4CF423-64AE-134E-A2BC-50CAD46217D6}" destId="{FE854012-D9AB-8D4B-BEAE-CE59984CE5A6}" srcOrd="0" destOrd="0" presId="urn:microsoft.com/office/officeart/2005/8/layout/orgChart1"/>
    <dgm:cxn modelId="{D4CC9C97-0F3F-7948-B698-4CD54CE09E05}" type="presOf" srcId="{B8B9B970-5754-5641-A0EC-5B6AC0D69682}" destId="{2340600A-170B-504D-8C5E-EB327517FFE3}" srcOrd="0" destOrd="0" presId="urn:microsoft.com/office/officeart/2005/8/layout/orgChart1"/>
    <dgm:cxn modelId="{387255F5-FDDB-224C-B209-C221B1F13BC0}" type="presOf" srcId="{0DF07B5A-BCD4-8541-BC1A-6928F370F510}" destId="{6133CD36-AC1E-604B-AC9F-8C036860A42B}" srcOrd="0" destOrd="0" presId="urn:microsoft.com/office/officeart/2005/8/layout/orgChart1"/>
    <dgm:cxn modelId="{6F6C28D8-6DBC-1C49-B149-6B045A452CFB}" type="presOf" srcId="{0DF07B5A-BCD4-8541-BC1A-6928F370F510}" destId="{003668E8-AD05-2041-8A84-E1DE67D29860}" srcOrd="1" destOrd="0" presId="urn:microsoft.com/office/officeart/2005/8/layout/orgChart1"/>
    <dgm:cxn modelId="{E4AA2A35-D3BF-9A4A-9838-79DD5A543684}" type="presOf" srcId="{F8F4C9E9-CD6E-B44A-AAD4-5DCE9F543461}" destId="{05BB3E21-D95B-0B43-BC88-5267BD35088F}" srcOrd="1" destOrd="0" presId="urn:microsoft.com/office/officeart/2005/8/layout/orgChart1"/>
    <dgm:cxn modelId="{F110E564-B4E2-1F4B-A027-005EBD8AA387}" type="presOf" srcId="{F8F4C9E9-CD6E-B44A-AAD4-5DCE9F543461}" destId="{FE2C29DB-C22C-D343-AB39-D297A169339B}" srcOrd="0" destOrd="0" presId="urn:microsoft.com/office/officeart/2005/8/layout/orgChart1"/>
    <dgm:cxn modelId="{8FAD2D62-4733-494D-98CF-E64408F37E60}" srcId="{0DF07B5A-BCD4-8541-BC1A-6928F370F510}" destId="{F8F4C9E9-CD6E-B44A-AAD4-5DCE9F543461}" srcOrd="0" destOrd="0" parTransId="{B8B9B970-5754-5641-A0EC-5B6AC0D69682}" sibTransId="{A9E582A1-623A-E94A-8017-9B2289E1DFE6}"/>
    <dgm:cxn modelId="{2635F8EC-8288-3844-B313-1FA15D57490F}" type="presOf" srcId="{2FDC4FC3-771F-774A-B79B-C18867096575}" destId="{226BE793-9C45-8347-890A-9C42D1081C40}" srcOrd="0" destOrd="0" presId="urn:microsoft.com/office/officeart/2005/8/layout/orgChart1"/>
    <dgm:cxn modelId="{7D79EA86-C4F9-374F-BDA4-6805D243619F}" type="presOf" srcId="{AFF1E48D-3E09-5D41-AF34-909614988528}" destId="{16E52C7E-5BDD-514A-B059-98C0912F318A}" srcOrd="0" destOrd="0" presId="urn:microsoft.com/office/officeart/2005/8/layout/orgChart1"/>
    <dgm:cxn modelId="{A435EDE1-0017-424A-9D7D-9F66444DB28F}" type="presOf" srcId="{DC5D4597-DBA4-AC41-8D49-26C15B127BCC}" destId="{72C70DCD-4B07-7F4D-A568-1A61DE16794F}" srcOrd="1" destOrd="0" presId="urn:microsoft.com/office/officeart/2005/8/layout/orgChart1"/>
    <dgm:cxn modelId="{079D8A4A-D2AE-6940-B2A6-609B1FBAD795}" type="presOf" srcId="{C1720E53-AE53-444B-9E44-FD624D8D320B}" destId="{BA88E72F-1264-1649-83E1-2CBAE640F59F}" srcOrd="1" destOrd="0" presId="urn:microsoft.com/office/officeart/2005/8/layout/orgChart1"/>
    <dgm:cxn modelId="{B664B330-D858-6A45-A44F-063752656465}" type="presOf" srcId="{97276E82-FF0F-0E4F-A00B-45441A4EE11D}" destId="{2FFAD22F-9AE7-3B4E-BCD8-5688176EE63D}" srcOrd="0" destOrd="0" presId="urn:microsoft.com/office/officeart/2005/8/layout/orgChart1"/>
    <dgm:cxn modelId="{F834658D-8590-4040-BA1C-086900E55AC7}" type="presParOf" srcId="{06859DBF-7E08-FC42-811E-F42982A83CFF}" destId="{F045CA7F-5ECB-524B-876B-40A9F0E0D569}" srcOrd="0" destOrd="0" presId="urn:microsoft.com/office/officeart/2005/8/layout/orgChart1"/>
    <dgm:cxn modelId="{14B15D37-2EF0-6E46-9082-DAAF21FC4AEF}" type="presParOf" srcId="{F045CA7F-5ECB-524B-876B-40A9F0E0D569}" destId="{6CDBB479-99BB-0F44-A741-93D0997F0367}" srcOrd="0" destOrd="0" presId="urn:microsoft.com/office/officeart/2005/8/layout/orgChart1"/>
    <dgm:cxn modelId="{31429A8F-56F7-1D43-8626-425FAFD7A337}" type="presParOf" srcId="{6CDBB479-99BB-0F44-A741-93D0997F0367}" destId="{6133CD36-AC1E-604B-AC9F-8C036860A42B}" srcOrd="0" destOrd="0" presId="urn:microsoft.com/office/officeart/2005/8/layout/orgChart1"/>
    <dgm:cxn modelId="{EBBEFD1C-915E-EA45-A02D-1848C3B9D5CB}" type="presParOf" srcId="{6CDBB479-99BB-0F44-A741-93D0997F0367}" destId="{003668E8-AD05-2041-8A84-E1DE67D29860}" srcOrd="1" destOrd="0" presId="urn:microsoft.com/office/officeart/2005/8/layout/orgChart1"/>
    <dgm:cxn modelId="{CE21ADAC-907C-CD4A-B9E0-358D4FCE2FA9}" type="presParOf" srcId="{F045CA7F-5ECB-524B-876B-40A9F0E0D569}" destId="{C64A7913-613C-C040-93F0-C6DFE24802A2}" srcOrd="1" destOrd="0" presId="urn:microsoft.com/office/officeart/2005/8/layout/orgChart1"/>
    <dgm:cxn modelId="{40517B56-D6D0-2F45-81CC-3C8610835FFC}" type="presParOf" srcId="{C64A7913-613C-C040-93F0-C6DFE24802A2}" destId="{2340600A-170B-504D-8C5E-EB327517FFE3}" srcOrd="0" destOrd="0" presId="urn:microsoft.com/office/officeart/2005/8/layout/orgChart1"/>
    <dgm:cxn modelId="{32AE6603-8DAC-F048-93E5-940E89A06DBC}" type="presParOf" srcId="{C64A7913-613C-C040-93F0-C6DFE24802A2}" destId="{EEA097B8-BB46-B34E-B375-E463D6B34AFC}" srcOrd="1" destOrd="0" presId="urn:microsoft.com/office/officeart/2005/8/layout/orgChart1"/>
    <dgm:cxn modelId="{7BC5B9A5-8158-B449-B233-00FC09028672}" type="presParOf" srcId="{EEA097B8-BB46-B34E-B375-E463D6B34AFC}" destId="{64BD62A0-21F0-6F41-B38F-4070AF09081C}" srcOrd="0" destOrd="0" presId="urn:microsoft.com/office/officeart/2005/8/layout/orgChart1"/>
    <dgm:cxn modelId="{AA8E9115-62CF-3647-8FCF-31C263DA5F0F}" type="presParOf" srcId="{64BD62A0-21F0-6F41-B38F-4070AF09081C}" destId="{FE2C29DB-C22C-D343-AB39-D297A169339B}" srcOrd="0" destOrd="0" presId="urn:microsoft.com/office/officeart/2005/8/layout/orgChart1"/>
    <dgm:cxn modelId="{7FCF1437-2847-AF46-8060-153382ADCB9E}" type="presParOf" srcId="{64BD62A0-21F0-6F41-B38F-4070AF09081C}" destId="{05BB3E21-D95B-0B43-BC88-5267BD35088F}" srcOrd="1" destOrd="0" presId="urn:microsoft.com/office/officeart/2005/8/layout/orgChart1"/>
    <dgm:cxn modelId="{98DA8DC0-8F36-BE4E-B51E-65E0A8266803}" type="presParOf" srcId="{EEA097B8-BB46-B34E-B375-E463D6B34AFC}" destId="{F45AB146-5B08-DA41-BDC1-6C880246CC72}" srcOrd="1" destOrd="0" presId="urn:microsoft.com/office/officeart/2005/8/layout/orgChart1"/>
    <dgm:cxn modelId="{9762F9EC-6D22-4B4D-B489-15C9C6B28C14}" type="presParOf" srcId="{EEA097B8-BB46-B34E-B375-E463D6B34AFC}" destId="{8FF805D3-D7E1-3541-8B36-79C242A9871D}" srcOrd="2" destOrd="0" presId="urn:microsoft.com/office/officeart/2005/8/layout/orgChart1"/>
    <dgm:cxn modelId="{FBDA6087-097C-2F42-BAF8-4FBA8167A66C}" type="presParOf" srcId="{C64A7913-613C-C040-93F0-C6DFE24802A2}" destId="{4A99C4F0-2815-974C-8B7E-D68E55D92C22}" srcOrd="2" destOrd="0" presId="urn:microsoft.com/office/officeart/2005/8/layout/orgChart1"/>
    <dgm:cxn modelId="{CEC46CD2-EE05-AC44-BBBB-DE6A1E74CA21}" type="presParOf" srcId="{C64A7913-613C-C040-93F0-C6DFE24802A2}" destId="{11C5EDFA-EDF4-434F-A82A-50646F4EDC3C}" srcOrd="3" destOrd="0" presId="urn:microsoft.com/office/officeart/2005/8/layout/orgChart1"/>
    <dgm:cxn modelId="{8F64C9A8-2FFE-7C46-9FC2-ABAF50A25A00}" type="presParOf" srcId="{11C5EDFA-EDF4-434F-A82A-50646F4EDC3C}" destId="{FBAB5E6C-843E-5644-8E4F-CF9FC31BD1AA}" srcOrd="0" destOrd="0" presId="urn:microsoft.com/office/officeart/2005/8/layout/orgChart1"/>
    <dgm:cxn modelId="{21B40A98-C293-D242-BFC0-CE558086EE1C}" type="presParOf" srcId="{FBAB5E6C-843E-5644-8E4F-CF9FC31BD1AA}" destId="{1166ED6D-DFFF-DD4F-B08B-7BF3EBB9A3A2}" srcOrd="0" destOrd="0" presId="urn:microsoft.com/office/officeart/2005/8/layout/orgChart1"/>
    <dgm:cxn modelId="{1B343A46-D5C0-9C4D-8658-35EE062D29A8}" type="presParOf" srcId="{FBAB5E6C-843E-5644-8E4F-CF9FC31BD1AA}" destId="{BA88E72F-1264-1649-83E1-2CBAE640F59F}" srcOrd="1" destOrd="0" presId="urn:microsoft.com/office/officeart/2005/8/layout/orgChart1"/>
    <dgm:cxn modelId="{E90001D6-6CFC-A942-A5AB-1305698C1754}" type="presParOf" srcId="{11C5EDFA-EDF4-434F-A82A-50646F4EDC3C}" destId="{5242F777-379C-DE4E-9B4C-639AF9D6DB45}" srcOrd="1" destOrd="0" presId="urn:microsoft.com/office/officeart/2005/8/layout/orgChart1"/>
    <dgm:cxn modelId="{F3CFAB16-FAB0-5041-A507-93B276169935}" type="presParOf" srcId="{11C5EDFA-EDF4-434F-A82A-50646F4EDC3C}" destId="{30D2DFE3-F33F-634F-9671-F0F3080F393F}" srcOrd="2" destOrd="0" presId="urn:microsoft.com/office/officeart/2005/8/layout/orgChart1"/>
    <dgm:cxn modelId="{0F54E012-96FD-9143-A802-E977ECED2535}" type="presParOf" srcId="{C64A7913-613C-C040-93F0-C6DFE24802A2}" destId="{FE854012-D9AB-8D4B-BEAE-CE59984CE5A6}" srcOrd="4" destOrd="0" presId="urn:microsoft.com/office/officeart/2005/8/layout/orgChart1"/>
    <dgm:cxn modelId="{2AC5C2B0-D280-B842-9692-E4073CB16170}" type="presParOf" srcId="{C64A7913-613C-C040-93F0-C6DFE24802A2}" destId="{26E1DE88-C5A1-A046-86A8-7AE8DC4E2C50}" srcOrd="5" destOrd="0" presId="urn:microsoft.com/office/officeart/2005/8/layout/orgChart1"/>
    <dgm:cxn modelId="{079980A1-D4DA-7E4A-9CE8-102E5B9EBBE9}" type="presParOf" srcId="{26E1DE88-C5A1-A046-86A8-7AE8DC4E2C50}" destId="{55AF40CD-7D46-584A-B4AD-E89464B22C29}" srcOrd="0" destOrd="0" presId="urn:microsoft.com/office/officeart/2005/8/layout/orgChart1"/>
    <dgm:cxn modelId="{4F11BB88-09DE-9D46-8769-43F2F32DE042}" type="presParOf" srcId="{55AF40CD-7D46-584A-B4AD-E89464B22C29}" destId="{8FA33B16-A903-F042-A774-59E48CAF1E2D}" srcOrd="0" destOrd="0" presId="urn:microsoft.com/office/officeart/2005/8/layout/orgChart1"/>
    <dgm:cxn modelId="{10F09B76-7981-BB40-A059-2B6D28819CC3}" type="presParOf" srcId="{55AF40CD-7D46-584A-B4AD-E89464B22C29}" destId="{8FE9A132-103F-B349-8BDA-5956E1759011}" srcOrd="1" destOrd="0" presId="urn:microsoft.com/office/officeart/2005/8/layout/orgChart1"/>
    <dgm:cxn modelId="{4355DD92-CCFB-BA43-8973-0A7CE98409AF}" type="presParOf" srcId="{26E1DE88-C5A1-A046-86A8-7AE8DC4E2C50}" destId="{ADCC08B2-F2DB-4E45-81EB-17BDB3A6C357}" srcOrd="1" destOrd="0" presId="urn:microsoft.com/office/officeart/2005/8/layout/orgChart1"/>
    <dgm:cxn modelId="{69F2BEE8-CAC6-7746-AB4D-353B2596BF7E}" type="presParOf" srcId="{26E1DE88-C5A1-A046-86A8-7AE8DC4E2C50}" destId="{A2793640-C597-E64F-A65B-3A624AD89535}" srcOrd="2" destOrd="0" presId="urn:microsoft.com/office/officeart/2005/8/layout/orgChart1"/>
    <dgm:cxn modelId="{D246810C-3C0E-9A42-BFC5-64BBAC1EB957}" type="presParOf" srcId="{C64A7913-613C-C040-93F0-C6DFE24802A2}" destId="{16E52C7E-5BDD-514A-B059-98C0912F318A}" srcOrd="6" destOrd="0" presId="urn:microsoft.com/office/officeart/2005/8/layout/orgChart1"/>
    <dgm:cxn modelId="{5AE8D801-26C8-B841-81CC-F3911AD6CC56}" type="presParOf" srcId="{C64A7913-613C-C040-93F0-C6DFE24802A2}" destId="{96D8C43E-08CD-664F-9EE1-13AF0A41E3D9}" srcOrd="7" destOrd="0" presId="urn:microsoft.com/office/officeart/2005/8/layout/orgChart1"/>
    <dgm:cxn modelId="{E7A99CFC-D9C1-0B42-8DB8-69758EFB0169}" type="presParOf" srcId="{96D8C43E-08CD-664F-9EE1-13AF0A41E3D9}" destId="{450EA6D3-86A9-A54D-AE27-CBA87AB83FA8}" srcOrd="0" destOrd="0" presId="urn:microsoft.com/office/officeart/2005/8/layout/orgChart1"/>
    <dgm:cxn modelId="{2113A84F-721A-454D-A5D2-EA47DBFCB827}" type="presParOf" srcId="{450EA6D3-86A9-A54D-AE27-CBA87AB83FA8}" destId="{2FFAD22F-9AE7-3B4E-BCD8-5688176EE63D}" srcOrd="0" destOrd="0" presId="urn:microsoft.com/office/officeart/2005/8/layout/orgChart1"/>
    <dgm:cxn modelId="{8C3EF55A-ADEA-F94E-A70E-3B09CDF8C8BC}" type="presParOf" srcId="{450EA6D3-86A9-A54D-AE27-CBA87AB83FA8}" destId="{F4990B73-C200-6048-93A5-077DA6148D97}" srcOrd="1" destOrd="0" presId="urn:microsoft.com/office/officeart/2005/8/layout/orgChart1"/>
    <dgm:cxn modelId="{6DCEE29F-2BD3-3340-B44C-CEFC080390BB}" type="presParOf" srcId="{96D8C43E-08CD-664F-9EE1-13AF0A41E3D9}" destId="{0D03734A-13E5-5146-8820-2BC618040990}" srcOrd="1" destOrd="0" presId="urn:microsoft.com/office/officeart/2005/8/layout/orgChart1"/>
    <dgm:cxn modelId="{D4FC5001-244F-BF4E-8663-9D983166DD92}" type="presParOf" srcId="{96D8C43E-08CD-664F-9EE1-13AF0A41E3D9}" destId="{0942245F-E3F0-764B-8DD5-4E69F85FC0FC}" srcOrd="2" destOrd="0" presId="urn:microsoft.com/office/officeart/2005/8/layout/orgChart1"/>
    <dgm:cxn modelId="{62531ADC-866D-014B-9C21-5EF79F9105CA}" type="presParOf" srcId="{C64A7913-613C-C040-93F0-C6DFE24802A2}" destId="{226BE793-9C45-8347-890A-9C42D1081C40}" srcOrd="8" destOrd="0" presId="urn:microsoft.com/office/officeart/2005/8/layout/orgChart1"/>
    <dgm:cxn modelId="{3BEA6E06-155A-1A48-8CC3-731A55C6CB37}" type="presParOf" srcId="{C64A7913-613C-C040-93F0-C6DFE24802A2}" destId="{C276B029-8727-2A4F-94C8-987E150D4400}" srcOrd="9" destOrd="0" presId="urn:microsoft.com/office/officeart/2005/8/layout/orgChart1"/>
    <dgm:cxn modelId="{A74A2200-FBF2-654B-B5C4-D2908D35936D}" type="presParOf" srcId="{C276B029-8727-2A4F-94C8-987E150D4400}" destId="{EF10CB2B-3B0F-0340-9866-778E945778BB}" srcOrd="0" destOrd="0" presId="urn:microsoft.com/office/officeart/2005/8/layout/orgChart1"/>
    <dgm:cxn modelId="{2639D78A-DC48-5446-AFCF-FBE1E30E50F9}" type="presParOf" srcId="{EF10CB2B-3B0F-0340-9866-778E945778BB}" destId="{440F4A2D-B608-BF4E-9144-2A67885570F6}" srcOrd="0" destOrd="0" presId="urn:microsoft.com/office/officeart/2005/8/layout/orgChart1"/>
    <dgm:cxn modelId="{65872F25-1DDF-F84C-B549-274BE33B4B7C}" type="presParOf" srcId="{EF10CB2B-3B0F-0340-9866-778E945778BB}" destId="{72C70DCD-4B07-7F4D-A568-1A61DE16794F}" srcOrd="1" destOrd="0" presId="urn:microsoft.com/office/officeart/2005/8/layout/orgChart1"/>
    <dgm:cxn modelId="{DF125F4D-1F35-684D-8EA7-78FCCC603481}" type="presParOf" srcId="{C276B029-8727-2A4F-94C8-987E150D4400}" destId="{CA09EED5-897D-B547-97C3-C5EEED27EB20}" srcOrd="1" destOrd="0" presId="urn:microsoft.com/office/officeart/2005/8/layout/orgChart1"/>
    <dgm:cxn modelId="{1AB53D2E-9DA3-F641-AB21-0B66C8C70A7E}" type="presParOf" srcId="{C276B029-8727-2A4F-94C8-987E150D4400}" destId="{B9066E63-AB74-404C-ACE9-18944938BD38}" srcOrd="2" destOrd="0" presId="urn:microsoft.com/office/officeart/2005/8/layout/orgChart1"/>
    <dgm:cxn modelId="{2445330F-09F1-0546-848A-45451BE7D0CB}" type="presParOf" srcId="{F045CA7F-5ECB-524B-876B-40A9F0E0D569}" destId="{A1A09D69-4E19-F245-A4EF-7C01C9A1EF2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0F618A-1228-0340-9D09-49998E7BC178}"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ACD4DE79-FC5C-0E43-B231-C53DA7DABE1C}">
      <dgm:prSet phldrT="[文本]"/>
      <dgm:spPr/>
      <dgm:t>
        <a:bodyPr/>
        <a:lstStyle/>
        <a:p>
          <a:r>
            <a:rPr lang="zh-CN" altLang="en-US"/>
            <a:t>架构跟踪</a:t>
          </a:r>
        </a:p>
      </dgm:t>
    </dgm:pt>
    <dgm:pt modelId="{5F77DC08-2DA8-F14C-8A53-143D7222503D}" type="parTrans" cxnId="{F216DEF9-AE40-3D40-B6FD-38F9D4DDF61B}">
      <dgm:prSet/>
      <dgm:spPr/>
      <dgm:t>
        <a:bodyPr/>
        <a:lstStyle/>
        <a:p>
          <a:endParaRPr lang="zh-CN" altLang="en-US"/>
        </a:p>
      </dgm:t>
    </dgm:pt>
    <dgm:pt modelId="{AB9814B9-8ABA-F149-893C-EE60FA3F6C70}" type="sibTrans" cxnId="{F216DEF9-AE40-3D40-B6FD-38F9D4DDF61B}">
      <dgm:prSet/>
      <dgm:spPr/>
      <dgm:t>
        <a:bodyPr/>
        <a:lstStyle/>
        <a:p>
          <a:endParaRPr lang="zh-CN" altLang="en-US"/>
        </a:p>
      </dgm:t>
    </dgm:pt>
    <dgm:pt modelId="{46A7B043-AE2C-B048-8950-60EF5B2BED44}">
      <dgm:prSet phldrT="[文本]"/>
      <dgm:spPr/>
      <dgm:t>
        <a:bodyPr/>
        <a:lstStyle/>
        <a:p>
          <a:r>
            <a:rPr lang="zh-CN" altLang="en-US"/>
            <a:t>设计优化</a:t>
          </a:r>
        </a:p>
      </dgm:t>
    </dgm:pt>
    <dgm:pt modelId="{76A7442C-7A59-FF40-B462-197606B07BC2}" type="parTrans" cxnId="{970C614F-3419-9341-B8FA-4B672584E4C4}">
      <dgm:prSet/>
      <dgm:spPr/>
      <dgm:t>
        <a:bodyPr/>
        <a:lstStyle/>
        <a:p>
          <a:endParaRPr lang="zh-CN" altLang="en-US"/>
        </a:p>
      </dgm:t>
    </dgm:pt>
    <dgm:pt modelId="{2C9B7204-98E0-A44F-8416-32E6D3E57C28}" type="sibTrans" cxnId="{970C614F-3419-9341-B8FA-4B672584E4C4}">
      <dgm:prSet/>
      <dgm:spPr/>
      <dgm:t>
        <a:bodyPr/>
        <a:lstStyle/>
        <a:p>
          <a:endParaRPr lang="zh-CN" altLang="en-US"/>
        </a:p>
      </dgm:t>
    </dgm:pt>
    <dgm:pt modelId="{151131D1-97F9-5E44-9CC6-A6C7246139C5}">
      <dgm:prSet/>
      <dgm:spPr/>
      <dgm:t>
        <a:bodyPr/>
        <a:lstStyle/>
        <a:p>
          <a:r>
            <a:rPr lang="zh-CN" altLang="en-US"/>
            <a:t>性能优化</a:t>
          </a:r>
        </a:p>
      </dgm:t>
    </dgm:pt>
    <dgm:pt modelId="{F72A71D0-2462-3B4C-AB7C-13592DEAFD4E}" type="parTrans" cxnId="{80D2A971-E061-B041-923E-0E0C4968D048}">
      <dgm:prSet/>
      <dgm:spPr/>
      <dgm:t>
        <a:bodyPr/>
        <a:lstStyle/>
        <a:p>
          <a:endParaRPr lang="zh-CN" altLang="en-US"/>
        </a:p>
      </dgm:t>
    </dgm:pt>
    <dgm:pt modelId="{6DEDAD46-054B-5645-BDE1-3129212F1055}" type="sibTrans" cxnId="{80D2A971-E061-B041-923E-0E0C4968D048}">
      <dgm:prSet/>
      <dgm:spPr/>
      <dgm:t>
        <a:bodyPr/>
        <a:lstStyle/>
        <a:p>
          <a:endParaRPr lang="zh-CN" altLang="en-US"/>
        </a:p>
      </dgm:t>
    </dgm:pt>
    <dgm:pt modelId="{CC9E72E3-AEDC-6C44-9556-04EE3A3E32B2}" type="pres">
      <dgm:prSet presAssocID="{E30F618A-1228-0340-9D09-49998E7BC178}" presName="Name0" presStyleCnt="0">
        <dgm:presLayoutVars>
          <dgm:chMax val="7"/>
          <dgm:chPref val="7"/>
          <dgm:dir/>
        </dgm:presLayoutVars>
      </dgm:prSet>
      <dgm:spPr/>
      <dgm:t>
        <a:bodyPr/>
        <a:lstStyle/>
        <a:p>
          <a:endParaRPr lang="zh-CN" altLang="en-US"/>
        </a:p>
      </dgm:t>
    </dgm:pt>
    <dgm:pt modelId="{291951C6-7AED-FC48-9662-EF931909EF4E}" type="pres">
      <dgm:prSet presAssocID="{E30F618A-1228-0340-9D09-49998E7BC178}" presName="Name1" presStyleCnt="0"/>
      <dgm:spPr/>
    </dgm:pt>
    <dgm:pt modelId="{A1C053F8-F22C-8248-9E3D-EEA0B5734229}" type="pres">
      <dgm:prSet presAssocID="{E30F618A-1228-0340-9D09-49998E7BC178}" presName="cycle" presStyleCnt="0"/>
      <dgm:spPr/>
    </dgm:pt>
    <dgm:pt modelId="{09D07F99-E0D6-654B-BE2E-93532C7C7D01}" type="pres">
      <dgm:prSet presAssocID="{E30F618A-1228-0340-9D09-49998E7BC178}" presName="srcNode" presStyleLbl="node1" presStyleIdx="0" presStyleCnt="3"/>
      <dgm:spPr/>
    </dgm:pt>
    <dgm:pt modelId="{C7EC7CB9-7F83-584A-B310-212D289B350A}" type="pres">
      <dgm:prSet presAssocID="{E30F618A-1228-0340-9D09-49998E7BC178}" presName="conn" presStyleLbl="parChTrans1D2" presStyleIdx="0" presStyleCnt="1"/>
      <dgm:spPr/>
      <dgm:t>
        <a:bodyPr/>
        <a:lstStyle/>
        <a:p>
          <a:endParaRPr lang="zh-CN" altLang="en-US"/>
        </a:p>
      </dgm:t>
    </dgm:pt>
    <dgm:pt modelId="{808D7C59-B028-804B-A939-8D4C3B9717D7}" type="pres">
      <dgm:prSet presAssocID="{E30F618A-1228-0340-9D09-49998E7BC178}" presName="extraNode" presStyleLbl="node1" presStyleIdx="0" presStyleCnt="3"/>
      <dgm:spPr/>
    </dgm:pt>
    <dgm:pt modelId="{49944523-07D6-5E49-A829-533AD2E4F48F}" type="pres">
      <dgm:prSet presAssocID="{E30F618A-1228-0340-9D09-49998E7BC178}" presName="dstNode" presStyleLbl="node1" presStyleIdx="0" presStyleCnt="3"/>
      <dgm:spPr/>
    </dgm:pt>
    <dgm:pt modelId="{68D7A4B7-FD9B-1147-9825-F4DD01D5ECE4}" type="pres">
      <dgm:prSet presAssocID="{ACD4DE79-FC5C-0E43-B231-C53DA7DABE1C}" presName="text_1" presStyleLbl="node1" presStyleIdx="0" presStyleCnt="3">
        <dgm:presLayoutVars>
          <dgm:bulletEnabled val="1"/>
        </dgm:presLayoutVars>
      </dgm:prSet>
      <dgm:spPr/>
      <dgm:t>
        <a:bodyPr/>
        <a:lstStyle/>
        <a:p>
          <a:endParaRPr lang="zh-CN" altLang="en-US"/>
        </a:p>
      </dgm:t>
    </dgm:pt>
    <dgm:pt modelId="{D54170B9-EC57-FC4E-86CD-ADE356348EB6}" type="pres">
      <dgm:prSet presAssocID="{ACD4DE79-FC5C-0E43-B231-C53DA7DABE1C}" presName="accent_1" presStyleCnt="0"/>
      <dgm:spPr/>
    </dgm:pt>
    <dgm:pt modelId="{D069A45D-AAAE-AF41-B084-4CE029493D45}" type="pres">
      <dgm:prSet presAssocID="{ACD4DE79-FC5C-0E43-B231-C53DA7DABE1C}" presName="accentRepeatNode" presStyleLbl="solidFgAcc1" presStyleIdx="0" presStyleCnt="3"/>
      <dgm:spPr/>
    </dgm:pt>
    <dgm:pt modelId="{E577F45C-6ACC-404B-9987-826CC0FD0455}" type="pres">
      <dgm:prSet presAssocID="{46A7B043-AE2C-B048-8950-60EF5B2BED44}" presName="text_2" presStyleLbl="node1" presStyleIdx="1" presStyleCnt="3">
        <dgm:presLayoutVars>
          <dgm:bulletEnabled val="1"/>
        </dgm:presLayoutVars>
      </dgm:prSet>
      <dgm:spPr/>
      <dgm:t>
        <a:bodyPr/>
        <a:lstStyle/>
        <a:p>
          <a:endParaRPr lang="zh-CN" altLang="en-US"/>
        </a:p>
      </dgm:t>
    </dgm:pt>
    <dgm:pt modelId="{F0492ACC-5A0D-2344-98DE-EBF5897FB477}" type="pres">
      <dgm:prSet presAssocID="{46A7B043-AE2C-B048-8950-60EF5B2BED44}" presName="accent_2" presStyleCnt="0"/>
      <dgm:spPr/>
    </dgm:pt>
    <dgm:pt modelId="{075332AD-DF0F-8D4A-9252-3DD6B1F6B411}" type="pres">
      <dgm:prSet presAssocID="{46A7B043-AE2C-B048-8950-60EF5B2BED44}" presName="accentRepeatNode" presStyleLbl="solidFgAcc1" presStyleIdx="1" presStyleCnt="3"/>
      <dgm:spPr/>
    </dgm:pt>
    <dgm:pt modelId="{51556AF5-272A-CA42-A507-565B812ED3BE}" type="pres">
      <dgm:prSet presAssocID="{151131D1-97F9-5E44-9CC6-A6C7246139C5}" presName="text_3" presStyleLbl="node1" presStyleIdx="2" presStyleCnt="3">
        <dgm:presLayoutVars>
          <dgm:bulletEnabled val="1"/>
        </dgm:presLayoutVars>
      </dgm:prSet>
      <dgm:spPr/>
      <dgm:t>
        <a:bodyPr/>
        <a:lstStyle/>
        <a:p>
          <a:endParaRPr lang="zh-CN" altLang="en-US"/>
        </a:p>
      </dgm:t>
    </dgm:pt>
    <dgm:pt modelId="{D3286303-3BCE-C142-A4F8-67F78D575691}" type="pres">
      <dgm:prSet presAssocID="{151131D1-97F9-5E44-9CC6-A6C7246139C5}" presName="accent_3" presStyleCnt="0"/>
      <dgm:spPr/>
    </dgm:pt>
    <dgm:pt modelId="{83B2C921-6D1B-8D4E-8F53-BB4197942FFE}" type="pres">
      <dgm:prSet presAssocID="{151131D1-97F9-5E44-9CC6-A6C7246139C5}" presName="accentRepeatNode" presStyleLbl="solidFgAcc1" presStyleIdx="2" presStyleCnt="3"/>
      <dgm:spPr/>
    </dgm:pt>
  </dgm:ptLst>
  <dgm:cxnLst>
    <dgm:cxn modelId="{970C614F-3419-9341-B8FA-4B672584E4C4}" srcId="{E30F618A-1228-0340-9D09-49998E7BC178}" destId="{46A7B043-AE2C-B048-8950-60EF5B2BED44}" srcOrd="1" destOrd="0" parTransId="{76A7442C-7A59-FF40-B462-197606B07BC2}" sibTransId="{2C9B7204-98E0-A44F-8416-32E6D3E57C28}"/>
    <dgm:cxn modelId="{309B432E-A9F9-2047-BBAA-262D41228BC5}" type="presOf" srcId="{46A7B043-AE2C-B048-8950-60EF5B2BED44}" destId="{E577F45C-6ACC-404B-9987-826CC0FD0455}" srcOrd="0" destOrd="0" presId="urn:microsoft.com/office/officeart/2008/layout/VerticalCurvedList"/>
    <dgm:cxn modelId="{80D2A971-E061-B041-923E-0E0C4968D048}" srcId="{E30F618A-1228-0340-9D09-49998E7BC178}" destId="{151131D1-97F9-5E44-9CC6-A6C7246139C5}" srcOrd="2" destOrd="0" parTransId="{F72A71D0-2462-3B4C-AB7C-13592DEAFD4E}" sibTransId="{6DEDAD46-054B-5645-BDE1-3129212F1055}"/>
    <dgm:cxn modelId="{F216DEF9-AE40-3D40-B6FD-38F9D4DDF61B}" srcId="{E30F618A-1228-0340-9D09-49998E7BC178}" destId="{ACD4DE79-FC5C-0E43-B231-C53DA7DABE1C}" srcOrd="0" destOrd="0" parTransId="{5F77DC08-2DA8-F14C-8A53-143D7222503D}" sibTransId="{AB9814B9-8ABA-F149-893C-EE60FA3F6C70}"/>
    <dgm:cxn modelId="{573FE13A-4E75-9E42-ABDF-11C323D77DBB}" type="presOf" srcId="{E30F618A-1228-0340-9D09-49998E7BC178}" destId="{CC9E72E3-AEDC-6C44-9556-04EE3A3E32B2}" srcOrd="0" destOrd="0" presId="urn:microsoft.com/office/officeart/2008/layout/VerticalCurvedList"/>
    <dgm:cxn modelId="{7C5C5A0B-4182-0046-BF74-57A629F935DE}" type="presOf" srcId="{ACD4DE79-FC5C-0E43-B231-C53DA7DABE1C}" destId="{68D7A4B7-FD9B-1147-9825-F4DD01D5ECE4}" srcOrd="0" destOrd="0" presId="urn:microsoft.com/office/officeart/2008/layout/VerticalCurvedList"/>
    <dgm:cxn modelId="{C4BE808F-212F-4549-8CFD-AD812025EBD9}" type="presOf" srcId="{151131D1-97F9-5E44-9CC6-A6C7246139C5}" destId="{51556AF5-272A-CA42-A507-565B812ED3BE}" srcOrd="0" destOrd="0" presId="urn:microsoft.com/office/officeart/2008/layout/VerticalCurvedList"/>
    <dgm:cxn modelId="{8C2D2D24-9613-1D45-93C4-03B6E0B1FFB7}" type="presOf" srcId="{AB9814B9-8ABA-F149-893C-EE60FA3F6C70}" destId="{C7EC7CB9-7F83-584A-B310-212D289B350A}" srcOrd="0" destOrd="0" presId="urn:microsoft.com/office/officeart/2008/layout/VerticalCurvedList"/>
    <dgm:cxn modelId="{422C1566-FF9E-EF42-94A0-61EDE7D4BC6F}" type="presParOf" srcId="{CC9E72E3-AEDC-6C44-9556-04EE3A3E32B2}" destId="{291951C6-7AED-FC48-9662-EF931909EF4E}" srcOrd="0" destOrd="0" presId="urn:microsoft.com/office/officeart/2008/layout/VerticalCurvedList"/>
    <dgm:cxn modelId="{D38D14D3-BA7D-1742-8ADA-A45FD8F9AA19}" type="presParOf" srcId="{291951C6-7AED-FC48-9662-EF931909EF4E}" destId="{A1C053F8-F22C-8248-9E3D-EEA0B5734229}" srcOrd="0" destOrd="0" presId="urn:microsoft.com/office/officeart/2008/layout/VerticalCurvedList"/>
    <dgm:cxn modelId="{07372977-E10D-D843-95EA-FD9AE8A16D98}" type="presParOf" srcId="{A1C053F8-F22C-8248-9E3D-EEA0B5734229}" destId="{09D07F99-E0D6-654B-BE2E-93532C7C7D01}" srcOrd="0" destOrd="0" presId="urn:microsoft.com/office/officeart/2008/layout/VerticalCurvedList"/>
    <dgm:cxn modelId="{8E66EAE4-8420-4D4A-94B5-A31B152B854B}" type="presParOf" srcId="{A1C053F8-F22C-8248-9E3D-EEA0B5734229}" destId="{C7EC7CB9-7F83-584A-B310-212D289B350A}" srcOrd="1" destOrd="0" presId="urn:microsoft.com/office/officeart/2008/layout/VerticalCurvedList"/>
    <dgm:cxn modelId="{50C16BB8-E138-C540-93FA-53384ADE2E99}" type="presParOf" srcId="{A1C053F8-F22C-8248-9E3D-EEA0B5734229}" destId="{808D7C59-B028-804B-A939-8D4C3B9717D7}" srcOrd="2" destOrd="0" presId="urn:microsoft.com/office/officeart/2008/layout/VerticalCurvedList"/>
    <dgm:cxn modelId="{C2D92143-5C85-FD4D-8FA2-73E74C835A80}" type="presParOf" srcId="{A1C053F8-F22C-8248-9E3D-EEA0B5734229}" destId="{49944523-07D6-5E49-A829-533AD2E4F48F}" srcOrd="3" destOrd="0" presId="urn:microsoft.com/office/officeart/2008/layout/VerticalCurvedList"/>
    <dgm:cxn modelId="{B30C235F-95CA-5040-9DFD-BFE87A4D5F25}" type="presParOf" srcId="{291951C6-7AED-FC48-9662-EF931909EF4E}" destId="{68D7A4B7-FD9B-1147-9825-F4DD01D5ECE4}" srcOrd="1" destOrd="0" presId="urn:microsoft.com/office/officeart/2008/layout/VerticalCurvedList"/>
    <dgm:cxn modelId="{41B7D171-5D77-FE46-A45C-759F6C4C0359}" type="presParOf" srcId="{291951C6-7AED-FC48-9662-EF931909EF4E}" destId="{D54170B9-EC57-FC4E-86CD-ADE356348EB6}" srcOrd="2" destOrd="0" presId="urn:microsoft.com/office/officeart/2008/layout/VerticalCurvedList"/>
    <dgm:cxn modelId="{3CA0712E-8372-9341-B5EC-56F023BB98FB}" type="presParOf" srcId="{D54170B9-EC57-FC4E-86CD-ADE356348EB6}" destId="{D069A45D-AAAE-AF41-B084-4CE029493D45}" srcOrd="0" destOrd="0" presId="urn:microsoft.com/office/officeart/2008/layout/VerticalCurvedList"/>
    <dgm:cxn modelId="{6497EFB2-4B89-1E41-A400-96E57EA74B77}" type="presParOf" srcId="{291951C6-7AED-FC48-9662-EF931909EF4E}" destId="{E577F45C-6ACC-404B-9987-826CC0FD0455}" srcOrd="3" destOrd="0" presId="urn:microsoft.com/office/officeart/2008/layout/VerticalCurvedList"/>
    <dgm:cxn modelId="{E6D61BEB-CFC7-7F47-873E-62C96BEABEA9}" type="presParOf" srcId="{291951C6-7AED-FC48-9662-EF931909EF4E}" destId="{F0492ACC-5A0D-2344-98DE-EBF5897FB477}" srcOrd="4" destOrd="0" presId="urn:microsoft.com/office/officeart/2008/layout/VerticalCurvedList"/>
    <dgm:cxn modelId="{A9C511EC-6F56-F844-8BAD-427D2D34B033}" type="presParOf" srcId="{F0492ACC-5A0D-2344-98DE-EBF5897FB477}" destId="{075332AD-DF0F-8D4A-9252-3DD6B1F6B411}" srcOrd="0" destOrd="0" presId="urn:microsoft.com/office/officeart/2008/layout/VerticalCurvedList"/>
    <dgm:cxn modelId="{6BA2C2D8-7DB5-8242-A595-14BF48891778}" type="presParOf" srcId="{291951C6-7AED-FC48-9662-EF931909EF4E}" destId="{51556AF5-272A-CA42-A507-565B812ED3BE}" srcOrd="5" destOrd="0" presId="urn:microsoft.com/office/officeart/2008/layout/VerticalCurvedList"/>
    <dgm:cxn modelId="{163C479E-B728-9640-8444-ABBA8AC19478}" type="presParOf" srcId="{291951C6-7AED-FC48-9662-EF931909EF4E}" destId="{D3286303-3BCE-C142-A4F8-67F78D575691}" srcOrd="6" destOrd="0" presId="urn:microsoft.com/office/officeart/2008/layout/VerticalCurvedList"/>
    <dgm:cxn modelId="{FCEA35DF-7E94-7B49-BE8C-7D683320E9AF}" type="presParOf" srcId="{D3286303-3BCE-C142-A4F8-67F78D575691}" destId="{83B2C921-6D1B-8D4E-8F53-BB4197942F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C7CB9-7F83-584A-B310-212D289B350A}">
      <dsp:nvSpPr>
        <dsp:cNvPr id="0" name=""/>
        <dsp:cNvSpPr/>
      </dsp:nvSpPr>
      <dsp:spPr>
        <a:xfrm>
          <a:off x="-5285315" y="-809455"/>
          <a:ext cx="6293650" cy="6293650"/>
        </a:xfrm>
        <a:prstGeom prst="blockArc">
          <a:avLst>
            <a:gd name="adj1" fmla="val 18900000"/>
            <a:gd name="adj2" fmla="val 2700000"/>
            <a:gd name="adj3" fmla="val 343"/>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8D7A4B7-FD9B-1147-9825-F4DD01D5ECE4}">
      <dsp:nvSpPr>
        <dsp:cNvPr id="0" name=""/>
        <dsp:cNvSpPr/>
      </dsp:nvSpPr>
      <dsp:spPr>
        <a:xfrm>
          <a:off x="527924" y="359394"/>
          <a:ext cx="4359543" cy="71916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53340" rIns="53340" bIns="53340" numCol="1" spcCol="1270" anchor="ctr" anchorCtr="0">
          <a:noAutofit/>
        </a:bodyPr>
        <a:lstStyle/>
        <a:p>
          <a:pPr lvl="0" algn="l" defTabSz="933450">
            <a:lnSpc>
              <a:spcPct val="90000"/>
            </a:lnSpc>
            <a:spcBef>
              <a:spcPct val="0"/>
            </a:spcBef>
            <a:spcAft>
              <a:spcPct val="35000"/>
            </a:spcAft>
          </a:pPr>
          <a:r>
            <a:rPr lang="zh-CN" altLang="en-US" sz="2100" kern="1200"/>
            <a:t>前端架构设计的目的</a:t>
          </a:r>
        </a:p>
      </dsp:txBody>
      <dsp:txXfrm>
        <a:off x="527924" y="359394"/>
        <a:ext cx="4359543" cy="719162"/>
      </dsp:txXfrm>
    </dsp:sp>
    <dsp:sp modelId="{D069A45D-AAAE-AF41-B084-4CE029493D45}">
      <dsp:nvSpPr>
        <dsp:cNvPr id="0" name=""/>
        <dsp:cNvSpPr/>
      </dsp:nvSpPr>
      <dsp:spPr>
        <a:xfrm>
          <a:off x="78448" y="269498"/>
          <a:ext cx="898952" cy="89895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77F45C-6ACC-404B-9987-826CC0FD0455}">
      <dsp:nvSpPr>
        <dsp:cNvPr id="0" name=""/>
        <dsp:cNvSpPr/>
      </dsp:nvSpPr>
      <dsp:spPr>
        <a:xfrm>
          <a:off x="940236" y="1438324"/>
          <a:ext cx="3947231" cy="71916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53340" rIns="53340" bIns="53340" numCol="1" spcCol="1270" anchor="ctr" anchorCtr="0">
          <a:noAutofit/>
        </a:bodyPr>
        <a:lstStyle/>
        <a:p>
          <a:pPr lvl="0" algn="l" defTabSz="933450">
            <a:lnSpc>
              <a:spcPct val="90000"/>
            </a:lnSpc>
            <a:spcBef>
              <a:spcPct val="0"/>
            </a:spcBef>
            <a:spcAft>
              <a:spcPct val="35000"/>
            </a:spcAft>
          </a:pPr>
          <a:r>
            <a:rPr lang="zh-CN" altLang="en-US" sz="2100" kern="1200"/>
            <a:t>系统架构设计做了什么</a:t>
          </a:r>
        </a:p>
      </dsp:txBody>
      <dsp:txXfrm>
        <a:off x="940236" y="1438324"/>
        <a:ext cx="3947231" cy="719162"/>
      </dsp:txXfrm>
    </dsp:sp>
    <dsp:sp modelId="{075332AD-DF0F-8D4A-9252-3DD6B1F6B411}">
      <dsp:nvSpPr>
        <dsp:cNvPr id="0" name=""/>
        <dsp:cNvSpPr/>
      </dsp:nvSpPr>
      <dsp:spPr>
        <a:xfrm>
          <a:off x="490760" y="1348428"/>
          <a:ext cx="898952" cy="89895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349F6DB-6982-8141-989F-DA241AD3E1AA}">
      <dsp:nvSpPr>
        <dsp:cNvPr id="0" name=""/>
        <dsp:cNvSpPr/>
      </dsp:nvSpPr>
      <dsp:spPr>
        <a:xfrm>
          <a:off x="940236" y="2517253"/>
          <a:ext cx="3947231" cy="71916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53340" rIns="53340" bIns="53340" numCol="1" spcCol="1270" anchor="ctr" anchorCtr="0">
          <a:noAutofit/>
        </a:bodyPr>
        <a:lstStyle/>
        <a:p>
          <a:pPr lvl="0" algn="l" defTabSz="933450">
            <a:lnSpc>
              <a:spcPct val="90000"/>
            </a:lnSpc>
            <a:spcBef>
              <a:spcPct val="0"/>
            </a:spcBef>
            <a:spcAft>
              <a:spcPct val="35000"/>
            </a:spcAft>
          </a:pPr>
          <a:r>
            <a:rPr lang="zh-CN" altLang="en-US" sz="2100" kern="1200"/>
            <a:t>前端架构是怎么发展起来的</a:t>
          </a:r>
        </a:p>
      </dsp:txBody>
      <dsp:txXfrm>
        <a:off x="940236" y="2517253"/>
        <a:ext cx="3947231" cy="719162"/>
      </dsp:txXfrm>
    </dsp:sp>
    <dsp:sp modelId="{1100622C-07C9-FD45-BDAA-0BF32095887B}">
      <dsp:nvSpPr>
        <dsp:cNvPr id="0" name=""/>
        <dsp:cNvSpPr/>
      </dsp:nvSpPr>
      <dsp:spPr>
        <a:xfrm>
          <a:off x="490760" y="2427358"/>
          <a:ext cx="898952" cy="89895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A94196B-5495-F646-AA58-96E777FF218C}">
      <dsp:nvSpPr>
        <dsp:cNvPr id="0" name=""/>
        <dsp:cNvSpPr/>
      </dsp:nvSpPr>
      <dsp:spPr>
        <a:xfrm>
          <a:off x="527924" y="3596183"/>
          <a:ext cx="4359543" cy="71916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53340" rIns="53340" bIns="53340" numCol="1" spcCol="1270" anchor="ctr" anchorCtr="0">
          <a:noAutofit/>
        </a:bodyPr>
        <a:lstStyle/>
        <a:p>
          <a:pPr lvl="0" algn="l" defTabSz="933450">
            <a:lnSpc>
              <a:spcPct val="90000"/>
            </a:lnSpc>
            <a:spcBef>
              <a:spcPct val="0"/>
            </a:spcBef>
            <a:spcAft>
              <a:spcPct val="35000"/>
            </a:spcAft>
          </a:pPr>
          <a:r>
            <a:rPr lang="zh-CN" altLang="en-US" sz="2100" kern="1200"/>
            <a:t>前端架构的定义</a:t>
          </a:r>
        </a:p>
      </dsp:txBody>
      <dsp:txXfrm>
        <a:off x="527924" y="3596183"/>
        <a:ext cx="4359543" cy="719162"/>
      </dsp:txXfrm>
    </dsp:sp>
    <dsp:sp modelId="{83B2C921-6D1B-8D4E-8F53-BB4197942FFE}">
      <dsp:nvSpPr>
        <dsp:cNvPr id="0" name=""/>
        <dsp:cNvSpPr/>
      </dsp:nvSpPr>
      <dsp:spPr>
        <a:xfrm>
          <a:off x="78448" y="3506288"/>
          <a:ext cx="898952" cy="89895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7F485-E0A4-F74A-BF92-FCB6BB7D8646}">
      <dsp:nvSpPr>
        <dsp:cNvPr id="0" name=""/>
        <dsp:cNvSpPr/>
      </dsp:nvSpPr>
      <dsp:spPr>
        <a:xfrm>
          <a:off x="1465" y="250449"/>
          <a:ext cx="1840982" cy="2764800"/>
        </a:xfrm>
        <a:prstGeom prst="roundRect">
          <a:avLst>
            <a:gd name="adj" fmla="val 10000"/>
          </a:avLst>
        </a:prstGeom>
        <a:solidFill>
          <a:srgbClr val="AB497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a:t>业务分析</a:t>
          </a:r>
          <a:endParaRPr lang="en-US" altLang="zh-CN" sz="1800" kern="1200" dirty="0"/>
        </a:p>
      </dsp:txBody>
      <dsp:txXfrm>
        <a:off x="1465" y="250449"/>
        <a:ext cx="1840982" cy="736392"/>
      </dsp:txXfrm>
    </dsp:sp>
    <dsp:sp modelId="{7FED773C-8AC1-2742-AD8E-D682DA8909FA}">
      <dsp:nvSpPr>
        <dsp:cNvPr id="0" name=""/>
        <dsp:cNvSpPr/>
      </dsp:nvSpPr>
      <dsp:spPr>
        <a:xfrm>
          <a:off x="378533" y="986842"/>
          <a:ext cx="1840982"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领域模型</a:t>
          </a:r>
          <a:endParaRPr lang="en-US" altLang="zh-CN" sz="2000" kern="1200" dirty="0"/>
        </a:p>
        <a:p>
          <a:pPr marL="228600" lvl="1" indent="-228600" algn="l" defTabSz="889000">
            <a:lnSpc>
              <a:spcPct val="90000"/>
            </a:lnSpc>
            <a:spcBef>
              <a:spcPct val="0"/>
            </a:spcBef>
            <a:spcAft>
              <a:spcPct val="15000"/>
            </a:spcAft>
            <a:buChar char="•"/>
          </a:pPr>
          <a:r>
            <a:rPr lang="zh-CN" altLang="en-US" sz="2000" kern="1200" dirty="0"/>
            <a:t>业务对象</a:t>
          </a:r>
          <a:endParaRPr lang="en-US" altLang="zh-CN" sz="2000" kern="1200" dirty="0"/>
        </a:p>
        <a:p>
          <a:pPr marL="228600" lvl="1" indent="-228600" algn="l" defTabSz="889000">
            <a:lnSpc>
              <a:spcPct val="90000"/>
            </a:lnSpc>
            <a:spcBef>
              <a:spcPct val="0"/>
            </a:spcBef>
            <a:spcAft>
              <a:spcPct val="15000"/>
            </a:spcAft>
            <a:buChar char="•"/>
          </a:pPr>
          <a:r>
            <a:rPr lang="zh-CN" altLang="en-US" sz="2000" kern="1200" dirty="0"/>
            <a:t>业务用例</a:t>
          </a:r>
          <a:endParaRPr lang="en-US" altLang="zh-CN" sz="2000" kern="1200" dirty="0"/>
        </a:p>
        <a:p>
          <a:pPr marL="228600" lvl="1" indent="-228600" algn="l" defTabSz="889000">
            <a:lnSpc>
              <a:spcPct val="90000"/>
            </a:lnSpc>
            <a:spcBef>
              <a:spcPct val="0"/>
            </a:spcBef>
            <a:spcAft>
              <a:spcPct val="15000"/>
            </a:spcAft>
            <a:buChar char="•"/>
          </a:pPr>
          <a:r>
            <a:rPr lang="zh-CN" altLang="en-US" sz="2000" kern="1200" dirty="0"/>
            <a:t>业务流程</a:t>
          </a:r>
          <a:endParaRPr lang="en-US" altLang="zh-CN" sz="2000" kern="1200" dirty="0"/>
        </a:p>
      </dsp:txBody>
      <dsp:txXfrm>
        <a:off x="432454" y="1040763"/>
        <a:ext cx="1733140" cy="3578558"/>
      </dsp:txXfrm>
    </dsp:sp>
    <dsp:sp modelId="{874562D1-F0B7-AC4A-AC51-CAD9CB669F5B}">
      <dsp:nvSpPr>
        <dsp:cNvPr id="0" name=""/>
        <dsp:cNvSpPr/>
      </dsp:nvSpPr>
      <dsp:spPr>
        <a:xfrm>
          <a:off x="2121533" y="389470"/>
          <a:ext cx="591662" cy="45835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2121533" y="481140"/>
        <a:ext cx="454157" cy="275011"/>
      </dsp:txXfrm>
    </dsp:sp>
    <dsp:sp modelId="{0F384D84-A4BA-9A40-A95E-3FC409D72B07}">
      <dsp:nvSpPr>
        <dsp:cNvPr id="0" name=""/>
        <dsp:cNvSpPr/>
      </dsp:nvSpPr>
      <dsp:spPr>
        <a:xfrm>
          <a:off x="2958792" y="250449"/>
          <a:ext cx="1840982" cy="2764800"/>
        </a:xfrm>
        <a:prstGeom prst="roundRect">
          <a:avLst>
            <a:gd name="adj" fmla="val 10000"/>
          </a:avLst>
        </a:prstGeom>
        <a:solidFill>
          <a:srgbClr val="D853D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a:t>需求分析</a:t>
          </a:r>
          <a:endParaRPr lang="en-US" altLang="zh-CN" sz="1800" kern="1200" dirty="0"/>
        </a:p>
      </dsp:txBody>
      <dsp:txXfrm>
        <a:off x="2958792" y="250449"/>
        <a:ext cx="1840982" cy="736392"/>
      </dsp:txXfrm>
    </dsp:sp>
    <dsp:sp modelId="{7BD7DBD2-E869-CF42-AA03-92F254029170}">
      <dsp:nvSpPr>
        <dsp:cNvPr id="0" name=""/>
        <dsp:cNvSpPr/>
      </dsp:nvSpPr>
      <dsp:spPr>
        <a:xfrm>
          <a:off x="3335861" y="986842"/>
          <a:ext cx="1840982"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系统上下文</a:t>
          </a:r>
          <a:endParaRPr lang="en-US" altLang="zh-CN" sz="1800" kern="1200" dirty="0"/>
        </a:p>
        <a:p>
          <a:pPr marL="171450" lvl="1" indent="-171450" algn="l" defTabSz="800100">
            <a:lnSpc>
              <a:spcPct val="90000"/>
            </a:lnSpc>
            <a:spcBef>
              <a:spcPct val="0"/>
            </a:spcBef>
            <a:spcAft>
              <a:spcPct val="15000"/>
            </a:spcAft>
            <a:buChar char="•"/>
          </a:pPr>
          <a:r>
            <a:rPr lang="zh-CN" altLang="en-US" sz="1800" kern="1200" dirty="0"/>
            <a:t>系统用例</a:t>
          </a:r>
          <a:endParaRPr lang="en-US" altLang="zh-CN" sz="1800" kern="1200" dirty="0"/>
        </a:p>
        <a:p>
          <a:pPr marL="171450" lvl="1" indent="-171450" algn="l" defTabSz="800100">
            <a:lnSpc>
              <a:spcPct val="90000"/>
            </a:lnSpc>
            <a:spcBef>
              <a:spcPct val="0"/>
            </a:spcBef>
            <a:spcAft>
              <a:spcPct val="15000"/>
            </a:spcAft>
            <a:buChar char="•"/>
          </a:pPr>
          <a:r>
            <a:rPr lang="zh-CN" altLang="en-US" sz="1800" kern="1200" dirty="0"/>
            <a:t>非功能性需求</a:t>
          </a:r>
          <a:endParaRPr lang="en-US" altLang="zh-CN" sz="1800" kern="1200" dirty="0"/>
        </a:p>
      </dsp:txBody>
      <dsp:txXfrm>
        <a:off x="3389782" y="1040763"/>
        <a:ext cx="1733140" cy="3578558"/>
      </dsp:txXfrm>
    </dsp:sp>
    <dsp:sp modelId="{E74B99DE-B81F-C547-ACE5-D9EF434A8F3D}">
      <dsp:nvSpPr>
        <dsp:cNvPr id="0" name=""/>
        <dsp:cNvSpPr/>
      </dsp:nvSpPr>
      <dsp:spPr>
        <a:xfrm>
          <a:off x="5078860" y="389470"/>
          <a:ext cx="591662" cy="45835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5078860" y="481140"/>
        <a:ext cx="454157" cy="275011"/>
      </dsp:txXfrm>
    </dsp:sp>
    <dsp:sp modelId="{B7BBA000-2DDC-B641-B905-1FF29E79C1B3}">
      <dsp:nvSpPr>
        <dsp:cNvPr id="0" name=""/>
        <dsp:cNvSpPr/>
      </dsp:nvSpPr>
      <dsp:spPr>
        <a:xfrm>
          <a:off x="5916119" y="250449"/>
          <a:ext cx="1840982" cy="2764800"/>
        </a:xfrm>
        <a:prstGeom prst="roundRect">
          <a:avLst>
            <a:gd name="adj" fmla="val 10000"/>
          </a:avLst>
        </a:prstGeom>
        <a:solidFill>
          <a:srgbClr val="AB56FF"/>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dirty="0"/>
            <a:t>架构设计</a:t>
          </a:r>
          <a:endParaRPr lang="en-US" altLang="zh-CN" sz="1800" kern="1200" dirty="0"/>
        </a:p>
      </dsp:txBody>
      <dsp:txXfrm>
        <a:off x="5916119" y="250449"/>
        <a:ext cx="1840982" cy="736392"/>
      </dsp:txXfrm>
    </dsp:sp>
    <dsp:sp modelId="{A4BD5CB5-D7AB-CA41-97E7-5BDAD9A8F427}">
      <dsp:nvSpPr>
        <dsp:cNvPr id="0" name=""/>
        <dsp:cNvSpPr/>
      </dsp:nvSpPr>
      <dsp:spPr>
        <a:xfrm>
          <a:off x="6293188" y="986842"/>
          <a:ext cx="1840982"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应用架构概览</a:t>
          </a:r>
          <a:endParaRPr lang="en-US" altLang="zh-CN" sz="1800" kern="1200" dirty="0"/>
        </a:p>
        <a:p>
          <a:pPr marL="171450" lvl="1" indent="-171450" algn="l" defTabSz="800100">
            <a:lnSpc>
              <a:spcPct val="90000"/>
            </a:lnSpc>
            <a:spcBef>
              <a:spcPct val="0"/>
            </a:spcBef>
            <a:spcAft>
              <a:spcPct val="15000"/>
            </a:spcAft>
            <a:buChar char="•"/>
          </a:pPr>
          <a:r>
            <a:rPr lang="zh-CN" altLang="en-US" sz="1800" kern="1200" dirty="0"/>
            <a:t>逻辑架构设计</a:t>
          </a:r>
          <a:endParaRPr lang="en-US" altLang="zh-CN" sz="1800" kern="1200" dirty="0"/>
        </a:p>
        <a:p>
          <a:pPr marL="171450" lvl="1" indent="-171450" algn="l" defTabSz="800100">
            <a:lnSpc>
              <a:spcPct val="90000"/>
            </a:lnSpc>
            <a:spcBef>
              <a:spcPct val="0"/>
            </a:spcBef>
            <a:spcAft>
              <a:spcPct val="15000"/>
            </a:spcAft>
            <a:buChar char="•"/>
          </a:pPr>
          <a:r>
            <a:rPr lang="zh-CN" altLang="en-US" sz="1800" kern="1200"/>
            <a:t>物理架构设计</a:t>
          </a:r>
        </a:p>
        <a:p>
          <a:pPr marL="171450" lvl="1" indent="-171450" algn="l" defTabSz="800100">
            <a:lnSpc>
              <a:spcPct val="90000"/>
            </a:lnSpc>
            <a:spcBef>
              <a:spcPct val="0"/>
            </a:spcBef>
            <a:spcAft>
              <a:spcPct val="15000"/>
            </a:spcAft>
            <a:buChar char="•"/>
          </a:pPr>
          <a:r>
            <a:rPr lang="zh-CN" altLang="en-US" sz="1800" kern="1200"/>
            <a:t>开发组件</a:t>
          </a:r>
        </a:p>
        <a:p>
          <a:pPr marL="171450" lvl="1" indent="-171450" algn="l" defTabSz="800100">
            <a:lnSpc>
              <a:spcPct val="90000"/>
            </a:lnSpc>
            <a:spcBef>
              <a:spcPct val="0"/>
            </a:spcBef>
            <a:spcAft>
              <a:spcPct val="15000"/>
            </a:spcAft>
            <a:buChar char="•"/>
          </a:pPr>
          <a:r>
            <a:rPr lang="zh-CN" altLang="en-US" sz="1800" kern="1200"/>
            <a:t>部署组件</a:t>
          </a:r>
        </a:p>
        <a:p>
          <a:pPr marL="171450" lvl="1" indent="-171450" algn="l" defTabSz="800100">
            <a:lnSpc>
              <a:spcPct val="90000"/>
            </a:lnSpc>
            <a:spcBef>
              <a:spcPct val="0"/>
            </a:spcBef>
            <a:spcAft>
              <a:spcPct val="15000"/>
            </a:spcAft>
            <a:buChar char="•"/>
          </a:pPr>
          <a:r>
            <a:rPr lang="zh-CN" altLang="en-US" sz="1800" kern="1200"/>
            <a:t>技术选型</a:t>
          </a:r>
        </a:p>
      </dsp:txBody>
      <dsp:txXfrm>
        <a:off x="6347109" y="1040763"/>
        <a:ext cx="1733140" cy="3578558"/>
      </dsp:txXfrm>
    </dsp:sp>
    <dsp:sp modelId="{BD4755B2-BE27-544A-A0E0-ECFAE06223A8}">
      <dsp:nvSpPr>
        <dsp:cNvPr id="0" name=""/>
        <dsp:cNvSpPr/>
      </dsp:nvSpPr>
      <dsp:spPr>
        <a:xfrm>
          <a:off x="8036188" y="389470"/>
          <a:ext cx="591662" cy="45835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8036188" y="481140"/>
        <a:ext cx="454157" cy="275011"/>
      </dsp:txXfrm>
    </dsp:sp>
    <dsp:sp modelId="{8E408CA9-976D-6242-8156-D529317A4863}">
      <dsp:nvSpPr>
        <dsp:cNvPr id="0" name=""/>
        <dsp:cNvSpPr/>
      </dsp:nvSpPr>
      <dsp:spPr>
        <a:xfrm>
          <a:off x="8873447" y="250449"/>
          <a:ext cx="1840982" cy="2764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zh-CN" altLang="en-US" sz="1800" kern="1200"/>
            <a:t>概要设计与详细设计</a:t>
          </a:r>
        </a:p>
      </dsp:txBody>
      <dsp:txXfrm>
        <a:off x="8873447" y="250449"/>
        <a:ext cx="1840982" cy="736392"/>
      </dsp:txXfrm>
    </dsp:sp>
    <dsp:sp modelId="{F08B78D3-85CB-DF41-B7DD-19AFA58B1AE0}">
      <dsp:nvSpPr>
        <dsp:cNvPr id="0" name=""/>
        <dsp:cNvSpPr/>
      </dsp:nvSpPr>
      <dsp:spPr>
        <a:xfrm>
          <a:off x="9250515" y="986842"/>
          <a:ext cx="1840982"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t>功能模块划分</a:t>
          </a:r>
        </a:p>
        <a:p>
          <a:pPr marL="171450" lvl="1" indent="-171450" algn="l" defTabSz="800100">
            <a:lnSpc>
              <a:spcPct val="90000"/>
            </a:lnSpc>
            <a:spcBef>
              <a:spcPct val="0"/>
            </a:spcBef>
            <a:spcAft>
              <a:spcPct val="15000"/>
            </a:spcAft>
            <a:buChar char="•"/>
          </a:pPr>
          <a:r>
            <a:rPr lang="zh-CN" altLang="en-US" sz="1800" kern="1200"/>
            <a:t>接口定义</a:t>
          </a:r>
        </a:p>
        <a:p>
          <a:pPr marL="171450" lvl="1" indent="-171450" algn="l" defTabSz="800100">
            <a:lnSpc>
              <a:spcPct val="90000"/>
            </a:lnSpc>
            <a:spcBef>
              <a:spcPct val="0"/>
            </a:spcBef>
            <a:spcAft>
              <a:spcPct val="15000"/>
            </a:spcAft>
            <a:buChar char="•"/>
          </a:pPr>
          <a:r>
            <a:rPr lang="zh-CN" altLang="en-US" sz="1800" kern="1200"/>
            <a:t>模块实现逻辑描述</a:t>
          </a:r>
        </a:p>
        <a:p>
          <a:pPr marL="171450" lvl="1" indent="-171450" algn="l" defTabSz="800100">
            <a:lnSpc>
              <a:spcPct val="90000"/>
            </a:lnSpc>
            <a:spcBef>
              <a:spcPct val="0"/>
            </a:spcBef>
            <a:spcAft>
              <a:spcPct val="15000"/>
            </a:spcAft>
            <a:buChar char="•"/>
          </a:pPr>
          <a:r>
            <a:rPr lang="zh-CN" altLang="en-US" sz="1800" kern="1200"/>
            <a:t>界面设计</a:t>
          </a:r>
        </a:p>
        <a:p>
          <a:pPr marL="171450" lvl="1" indent="-171450" algn="l" defTabSz="800100">
            <a:lnSpc>
              <a:spcPct val="90000"/>
            </a:lnSpc>
            <a:spcBef>
              <a:spcPct val="0"/>
            </a:spcBef>
            <a:spcAft>
              <a:spcPct val="15000"/>
            </a:spcAft>
            <a:buChar char="•"/>
          </a:pPr>
          <a:r>
            <a:rPr lang="zh-CN" altLang="en-US" sz="1800" kern="1200"/>
            <a:t>数据库设计</a:t>
          </a:r>
        </a:p>
      </dsp:txBody>
      <dsp:txXfrm>
        <a:off x="9304436" y="1040763"/>
        <a:ext cx="1733140" cy="3578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C7CB9-7F83-584A-B310-212D289B350A}">
      <dsp:nvSpPr>
        <dsp:cNvPr id="0" name=""/>
        <dsp:cNvSpPr/>
      </dsp:nvSpPr>
      <dsp:spPr>
        <a:xfrm>
          <a:off x="-5285315" y="-809455"/>
          <a:ext cx="6293650" cy="6293650"/>
        </a:xfrm>
        <a:prstGeom prst="blockArc">
          <a:avLst>
            <a:gd name="adj1" fmla="val 18900000"/>
            <a:gd name="adj2" fmla="val 2700000"/>
            <a:gd name="adj3" fmla="val 343"/>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8D7A4B7-FD9B-1147-9825-F4DD01D5ECE4}">
      <dsp:nvSpPr>
        <dsp:cNvPr id="0" name=""/>
        <dsp:cNvSpPr/>
      </dsp:nvSpPr>
      <dsp:spPr>
        <a:xfrm>
          <a:off x="527924" y="359394"/>
          <a:ext cx="4359543" cy="71916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86360" rIns="86360" bIns="86360" numCol="1" spcCol="1270" anchor="ctr" anchorCtr="0">
          <a:noAutofit/>
        </a:bodyPr>
        <a:lstStyle/>
        <a:p>
          <a:pPr lvl="0" algn="l" defTabSz="1511300">
            <a:lnSpc>
              <a:spcPct val="90000"/>
            </a:lnSpc>
            <a:spcBef>
              <a:spcPct val="0"/>
            </a:spcBef>
            <a:spcAft>
              <a:spcPct val="35000"/>
            </a:spcAft>
          </a:pPr>
          <a:r>
            <a:rPr lang="zh-CN" altLang="en-US" sz="3400" kern="1200"/>
            <a:t>体系设计</a:t>
          </a:r>
        </a:p>
      </dsp:txBody>
      <dsp:txXfrm>
        <a:off x="527924" y="359394"/>
        <a:ext cx="4359543" cy="719162"/>
      </dsp:txXfrm>
    </dsp:sp>
    <dsp:sp modelId="{D069A45D-AAAE-AF41-B084-4CE029493D45}">
      <dsp:nvSpPr>
        <dsp:cNvPr id="0" name=""/>
        <dsp:cNvSpPr/>
      </dsp:nvSpPr>
      <dsp:spPr>
        <a:xfrm>
          <a:off x="78448" y="269498"/>
          <a:ext cx="898952" cy="89895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77F45C-6ACC-404B-9987-826CC0FD0455}">
      <dsp:nvSpPr>
        <dsp:cNvPr id="0" name=""/>
        <dsp:cNvSpPr/>
      </dsp:nvSpPr>
      <dsp:spPr>
        <a:xfrm>
          <a:off x="940236" y="1438324"/>
          <a:ext cx="3947231" cy="71916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86360" rIns="86360" bIns="86360" numCol="1" spcCol="1270" anchor="ctr" anchorCtr="0">
          <a:noAutofit/>
        </a:bodyPr>
        <a:lstStyle/>
        <a:p>
          <a:pPr lvl="0" algn="l" defTabSz="1511300">
            <a:lnSpc>
              <a:spcPct val="90000"/>
            </a:lnSpc>
            <a:spcBef>
              <a:spcPct val="0"/>
            </a:spcBef>
            <a:spcAft>
              <a:spcPct val="35000"/>
            </a:spcAft>
          </a:pPr>
          <a:r>
            <a:rPr lang="zh-CN" altLang="en-US" sz="3400" kern="1200"/>
            <a:t>应用设计</a:t>
          </a:r>
        </a:p>
      </dsp:txBody>
      <dsp:txXfrm>
        <a:off x="940236" y="1438324"/>
        <a:ext cx="3947231" cy="719162"/>
      </dsp:txXfrm>
    </dsp:sp>
    <dsp:sp modelId="{075332AD-DF0F-8D4A-9252-3DD6B1F6B411}">
      <dsp:nvSpPr>
        <dsp:cNvPr id="0" name=""/>
        <dsp:cNvSpPr/>
      </dsp:nvSpPr>
      <dsp:spPr>
        <a:xfrm>
          <a:off x="490760" y="1348428"/>
          <a:ext cx="898952" cy="89895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349F6DB-6982-8141-989F-DA241AD3E1AA}">
      <dsp:nvSpPr>
        <dsp:cNvPr id="0" name=""/>
        <dsp:cNvSpPr/>
      </dsp:nvSpPr>
      <dsp:spPr>
        <a:xfrm>
          <a:off x="940236" y="2517253"/>
          <a:ext cx="3947231" cy="71916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86360" rIns="86360" bIns="86360" numCol="1" spcCol="1270" anchor="ctr" anchorCtr="0">
          <a:noAutofit/>
        </a:bodyPr>
        <a:lstStyle/>
        <a:p>
          <a:pPr lvl="0" algn="l" defTabSz="1511300">
            <a:lnSpc>
              <a:spcPct val="90000"/>
            </a:lnSpc>
            <a:spcBef>
              <a:spcPct val="0"/>
            </a:spcBef>
            <a:spcAft>
              <a:spcPct val="35000"/>
            </a:spcAft>
          </a:pPr>
          <a:r>
            <a:rPr lang="zh-CN" altLang="en-US" sz="3400" kern="1200"/>
            <a:t>接入设计</a:t>
          </a:r>
        </a:p>
      </dsp:txBody>
      <dsp:txXfrm>
        <a:off x="940236" y="2517253"/>
        <a:ext cx="3947231" cy="719162"/>
      </dsp:txXfrm>
    </dsp:sp>
    <dsp:sp modelId="{1100622C-07C9-FD45-BDAA-0BF32095887B}">
      <dsp:nvSpPr>
        <dsp:cNvPr id="0" name=""/>
        <dsp:cNvSpPr/>
      </dsp:nvSpPr>
      <dsp:spPr>
        <a:xfrm>
          <a:off x="490760" y="2427358"/>
          <a:ext cx="898952" cy="89895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1C34B97-D68F-EB40-A726-47B656631FB1}">
      <dsp:nvSpPr>
        <dsp:cNvPr id="0" name=""/>
        <dsp:cNvSpPr/>
      </dsp:nvSpPr>
      <dsp:spPr>
        <a:xfrm>
          <a:off x="527924" y="3596183"/>
          <a:ext cx="4359543" cy="71916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0835" tIns="86360" rIns="86360" bIns="86360" numCol="1" spcCol="1270" anchor="ctr" anchorCtr="0">
          <a:noAutofit/>
        </a:bodyPr>
        <a:lstStyle/>
        <a:p>
          <a:pPr lvl="0" algn="l" defTabSz="1511300">
            <a:lnSpc>
              <a:spcPct val="90000"/>
            </a:lnSpc>
            <a:spcBef>
              <a:spcPct val="0"/>
            </a:spcBef>
            <a:spcAft>
              <a:spcPct val="35000"/>
            </a:spcAft>
          </a:pPr>
          <a:r>
            <a:rPr lang="zh-CN" altLang="en-US" sz="3400" kern="1200"/>
            <a:t>非功能性需求</a:t>
          </a:r>
        </a:p>
      </dsp:txBody>
      <dsp:txXfrm>
        <a:off x="527924" y="3596183"/>
        <a:ext cx="4359543" cy="719162"/>
      </dsp:txXfrm>
    </dsp:sp>
    <dsp:sp modelId="{AD8F76B4-0275-7244-BA73-660040835E4D}">
      <dsp:nvSpPr>
        <dsp:cNvPr id="0" name=""/>
        <dsp:cNvSpPr/>
      </dsp:nvSpPr>
      <dsp:spPr>
        <a:xfrm>
          <a:off x="78448" y="3506288"/>
          <a:ext cx="898952" cy="89895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F0A4F-B072-174A-8AC4-54D0DFFAB7C8}">
      <dsp:nvSpPr>
        <dsp:cNvPr id="0" name=""/>
        <dsp:cNvSpPr/>
      </dsp:nvSpPr>
      <dsp:spPr>
        <a:xfrm>
          <a:off x="5469852" y="1261790"/>
          <a:ext cx="4691014" cy="325657"/>
        </a:xfrm>
        <a:custGeom>
          <a:avLst/>
          <a:gdLst/>
          <a:ahLst/>
          <a:cxnLst/>
          <a:rect l="0" t="0" r="0" b="0"/>
          <a:pathLst>
            <a:path>
              <a:moveTo>
                <a:pt x="0" y="0"/>
              </a:moveTo>
              <a:lnTo>
                <a:pt x="0" y="162828"/>
              </a:lnTo>
              <a:lnTo>
                <a:pt x="4691014" y="162828"/>
              </a:lnTo>
              <a:lnTo>
                <a:pt x="4691014" y="3256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99C4F0-2815-974C-8B7E-D68E55D92C22}">
      <dsp:nvSpPr>
        <dsp:cNvPr id="0" name=""/>
        <dsp:cNvSpPr/>
      </dsp:nvSpPr>
      <dsp:spPr>
        <a:xfrm>
          <a:off x="5469852" y="1261790"/>
          <a:ext cx="2814608" cy="325657"/>
        </a:xfrm>
        <a:custGeom>
          <a:avLst/>
          <a:gdLst/>
          <a:ahLst/>
          <a:cxnLst/>
          <a:rect l="0" t="0" r="0" b="0"/>
          <a:pathLst>
            <a:path>
              <a:moveTo>
                <a:pt x="0" y="0"/>
              </a:moveTo>
              <a:lnTo>
                <a:pt x="0" y="162828"/>
              </a:lnTo>
              <a:lnTo>
                <a:pt x="2814608" y="162828"/>
              </a:lnTo>
              <a:lnTo>
                <a:pt x="2814608" y="3256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40600A-170B-504D-8C5E-EB327517FFE3}">
      <dsp:nvSpPr>
        <dsp:cNvPr id="0" name=""/>
        <dsp:cNvSpPr/>
      </dsp:nvSpPr>
      <dsp:spPr>
        <a:xfrm>
          <a:off x="5469852" y="1261790"/>
          <a:ext cx="938202" cy="325657"/>
        </a:xfrm>
        <a:custGeom>
          <a:avLst/>
          <a:gdLst/>
          <a:ahLst/>
          <a:cxnLst/>
          <a:rect l="0" t="0" r="0" b="0"/>
          <a:pathLst>
            <a:path>
              <a:moveTo>
                <a:pt x="0" y="0"/>
              </a:moveTo>
              <a:lnTo>
                <a:pt x="0" y="162828"/>
              </a:lnTo>
              <a:lnTo>
                <a:pt x="938202" y="162828"/>
              </a:lnTo>
              <a:lnTo>
                <a:pt x="938202" y="3256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299D2D3-A08A-AC4D-BBFC-3205A16D42F1}">
      <dsp:nvSpPr>
        <dsp:cNvPr id="0" name=""/>
        <dsp:cNvSpPr/>
      </dsp:nvSpPr>
      <dsp:spPr>
        <a:xfrm>
          <a:off x="4531649" y="1261790"/>
          <a:ext cx="938202" cy="325657"/>
        </a:xfrm>
        <a:custGeom>
          <a:avLst/>
          <a:gdLst/>
          <a:ahLst/>
          <a:cxnLst/>
          <a:rect l="0" t="0" r="0" b="0"/>
          <a:pathLst>
            <a:path>
              <a:moveTo>
                <a:pt x="938202" y="0"/>
              </a:moveTo>
              <a:lnTo>
                <a:pt x="938202" y="162828"/>
              </a:lnTo>
              <a:lnTo>
                <a:pt x="0" y="162828"/>
              </a:lnTo>
              <a:lnTo>
                <a:pt x="0" y="3256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E52C7E-5BDD-514A-B059-98C0912F318A}">
      <dsp:nvSpPr>
        <dsp:cNvPr id="0" name=""/>
        <dsp:cNvSpPr/>
      </dsp:nvSpPr>
      <dsp:spPr>
        <a:xfrm>
          <a:off x="2655243" y="1261790"/>
          <a:ext cx="2814608" cy="325657"/>
        </a:xfrm>
        <a:custGeom>
          <a:avLst/>
          <a:gdLst/>
          <a:ahLst/>
          <a:cxnLst/>
          <a:rect l="0" t="0" r="0" b="0"/>
          <a:pathLst>
            <a:path>
              <a:moveTo>
                <a:pt x="2814608" y="0"/>
              </a:moveTo>
              <a:lnTo>
                <a:pt x="2814608" y="162828"/>
              </a:lnTo>
              <a:lnTo>
                <a:pt x="0" y="162828"/>
              </a:lnTo>
              <a:lnTo>
                <a:pt x="0" y="3256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F0D5D8-A306-1C41-9597-3BE6D1C17A30}">
      <dsp:nvSpPr>
        <dsp:cNvPr id="0" name=""/>
        <dsp:cNvSpPr/>
      </dsp:nvSpPr>
      <dsp:spPr>
        <a:xfrm>
          <a:off x="778837" y="1261790"/>
          <a:ext cx="4691014" cy="325657"/>
        </a:xfrm>
        <a:custGeom>
          <a:avLst/>
          <a:gdLst/>
          <a:ahLst/>
          <a:cxnLst/>
          <a:rect l="0" t="0" r="0" b="0"/>
          <a:pathLst>
            <a:path>
              <a:moveTo>
                <a:pt x="4691014" y="0"/>
              </a:moveTo>
              <a:lnTo>
                <a:pt x="4691014" y="162828"/>
              </a:lnTo>
              <a:lnTo>
                <a:pt x="0" y="162828"/>
              </a:lnTo>
              <a:lnTo>
                <a:pt x="0" y="3256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33CD36-AC1E-604B-AC9F-8C036860A42B}">
      <dsp:nvSpPr>
        <dsp:cNvPr id="0" name=""/>
        <dsp:cNvSpPr/>
      </dsp:nvSpPr>
      <dsp:spPr>
        <a:xfrm>
          <a:off x="3689561" y="486416"/>
          <a:ext cx="3560580" cy="77537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endParaRPr lang="zh-CN" altLang="en-US" sz="2400" kern="1200"/>
        </a:p>
      </dsp:txBody>
      <dsp:txXfrm>
        <a:off x="3689561" y="486416"/>
        <a:ext cx="3560580" cy="775374"/>
      </dsp:txXfrm>
    </dsp:sp>
    <dsp:sp modelId="{C52E9317-04A0-104D-8F11-A50468B8467E}">
      <dsp:nvSpPr>
        <dsp:cNvPr id="0" name=""/>
        <dsp:cNvSpPr/>
      </dsp:nvSpPr>
      <dsp:spPr>
        <a:xfrm>
          <a:off x="3463" y="1587448"/>
          <a:ext cx="1550748" cy="7753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kumimoji="1" lang="zh-CN" altLang="en-US" sz="2000" kern="1200"/>
            <a:t>子应用划分</a:t>
          </a:r>
          <a:endParaRPr lang="zh-CN" altLang="en-US" sz="2000" kern="1200"/>
        </a:p>
      </dsp:txBody>
      <dsp:txXfrm>
        <a:off x="3463" y="1587448"/>
        <a:ext cx="1550748" cy="775374"/>
      </dsp:txXfrm>
    </dsp:sp>
    <dsp:sp modelId="{2FFAD22F-9AE7-3B4E-BCD8-5688176EE63D}">
      <dsp:nvSpPr>
        <dsp:cNvPr id="0" name=""/>
        <dsp:cNvSpPr/>
      </dsp:nvSpPr>
      <dsp:spPr>
        <a:xfrm>
          <a:off x="1879869" y="1587448"/>
          <a:ext cx="1550748" cy="7753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kumimoji="1" lang="zh-CN" altLang="en-US" sz="2400" kern="1200"/>
            <a:t>页面架构</a:t>
          </a:r>
          <a:endParaRPr lang="zh-CN" altLang="en-US" sz="2400" kern="1200"/>
        </a:p>
      </dsp:txBody>
      <dsp:txXfrm>
        <a:off x="1879869" y="1587448"/>
        <a:ext cx="1550748" cy="775374"/>
      </dsp:txXfrm>
    </dsp:sp>
    <dsp:sp modelId="{869F8CD7-9A1E-1D4E-9072-AEC0C6834F31}">
      <dsp:nvSpPr>
        <dsp:cNvPr id="0" name=""/>
        <dsp:cNvSpPr/>
      </dsp:nvSpPr>
      <dsp:spPr>
        <a:xfrm>
          <a:off x="3756274" y="1587448"/>
          <a:ext cx="1550748" cy="7753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a:t>技术选型</a:t>
          </a:r>
        </a:p>
      </dsp:txBody>
      <dsp:txXfrm>
        <a:off x="3756274" y="1587448"/>
        <a:ext cx="1550748" cy="775374"/>
      </dsp:txXfrm>
    </dsp:sp>
    <dsp:sp modelId="{FE2C29DB-C22C-D343-AB39-D297A169339B}">
      <dsp:nvSpPr>
        <dsp:cNvPr id="0" name=""/>
        <dsp:cNvSpPr/>
      </dsp:nvSpPr>
      <dsp:spPr>
        <a:xfrm>
          <a:off x="5632680" y="1587448"/>
          <a:ext cx="1550748" cy="7753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a:t>功能模块</a:t>
          </a:r>
        </a:p>
      </dsp:txBody>
      <dsp:txXfrm>
        <a:off x="5632680" y="1587448"/>
        <a:ext cx="1550748" cy="775374"/>
      </dsp:txXfrm>
    </dsp:sp>
    <dsp:sp modelId="{1166ED6D-DFFF-DD4F-B08B-7BF3EBB9A3A2}">
      <dsp:nvSpPr>
        <dsp:cNvPr id="0" name=""/>
        <dsp:cNvSpPr/>
      </dsp:nvSpPr>
      <dsp:spPr>
        <a:xfrm>
          <a:off x="7509086" y="1587448"/>
          <a:ext cx="1550748" cy="7753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a:t>接口定义</a:t>
          </a:r>
        </a:p>
      </dsp:txBody>
      <dsp:txXfrm>
        <a:off x="7509086" y="1587448"/>
        <a:ext cx="1550748" cy="775374"/>
      </dsp:txXfrm>
    </dsp:sp>
    <dsp:sp modelId="{2AFB119F-20E2-D24E-A6F9-F9D752E78D35}">
      <dsp:nvSpPr>
        <dsp:cNvPr id="0" name=""/>
        <dsp:cNvSpPr/>
      </dsp:nvSpPr>
      <dsp:spPr>
        <a:xfrm>
          <a:off x="9385491" y="1587448"/>
          <a:ext cx="1550748" cy="77537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a:t>接入设计</a:t>
          </a:r>
        </a:p>
      </dsp:txBody>
      <dsp:txXfrm>
        <a:off x="9385491" y="1587448"/>
        <a:ext cx="1550748" cy="7753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76FBB-D15D-3C4E-8B56-8A4069D13D0E}">
      <dsp:nvSpPr>
        <dsp:cNvPr id="0" name=""/>
        <dsp:cNvSpPr/>
      </dsp:nvSpPr>
      <dsp:spPr>
        <a:xfrm>
          <a:off x="4175" y="1359063"/>
          <a:ext cx="2511011" cy="69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a:t>开发框架</a:t>
          </a:r>
        </a:p>
      </dsp:txBody>
      <dsp:txXfrm>
        <a:off x="4175" y="1359063"/>
        <a:ext cx="2511011" cy="691200"/>
      </dsp:txXfrm>
    </dsp:sp>
    <dsp:sp modelId="{3537F356-9D64-844B-98CB-A6B059489941}">
      <dsp:nvSpPr>
        <dsp:cNvPr id="0" name=""/>
        <dsp:cNvSpPr/>
      </dsp:nvSpPr>
      <dsp:spPr>
        <a:xfrm>
          <a:off x="4175" y="2050263"/>
          <a:ext cx="2511011" cy="20093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CN" sz="2400" kern="1200"/>
            <a:t>Angular</a:t>
          </a:r>
          <a:endParaRPr lang="zh-CN" altLang="en-US" sz="2400" kern="1200"/>
        </a:p>
        <a:p>
          <a:pPr marL="228600" lvl="1" indent="-228600" algn="l" defTabSz="1066800">
            <a:lnSpc>
              <a:spcPct val="90000"/>
            </a:lnSpc>
            <a:spcBef>
              <a:spcPct val="0"/>
            </a:spcBef>
            <a:spcAft>
              <a:spcPct val="15000"/>
            </a:spcAft>
            <a:buChar char="•"/>
          </a:pPr>
          <a:r>
            <a:rPr lang="en-US" altLang="zh-CN" sz="2400" kern="1200"/>
            <a:t>React</a:t>
          </a:r>
          <a:endParaRPr lang="zh-CN" altLang="en-US" sz="2400" kern="1200"/>
        </a:p>
        <a:p>
          <a:pPr marL="228600" lvl="1" indent="-228600" algn="l" defTabSz="1066800">
            <a:lnSpc>
              <a:spcPct val="90000"/>
            </a:lnSpc>
            <a:spcBef>
              <a:spcPct val="0"/>
            </a:spcBef>
            <a:spcAft>
              <a:spcPct val="15000"/>
            </a:spcAft>
            <a:buChar char="•"/>
          </a:pPr>
          <a:r>
            <a:rPr lang="en-US" altLang="zh-CN" sz="2400" kern="1200"/>
            <a:t>Vue</a:t>
          </a:r>
          <a:endParaRPr lang="zh-CN" altLang="en-US" sz="2400" kern="1200"/>
        </a:p>
        <a:p>
          <a:pPr marL="228600" lvl="1" indent="-228600" algn="l" defTabSz="1066800">
            <a:lnSpc>
              <a:spcPct val="90000"/>
            </a:lnSpc>
            <a:spcBef>
              <a:spcPct val="0"/>
            </a:spcBef>
            <a:spcAft>
              <a:spcPct val="15000"/>
            </a:spcAft>
            <a:buChar char="•"/>
          </a:pPr>
          <a:r>
            <a:rPr lang="zh-CN" altLang="en-US" sz="2400" kern="1200"/>
            <a:t>不要框架</a:t>
          </a:r>
        </a:p>
      </dsp:txBody>
      <dsp:txXfrm>
        <a:off x="4175" y="2050263"/>
        <a:ext cx="2511011" cy="2009340"/>
      </dsp:txXfrm>
    </dsp:sp>
    <dsp:sp modelId="{68C55FC0-C2C5-D442-B6F9-D1251A4AF22A}">
      <dsp:nvSpPr>
        <dsp:cNvPr id="0" name=""/>
        <dsp:cNvSpPr/>
      </dsp:nvSpPr>
      <dsp:spPr>
        <a:xfrm>
          <a:off x="2866728" y="1359063"/>
          <a:ext cx="2511011" cy="69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zh-CN" sz="2400" kern="1200"/>
            <a:t>UI</a:t>
          </a:r>
          <a:r>
            <a:rPr lang="zh-CN" altLang="en-US" sz="2400" kern="1200"/>
            <a:t>框架</a:t>
          </a:r>
        </a:p>
      </dsp:txBody>
      <dsp:txXfrm>
        <a:off x="2866728" y="1359063"/>
        <a:ext cx="2511011" cy="691200"/>
      </dsp:txXfrm>
    </dsp:sp>
    <dsp:sp modelId="{983C7D86-2A99-C14F-960B-9DD83F29494C}">
      <dsp:nvSpPr>
        <dsp:cNvPr id="0" name=""/>
        <dsp:cNvSpPr/>
      </dsp:nvSpPr>
      <dsp:spPr>
        <a:xfrm>
          <a:off x="2866728" y="2050263"/>
          <a:ext cx="2511011" cy="20093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CN" sz="2400" kern="1200"/>
            <a:t>AntDesign</a:t>
          </a:r>
          <a:endParaRPr lang="zh-CN" altLang="en-US" sz="2400" kern="1200"/>
        </a:p>
        <a:p>
          <a:pPr marL="228600" lvl="1" indent="-228600" algn="l" defTabSz="1066800">
            <a:lnSpc>
              <a:spcPct val="90000"/>
            </a:lnSpc>
            <a:spcBef>
              <a:spcPct val="0"/>
            </a:spcBef>
            <a:spcAft>
              <a:spcPct val="15000"/>
            </a:spcAft>
            <a:buChar char="•"/>
          </a:pPr>
          <a:r>
            <a:rPr lang="en-US" altLang="zh-CN" sz="2400" kern="1200"/>
            <a:t>Bootstarp</a:t>
          </a:r>
          <a:endParaRPr lang="zh-CN" altLang="en-US" sz="2400" kern="1200"/>
        </a:p>
        <a:p>
          <a:pPr marL="228600" lvl="1" indent="-228600" algn="l" defTabSz="1066800">
            <a:lnSpc>
              <a:spcPct val="90000"/>
            </a:lnSpc>
            <a:spcBef>
              <a:spcPct val="0"/>
            </a:spcBef>
            <a:spcAft>
              <a:spcPct val="15000"/>
            </a:spcAft>
            <a:buChar char="•"/>
          </a:pPr>
          <a:r>
            <a:rPr lang="en-US" altLang="en-US" sz="2400" kern="1200"/>
            <a:t>Material</a:t>
          </a:r>
          <a:r>
            <a:rPr lang="en-US" altLang="zh-CN" sz="2400" kern="1200"/>
            <a:t>Design</a:t>
          </a:r>
          <a:endParaRPr lang="zh-CN" altLang="en-US" sz="2400" kern="1200"/>
        </a:p>
        <a:p>
          <a:pPr marL="228600" lvl="1" indent="-228600" algn="l" defTabSz="1066800">
            <a:lnSpc>
              <a:spcPct val="90000"/>
            </a:lnSpc>
            <a:spcBef>
              <a:spcPct val="0"/>
            </a:spcBef>
            <a:spcAft>
              <a:spcPct val="15000"/>
            </a:spcAft>
            <a:buChar char="•"/>
          </a:pPr>
          <a:r>
            <a:rPr lang="en-US" altLang="zh-CN" sz="2400" kern="1200"/>
            <a:t>ElementUI</a:t>
          </a:r>
          <a:endParaRPr lang="zh-CN" altLang="en-US" sz="2400" kern="1200"/>
        </a:p>
      </dsp:txBody>
      <dsp:txXfrm>
        <a:off x="2866728" y="2050263"/>
        <a:ext cx="2511011" cy="2009340"/>
      </dsp:txXfrm>
    </dsp:sp>
    <dsp:sp modelId="{58C450CE-ED9F-914E-9A58-77E9A5990E0B}">
      <dsp:nvSpPr>
        <dsp:cNvPr id="0" name=""/>
        <dsp:cNvSpPr/>
      </dsp:nvSpPr>
      <dsp:spPr>
        <a:xfrm>
          <a:off x="5729281" y="1359063"/>
          <a:ext cx="2511011" cy="69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a:t>状态管理</a:t>
          </a:r>
        </a:p>
      </dsp:txBody>
      <dsp:txXfrm>
        <a:off x="5729281" y="1359063"/>
        <a:ext cx="2511011" cy="691200"/>
      </dsp:txXfrm>
    </dsp:sp>
    <dsp:sp modelId="{10368B00-19CB-8E4F-B30F-EC35A4777E6C}">
      <dsp:nvSpPr>
        <dsp:cNvPr id="0" name=""/>
        <dsp:cNvSpPr/>
      </dsp:nvSpPr>
      <dsp:spPr>
        <a:xfrm>
          <a:off x="5729281" y="2050263"/>
          <a:ext cx="2511011" cy="20093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zh-CN" sz="2400" kern="1200"/>
            <a:t>DvaJs</a:t>
          </a:r>
          <a:endParaRPr lang="zh-CN" altLang="en-US" sz="2400" kern="1200"/>
        </a:p>
        <a:p>
          <a:pPr marL="228600" lvl="1" indent="-228600" algn="l" defTabSz="1066800">
            <a:lnSpc>
              <a:spcPct val="90000"/>
            </a:lnSpc>
            <a:spcBef>
              <a:spcPct val="0"/>
            </a:spcBef>
            <a:spcAft>
              <a:spcPct val="15000"/>
            </a:spcAft>
            <a:buChar char="•"/>
          </a:pPr>
          <a:r>
            <a:rPr lang="en-US" altLang="zh-CN" sz="2400" kern="1200"/>
            <a:t>Redux</a:t>
          </a:r>
          <a:endParaRPr lang="zh-CN" altLang="en-US" sz="2400" kern="1200"/>
        </a:p>
        <a:p>
          <a:pPr marL="228600" lvl="1" indent="-228600" algn="l" defTabSz="1066800">
            <a:lnSpc>
              <a:spcPct val="90000"/>
            </a:lnSpc>
            <a:spcBef>
              <a:spcPct val="0"/>
            </a:spcBef>
            <a:spcAft>
              <a:spcPct val="15000"/>
            </a:spcAft>
            <a:buChar char="•"/>
          </a:pPr>
          <a:r>
            <a:rPr lang="en-US" altLang="zh-CN" sz="2400" kern="1200"/>
            <a:t>mobx</a:t>
          </a:r>
          <a:endParaRPr lang="zh-CN" altLang="en-US" sz="2400" kern="1200"/>
        </a:p>
        <a:p>
          <a:pPr marL="228600" lvl="1" indent="-228600" algn="l" defTabSz="1066800">
            <a:lnSpc>
              <a:spcPct val="90000"/>
            </a:lnSpc>
            <a:spcBef>
              <a:spcPct val="0"/>
            </a:spcBef>
            <a:spcAft>
              <a:spcPct val="15000"/>
            </a:spcAft>
            <a:buChar char="•"/>
          </a:pPr>
          <a:r>
            <a:rPr lang="en-US" altLang="zh-CN" sz="2400" kern="1200"/>
            <a:t>Vuex</a:t>
          </a:r>
          <a:endParaRPr lang="zh-CN" altLang="en-US" sz="2400" kern="1200"/>
        </a:p>
      </dsp:txBody>
      <dsp:txXfrm>
        <a:off x="5729281" y="2050263"/>
        <a:ext cx="2511011" cy="2009340"/>
      </dsp:txXfrm>
    </dsp:sp>
    <dsp:sp modelId="{47098E9A-FE7C-F649-91DB-6AD41F3B0AFA}">
      <dsp:nvSpPr>
        <dsp:cNvPr id="0" name=""/>
        <dsp:cNvSpPr/>
      </dsp:nvSpPr>
      <dsp:spPr>
        <a:xfrm>
          <a:off x="8591834" y="1359063"/>
          <a:ext cx="2511011" cy="69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a:t>数据存储</a:t>
          </a:r>
        </a:p>
      </dsp:txBody>
      <dsp:txXfrm>
        <a:off x="8591834" y="1359063"/>
        <a:ext cx="2511011" cy="691200"/>
      </dsp:txXfrm>
    </dsp:sp>
    <dsp:sp modelId="{127CA642-2B55-104D-A4C0-D893712EB1EE}">
      <dsp:nvSpPr>
        <dsp:cNvPr id="0" name=""/>
        <dsp:cNvSpPr/>
      </dsp:nvSpPr>
      <dsp:spPr>
        <a:xfrm>
          <a:off x="8591834" y="2050263"/>
          <a:ext cx="2511011" cy="20093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en-US" altLang="zh-CN" sz="2400" kern="1200"/>
            <a:t>localStorage</a:t>
          </a:r>
          <a:endParaRPr lang="zh-CN" altLang="en-US" sz="2400" kern="1200"/>
        </a:p>
        <a:p>
          <a:pPr marL="228600" lvl="1" indent="-228600" algn="l" defTabSz="1066800">
            <a:lnSpc>
              <a:spcPct val="90000"/>
            </a:lnSpc>
            <a:spcBef>
              <a:spcPct val="0"/>
            </a:spcBef>
            <a:spcAft>
              <a:spcPct val="15000"/>
            </a:spcAft>
            <a:buChar char="•"/>
          </a:pPr>
          <a:r>
            <a:rPr kumimoji="1" lang="en-US" altLang="zh-CN" sz="2400" kern="1200"/>
            <a:t>sessionStorage</a:t>
          </a:r>
        </a:p>
        <a:p>
          <a:pPr marL="228600" lvl="1" indent="-228600" algn="l" defTabSz="1066800">
            <a:lnSpc>
              <a:spcPct val="90000"/>
            </a:lnSpc>
            <a:spcBef>
              <a:spcPct val="0"/>
            </a:spcBef>
            <a:spcAft>
              <a:spcPct val="15000"/>
            </a:spcAft>
            <a:buChar char="•"/>
          </a:pPr>
          <a:r>
            <a:rPr kumimoji="1" lang="en-US" altLang="zh-CN" sz="2400" kern="1200"/>
            <a:t>cookie</a:t>
          </a:r>
        </a:p>
        <a:p>
          <a:pPr marL="228600" lvl="1" indent="-228600" algn="l" defTabSz="1066800">
            <a:lnSpc>
              <a:spcPct val="90000"/>
            </a:lnSpc>
            <a:spcBef>
              <a:spcPct val="0"/>
            </a:spcBef>
            <a:spcAft>
              <a:spcPct val="15000"/>
            </a:spcAft>
            <a:buChar char="•"/>
          </a:pPr>
          <a:r>
            <a:rPr kumimoji="1" lang="en-US" altLang="zh-CN" sz="2400" kern="1200"/>
            <a:t>indexDb</a:t>
          </a:r>
        </a:p>
      </dsp:txBody>
      <dsp:txXfrm>
        <a:off x="8591834" y="2050263"/>
        <a:ext cx="2511011" cy="2009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0600A-170B-504D-8C5E-EB327517FFE3}">
      <dsp:nvSpPr>
        <dsp:cNvPr id="0" name=""/>
        <dsp:cNvSpPr/>
      </dsp:nvSpPr>
      <dsp:spPr>
        <a:xfrm>
          <a:off x="4542692" y="1218792"/>
          <a:ext cx="3557864" cy="411653"/>
        </a:xfrm>
        <a:custGeom>
          <a:avLst/>
          <a:gdLst/>
          <a:ahLst/>
          <a:cxnLst/>
          <a:rect l="0" t="0" r="0" b="0"/>
          <a:pathLst>
            <a:path>
              <a:moveTo>
                <a:pt x="0" y="0"/>
              </a:moveTo>
              <a:lnTo>
                <a:pt x="0" y="205826"/>
              </a:lnTo>
              <a:lnTo>
                <a:pt x="3557864" y="205826"/>
              </a:lnTo>
              <a:lnTo>
                <a:pt x="3557864" y="41165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F0D5D8-A306-1C41-9597-3BE6D1C17A30}">
      <dsp:nvSpPr>
        <dsp:cNvPr id="0" name=""/>
        <dsp:cNvSpPr/>
      </dsp:nvSpPr>
      <dsp:spPr>
        <a:xfrm>
          <a:off x="4542692" y="1218792"/>
          <a:ext cx="1185954" cy="411653"/>
        </a:xfrm>
        <a:custGeom>
          <a:avLst/>
          <a:gdLst/>
          <a:ahLst/>
          <a:cxnLst/>
          <a:rect l="0" t="0" r="0" b="0"/>
          <a:pathLst>
            <a:path>
              <a:moveTo>
                <a:pt x="0" y="0"/>
              </a:moveTo>
              <a:lnTo>
                <a:pt x="0" y="205826"/>
              </a:lnTo>
              <a:lnTo>
                <a:pt x="1185954" y="205826"/>
              </a:lnTo>
              <a:lnTo>
                <a:pt x="1185954" y="41165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E52C7E-5BDD-514A-B059-98C0912F318A}">
      <dsp:nvSpPr>
        <dsp:cNvPr id="0" name=""/>
        <dsp:cNvSpPr/>
      </dsp:nvSpPr>
      <dsp:spPr>
        <a:xfrm>
          <a:off x="3356737" y="1218792"/>
          <a:ext cx="1185954" cy="411653"/>
        </a:xfrm>
        <a:custGeom>
          <a:avLst/>
          <a:gdLst/>
          <a:ahLst/>
          <a:cxnLst/>
          <a:rect l="0" t="0" r="0" b="0"/>
          <a:pathLst>
            <a:path>
              <a:moveTo>
                <a:pt x="1185954" y="0"/>
              </a:moveTo>
              <a:lnTo>
                <a:pt x="1185954" y="205826"/>
              </a:lnTo>
              <a:lnTo>
                <a:pt x="0" y="205826"/>
              </a:lnTo>
              <a:lnTo>
                <a:pt x="0" y="41165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99C4F0-2815-974C-8B7E-D68E55D92C22}">
      <dsp:nvSpPr>
        <dsp:cNvPr id="0" name=""/>
        <dsp:cNvSpPr/>
      </dsp:nvSpPr>
      <dsp:spPr>
        <a:xfrm>
          <a:off x="984827" y="1218792"/>
          <a:ext cx="3557864" cy="411653"/>
        </a:xfrm>
        <a:custGeom>
          <a:avLst/>
          <a:gdLst/>
          <a:ahLst/>
          <a:cxnLst/>
          <a:rect l="0" t="0" r="0" b="0"/>
          <a:pathLst>
            <a:path>
              <a:moveTo>
                <a:pt x="3557864" y="0"/>
              </a:moveTo>
              <a:lnTo>
                <a:pt x="3557864" y="205826"/>
              </a:lnTo>
              <a:lnTo>
                <a:pt x="0" y="205826"/>
              </a:lnTo>
              <a:lnTo>
                <a:pt x="0" y="41165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33CD36-AC1E-604B-AC9F-8C036860A42B}">
      <dsp:nvSpPr>
        <dsp:cNvPr id="0" name=""/>
        <dsp:cNvSpPr/>
      </dsp:nvSpPr>
      <dsp:spPr>
        <a:xfrm>
          <a:off x="2292279" y="238664"/>
          <a:ext cx="4500825" cy="980127"/>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endParaRPr lang="zh-CN" altLang="en-US" sz="2000" kern="1200"/>
        </a:p>
      </dsp:txBody>
      <dsp:txXfrm>
        <a:off x="2292279" y="238664"/>
        <a:ext cx="4500825" cy="980127"/>
      </dsp:txXfrm>
    </dsp:sp>
    <dsp:sp modelId="{1166ED6D-DFFF-DD4F-B08B-7BF3EBB9A3A2}">
      <dsp:nvSpPr>
        <dsp:cNvPr id="0" name=""/>
        <dsp:cNvSpPr/>
      </dsp:nvSpPr>
      <dsp:spPr>
        <a:xfrm>
          <a:off x="4699" y="1630446"/>
          <a:ext cx="1960255" cy="9801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a:t>传统后端</a:t>
          </a:r>
        </a:p>
      </dsp:txBody>
      <dsp:txXfrm>
        <a:off x="4699" y="1630446"/>
        <a:ext cx="1960255" cy="980127"/>
      </dsp:txXfrm>
    </dsp:sp>
    <dsp:sp modelId="{2FFAD22F-9AE7-3B4E-BCD8-5688176EE63D}">
      <dsp:nvSpPr>
        <dsp:cNvPr id="0" name=""/>
        <dsp:cNvSpPr/>
      </dsp:nvSpPr>
      <dsp:spPr>
        <a:xfrm>
          <a:off x="2376609" y="1630446"/>
          <a:ext cx="1960255" cy="9801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altLang="zh-CN" sz="2000" kern="1200"/>
            <a:t>node.js</a:t>
          </a:r>
          <a:r>
            <a:rPr lang="zh-CN" altLang="en-US" sz="2000" kern="1200"/>
            <a:t>中间层</a:t>
          </a:r>
        </a:p>
      </dsp:txBody>
      <dsp:txXfrm>
        <a:off x="2376609" y="1630446"/>
        <a:ext cx="1960255" cy="980127"/>
      </dsp:txXfrm>
    </dsp:sp>
    <dsp:sp modelId="{C52E9317-04A0-104D-8F11-A50468B8467E}">
      <dsp:nvSpPr>
        <dsp:cNvPr id="0" name=""/>
        <dsp:cNvSpPr/>
      </dsp:nvSpPr>
      <dsp:spPr>
        <a:xfrm>
          <a:off x="4748518" y="1630446"/>
          <a:ext cx="1960255" cy="9801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a:t>反向代理</a:t>
          </a:r>
        </a:p>
      </dsp:txBody>
      <dsp:txXfrm>
        <a:off x="4748518" y="1630446"/>
        <a:ext cx="1960255" cy="980127"/>
      </dsp:txXfrm>
    </dsp:sp>
    <dsp:sp modelId="{FE2C29DB-C22C-D343-AB39-D297A169339B}">
      <dsp:nvSpPr>
        <dsp:cNvPr id="0" name=""/>
        <dsp:cNvSpPr/>
      </dsp:nvSpPr>
      <dsp:spPr>
        <a:xfrm>
          <a:off x="7120428" y="1630446"/>
          <a:ext cx="1960255" cy="9801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a:t>服务端渲染</a:t>
          </a:r>
        </a:p>
      </dsp:txBody>
      <dsp:txXfrm>
        <a:off x="7120428" y="1630446"/>
        <a:ext cx="1960255" cy="980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BE793-9C45-8347-890A-9C42D1081C40}">
      <dsp:nvSpPr>
        <dsp:cNvPr id="0" name=""/>
        <dsp:cNvSpPr/>
      </dsp:nvSpPr>
      <dsp:spPr>
        <a:xfrm>
          <a:off x="5087815" y="1241698"/>
          <a:ext cx="4215893" cy="365842"/>
        </a:xfrm>
        <a:custGeom>
          <a:avLst/>
          <a:gdLst/>
          <a:ahLst/>
          <a:cxnLst/>
          <a:rect l="0" t="0" r="0" b="0"/>
          <a:pathLst>
            <a:path>
              <a:moveTo>
                <a:pt x="0" y="0"/>
              </a:moveTo>
              <a:lnTo>
                <a:pt x="0" y="182921"/>
              </a:lnTo>
              <a:lnTo>
                <a:pt x="4215893" y="182921"/>
              </a:lnTo>
              <a:lnTo>
                <a:pt x="4215893" y="36584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E52C7E-5BDD-514A-B059-98C0912F318A}">
      <dsp:nvSpPr>
        <dsp:cNvPr id="0" name=""/>
        <dsp:cNvSpPr/>
      </dsp:nvSpPr>
      <dsp:spPr>
        <a:xfrm>
          <a:off x="5087815" y="1241698"/>
          <a:ext cx="2107946" cy="365842"/>
        </a:xfrm>
        <a:custGeom>
          <a:avLst/>
          <a:gdLst/>
          <a:ahLst/>
          <a:cxnLst/>
          <a:rect l="0" t="0" r="0" b="0"/>
          <a:pathLst>
            <a:path>
              <a:moveTo>
                <a:pt x="0" y="0"/>
              </a:moveTo>
              <a:lnTo>
                <a:pt x="0" y="182921"/>
              </a:lnTo>
              <a:lnTo>
                <a:pt x="2107946" y="182921"/>
              </a:lnTo>
              <a:lnTo>
                <a:pt x="2107946" y="36584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E854012-D9AB-8D4B-BEAE-CE59984CE5A6}">
      <dsp:nvSpPr>
        <dsp:cNvPr id="0" name=""/>
        <dsp:cNvSpPr/>
      </dsp:nvSpPr>
      <dsp:spPr>
        <a:xfrm>
          <a:off x="5042095" y="1241698"/>
          <a:ext cx="91440" cy="365842"/>
        </a:xfrm>
        <a:custGeom>
          <a:avLst/>
          <a:gdLst/>
          <a:ahLst/>
          <a:cxnLst/>
          <a:rect l="0" t="0" r="0" b="0"/>
          <a:pathLst>
            <a:path>
              <a:moveTo>
                <a:pt x="45720" y="0"/>
              </a:moveTo>
              <a:lnTo>
                <a:pt x="45720" y="36584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99C4F0-2815-974C-8B7E-D68E55D92C22}">
      <dsp:nvSpPr>
        <dsp:cNvPr id="0" name=""/>
        <dsp:cNvSpPr/>
      </dsp:nvSpPr>
      <dsp:spPr>
        <a:xfrm>
          <a:off x="2979868" y="1241698"/>
          <a:ext cx="2107946" cy="365842"/>
        </a:xfrm>
        <a:custGeom>
          <a:avLst/>
          <a:gdLst/>
          <a:ahLst/>
          <a:cxnLst/>
          <a:rect l="0" t="0" r="0" b="0"/>
          <a:pathLst>
            <a:path>
              <a:moveTo>
                <a:pt x="2107946" y="0"/>
              </a:moveTo>
              <a:lnTo>
                <a:pt x="2107946" y="182921"/>
              </a:lnTo>
              <a:lnTo>
                <a:pt x="0" y="182921"/>
              </a:lnTo>
              <a:lnTo>
                <a:pt x="0" y="36584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40600A-170B-504D-8C5E-EB327517FFE3}">
      <dsp:nvSpPr>
        <dsp:cNvPr id="0" name=""/>
        <dsp:cNvSpPr/>
      </dsp:nvSpPr>
      <dsp:spPr>
        <a:xfrm>
          <a:off x="871921" y="1241698"/>
          <a:ext cx="4215893" cy="365842"/>
        </a:xfrm>
        <a:custGeom>
          <a:avLst/>
          <a:gdLst/>
          <a:ahLst/>
          <a:cxnLst/>
          <a:rect l="0" t="0" r="0" b="0"/>
          <a:pathLst>
            <a:path>
              <a:moveTo>
                <a:pt x="4215893" y="0"/>
              </a:moveTo>
              <a:lnTo>
                <a:pt x="4215893" y="182921"/>
              </a:lnTo>
              <a:lnTo>
                <a:pt x="0" y="182921"/>
              </a:lnTo>
              <a:lnTo>
                <a:pt x="0" y="36584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33CD36-AC1E-604B-AC9F-8C036860A42B}">
      <dsp:nvSpPr>
        <dsp:cNvPr id="0" name=""/>
        <dsp:cNvSpPr/>
      </dsp:nvSpPr>
      <dsp:spPr>
        <a:xfrm>
          <a:off x="3087844" y="370646"/>
          <a:ext cx="3999942" cy="871052"/>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endParaRPr lang="zh-CN" altLang="en-US" sz="2000" kern="1200"/>
        </a:p>
      </dsp:txBody>
      <dsp:txXfrm>
        <a:off x="3087844" y="370646"/>
        <a:ext cx="3999942" cy="871052"/>
      </dsp:txXfrm>
    </dsp:sp>
    <dsp:sp modelId="{FE2C29DB-C22C-D343-AB39-D297A169339B}">
      <dsp:nvSpPr>
        <dsp:cNvPr id="0" name=""/>
        <dsp:cNvSpPr/>
      </dsp:nvSpPr>
      <dsp:spPr>
        <a:xfrm>
          <a:off x="869" y="1607540"/>
          <a:ext cx="1742104" cy="8710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a:t>交互体验</a:t>
          </a:r>
        </a:p>
      </dsp:txBody>
      <dsp:txXfrm>
        <a:off x="869" y="1607540"/>
        <a:ext cx="1742104" cy="871052"/>
      </dsp:txXfrm>
    </dsp:sp>
    <dsp:sp modelId="{1166ED6D-DFFF-DD4F-B08B-7BF3EBB9A3A2}">
      <dsp:nvSpPr>
        <dsp:cNvPr id="0" name=""/>
        <dsp:cNvSpPr/>
      </dsp:nvSpPr>
      <dsp:spPr>
        <a:xfrm>
          <a:off x="2108816" y="1607540"/>
          <a:ext cx="1742104" cy="8710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a:t>兼容性</a:t>
          </a:r>
        </a:p>
      </dsp:txBody>
      <dsp:txXfrm>
        <a:off x="2108816" y="1607540"/>
        <a:ext cx="1742104" cy="871052"/>
      </dsp:txXfrm>
    </dsp:sp>
    <dsp:sp modelId="{8FA33B16-A903-F042-A774-59E48CAF1E2D}">
      <dsp:nvSpPr>
        <dsp:cNvPr id="0" name=""/>
        <dsp:cNvSpPr/>
      </dsp:nvSpPr>
      <dsp:spPr>
        <a:xfrm>
          <a:off x="4216763" y="1607540"/>
          <a:ext cx="1742104" cy="8710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a:t>安全性</a:t>
          </a:r>
        </a:p>
      </dsp:txBody>
      <dsp:txXfrm>
        <a:off x="4216763" y="1607540"/>
        <a:ext cx="1742104" cy="871052"/>
      </dsp:txXfrm>
    </dsp:sp>
    <dsp:sp modelId="{2FFAD22F-9AE7-3B4E-BCD8-5688176EE63D}">
      <dsp:nvSpPr>
        <dsp:cNvPr id="0" name=""/>
        <dsp:cNvSpPr/>
      </dsp:nvSpPr>
      <dsp:spPr>
        <a:xfrm>
          <a:off x="6324709" y="1607540"/>
          <a:ext cx="1742104" cy="8710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a:t>性能</a:t>
          </a:r>
        </a:p>
      </dsp:txBody>
      <dsp:txXfrm>
        <a:off x="6324709" y="1607540"/>
        <a:ext cx="1742104" cy="871052"/>
      </dsp:txXfrm>
    </dsp:sp>
    <dsp:sp modelId="{440F4A2D-B608-BF4E-9144-2A67885570F6}">
      <dsp:nvSpPr>
        <dsp:cNvPr id="0" name=""/>
        <dsp:cNvSpPr/>
      </dsp:nvSpPr>
      <dsp:spPr>
        <a:xfrm>
          <a:off x="8432656" y="1607540"/>
          <a:ext cx="1742104" cy="8710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a:t>本地化与国际化</a:t>
          </a:r>
        </a:p>
      </dsp:txBody>
      <dsp:txXfrm>
        <a:off x="8432656" y="1607540"/>
        <a:ext cx="1742104" cy="8710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C7CB9-7F83-584A-B310-212D289B350A}">
      <dsp:nvSpPr>
        <dsp:cNvPr id="0" name=""/>
        <dsp:cNvSpPr/>
      </dsp:nvSpPr>
      <dsp:spPr>
        <a:xfrm>
          <a:off x="-5284994" y="-809455"/>
          <a:ext cx="6293650" cy="6293650"/>
        </a:xfrm>
        <a:prstGeom prst="blockArc">
          <a:avLst>
            <a:gd name="adj1" fmla="val 18900000"/>
            <a:gd name="adj2" fmla="val 2700000"/>
            <a:gd name="adj3" fmla="val 343"/>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8D7A4B7-FD9B-1147-9825-F4DD01D5ECE4}">
      <dsp:nvSpPr>
        <dsp:cNvPr id="0" name=""/>
        <dsp:cNvSpPr/>
      </dsp:nvSpPr>
      <dsp:spPr>
        <a:xfrm>
          <a:off x="648853" y="467474"/>
          <a:ext cx="4238935" cy="9349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2115"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a:t>架构跟踪</a:t>
          </a:r>
        </a:p>
      </dsp:txBody>
      <dsp:txXfrm>
        <a:off x="648853" y="467474"/>
        <a:ext cx="4238935" cy="934948"/>
      </dsp:txXfrm>
    </dsp:sp>
    <dsp:sp modelId="{D069A45D-AAAE-AF41-B084-4CE029493D45}">
      <dsp:nvSpPr>
        <dsp:cNvPr id="0" name=""/>
        <dsp:cNvSpPr/>
      </dsp:nvSpPr>
      <dsp:spPr>
        <a:xfrm>
          <a:off x="64511" y="350605"/>
          <a:ext cx="1168685" cy="1168685"/>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77F45C-6ACC-404B-9987-826CC0FD0455}">
      <dsp:nvSpPr>
        <dsp:cNvPr id="0" name=""/>
        <dsp:cNvSpPr/>
      </dsp:nvSpPr>
      <dsp:spPr>
        <a:xfrm>
          <a:off x="988707" y="1869896"/>
          <a:ext cx="3899082" cy="93494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2115"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a:t>设计优化</a:t>
          </a:r>
        </a:p>
      </dsp:txBody>
      <dsp:txXfrm>
        <a:off x="988707" y="1869896"/>
        <a:ext cx="3899082" cy="934948"/>
      </dsp:txXfrm>
    </dsp:sp>
    <dsp:sp modelId="{075332AD-DF0F-8D4A-9252-3DD6B1F6B411}">
      <dsp:nvSpPr>
        <dsp:cNvPr id="0" name=""/>
        <dsp:cNvSpPr/>
      </dsp:nvSpPr>
      <dsp:spPr>
        <a:xfrm>
          <a:off x="404365" y="1753027"/>
          <a:ext cx="1168685" cy="1168685"/>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1556AF5-272A-CA42-A507-565B812ED3BE}">
      <dsp:nvSpPr>
        <dsp:cNvPr id="0" name=""/>
        <dsp:cNvSpPr/>
      </dsp:nvSpPr>
      <dsp:spPr>
        <a:xfrm>
          <a:off x="648853" y="3272318"/>
          <a:ext cx="4238935" cy="93494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2115" tIns="111760" rIns="111760" bIns="111760" numCol="1" spcCol="1270" anchor="ctr" anchorCtr="0">
          <a:noAutofit/>
        </a:bodyPr>
        <a:lstStyle/>
        <a:p>
          <a:pPr lvl="0" algn="l" defTabSz="1955800">
            <a:lnSpc>
              <a:spcPct val="90000"/>
            </a:lnSpc>
            <a:spcBef>
              <a:spcPct val="0"/>
            </a:spcBef>
            <a:spcAft>
              <a:spcPct val="35000"/>
            </a:spcAft>
          </a:pPr>
          <a:r>
            <a:rPr lang="zh-CN" altLang="en-US" sz="4400" kern="1200"/>
            <a:t>性能优化</a:t>
          </a:r>
        </a:p>
      </dsp:txBody>
      <dsp:txXfrm>
        <a:off x="648853" y="3272318"/>
        <a:ext cx="4238935" cy="934948"/>
      </dsp:txXfrm>
    </dsp:sp>
    <dsp:sp modelId="{83B2C921-6D1B-8D4E-8F53-BB4197942FFE}">
      <dsp:nvSpPr>
        <dsp:cNvPr id="0" name=""/>
        <dsp:cNvSpPr/>
      </dsp:nvSpPr>
      <dsp:spPr>
        <a:xfrm>
          <a:off x="64511" y="3155449"/>
          <a:ext cx="1168685" cy="1168685"/>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E4F11-D967-412D-B580-296127F16508}" type="datetimeFigureOut">
              <a:rPr lang="zh-CN" altLang="en-US" smtClean="0"/>
              <a:t>2019/8/10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A80F-ADCD-4CF8-AC2B-C43D0C877E1D}" type="slidenum">
              <a:rPr lang="zh-CN" altLang="en-US" smtClean="0"/>
              <a:t>‹#›</a:t>
            </a:fld>
            <a:endParaRPr lang="zh-CN" altLang="en-US"/>
          </a:p>
        </p:txBody>
      </p:sp>
    </p:spTree>
    <p:extLst>
      <p:ext uri="{BB962C8B-B14F-4D97-AF65-F5344CB8AC3E}">
        <p14:creationId xmlns:p14="http://schemas.microsoft.com/office/powerpoint/2010/main" val="927372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1F6EF-17A8-4D8D-8596-CC20AFAE4E5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533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前端的安全管理，通常要依赖于后端，至于只跟单纯有关系的例如</a:t>
            </a:r>
            <a:r>
              <a:rPr lang="en-US" altLang="zh-CN" sz="1200" b="0" i="0" kern="1200">
                <a:solidFill>
                  <a:schemeClr val="tx1"/>
                </a:solidFill>
                <a:effectLst/>
                <a:latin typeface="+mn-lt"/>
                <a:ea typeface="+mn-ea"/>
                <a:cs typeface="+mn-cs"/>
              </a:rPr>
              <a:t>dom.innerHTML= 'xxx '</a:t>
            </a:r>
            <a:r>
              <a:rPr lang="zh-CN" altLang="en-US" sz="1200" b="0" i="0" kern="1200">
                <a:solidFill>
                  <a:schemeClr val="tx1"/>
                </a:solidFill>
                <a:effectLst/>
                <a:latin typeface="+mn-lt"/>
                <a:ea typeface="+mn-ea"/>
                <a:cs typeface="+mn-cs"/>
              </a:rPr>
              <a:t>这种太基础，就不提了。</a:t>
            </a:r>
          </a:p>
          <a:p>
            <a:r>
              <a:rPr lang="zh-CN" altLang="en-US" sz="1200" b="0" i="0" kern="1200">
                <a:solidFill>
                  <a:schemeClr val="tx1"/>
                </a:solidFill>
                <a:effectLst/>
                <a:latin typeface="+mn-lt"/>
                <a:ea typeface="+mn-ea"/>
                <a:cs typeface="+mn-cs"/>
              </a:rPr>
              <a:t>安全管理的很难从架构设计上完全避免，但还是有一定解决方案的，常见安全问题如下：</a:t>
            </a:r>
          </a:p>
          <a:p>
            <a:r>
              <a:rPr lang="en-US" altLang="zh-CN" sz="1200" b="0" i="0" kern="1200">
                <a:solidFill>
                  <a:schemeClr val="tx1"/>
                </a:solidFill>
                <a:effectLst/>
                <a:latin typeface="+mn-lt"/>
                <a:ea typeface="+mn-ea"/>
                <a:cs typeface="+mn-cs"/>
              </a:rPr>
              <a:t>XSS</a:t>
            </a:r>
            <a:r>
              <a:rPr lang="zh-CN" altLang="en-US" sz="1200" b="0" i="0" kern="1200">
                <a:solidFill>
                  <a:schemeClr val="tx1"/>
                </a:solidFill>
                <a:effectLst/>
                <a:latin typeface="+mn-lt"/>
                <a:ea typeface="+mn-ea"/>
                <a:cs typeface="+mn-cs"/>
              </a:rPr>
              <a:t>注入：对用户输入的内容，需要转码（大部分时候要</a:t>
            </a:r>
            <a:r>
              <a:rPr lang="en-US" altLang="zh-CN" sz="1200" b="0" i="0" kern="1200">
                <a:solidFill>
                  <a:schemeClr val="tx1"/>
                </a:solidFill>
                <a:effectLst/>
                <a:latin typeface="+mn-lt"/>
                <a:ea typeface="+mn-ea"/>
                <a:cs typeface="+mn-cs"/>
              </a:rPr>
              <a:t>server</a:t>
            </a:r>
            <a:r>
              <a:rPr lang="zh-CN" altLang="en-US" sz="1200" b="0" i="0" kern="1200">
                <a:solidFill>
                  <a:schemeClr val="tx1"/>
                </a:solidFill>
                <a:effectLst/>
                <a:latin typeface="+mn-lt"/>
                <a:ea typeface="+mn-ea"/>
                <a:cs typeface="+mn-cs"/>
              </a:rPr>
              <a:t>端来处理，偶尔也需要前端处理），禁止使用</a:t>
            </a:r>
            <a:r>
              <a:rPr lang="en-US" altLang="zh-CN" sz="1200" b="0" i="0" kern="1200">
                <a:solidFill>
                  <a:schemeClr val="tx1"/>
                </a:solidFill>
                <a:effectLst/>
                <a:latin typeface="+mn-lt"/>
                <a:ea typeface="+mn-ea"/>
                <a:cs typeface="+mn-cs"/>
              </a:rPr>
              <a:t>eval</a:t>
            </a:r>
            <a:r>
              <a:rPr lang="zh-CN" altLang="en-US" sz="1200" b="0" i="0" kern="1200">
                <a:solidFill>
                  <a:schemeClr val="tx1"/>
                </a:solidFill>
                <a:effectLst/>
                <a:latin typeface="+mn-lt"/>
                <a:ea typeface="+mn-ea"/>
                <a:cs typeface="+mn-cs"/>
              </a:rPr>
              <a:t>函数；</a:t>
            </a:r>
          </a:p>
          <a:p>
            <a:r>
              <a:rPr lang="en-US" altLang="zh-CN" sz="1200" b="0" i="0" kern="1200">
                <a:solidFill>
                  <a:schemeClr val="tx1"/>
                </a:solidFill>
                <a:effectLst/>
                <a:latin typeface="+mn-lt"/>
                <a:ea typeface="+mn-ea"/>
                <a:cs typeface="+mn-cs"/>
              </a:rPr>
              <a:t>https</a:t>
            </a:r>
            <a:r>
              <a:rPr lang="zh-CN" altLang="en-US" sz="1200" b="0" i="0" kern="1200">
                <a:solidFill>
                  <a:schemeClr val="tx1"/>
                </a:solidFill>
                <a:effectLst/>
                <a:latin typeface="+mn-lt"/>
                <a:ea typeface="+mn-ea"/>
                <a:cs typeface="+mn-cs"/>
              </a:rPr>
              <a:t>：这个显然是必须的，好处非常多；</a:t>
            </a:r>
          </a:p>
          <a:p>
            <a:r>
              <a:rPr lang="en-US" altLang="zh-CN" sz="1200" b="0" i="0" kern="1200">
                <a:solidFill>
                  <a:schemeClr val="tx1"/>
                </a:solidFill>
                <a:effectLst/>
                <a:latin typeface="+mn-lt"/>
                <a:ea typeface="+mn-ea"/>
                <a:cs typeface="+mn-cs"/>
              </a:rPr>
              <a:t>CSRF</a:t>
            </a:r>
            <a:r>
              <a:rPr lang="zh-CN" altLang="en-US" sz="1200" b="0" i="0" kern="1200">
                <a:solidFill>
                  <a:schemeClr val="tx1"/>
                </a:solidFill>
                <a:effectLst/>
                <a:latin typeface="+mn-lt"/>
                <a:ea typeface="+mn-ea"/>
                <a:cs typeface="+mn-cs"/>
              </a:rPr>
              <a:t>：要求</a:t>
            </a:r>
            <a:r>
              <a:rPr lang="en-US" altLang="zh-CN" sz="1200" b="0" i="0" kern="1200">
                <a:solidFill>
                  <a:schemeClr val="tx1"/>
                </a:solidFill>
                <a:effectLst/>
                <a:latin typeface="+mn-lt"/>
                <a:ea typeface="+mn-ea"/>
                <a:cs typeface="+mn-cs"/>
              </a:rPr>
              <a:t>server</a:t>
            </a:r>
            <a:r>
              <a:rPr lang="zh-CN" altLang="en-US" sz="1200" b="0" i="0" kern="1200">
                <a:solidFill>
                  <a:schemeClr val="tx1"/>
                </a:solidFill>
                <a:effectLst/>
                <a:latin typeface="+mn-lt"/>
                <a:ea typeface="+mn-ea"/>
                <a:cs typeface="+mn-cs"/>
              </a:rPr>
              <a:t>端加入</a:t>
            </a:r>
            <a:r>
              <a:rPr lang="en-US" altLang="zh-CN" sz="1200" b="0" i="0" kern="1200">
                <a:solidFill>
                  <a:schemeClr val="tx1"/>
                </a:solidFill>
                <a:effectLst/>
                <a:latin typeface="+mn-lt"/>
                <a:ea typeface="+mn-ea"/>
                <a:cs typeface="+mn-cs"/>
              </a:rPr>
              <a:t>CSRF</a:t>
            </a:r>
            <a:r>
              <a:rPr lang="zh-CN" altLang="en-US" sz="1200" b="0" i="0" kern="1200">
                <a:solidFill>
                  <a:schemeClr val="tx1"/>
                </a:solidFill>
                <a:effectLst/>
                <a:latin typeface="+mn-lt"/>
                <a:ea typeface="+mn-ea"/>
                <a:cs typeface="+mn-cs"/>
              </a:rPr>
              <a:t>的处理方法（至少在关键页面加入）；</a:t>
            </a:r>
          </a:p>
          <a:p>
            <a:r>
              <a:rPr lang="zh-CN" altLang="en-US" sz="1200" b="0" i="0" kern="1200">
                <a:solidFill>
                  <a:schemeClr val="tx1"/>
                </a:solidFill>
                <a:effectLst/>
                <a:latin typeface="+mn-lt"/>
                <a:ea typeface="+mn-ea"/>
                <a:cs typeface="+mn-cs"/>
              </a:rPr>
              <a:t>意义：</a:t>
            </a:r>
          </a:p>
          <a:p>
            <a:r>
              <a:rPr lang="zh-CN" altLang="en-US" sz="1200" b="0" i="0" kern="1200">
                <a:solidFill>
                  <a:schemeClr val="tx1"/>
                </a:solidFill>
                <a:effectLst/>
                <a:latin typeface="+mn-lt"/>
                <a:ea typeface="+mn-ea"/>
                <a:cs typeface="+mn-cs"/>
              </a:rPr>
              <a:t>减少安全漏洞，避免用户受到损失，避免遭遇恶意攻击，增加系统的稳定性和安全性。</a:t>
            </a:r>
          </a:p>
          <a:p>
            <a:endParaRPr lang="en-US" altLang="zh-CN" b="1"/>
          </a:p>
          <a:p>
            <a:r>
              <a:rPr lang="zh-CN" altLang="en-US" b="1"/>
              <a:t>身份校验和权限</a:t>
            </a:r>
            <a:r>
              <a:rPr lang="zh-CN" altLang="en-US"/>
              <a:t> </a:t>
            </a:r>
            <a:r>
              <a:rPr lang="en-US" altLang="zh-CN"/>
              <a:t>URL</a:t>
            </a:r>
            <a:r>
              <a:rPr lang="zh-CN" altLang="en-US"/>
              <a:t>上资源可以被枚举和请求的资源没有验证用户权限，这属于致命而低级的安全问题，当然</a:t>
            </a:r>
            <a:r>
              <a:rPr lang="en-US" altLang="zh-CN"/>
              <a:t>BA</a:t>
            </a:r>
            <a:r>
              <a:rPr lang="zh-CN" altLang="en-US"/>
              <a:t>会默认开发要去做这些。不过现实就是在一些遗留项目中这种例子太多了，例如通过修改</a:t>
            </a:r>
            <a:r>
              <a:rPr lang="en-US" altLang="zh-CN"/>
              <a:t>URL</a:t>
            </a:r>
            <a:r>
              <a:rPr lang="zh-CN" altLang="en-US"/>
              <a:t>上的资源</a:t>
            </a:r>
            <a:r>
              <a:rPr lang="en-US" altLang="zh-CN"/>
              <a:t>ID</a:t>
            </a:r>
            <a:r>
              <a:rPr lang="zh-CN" altLang="en-US"/>
              <a:t>甚至</a:t>
            </a:r>
            <a:r>
              <a:rPr lang="en-US" altLang="zh-CN"/>
              <a:t>userID</a:t>
            </a:r>
            <a:r>
              <a:rPr lang="zh-CN" altLang="en-US"/>
              <a:t>此类参数进而修改其他用户的数据。几年前，可以发现很多此类漏洞，甚至在我学生时期用某电信运营商的权限漏洞得手了不少付费游戏。如果系统设计了权限管理模块，在开启新功能时也应该和</a:t>
            </a:r>
            <a:r>
              <a:rPr lang="en-US" altLang="zh-CN"/>
              <a:t>BA</a:t>
            </a:r>
            <a:r>
              <a:rPr lang="zh-CN" altLang="en-US"/>
              <a:t>确认是否纳入权限管理。</a:t>
            </a:r>
          </a:p>
          <a:p>
            <a:r>
              <a:rPr lang="zh-CN" altLang="en-US" b="1"/>
              <a:t>表单验证</a:t>
            </a:r>
            <a:r>
              <a:rPr lang="zh-CN" altLang="en-US"/>
              <a:t> 用户输入的数据如何验证这部分也是经常在需求上忘记体现出来的地方，而且这部分</a:t>
            </a:r>
            <a:r>
              <a:rPr lang="en-US" altLang="zh-CN"/>
              <a:t>QA</a:t>
            </a:r>
            <a:r>
              <a:rPr lang="zh-CN" altLang="en-US"/>
              <a:t>特别容易给出</a:t>
            </a:r>
            <a:r>
              <a:rPr lang="en-US" altLang="zh-CN"/>
              <a:t>Bug</a:t>
            </a:r>
            <a:r>
              <a:rPr lang="zh-CN" altLang="en-US"/>
              <a:t>，数据验证充满了大量的条件边界。还有一个老生常谈的问题，表单验证应该服务器端还是前端做？ 这很显然，后端为了安全必做，前端为了体验选做。</a:t>
            </a:r>
          </a:p>
          <a:p>
            <a:r>
              <a:rPr lang="en-US" altLang="zh-CN" b="1"/>
              <a:t>SQL</a:t>
            </a:r>
            <a:r>
              <a:rPr lang="zh-CN" altLang="en-US" b="1"/>
              <a:t>注入和</a:t>
            </a:r>
            <a:r>
              <a:rPr lang="en-US" altLang="zh-CN" b="1"/>
              <a:t>XSS</a:t>
            </a:r>
            <a:r>
              <a:rPr lang="zh-CN" altLang="en-US" b="1"/>
              <a:t>攻击</a:t>
            </a:r>
            <a:r>
              <a:rPr lang="zh-CN" altLang="en-US"/>
              <a:t> </a:t>
            </a:r>
            <a:r>
              <a:rPr lang="en-US" altLang="zh-CN"/>
              <a:t>SQL</a:t>
            </a:r>
            <a:r>
              <a:rPr lang="zh-CN" altLang="en-US"/>
              <a:t>注入这两年随着成熟的</a:t>
            </a:r>
            <a:r>
              <a:rPr lang="en-US" altLang="zh-CN"/>
              <a:t>ORM</a:t>
            </a:r>
            <a:r>
              <a:rPr lang="zh-CN" altLang="en-US"/>
              <a:t>框架普遍使用几乎没有了，但是</a:t>
            </a:r>
            <a:r>
              <a:rPr lang="en-US" altLang="zh-CN"/>
              <a:t>XSS</a:t>
            </a:r>
            <a:r>
              <a:rPr lang="zh-CN" altLang="en-US"/>
              <a:t>可以说还是有很多。处理</a:t>
            </a:r>
            <a:r>
              <a:rPr lang="en-US" altLang="zh-CN"/>
              <a:t>SQL</a:t>
            </a:r>
            <a:r>
              <a:rPr lang="zh-CN" altLang="en-US"/>
              <a:t>注入和</a:t>
            </a:r>
            <a:r>
              <a:rPr lang="en-US" altLang="zh-CN"/>
              <a:t>XSS</a:t>
            </a:r>
            <a:r>
              <a:rPr lang="zh-CN" altLang="en-US"/>
              <a:t>攻击的共同点是不要相信任何用户的输入、任何来源。在浏览器中用户输入不仅有表单还有</a:t>
            </a:r>
            <a:r>
              <a:rPr lang="en-US" altLang="zh-CN"/>
              <a:t>URL</a:t>
            </a:r>
            <a:r>
              <a:rPr lang="zh-CN" altLang="en-US"/>
              <a:t>，而往往</a:t>
            </a:r>
            <a:r>
              <a:rPr lang="en-US" altLang="zh-CN"/>
              <a:t>URL</a:t>
            </a:r>
            <a:r>
              <a:rPr lang="zh-CN" altLang="en-US"/>
              <a:t>输入参数很容易被数据校验忽略。</a:t>
            </a:r>
          </a:p>
          <a:p>
            <a:r>
              <a:rPr lang="zh-CN" altLang="en-US" b="1"/>
              <a:t>文件上传</a:t>
            </a:r>
            <a:r>
              <a:rPr lang="zh-CN" altLang="en-US"/>
              <a:t> 文件上传背后的需求有上传文件的类型、大小限制；需要和</a:t>
            </a:r>
            <a:r>
              <a:rPr lang="en-US" altLang="zh-CN"/>
              <a:t>BA</a:t>
            </a:r>
            <a:r>
              <a:rPr lang="zh-CN" altLang="en-US"/>
              <a:t>确认是否能批量上传，上传前是否需要预览；上传后如何命名，是否需要在上传过程中对图片或视频进行压缩。这里的安全需求是，不应该上传可执行文件；需要获取文件真实后类型信息而非后缀名。文件上传的一个陷阱就是使用了客户端来源的文件名作为文件存储的文件名，这是极为不可靠的，在上传后的文件系统中需要使用内建的唯一命名，并通过数据库来记录用户上传的文件名。</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27</a:t>
            </a:fld>
            <a:endParaRPr lang="zh-CN" altLang="en-US"/>
          </a:p>
        </p:txBody>
      </p:sp>
    </p:spTree>
    <p:extLst>
      <p:ext uri="{BB962C8B-B14F-4D97-AF65-F5344CB8AC3E}">
        <p14:creationId xmlns:p14="http://schemas.microsoft.com/office/powerpoint/2010/main" val="185533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响应时间</a:t>
            </a:r>
            <a:r>
              <a:rPr lang="zh-CN" altLang="en-US"/>
              <a:t> 说实话，没见过那张卡上有明确的指标那些功能需要在多久之内完成响应。但是如果不在分析业务需求的阶段提出来，响应时间过长肯定通不过</a:t>
            </a:r>
            <a:r>
              <a:rPr lang="en-US" altLang="zh-CN"/>
              <a:t>QA</a:t>
            </a:r>
            <a:r>
              <a:rPr lang="zh-CN" altLang="en-US"/>
              <a:t>测试。在需求分析阶段的响应时间包含了</a:t>
            </a:r>
            <a:r>
              <a:rPr lang="en-US" altLang="zh-CN"/>
              <a:t>3</a:t>
            </a:r>
            <a:r>
              <a:rPr lang="zh-CN" altLang="en-US"/>
              <a:t>个注意点：</a:t>
            </a:r>
          </a:p>
          <a:p>
            <a:r>
              <a:rPr lang="zh-CN" altLang="en-US"/>
              <a:t>系统性能设计要求。对一般需求而言，技术上应该达到基本的性能指标，当然实现的方式不尽相同，例如优化</a:t>
            </a:r>
            <a:r>
              <a:rPr lang="en-US" altLang="zh-CN"/>
              <a:t>SQL</a:t>
            </a:r>
            <a:r>
              <a:rPr lang="zh-CN" altLang="en-US"/>
              <a:t>、优化静态资源等。</a:t>
            </a:r>
          </a:p>
          <a:p>
            <a:r>
              <a:rPr lang="zh-CN" altLang="en-US"/>
              <a:t>该功能是否适合同步操作。然而有一些部分的需求是根本不适合使用同步的操作，例如数据导入这类耗时很长的操作，服务器应该接受用户请求然后不断返回任务处理的状态，而不是让用户端等待完成。实现上可以使用一些消息系统，例如</a:t>
            </a:r>
            <a:r>
              <a:rPr lang="en-US" altLang="zh-CN"/>
              <a:t>JMS</a:t>
            </a:r>
            <a:r>
              <a:rPr lang="zh-CN" altLang="en-US"/>
              <a:t>等。</a:t>
            </a:r>
          </a:p>
          <a:p>
            <a:r>
              <a:rPr lang="zh-CN" altLang="en-US"/>
              <a:t>第三方系统集成。如果和第三方系统集成，需要和资源提供方沟通是否需要增加批量的数据操作，避免循环获取数据。例如</a:t>
            </a:r>
            <a:r>
              <a:rPr lang="en-US" altLang="zh-CN"/>
              <a:t>json API</a:t>
            </a:r>
            <a:r>
              <a:rPr lang="zh-CN" altLang="en-US"/>
              <a:t>标准中提供了</a:t>
            </a:r>
            <a:r>
              <a:rPr lang="en-US" altLang="zh-CN"/>
              <a:t>include</a:t>
            </a:r>
            <a:r>
              <a:rPr lang="zh-CN" altLang="en-US"/>
              <a:t>方法聚合多个资源到一次请求中。另外调用方可以注意使用一些非阻塞的网络请求方法，如</a:t>
            </a:r>
            <a:r>
              <a:rPr lang="en-US" altLang="zh-CN"/>
              <a:t>RxJava</a:t>
            </a:r>
            <a:r>
              <a:rPr lang="zh-CN" altLang="en-US"/>
              <a:t>或</a:t>
            </a:r>
            <a:r>
              <a:rPr lang="en-US" altLang="zh-CN"/>
              <a:t>AsyncRestTemplate</a:t>
            </a:r>
            <a:r>
              <a:rPr lang="zh-CN" altLang="en-US"/>
              <a:t>。</a:t>
            </a:r>
          </a:p>
          <a:p>
            <a:r>
              <a:rPr lang="zh-CN" altLang="en-US" b="1"/>
              <a:t>实时消息通知</a:t>
            </a:r>
            <a:r>
              <a:rPr lang="zh-CN" altLang="en-US"/>
              <a:t> 我们在做一些类似站内信、系统消息的功能时，有时候</a:t>
            </a:r>
            <a:r>
              <a:rPr lang="en-US" altLang="zh-CN"/>
              <a:t>BA</a:t>
            </a:r>
            <a:r>
              <a:rPr lang="zh-CN" altLang="en-US"/>
              <a:t>、</a:t>
            </a:r>
            <a:r>
              <a:rPr lang="en-US" altLang="zh-CN"/>
              <a:t>QA</a:t>
            </a:r>
            <a:r>
              <a:rPr lang="zh-CN" altLang="en-US"/>
              <a:t>容易默认消息的状态和数量（小红点）应该实时的显示在页面上，并及时更新。但开发小伙伴可能认为</a:t>
            </a:r>
            <a:r>
              <a:rPr lang="en-US" altLang="zh-CN"/>
              <a:t>web</a:t>
            </a:r>
            <a:r>
              <a:rPr lang="zh-CN" altLang="en-US"/>
              <a:t>上的一些信息需要用户刷新后可见，这个很容易达成理解不一致。如果实时刷新作为需求确实需要的话，从技术上需要做一些调整才能实现，比如使用轮询、</a:t>
            </a:r>
            <a:r>
              <a:rPr lang="en-US" altLang="zh-CN"/>
              <a:t>HTTP</a:t>
            </a:r>
            <a:r>
              <a:rPr lang="zh-CN" altLang="en-US"/>
              <a:t>长连接、</a:t>
            </a:r>
            <a:r>
              <a:rPr lang="en-US" altLang="zh-CN"/>
              <a:t>websock</a:t>
            </a:r>
            <a:r>
              <a:rPr lang="zh-CN" altLang="en-US"/>
              <a:t>等方法才能实现，这会带来额外的工作量。</a:t>
            </a:r>
          </a:p>
          <a:p>
            <a:r>
              <a:rPr lang="zh-CN" altLang="en-US" b="1"/>
              <a:t>分布式系统延迟</a:t>
            </a:r>
            <a:r>
              <a:rPr lang="zh-CN" altLang="en-US"/>
              <a:t> 由于现在稍大的系统都是用了分布式或微服务设计，系统之间存在系统存在同步延迟，比如数据库主从同步，静态资源服务器同步等。在一些对文案要求比较严格的项目中一个隐藏的需求是，需要提醒当前的信息可能存在延迟，请稍后再试。或者前端增加定时刷新页面的或者资源的回退策略，在我经历的一个项目中，上传图片成功返回图片</a:t>
            </a:r>
            <a:r>
              <a:rPr lang="en-US" altLang="zh-CN"/>
              <a:t>URL</a:t>
            </a:r>
            <a:r>
              <a:rPr lang="zh-CN" altLang="en-US"/>
              <a:t>后，前端可能会延迟</a:t>
            </a:r>
            <a:r>
              <a:rPr lang="en-US" altLang="zh-CN"/>
              <a:t>2s</a:t>
            </a:r>
            <a:r>
              <a:rPr lang="zh-CN" altLang="en-US"/>
              <a:t>左右才能从正常打开图片，因此需要增加</a:t>
            </a:r>
            <a:r>
              <a:rPr lang="en-US" altLang="zh-CN"/>
              <a:t>onload</a:t>
            </a:r>
            <a:r>
              <a:rPr lang="zh-CN" altLang="en-US"/>
              <a:t>、</a:t>
            </a:r>
            <a:r>
              <a:rPr lang="en-US" altLang="zh-CN"/>
              <a:t>onerror</a:t>
            </a:r>
            <a:r>
              <a:rPr lang="zh-CN" altLang="en-US"/>
              <a:t>进行重试或后续操作。</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28</a:t>
            </a:fld>
            <a:endParaRPr lang="zh-CN" altLang="en-US"/>
          </a:p>
        </p:txBody>
      </p:sp>
    </p:spTree>
    <p:extLst>
      <p:ext uri="{BB962C8B-B14F-4D97-AF65-F5344CB8AC3E}">
        <p14:creationId xmlns:p14="http://schemas.microsoft.com/office/powerpoint/2010/main" val="1527581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触发条件</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32</a:t>
            </a:fld>
            <a:endParaRPr lang="zh-CN" altLang="en-US"/>
          </a:p>
        </p:txBody>
      </p:sp>
    </p:spTree>
    <p:extLst>
      <p:ext uri="{BB962C8B-B14F-4D97-AF65-F5344CB8AC3E}">
        <p14:creationId xmlns:p14="http://schemas.microsoft.com/office/powerpoint/2010/main" val="27586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1F6EF-17A8-4D8D-8596-CC20AFAE4E5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498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、第二条去掉或简化</a:t>
            </a:r>
            <a:endParaRPr lang="en-US" altLang="zh-CN"/>
          </a:p>
          <a:p>
            <a:r>
              <a:rPr lang="en-US" altLang="zh-CN"/>
              <a:t>2</a:t>
            </a:r>
            <a:r>
              <a:rPr lang="zh-CN" altLang="en-US"/>
              <a:t>、增加一个实例展示</a:t>
            </a:r>
            <a:endParaRPr lang="en-US" altLang="zh-CN"/>
          </a:p>
          <a:p>
            <a:r>
              <a:rPr lang="en-US" altLang="zh-CN"/>
              <a:t>3</a:t>
            </a:r>
            <a:r>
              <a:rPr lang="zh-CN" altLang="en-US"/>
              <a:t>、增加总览图</a:t>
            </a:r>
            <a:endParaRPr lang="en-US" altLang="zh-CN"/>
          </a:p>
        </p:txBody>
      </p:sp>
      <p:sp>
        <p:nvSpPr>
          <p:cNvPr id="4" name="灯片编号占位符 3"/>
          <p:cNvSpPr>
            <a:spLocks noGrp="1"/>
          </p:cNvSpPr>
          <p:nvPr>
            <p:ph type="sldNum" sz="quarter" idx="5"/>
          </p:nvPr>
        </p:nvSpPr>
        <p:spPr/>
        <p:txBody>
          <a:bodyPr/>
          <a:lstStyle/>
          <a:p>
            <a:fld id="{9BCCA80F-ADCD-4CF8-AC2B-C43D0C877E1D}" type="slidenum">
              <a:rPr lang="zh-CN" altLang="en-US" smtClean="0"/>
              <a:t>2</a:t>
            </a:fld>
            <a:endParaRPr lang="zh-CN" altLang="en-US"/>
          </a:p>
        </p:txBody>
      </p:sp>
    </p:spTree>
    <p:extLst>
      <p:ext uri="{BB962C8B-B14F-4D97-AF65-F5344CB8AC3E}">
        <p14:creationId xmlns:p14="http://schemas.microsoft.com/office/powerpoint/2010/main" val="169625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定性和定量：架构里设计的内容，一定要有是可衡量的意义的，最好是可以定量的</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即可以衡量带来的收益或减少的成本，至少是可以定性的</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即虽然无法用数字阐述收益，但我们可以明确这个是有意义的，例如增加安全性降低风险。</a:t>
            </a:r>
          </a:p>
          <a:p>
            <a:r>
              <a:rPr lang="zh-CN" altLang="en-US" sz="1200" b="0" i="0" kern="1200">
                <a:solidFill>
                  <a:schemeClr val="tx1"/>
                </a:solidFill>
                <a:effectLst/>
                <a:latin typeface="+mn-lt"/>
                <a:ea typeface="+mn-ea"/>
                <a:cs typeface="+mn-cs"/>
              </a:rPr>
              <a:t>数据敏感：专门写这一条强调数据作为依据的重要性。</a:t>
            </a:r>
          </a:p>
          <a:p>
            <a:r>
              <a:rPr lang="zh-CN" altLang="en-US" sz="1200" b="0" i="0" kern="1200">
                <a:solidFill>
                  <a:schemeClr val="tx1"/>
                </a:solidFill>
                <a:effectLst/>
                <a:latin typeface="+mn-lt"/>
                <a:ea typeface="+mn-ea"/>
                <a:cs typeface="+mn-cs"/>
              </a:rPr>
              <a:t>当我们需要说服其他部门</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上级管理者，以推动我们设计的内容时，只有数据</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特别是跟钱有关的数据，才是最有说服力的证明。</a:t>
            </a:r>
          </a:p>
          <a:p>
            <a:r>
              <a:rPr kumimoji="1" lang="en-US" altLang="zh-CN"/>
              <a:t/>
            </a:r>
            <a:br>
              <a:rPr kumimoji="1" lang="en-US" altLang="zh-CN"/>
            </a:br>
            <a:r>
              <a:rPr kumimoji="1" lang="zh-CN" altLang="en-US"/>
              <a:t>提问：有没有</a:t>
            </a:r>
            <a:r>
              <a:rPr kumimoji="1" lang="en-US" altLang="zh-CN"/>
              <a:t>3-3</a:t>
            </a:r>
            <a:r>
              <a:rPr kumimoji="1" lang="zh-CN" altLang="en-US"/>
              <a:t>的同学？下一步怎么升级？</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6</a:t>
            </a:fld>
            <a:endParaRPr lang="zh-CN" altLang="en-US"/>
          </a:p>
        </p:txBody>
      </p:sp>
    </p:spTree>
    <p:extLst>
      <p:ext uri="{BB962C8B-B14F-4D97-AF65-F5344CB8AC3E}">
        <p14:creationId xmlns:p14="http://schemas.microsoft.com/office/powerpoint/2010/main" val="201358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参见刘刚老师的架构设计方法论</a:t>
            </a:r>
          </a:p>
        </p:txBody>
      </p:sp>
      <p:sp>
        <p:nvSpPr>
          <p:cNvPr id="4" name="灯片编号占位符 3"/>
          <p:cNvSpPr>
            <a:spLocks noGrp="1"/>
          </p:cNvSpPr>
          <p:nvPr>
            <p:ph type="sldNum" sz="quarter" idx="10"/>
          </p:nvPr>
        </p:nvSpPr>
        <p:spPr/>
        <p:txBody>
          <a:bodyPr/>
          <a:lstStyle/>
          <a:p>
            <a:fld id="{9BCCA80F-ADCD-4CF8-AC2B-C43D0C877E1D}" type="slidenum">
              <a:rPr lang="zh-CN" altLang="en-US" smtClean="0"/>
              <a:t>7</a:t>
            </a:fld>
            <a:endParaRPr lang="zh-CN" altLang="en-US"/>
          </a:p>
        </p:txBody>
      </p:sp>
    </p:spTree>
    <p:extLst>
      <p:ext uri="{BB962C8B-B14F-4D97-AF65-F5344CB8AC3E}">
        <p14:creationId xmlns:p14="http://schemas.microsoft.com/office/powerpoint/2010/main" val="8217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如果前端一直都是切切图写写样式，那还谈什么架构</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8</a:t>
            </a:fld>
            <a:endParaRPr lang="zh-CN" altLang="en-US"/>
          </a:p>
        </p:txBody>
      </p:sp>
    </p:spTree>
    <p:extLst>
      <p:ext uri="{BB962C8B-B14F-4D97-AF65-F5344CB8AC3E}">
        <p14:creationId xmlns:p14="http://schemas.microsoft.com/office/powerpoint/2010/main" val="1925728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前端有三大主流框架，还有兼容性最强</a:t>
            </a:r>
            <a:r>
              <a:rPr lang="en-US" altLang="zh-CN" sz="1200" b="0" i="0" kern="1200">
                <a:solidFill>
                  <a:schemeClr val="tx1"/>
                </a:solidFill>
                <a:effectLst/>
                <a:latin typeface="+mn-lt"/>
                <a:ea typeface="+mn-ea"/>
                <a:cs typeface="+mn-cs"/>
              </a:rPr>
              <a:t>jQuery</a:t>
            </a:r>
            <a:r>
              <a:rPr lang="zh-CN" altLang="en-US" sz="1200" b="0" i="0" kern="1200">
                <a:solidFill>
                  <a:schemeClr val="tx1"/>
                </a:solidFill>
                <a:effectLst/>
                <a:latin typeface="+mn-lt"/>
                <a:ea typeface="+mn-ea"/>
                <a:cs typeface="+mn-cs"/>
              </a:rPr>
              <a:t>，以及各种第三方库，</a:t>
            </a:r>
            <a:r>
              <a:rPr lang="en-US" altLang="zh-CN" sz="1200" b="0" i="0" kern="1200">
                <a:solidFill>
                  <a:schemeClr val="tx1"/>
                </a:solidFill>
                <a:effectLst/>
                <a:latin typeface="+mn-lt"/>
                <a:ea typeface="+mn-ea"/>
                <a:cs typeface="+mn-cs"/>
              </a:rPr>
              <a:t>UI</a:t>
            </a:r>
            <a:r>
              <a:rPr lang="zh-CN" altLang="en-US" sz="1200" b="0" i="0" kern="1200">
                <a:solidFill>
                  <a:schemeClr val="tx1"/>
                </a:solidFill>
                <a:effectLst/>
                <a:latin typeface="+mn-lt"/>
                <a:ea typeface="+mn-ea"/>
                <a:cs typeface="+mn-cs"/>
              </a:rPr>
              <a:t>框架。</a:t>
            </a:r>
          </a:p>
          <a:p>
            <a:r>
              <a:rPr lang="zh-CN" altLang="en-US" sz="1200" b="0" i="0" kern="1200">
                <a:solidFill>
                  <a:schemeClr val="tx1"/>
                </a:solidFill>
                <a:effectLst/>
                <a:latin typeface="+mn-lt"/>
                <a:ea typeface="+mn-ea"/>
                <a:cs typeface="+mn-cs"/>
              </a:rPr>
              <a:t>因此项目需求如果复杂一些，很容易形成一个大杂烩。</a:t>
            </a:r>
          </a:p>
          <a:p>
            <a:r>
              <a:rPr lang="zh-CN" altLang="en-US" sz="1200" b="0" i="0" kern="1200">
                <a:solidFill>
                  <a:schemeClr val="tx1"/>
                </a:solidFill>
                <a:effectLst/>
                <a:latin typeface="+mn-lt"/>
                <a:ea typeface="+mn-ea"/>
                <a:cs typeface="+mn-cs"/>
              </a:rPr>
              <a:t>因此前端的技术栈必须统一，具体来说，建议实现以下举措：</a:t>
            </a:r>
          </a:p>
          <a:p>
            <a:r>
              <a:rPr lang="zh-CN" altLang="en-US" sz="1200" b="0" i="0" kern="1200">
                <a:solidFill>
                  <a:schemeClr val="tx1"/>
                </a:solidFill>
                <a:effectLst/>
                <a:latin typeface="+mn-lt"/>
                <a:ea typeface="+mn-ea"/>
                <a:cs typeface="+mn-cs"/>
              </a:rPr>
              <a:t>三大框架选型其一，团队水平一般推荐</a:t>
            </a:r>
            <a:r>
              <a:rPr lang="en-US" altLang="zh-CN" sz="1200" b="0" i="0" kern="1200">
                <a:solidFill>
                  <a:schemeClr val="tx1"/>
                </a:solidFill>
                <a:effectLst/>
                <a:latin typeface="+mn-lt"/>
                <a:ea typeface="+mn-ea"/>
                <a:cs typeface="+mn-cs"/>
              </a:rPr>
              <a:t>Vue</a:t>
            </a:r>
            <a:r>
              <a:rPr lang="zh-CN" altLang="en-US" sz="1200" b="0" i="0" kern="1200">
                <a:solidFill>
                  <a:schemeClr val="tx1"/>
                </a:solidFill>
                <a:effectLst/>
                <a:latin typeface="+mn-lt"/>
                <a:ea typeface="+mn-ea"/>
                <a:cs typeface="+mn-cs"/>
              </a:rPr>
              <a:t>、水平较好推荐</a:t>
            </a:r>
            <a:r>
              <a:rPr lang="en-US" altLang="zh-CN" sz="1200" b="0" i="0" kern="1200">
                <a:solidFill>
                  <a:schemeClr val="tx1"/>
                </a:solidFill>
                <a:effectLst/>
                <a:latin typeface="+mn-lt"/>
                <a:ea typeface="+mn-ea"/>
                <a:cs typeface="+mn-cs"/>
              </a:rPr>
              <a:t>React</a:t>
            </a:r>
            <a:r>
              <a:rPr lang="zh-CN" altLang="en-US" sz="1200" b="0" i="0" kern="1200">
                <a:solidFill>
                  <a:schemeClr val="tx1"/>
                </a:solidFill>
                <a:effectLst/>
                <a:latin typeface="+mn-lt"/>
                <a:ea typeface="+mn-ea"/>
                <a:cs typeface="+mn-cs"/>
              </a:rPr>
              <a:t>，对外项目选</a:t>
            </a:r>
            <a:r>
              <a:rPr lang="en-US" altLang="zh-CN" sz="1200" b="0" i="0" kern="1200">
                <a:solidFill>
                  <a:schemeClr val="tx1"/>
                </a:solidFill>
                <a:effectLst/>
                <a:latin typeface="+mn-lt"/>
                <a:ea typeface="+mn-ea"/>
                <a:cs typeface="+mn-cs"/>
              </a:rPr>
              <a:t>React</a:t>
            </a:r>
            <a:r>
              <a:rPr lang="zh-CN" altLang="en-US" sz="1200" b="0" i="0" kern="1200">
                <a:solidFill>
                  <a:schemeClr val="tx1"/>
                </a:solidFill>
                <a:effectLst/>
                <a:latin typeface="+mn-lt"/>
                <a:ea typeface="+mn-ea"/>
                <a:cs typeface="+mn-cs"/>
              </a:rPr>
              <a:t>或者</a:t>
            </a:r>
            <a:r>
              <a:rPr lang="en-US" altLang="zh-CN" sz="1200" b="0" i="0" kern="1200">
                <a:solidFill>
                  <a:schemeClr val="tx1"/>
                </a:solidFill>
                <a:effectLst/>
                <a:latin typeface="+mn-lt"/>
                <a:ea typeface="+mn-ea"/>
                <a:cs typeface="+mn-cs"/>
              </a:rPr>
              <a:t>ng</a:t>
            </a:r>
            <a:r>
              <a:rPr lang="zh-CN" altLang="en-US" sz="1200" b="0" i="0" kern="1200">
                <a:solidFill>
                  <a:schemeClr val="tx1"/>
                </a:solidFill>
                <a:effectLst/>
                <a:latin typeface="+mn-lt"/>
                <a:ea typeface="+mn-ea"/>
                <a:cs typeface="+mn-cs"/>
              </a:rPr>
              <a:t>；</a:t>
            </a:r>
          </a:p>
          <a:p>
            <a:r>
              <a:rPr lang="zh-CN" altLang="en-US" sz="1200" b="0" i="0" kern="1200">
                <a:solidFill>
                  <a:schemeClr val="tx1"/>
                </a:solidFill>
                <a:effectLst/>
                <a:latin typeface="+mn-lt"/>
                <a:ea typeface="+mn-ea"/>
                <a:cs typeface="+mn-cs"/>
              </a:rPr>
              <a:t>需要兼容</a:t>
            </a:r>
            <a:r>
              <a:rPr lang="en-US" altLang="zh-CN" sz="1200" b="0" i="0" kern="1200">
                <a:solidFill>
                  <a:schemeClr val="tx1"/>
                </a:solidFill>
                <a:effectLst/>
                <a:latin typeface="+mn-lt"/>
                <a:ea typeface="+mn-ea"/>
                <a:cs typeface="+mn-cs"/>
              </a:rPr>
              <a:t>IE8</a:t>
            </a:r>
            <a:r>
              <a:rPr lang="zh-CN" altLang="en-US" sz="1200" b="0" i="0" kern="1200">
                <a:solidFill>
                  <a:schemeClr val="tx1"/>
                </a:solidFill>
                <a:effectLst/>
                <a:latin typeface="+mn-lt"/>
                <a:ea typeface="+mn-ea"/>
                <a:cs typeface="+mn-cs"/>
              </a:rPr>
              <a:t>或更老版本时，建议使用</a:t>
            </a:r>
            <a:r>
              <a:rPr lang="en-US" altLang="zh-CN" sz="1200" b="0" i="0" kern="1200">
                <a:solidFill>
                  <a:schemeClr val="tx1"/>
                </a:solidFill>
                <a:effectLst/>
                <a:latin typeface="+mn-lt"/>
                <a:ea typeface="+mn-ea"/>
                <a:cs typeface="+mn-cs"/>
              </a:rPr>
              <a:t>jQuery</a:t>
            </a:r>
            <a:r>
              <a:rPr lang="zh-CN" altLang="en-US" sz="1200" b="0" i="0" kern="1200">
                <a:solidFill>
                  <a:schemeClr val="tx1"/>
                </a:solidFill>
                <a:effectLst/>
                <a:latin typeface="+mn-lt"/>
                <a:ea typeface="+mn-ea"/>
                <a:cs typeface="+mn-cs"/>
              </a:rPr>
              <a:t>；</a:t>
            </a:r>
          </a:p>
          <a:p>
            <a:r>
              <a:rPr lang="zh-CN" altLang="en-US" sz="1200" b="0" i="0" kern="1200">
                <a:solidFill>
                  <a:schemeClr val="tx1"/>
                </a:solidFill>
                <a:effectLst/>
                <a:latin typeface="+mn-lt"/>
                <a:ea typeface="+mn-ea"/>
                <a:cs typeface="+mn-cs"/>
              </a:rPr>
              <a:t>组件库自建或者统一选择一个固定的第三方；</a:t>
            </a:r>
          </a:p>
          <a:p>
            <a:r>
              <a:rPr lang="zh-CN" altLang="en-US" sz="1200" b="0" i="0" kern="1200">
                <a:solidFill>
                  <a:schemeClr val="tx1"/>
                </a:solidFill>
                <a:effectLst/>
                <a:latin typeface="+mn-lt"/>
                <a:ea typeface="+mn-ea"/>
                <a:cs typeface="+mn-cs"/>
              </a:rPr>
              <a:t>一些特殊第三方库统一使用一个版本，例如需要使用地图时，固定使用高德或百度或腾讯地图；</a:t>
            </a:r>
          </a:p>
          <a:p>
            <a:r>
              <a:rPr lang="zh-CN" altLang="en-US" sz="1200" b="0" i="0" kern="1200">
                <a:solidFill>
                  <a:schemeClr val="tx1"/>
                </a:solidFill>
                <a:effectLst/>
                <a:latin typeface="+mn-lt"/>
                <a:ea typeface="+mn-ea"/>
                <a:cs typeface="+mn-cs"/>
              </a:rPr>
              <a:t>基础设施建设应避免重复造轮子，所有团队尽量共用，并有专门的前端平</a:t>
            </a:r>
            <a:r>
              <a:rPr lang="en-US" altLang="zh-CN" sz="1200" b="0" i="0" kern="1200">
                <a:solidFill>
                  <a:schemeClr val="tx1"/>
                </a:solidFill>
                <a:effectLst/>
                <a:latin typeface="+mn-lt"/>
                <a:ea typeface="+mn-ea"/>
                <a:cs typeface="+mn-cs"/>
              </a:rPr>
              <a:t>_</a:t>
            </a:r>
            <a:r>
              <a:rPr lang="zh-CN" altLang="en-US" sz="1200" b="0" i="0" kern="1200">
                <a:solidFill>
                  <a:schemeClr val="tx1"/>
                </a:solidFill>
                <a:effectLst/>
                <a:latin typeface="+mn-lt"/>
                <a:ea typeface="+mn-ea"/>
                <a:cs typeface="+mn-cs"/>
              </a:rPr>
              <a:t>台负责统一这些东西，对于特殊需求，可以新建，但应当有说服力；</a:t>
            </a:r>
          </a:p>
          <a:p>
            <a:r>
              <a:rPr lang="zh-CN" altLang="en-US" sz="1200" b="0" i="0" kern="1200">
                <a:solidFill>
                  <a:schemeClr val="tx1"/>
                </a:solidFill>
                <a:effectLst/>
                <a:latin typeface="+mn-lt"/>
                <a:ea typeface="+mn-ea"/>
                <a:cs typeface="+mn-cs"/>
              </a:rPr>
              <a:t>总的来说，技术栈统一的好处很多，可以有效提高开发效率，降低重复造轮子产生的成本。</a:t>
            </a:r>
          </a:p>
          <a:p>
            <a:r>
              <a:rPr lang="zh-CN" altLang="en-US" sz="1200" b="0" i="0" kern="1200">
                <a:solidFill>
                  <a:schemeClr val="tx1"/>
                </a:solidFill>
                <a:effectLst/>
                <a:latin typeface="+mn-lt"/>
                <a:ea typeface="+mn-ea"/>
                <a:cs typeface="+mn-cs"/>
              </a:rPr>
              <a:t>意义：</a:t>
            </a:r>
          </a:p>
          <a:p>
            <a:r>
              <a:rPr lang="zh-CN" altLang="en-US" sz="1200" b="0" i="0" kern="1200">
                <a:solidFill>
                  <a:schemeClr val="tx1"/>
                </a:solidFill>
                <a:effectLst/>
                <a:latin typeface="+mn-lt"/>
                <a:ea typeface="+mn-ea"/>
                <a:cs typeface="+mn-cs"/>
              </a:rPr>
              <a:t>方便招人，简化团队成员培养成本，以及提高项目的可持续性。</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18</a:t>
            </a:fld>
            <a:endParaRPr lang="zh-CN" altLang="en-US"/>
          </a:p>
        </p:txBody>
      </p:sp>
    </p:spTree>
    <p:extLst>
      <p:ext uri="{BB962C8B-B14F-4D97-AF65-F5344CB8AC3E}">
        <p14:creationId xmlns:p14="http://schemas.microsoft.com/office/powerpoint/2010/main" val="197565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20</a:t>
            </a:fld>
            <a:endParaRPr lang="zh-CN" altLang="en-US"/>
          </a:p>
        </p:txBody>
      </p:sp>
    </p:spTree>
    <p:extLst>
      <p:ext uri="{BB962C8B-B14F-4D97-AF65-F5344CB8AC3E}">
        <p14:creationId xmlns:p14="http://schemas.microsoft.com/office/powerpoint/2010/main" val="67020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提出一个场景：</a:t>
            </a:r>
          </a:p>
          <a:p>
            <a:r>
              <a:rPr lang="zh-CN" altLang="en-US" sz="1200" b="0" i="0" kern="1200">
                <a:solidFill>
                  <a:schemeClr val="tx1"/>
                </a:solidFill>
                <a:effectLst/>
                <a:latin typeface="+mn-lt"/>
                <a:ea typeface="+mn-ea"/>
                <a:cs typeface="+mn-cs"/>
              </a:rPr>
              <a:t>后端给前端提供了接口文档、前端告诉后端、某某数据不想用对象、换成用数组吧</a:t>
            </a:r>
          </a:p>
          <a:p>
            <a:r>
              <a:rPr lang="zh-CN" altLang="en-US" sz="1200" b="0" i="0" kern="1200">
                <a:solidFill>
                  <a:schemeClr val="tx1"/>
                </a:solidFill>
                <a:effectLst/>
                <a:latin typeface="+mn-lt"/>
                <a:ea typeface="+mn-ea"/>
                <a:cs typeface="+mn-cs"/>
              </a:rPr>
              <a:t>这种时候有两种结果、后端修改了接口、或者后端不同意、让前端自己改数据结构</a:t>
            </a:r>
          </a:p>
          <a:p>
            <a:r>
              <a:rPr lang="zh-CN" altLang="en-US" sz="1200" b="0" i="0" kern="1200">
                <a:solidFill>
                  <a:schemeClr val="tx1"/>
                </a:solidFill>
                <a:effectLst/>
                <a:latin typeface="+mn-lt"/>
                <a:ea typeface="+mn-ea"/>
                <a:cs typeface="+mn-cs"/>
              </a:rPr>
              <a:t>那么引出我下面的回答</a:t>
            </a:r>
          </a:p>
          <a:p>
            <a:r>
              <a:rPr lang="zh-CN" altLang="en-US" sz="1200" b="0" i="0" kern="1200">
                <a:solidFill>
                  <a:schemeClr val="tx1"/>
                </a:solidFill>
                <a:effectLst/>
                <a:latin typeface="+mn-lt"/>
                <a:ea typeface="+mn-ea"/>
                <a:cs typeface="+mn-cs"/>
              </a:rPr>
              <a:t>其实提出前后端分离、是为了更好的解决项目的耦合度、不在互相等待、不再互相依赖</a:t>
            </a:r>
          </a:p>
          <a:p>
            <a:r>
              <a:rPr lang="zh-CN" altLang="en-US" sz="1200" b="0" i="0" kern="1200">
                <a:solidFill>
                  <a:schemeClr val="tx1"/>
                </a:solidFill>
                <a:effectLst/>
                <a:latin typeface="+mn-lt"/>
                <a:ea typeface="+mn-ea"/>
                <a:cs typeface="+mn-cs"/>
              </a:rPr>
              <a:t>如果加入</a:t>
            </a:r>
            <a:r>
              <a:rPr lang="en-US" altLang="zh-CN" sz="1200" b="0" i="0" kern="1200">
                <a:solidFill>
                  <a:schemeClr val="tx1"/>
                </a:solidFill>
                <a:effectLst/>
                <a:latin typeface="+mn-lt"/>
                <a:ea typeface="+mn-ea"/>
                <a:cs typeface="+mn-cs"/>
              </a:rPr>
              <a:t>node</a:t>
            </a:r>
            <a:r>
              <a:rPr lang="zh-CN" altLang="en-US" sz="1200" b="0" i="0" kern="1200">
                <a:solidFill>
                  <a:schemeClr val="tx1"/>
                </a:solidFill>
                <a:effectLst/>
                <a:latin typeface="+mn-lt"/>
                <a:ea typeface="+mn-ea"/>
                <a:cs typeface="+mn-cs"/>
              </a:rPr>
              <a:t>这一层其实是为了更好的解耦</a:t>
            </a:r>
          </a:p>
          <a:p>
            <a:r>
              <a:rPr lang="en-US" altLang="zh-CN" sz="1200" b="0" i="0" kern="1200">
                <a:solidFill>
                  <a:schemeClr val="tx1"/>
                </a:solidFill>
                <a:effectLst/>
                <a:latin typeface="+mn-lt"/>
                <a:ea typeface="+mn-ea"/>
                <a:cs typeface="+mn-cs"/>
              </a:rPr>
              <a:t>node</a:t>
            </a:r>
            <a:r>
              <a:rPr lang="zh-CN" altLang="en-US" sz="1200" b="0" i="0" kern="1200">
                <a:solidFill>
                  <a:schemeClr val="tx1"/>
                </a:solidFill>
                <a:effectLst/>
                <a:latin typeface="+mn-lt"/>
                <a:ea typeface="+mn-ea"/>
                <a:cs typeface="+mn-cs"/>
              </a:rPr>
              <a:t>这一层通常是由前端来做、</a:t>
            </a:r>
            <a:r>
              <a:rPr lang="en-US" altLang="zh-CN" sz="1200" b="0" i="0" kern="1200">
                <a:solidFill>
                  <a:schemeClr val="tx1"/>
                </a:solidFill>
                <a:effectLst/>
                <a:latin typeface="+mn-lt"/>
                <a:ea typeface="+mn-ea"/>
                <a:cs typeface="+mn-cs"/>
              </a:rPr>
              <a:t>node</a:t>
            </a:r>
            <a:r>
              <a:rPr lang="zh-CN" altLang="en-US" sz="1200" b="0" i="0" kern="1200">
                <a:solidFill>
                  <a:schemeClr val="tx1"/>
                </a:solidFill>
                <a:effectLst/>
                <a:latin typeface="+mn-lt"/>
                <a:ea typeface="+mn-ea"/>
                <a:cs typeface="+mn-cs"/>
              </a:rPr>
              <a:t>调用</a:t>
            </a:r>
            <a:r>
              <a:rPr lang="en-US" altLang="zh-CN" sz="1200" b="0" i="0" kern="1200">
                <a:solidFill>
                  <a:schemeClr val="tx1"/>
                </a:solidFill>
                <a:effectLst/>
                <a:latin typeface="+mn-lt"/>
                <a:ea typeface="+mn-ea"/>
                <a:cs typeface="+mn-cs"/>
              </a:rPr>
              <a:t>java</a:t>
            </a:r>
            <a:r>
              <a:rPr lang="zh-CN" altLang="en-US" sz="1200" b="0" i="0" kern="1200">
                <a:solidFill>
                  <a:schemeClr val="tx1"/>
                </a:solidFill>
                <a:effectLst/>
                <a:latin typeface="+mn-lt"/>
                <a:ea typeface="+mn-ea"/>
                <a:cs typeface="+mn-cs"/>
              </a:rPr>
              <a:t>提供的接口、将数据再封装、拓展、形成自己要的结构</a:t>
            </a:r>
            <a:r>
              <a:rPr lang="en-US" altLang="zh-CN" sz="1200" b="0" i="0" kern="1200">
                <a:solidFill>
                  <a:schemeClr val="tx1"/>
                </a:solidFill>
                <a:effectLst/>
                <a:latin typeface="+mn-lt"/>
                <a:ea typeface="+mn-ea"/>
                <a:cs typeface="+mn-cs"/>
              </a:rPr>
              <a:t>render</a:t>
            </a:r>
            <a:r>
              <a:rPr lang="zh-CN" altLang="en-US" sz="1200" b="0" i="0" kern="1200">
                <a:solidFill>
                  <a:schemeClr val="tx1"/>
                </a:solidFill>
                <a:effectLst/>
                <a:latin typeface="+mn-lt"/>
                <a:ea typeface="+mn-ea"/>
                <a:cs typeface="+mn-cs"/>
              </a:rPr>
              <a:t>到客户端</a:t>
            </a:r>
          </a:p>
          <a:p>
            <a:r>
              <a:rPr lang="zh-CN" altLang="en-US" sz="1200" b="0" i="0" kern="1200">
                <a:solidFill>
                  <a:schemeClr val="tx1"/>
                </a:solidFill>
                <a:effectLst/>
                <a:latin typeface="+mn-lt"/>
                <a:ea typeface="+mn-ea"/>
                <a:cs typeface="+mn-cs"/>
              </a:rPr>
              <a:t>很多时候会看到</a:t>
            </a:r>
            <a:r>
              <a:rPr lang="en-US" altLang="zh-CN" sz="1200" b="0" i="0" kern="1200">
                <a:solidFill>
                  <a:schemeClr val="tx1"/>
                </a:solidFill>
                <a:effectLst/>
                <a:latin typeface="+mn-lt"/>
                <a:ea typeface="+mn-ea"/>
                <a:cs typeface="+mn-cs"/>
              </a:rPr>
              <a:t>html</a:t>
            </a:r>
            <a:r>
              <a:rPr lang="zh-CN" altLang="en-US" sz="1200" b="0" i="0" kern="1200">
                <a:solidFill>
                  <a:schemeClr val="tx1"/>
                </a:solidFill>
                <a:effectLst/>
                <a:latin typeface="+mn-lt"/>
                <a:ea typeface="+mn-ea"/>
                <a:cs typeface="+mn-cs"/>
              </a:rPr>
              <a:t>下面做运算、做分组、其实就是这个问题：</a:t>
            </a:r>
            <a:r>
              <a:rPr lang="zh-CN" altLang="en-US" sz="1200" b="1" i="0" kern="1200">
                <a:solidFill>
                  <a:schemeClr val="tx1"/>
                </a:solidFill>
                <a:effectLst/>
                <a:latin typeface="+mn-lt"/>
                <a:ea typeface="+mn-ea"/>
                <a:cs typeface="+mn-cs"/>
              </a:rPr>
              <a:t>后端给的数据结构并不是前端想要的</a:t>
            </a:r>
            <a:r>
              <a:rPr lang="zh-CN" altLang="en-US" sz="1200" b="0" i="0" kern="1200">
                <a:solidFill>
                  <a:schemeClr val="tx1"/>
                </a:solidFill>
                <a:effectLst/>
                <a:latin typeface="+mn-lt"/>
                <a:ea typeface="+mn-ea"/>
                <a:cs typeface="+mn-cs"/>
              </a:rPr>
              <a:t> 或者 </a:t>
            </a:r>
            <a:r>
              <a:rPr lang="zh-CN" altLang="en-US" sz="1200" b="1" i="0" kern="1200">
                <a:solidFill>
                  <a:schemeClr val="tx1"/>
                </a:solidFill>
                <a:effectLst/>
                <a:latin typeface="+mn-lt"/>
                <a:ea typeface="+mn-ea"/>
                <a:cs typeface="+mn-cs"/>
              </a:rPr>
              <a:t>一些逻辑实在是太简单了、想给前端人员来做</a:t>
            </a:r>
            <a:endParaRPr lang="zh-CN" altLang="en-US"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那浏览器上做运算、做分组、以及一系列操作是一定会影响性能的、尤其数据量很大的情况</a:t>
            </a:r>
          </a:p>
          <a:p>
            <a:r>
              <a:rPr lang="zh-CN" altLang="en-US" sz="1200" b="0" i="0" kern="1200">
                <a:solidFill>
                  <a:schemeClr val="tx1"/>
                </a:solidFill>
                <a:effectLst/>
                <a:latin typeface="+mn-lt"/>
                <a:ea typeface="+mn-ea"/>
                <a:cs typeface="+mn-cs"/>
              </a:rPr>
              <a:t>那</a:t>
            </a:r>
            <a:r>
              <a:rPr lang="en-US" altLang="zh-CN" sz="1200" b="0" i="0" kern="1200">
                <a:solidFill>
                  <a:schemeClr val="tx1"/>
                </a:solidFill>
                <a:effectLst/>
                <a:latin typeface="+mn-lt"/>
                <a:ea typeface="+mn-ea"/>
                <a:cs typeface="+mn-cs"/>
              </a:rPr>
              <a:t>node</a:t>
            </a:r>
            <a:r>
              <a:rPr lang="zh-CN" altLang="en-US" sz="1200" b="0" i="0" kern="1200">
                <a:solidFill>
                  <a:schemeClr val="tx1"/>
                </a:solidFill>
                <a:effectLst/>
                <a:latin typeface="+mn-lt"/>
                <a:ea typeface="+mn-ea"/>
                <a:cs typeface="+mn-cs"/>
              </a:rPr>
              <a:t>中间层其实就相当于把很多这样的代码放入其中、也可以替后端分担一些简单的逻辑、又可以用模板引擎自己掌握前台、</a:t>
            </a:r>
          </a:p>
          <a:p>
            <a:r>
              <a:rPr lang="zh-CN" altLang="en-US" sz="1200" b="0" i="0" kern="1200">
                <a:solidFill>
                  <a:schemeClr val="tx1"/>
                </a:solidFill>
                <a:effectLst/>
                <a:latin typeface="+mn-lt"/>
                <a:ea typeface="+mn-ea"/>
                <a:cs typeface="+mn-cs"/>
              </a:rPr>
              <a:t>换言之、如果用</a:t>
            </a:r>
            <a:r>
              <a:rPr lang="en-US" altLang="zh-CN" sz="1200" b="0" i="0" kern="1200">
                <a:solidFill>
                  <a:schemeClr val="tx1"/>
                </a:solidFill>
                <a:effectLst/>
                <a:latin typeface="+mn-lt"/>
                <a:ea typeface="+mn-ea"/>
                <a:cs typeface="+mn-cs"/>
              </a:rPr>
              <a:t>node+</a:t>
            </a:r>
            <a:r>
              <a:rPr lang="zh-CN" altLang="en-US" sz="1200" b="0" i="0" kern="1200">
                <a:solidFill>
                  <a:schemeClr val="tx1"/>
                </a:solidFill>
                <a:effectLst/>
                <a:latin typeface="+mn-lt"/>
                <a:ea typeface="+mn-ea"/>
                <a:cs typeface="+mn-cs"/>
              </a:rPr>
              <a:t>模板引擎直接做、那前后端相当于没有分离、也是互相依赖、等待、</a:t>
            </a:r>
            <a:r>
              <a:rPr lang="en-US" altLang="zh-CN" sz="1200" b="0" i="0" kern="1200">
                <a:solidFill>
                  <a:schemeClr val="tx1"/>
                </a:solidFill>
                <a:effectLst/>
                <a:latin typeface="+mn-lt"/>
                <a:ea typeface="+mn-ea"/>
                <a:cs typeface="+mn-cs"/>
              </a:rPr>
              <a:t>node</a:t>
            </a:r>
            <a:r>
              <a:rPr lang="zh-CN" altLang="en-US" sz="1200" b="0" i="0" kern="1200">
                <a:solidFill>
                  <a:schemeClr val="tx1"/>
                </a:solidFill>
                <a:effectLst/>
                <a:latin typeface="+mn-lt"/>
                <a:ea typeface="+mn-ea"/>
                <a:cs typeface="+mn-cs"/>
              </a:rPr>
              <a:t>的后端效果也不是很好</a:t>
            </a:r>
          </a:p>
          <a:p>
            <a:r>
              <a:rPr lang="zh-CN" altLang="en-US" sz="1200" b="0" i="0" kern="1200">
                <a:solidFill>
                  <a:schemeClr val="tx1"/>
                </a:solidFill>
                <a:effectLst/>
                <a:latin typeface="+mn-lt"/>
                <a:ea typeface="+mn-ea"/>
                <a:cs typeface="+mn-cs"/>
              </a:rPr>
              <a:t>如果用</a:t>
            </a:r>
            <a:r>
              <a:rPr lang="en-US" altLang="zh-CN" sz="1200" b="0" i="0" kern="1200">
                <a:solidFill>
                  <a:schemeClr val="tx1"/>
                </a:solidFill>
                <a:effectLst/>
                <a:latin typeface="+mn-lt"/>
                <a:ea typeface="+mn-ea"/>
                <a:cs typeface="+mn-cs"/>
              </a:rPr>
              <a:t>java+jsp</a:t>
            </a:r>
            <a:r>
              <a:rPr lang="zh-CN" altLang="en-US" sz="1200" b="0" i="0" kern="1200">
                <a:solidFill>
                  <a:schemeClr val="tx1"/>
                </a:solidFill>
                <a:effectLst/>
                <a:latin typeface="+mn-lt"/>
                <a:ea typeface="+mn-ea"/>
                <a:cs typeface="+mn-cs"/>
              </a:rPr>
              <a:t>、那也是没有分离、互相依赖互相等待、前后端要在沟通上花很多时间</a:t>
            </a:r>
          </a:p>
          <a:p>
            <a:r>
              <a:rPr lang="zh-CN" altLang="en-US" sz="1200" b="0" i="0" kern="1200">
                <a:solidFill>
                  <a:schemeClr val="tx1"/>
                </a:solidFill>
                <a:effectLst/>
                <a:latin typeface="+mn-lt"/>
                <a:ea typeface="+mn-ea"/>
                <a:cs typeface="+mn-cs"/>
              </a:rPr>
              <a:t>总而言之、前后台的分离更加明确、前台不在过度依赖后台、后端不再过度等待结合前端、方便解耦、降低沟通成本</a:t>
            </a:r>
          </a:p>
          <a:p>
            <a:r>
              <a:rPr lang="zh-CN" altLang="en-US" sz="1200" b="0" i="0" kern="1200">
                <a:solidFill>
                  <a:schemeClr val="tx1"/>
                </a:solidFill>
                <a:effectLst/>
                <a:latin typeface="+mn-lt"/>
                <a:ea typeface="+mn-ea"/>
                <a:cs typeface="+mn-cs"/>
              </a:rPr>
              <a:t>还有就是前后台完全可以分开发布</a:t>
            </a:r>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23</a:t>
            </a:fld>
            <a:endParaRPr lang="zh-CN" altLang="en-US"/>
          </a:p>
        </p:txBody>
      </p:sp>
    </p:spTree>
    <p:extLst>
      <p:ext uri="{BB962C8B-B14F-4D97-AF65-F5344CB8AC3E}">
        <p14:creationId xmlns:p14="http://schemas.microsoft.com/office/powerpoint/2010/main" val="84582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常见的问题是</a:t>
            </a:r>
            <a:r>
              <a:rPr lang="en-US" altLang="zh-CN" sz="1200" b="0" i="0" kern="1200">
                <a:solidFill>
                  <a:schemeClr val="tx1"/>
                </a:solidFill>
                <a:effectLst/>
                <a:latin typeface="+mn-lt"/>
                <a:ea typeface="+mn-ea"/>
                <a:cs typeface="+mn-cs"/>
              </a:rPr>
              <a:t>IE6</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7</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8</a:t>
            </a:r>
            <a:r>
              <a:rPr lang="zh-CN" altLang="en-US" sz="1200" b="0" i="0" kern="1200">
                <a:solidFill>
                  <a:schemeClr val="tx1"/>
                </a:solidFill>
                <a:effectLst/>
                <a:latin typeface="+mn-lt"/>
                <a:ea typeface="+mn-ea"/>
                <a:cs typeface="+mn-cs"/>
              </a:rPr>
              <a:t>，以及部分小众浏览器（</a:t>
            </a:r>
            <a:r>
              <a:rPr lang="en-US" altLang="zh-CN" sz="1200" b="0" i="0" kern="1200">
                <a:solidFill>
                  <a:schemeClr val="tx1"/>
                </a:solidFill>
                <a:effectLst/>
                <a:latin typeface="+mn-lt"/>
                <a:ea typeface="+mn-ea"/>
                <a:cs typeface="+mn-cs"/>
              </a:rPr>
              <a:t>PC</a:t>
            </a:r>
            <a:r>
              <a:rPr lang="zh-CN" altLang="en-US" sz="1200" b="0" i="0" kern="1200">
                <a:solidFill>
                  <a:schemeClr val="tx1"/>
                </a:solidFill>
                <a:effectLst/>
                <a:latin typeface="+mn-lt"/>
                <a:ea typeface="+mn-ea"/>
                <a:cs typeface="+mn-cs"/>
              </a:rPr>
              <a:t>和手机）产生的奇怪问题。因此应该考虑统一解决方案，避免</a:t>
            </a:r>
            <a:r>
              <a:rPr lang="en-US" altLang="zh-CN" sz="1200" b="0" i="0" kern="1200">
                <a:solidFill>
                  <a:schemeClr val="tx1"/>
                </a:solidFill>
                <a:effectLst/>
                <a:latin typeface="+mn-lt"/>
                <a:ea typeface="+mn-ea"/>
                <a:cs typeface="+mn-cs"/>
              </a:rPr>
              <a:t>bug</a:t>
            </a:r>
            <a:r>
              <a:rPr lang="zh-CN" altLang="en-US" sz="1200" b="0" i="0" kern="1200">
                <a:solidFill>
                  <a:schemeClr val="tx1"/>
                </a:solidFill>
                <a:effectLst/>
                <a:latin typeface="+mn-lt"/>
                <a:ea typeface="+mn-ea"/>
                <a:cs typeface="+mn-cs"/>
              </a:rPr>
              <a:t>的重复产生。常见解决方案有：</a:t>
            </a:r>
          </a:p>
          <a:p>
            <a:r>
              <a:rPr lang="zh-CN" altLang="en-US" sz="1200" b="0" i="0" kern="1200">
                <a:solidFill>
                  <a:schemeClr val="tx1"/>
                </a:solidFill>
                <a:effectLst/>
                <a:latin typeface="+mn-lt"/>
                <a:ea typeface="+mn-ea"/>
                <a:cs typeface="+mn-cs"/>
              </a:rPr>
              <a:t>配置</a:t>
            </a:r>
            <a:r>
              <a:rPr lang="en-US" altLang="zh-CN" sz="1200" b="0" i="0" kern="1200">
                <a:solidFill>
                  <a:schemeClr val="tx1"/>
                </a:solidFill>
                <a:effectLst/>
                <a:latin typeface="+mn-lt"/>
                <a:ea typeface="+mn-ea"/>
                <a:cs typeface="+mn-cs"/>
              </a:rPr>
              <a:t>postcss</a:t>
            </a:r>
            <a:r>
              <a:rPr lang="zh-CN" altLang="en-US" sz="1200" b="0" i="0" kern="1200">
                <a:solidFill>
                  <a:schemeClr val="tx1"/>
                </a:solidFill>
                <a:effectLst/>
                <a:latin typeface="+mn-lt"/>
                <a:ea typeface="+mn-ea"/>
                <a:cs typeface="+mn-cs"/>
              </a:rPr>
              <a:t>，让某些</a:t>
            </a:r>
            <a:r>
              <a:rPr lang="en-US" altLang="zh-CN" sz="1200" b="0" i="0" kern="1200">
                <a:solidFill>
                  <a:schemeClr val="tx1"/>
                </a:solidFill>
                <a:effectLst/>
                <a:latin typeface="+mn-lt"/>
                <a:ea typeface="+mn-ea"/>
                <a:cs typeface="+mn-cs"/>
              </a:rPr>
              <a:t>css</a:t>
            </a:r>
            <a:r>
              <a:rPr lang="zh-CN" altLang="en-US" sz="1200" b="0" i="0" kern="1200">
                <a:solidFill>
                  <a:schemeClr val="tx1"/>
                </a:solidFill>
                <a:effectLst/>
                <a:latin typeface="+mn-lt"/>
                <a:ea typeface="+mn-ea"/>
                <a:cs typeface="+mn-cs"/>
              </a:rPr>
              <a:t>增加兼容性前缀；</a:t>
            </a:r>
          </a:p>
          <a:p>
            <a:r>
              <a:rPr lang="zh-CN" altLang="en-US" sz="1200" b="0" i="0" kern="1200">
                <a:solidFill>
                  <a:schemeClr val="tx1"/>
                </a:solidFill>
                <a:effectLst/>
                <a:latin typeface="+mn-lt"/>
                <a:ea typeface="+mn-ea"/>
                <a:cs typeface="+mn-cs"/>
              </a:rPr>
              <a:t>写一个</a:t>
            </a:r>
            <a:r>
              <a:rPr lang="en-US" altLang="zh-CN" sz="1200" b="0" i="0" kern="1200">
                <a:solidFill>
                  <a:schemeClr val="tx1"/>
                </a:solidFill>
                <a:effectLst/>
                <a:latin typeface="+mn-lt"/>
                <a:ea typeface="+mn-ea"/>
                <a:cs typeface="+mn-cs"/>
              </a:rPr>
              <a:t>wepback</a:t>
            </a:r>
            <a:r>
              <a:rPr lang="zh-CN" altLang="en-US" sz="1200" b="0" i="0" kern="1200">
                <a:solidFill>
                  <a:schemeClr val="tx1"/>
                </a:solidFill>
                <a:effectLst/>
                <a:latin typeface="+mn-lt"/>
                <a:ea typeface="+mn-ea"/>
                <a:cs typeface="+mn-cs"/>
              </a:rPr>
              <a:t>的</a:t>
            </a:r>
            <a:r>
              <a:rPr lang="en-US" altLang="zh-CN" sz="1200" b="0" i="0" kern="1200">
                <a:solidFill>
                  <a:schemeClr val="tx1"/>
                </a:solidFill>
                <a:effectLst/>
                <a:latin typeface="+mn-lt"/>
                <a:ea typeface="+mn-ea"/>
                <a:cs typeface="+mn-cs"/>
              </a:rPr>
              <a:t>loader</a:t>
            </a:r>
            <a:r>
              <a:rPr lang="zh-CN" altLang="en-US" sz="1200" b="0" i="0" kern="1200">
                <a:solidFill>
                  <a:schemeClr val="tx1"/>
                </a:solidFill>
                <a:effectLst/>
                <a:latin typeface="+mn-lt"/>
                <a:ea typeface="+mn-ea"/>
                <a:cs typeface="+mn-cs"/>
              </a:rPr>
              <a:t>，处理某些特殊场景；</a:t>
            </a:r>
          </a:p>
          <a:p>
            <a:r>
              <a:rPr lang="zh-CN" altLang="en-US" sz="1200" b="0" i="0" kern="1200">
                <a:solidFill>
                  <a:schemeClr val="tx1"/>
                </a:solidFill>
                <a:effectLst/>
                <a:latin typeface="+mn-lt"/>
                <a:ea typeface="+mn-ea"/>
                <a:cs typeface="+mn-cs"/>
              </a:rPr>
              <a:t>规范团队代码，使用更稳定的写法（例如移动端避免使用</a:t>
            </a:r>
            <a:r>
              <a:rPr lang="en-US" altLang="zh-CN" sz="1200" b="0" i="0" kern="1200">
                <a:solidFill>
                  <a:schemeClr val="tx1"/>
                </a:solidFill>
                <a:effectLst/>
                <a:latin typeface="+mn-lt"/>
                <a:ea typeface="+mn-ea"/>
                <a:cs typeface="+mn-cs"/>
              </a:rPr>
              <a:t>fixed</a:t>
            </a:r>
            <a:r>
              <a:rPr lang="zh-CN" altLang="en-US" sz="1200" b="0" i="0" kern="1200">
                <a:solidFill>
                  <a:schemeClr val="tx1"/>
                </a:solidFill>
                <a:effectLst/>
                <a:latin typeface="+mn-lt"/>
                <a:ea typeface="+mn-ea"/>
                <a:cs typeface="+mn-cs"/>
              </a:rPr>
              <a:t>进行布局）；</a:t>
            </a:r>
          </a:p>
          <a:p>
            <a:r>
              <a:rPr lang="zh-CN" altLang="en-US" sz="1200" b="0" i="0" kern="1200">
                <a:solidFill>
                  <a:schemeClr val="tx1"/>
                </a:solidFill>
                <a:effectLst/>
                <a:latin typeface="+mn-lt"/>
                <a:ea typeface="+mn-ea"/>
                <a:cs typeface="+mn-cs"/>
              </a:rPr>
              <a:t>对常见问题、疑难问题，总结解决方案并团队共享；</a:t>
            </a:r>
          </a:p>
          <a:p>
            <a:r>
              <a:rPr lang="zh-CN" altLang="en-US" sz="1200" b="0" i="0" kern="1200">
                <a:solidFill>
                  <a:schemeClr val="tx1"/>
                </a:solidFill>
                <a:effectLst/>
                <a:latin typeface="+mn-lt"/>
                <a:ea typeface="+mn-ea"/>
                <a:cs typeface="+mn-cs"/>
              </a:rPr>
              <a:t>建议或引导用户使用高版本浏览器（比如</a:t>
            </a:r>
            <a:r>
              <a:rPr lang="en-US" altLang="zh-CN" sz="1200" b="0" i="0" kern="1200">
                <a:solidFill>
                  <a:schemeClr val="tx1"/>
                </a:solidFill>
                <a:effectLst/>
                <a:latin typeface="+mn-lt"/>
                <a:ea typeface="+mn-ea"/>
                <a:cs typeface="+mn-cs"/>
              </a:rPr>
              <a:t>chrome</a:t>
            </a:r>
            <a:r>
              <a:rPr lang="zh-CN" altLang="en-US" sz="1200" b="0" i="0" kern="1200">
                <a:solidFill>
                  <a:schemeClr val="tx1"/>
                </a:solidFill>
                <a:effectLst/>
                <a:latin typeface="+mn-lt"/>
                <a:ea typeface="+mn-ea"/>
                <a:cs typeface="+mn-cs"/>
              </a:rPr>
              <a:t>）；</a:t>
            </a:r>
          </a:p>
          <a:p>
            <a:r>
              <a:rPr lang="zh-CN" altLang="en-US" sz="1200" b="0" i="0" kern="1200">
                <a:solidFill>
                  <a:schemeClr val="tx1"/>
                </a:solidFill>
                <a:effectLst/>
                <a:latin typeface="+mn-lt"/>
                <a:ea typeface="+mn-ea"/>
                <a:cs typeface="+mn-cs"/>
              </a:rPr>
              <a:t>意义：</a:t>
            </a:r>
          </a:p>
          <a:p>
            <a:r>
              <a:rPr lang="zh-CN" altLang="en-US" sz="1200" b="0" i="0" kern="1200">
                <a:solidFill>
                  <a:schemeClr val="tx1"/>
                </a:solidFill>
                <a:effectLst/>
                <a:latin typeface="+mn-lt"/>
                <a:ea typeface="+mn-ea"/>
                <a:cs typeface="+mn-cs"/>
              </a:rPr>
              <a:t>避免浏览器环境产生的</a:t>
            </a:r>
            <a:r>
              <a:rPr lang="en-US" altLang="zh-CN" sz="1200" b="0" i="0" kern="1200">
                <a:solidFill>
                  <a:schemeClr val="tx1"/>
                </a:solidFill>
                <a:effectLst/>
                <a:latin typeface="+mn-lt"/>
                <a:ea typeface="+mn-ea"/>
                <a:cs typeface="+mn-cs"/>
              </a:rPr>
              <a:t>bug</a:t>
            </a:r>
            <a:r>
              <a:rPr lang="zh-CN" altLang="en-US" sz="1200" b="0" i="0" kern="1200">
                <a:solidFill>
                  <a:schemeClr val="tx1"/>
                </a:solidFill>
                <a:effectLst/>
                <a:latin typeface="+mn-lt"/>
                <a:ea typeface="+mn-ea"/>
                <a:cs typeface="+mn-cs"/>
              </a:rPr>
              <a:t>，以及排查此类</a:t>
            </a:r>
            <a:r>
              <a:rPr lang="en-US" altLang="zh-CN" sz="1200" b="0" i="0" kern="1200">
                <a:solidFill>
                  <a:schemeClr val="tx1"/>
                </a:solidFill>
                <a:effectLst/>
                <a:latin typeface="+mn-lt"/>
                <a:ea typeface="+mn-ea"/>
                <a:cs typeface="+mn-cs"/>
              </a:rPr>
              <a:t>bug</a:t>
            </a:r>
            <a:r>
              <a:rPr lang="zh-CN" altLang="en-US" sz="1200" b="0" i="0" kern="1200">
                <a:solidFill>
                  <a:schemeClr val="tx1"/>
                </a:solidFill>
                <a:effectLst/>
                <a:latin typeface="+mn-lt"/>
                <a:ea typeface="+mn-ea"/>
                <a:cs typeface="+mn-cs"/>
              </a:rPr>
              <a:t>所浪费的大量时间。</a:t>
            </a:r>
          </a:p>
          <a:p>
            <a:endParaRPr kumimoji="1" lang="zh-CN" altLang="en-US"/>
          </a:p>
        </p:txBody>
      </p:sp>
      <p:sp>
        <p:nvSpPr>
          <p:cNvPr id="4" name="幻灯片编号占位符 3"/>
          <p:cNvSpPr>
            <a:spLocks noGrp="1"/>
          </p:cNvSpPr>
          <p:nvPr>
            <p:ph type="sldNum" sz="quarter" idx="10"/>
          </p:nvPr>
        </p:nvSpPr>
        <p:spPr/>
        <p:txBody>
          <a:bodyPr/>
          <a:lstStyle/>
          <a:p>
            <a:fld id="{9BCCA80F-ADCD-4CF8-AC2B-C43D0C877E1D}" type="slidenum">
              <a:rPr lang="zh-CN" altLang="en-US" smtClean="0"/>
              <a:t>26</a:t>
            </a:fld>
            <a:endParaRPr lang="zh-CN" altLang="en-US"/>
          </a:p>
        </p:txBody>
      </p:sp>
    </p:spTree>
    <p:extLst>
      <p:ext uri="{BB962C8B-B14F-4D97-AF65-F5344CB8AC3E}">
        <p14:creationId xmlns:p14="http://schemas.microsoft.com/office/powerpoint/2010/main" val="67893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F25F0F-B10E-444F-ADCB-C590653166ED}"/>
              </a:ext>
            </a:extLst>
          </p:cNvPr>
          <p:cNvSpPr>
            <a:spLocks noGrp="1"/>
          </p:cNvSpPr>
          <p:nvPr>
            <p:ph type="ctrTitle"/>
          </p:nvPr>
        </p:nvSpPr>
        <p:spPr>
          <a:xfrm>
            <a:off x="1524000" y="1122363"/>
            <a:ext cx="9144000" cy="2387600"/>
          </a:xfrm>
        </p:spPr>
        <p:txBody>
          <a:bodyPr anchor="b">
            <a:normAutofit/>
          </a:bodyPr>
          <a:lstStyle>
            <a:lvl1pPr algn="ctr">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a:extLst>
              <a:ext uri="{FF2B5EF4-FFF2-40B4-BE49-F238E27FC236}">
                <a16:creationId xmlns="" xmlns:a16="http://schemas.microsoft.com/office/drawing/2014/main" id="{60A7C0F8-9C17-4310-AA4F-7039F1A2B713}"/>
              </a:ext>
            </a:extLst>
          </p:cNvPr>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a:extLst>
              <a:ext uri="{FF2B5EF4-FFF2-40B4-BE49-F238E27FC236}">
                <a16:creationId xmlns="" xmlns:a16="http://schemas.microsoft.com/office/drawing/2014/main" id="{60AA00B5-C89E-4FC4-ADC9-1DAA5327EE63}"/>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874A61D1-A590-4103-B92C-A13F4F84A412}" type="slidenum">
              <a:rPr lang="zh-CN" altLang="en-US" smtClean="0"/>
              <a:pPr/>
              <a:t>‹#›</a:t>
            </a:fld>
            <a:endParaRPr lang="zh-CN" altLang="en-US"/>
          </a:p>
        </p:txBody>
      </p:sp>
    </p:spTree>
    <p:extLst>
      <p:ext uri="{BB962C8B-B14F-4D97-AF65-F5344CB8AC3E}">
        <p14:creationId xmlns:p14="http://schemas.microsoft.com/office/powerpoint/2010/main" val="130570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082C39-DEA0-43DE-AB27-1C8772A7C8D2}"/>
              </a:ext>
            </a:extLst>
          </p:cNvPr>
          <p:cNvSpPr>
            <a:spLocks noGrp="1"/>
          </p:cNvSpPr>
          <p:nvPr>
            <p:ph type="title"/>
          </p:nvPr>
        </p:nvSpPr>
        <p:spPr>
          <a:xfrm>
            <a:off x="557439" y="303211"/>
            <a:ext cx="8553450" cy="546328"/>
          </a:xfrm>
        </p:spPr>
        <p:txBody>
          <a:bodyPr>
            <a:no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 xmlns:a16="http://schemas.microsoft.com/office/drawing/2014/main" id="{AC00DE81-ED3B-4B24-A8C1-6337646603A4}"/>
              </a:ext>
            </a:extLst>
          </p:cNvPr>
          <p:cNvSpPr>
            <a:spLocks noGrp="1"/>
          </p:cNvSpPr>
          <p:nvPr>
            <p:ph idx="1"/>
          </p:nvPr>
        </p:nvSpPr>
        <p:spPr>
          <a:xfrm>
            <a:off x="557439" y="1130299"/>
            <a:ext cx="11161486" cy="5165725"/>
          </a:xfrm>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a:extLst>
              <a:ext uri="{FF2B5EF4-FFF2-40B4-BE49-F238E27FC236}">
                <a16:creationId xmlns="" xmlns:a16="http://schemas.microsoft.com/office/drawing/2014/main" id="{912A0DA1-5E11-4D95-BA79-FED2557889F4}"/>
              </a:ext>
            </a:extLst>
          </p:cNvPr>
          <p:cNvSpPr>
            <a:spLocks noGrp="1"/>
          </p:cNvSpPr>
          <p:nvPr>
            <p:ph type="sldNum" sz="quarter" idx="12"/>
          </p:nvPr>
        </p:nvSpPr>
        <p:spPr/>
        <p:txBody>
          <a:bodyPr/>
          <a:lstStyle>
            <a:lvl1pPr>
              <a:defRPr>
                <a:solidFill>
                  <a:schemeClr val="bg1">
                    <a:lumMod val="75000"/>
                  </a:schemeClr>
                </a:solidFill>
              </a:defRPr>
            </a:lvl1pPr>
          </a:lstStyle>
          <a:p>
            <a:fld id="{AE15D405-B2DF-4EC3-AD91-92680604D88F}" type="slidenum">
              <a:rPr lang="zh-CN" altLang="en-US" smtClean="0"/>
              <a:pPr/>
              <a:t>‹#›</a:t>
            </a:fld>
            <a:endParaRPr lang="zh-CN" altLang="en-US" dirty="0"/>
          </a:p>
        </p:txBody>
      </p:sp>
      <p:cxnSp>
        <p:nvCxnSpPr>
          <p:cNvPr id="7" name="直接连接符 6"/>
          <p:cNvCxnSpPr/>
          <p:nvPr userDrawn="1"/>
        </p:nvCxnSpPr>
        <p:spPr>
          <a:xfrm>
            <a:off x="557439" y="868589"/>
            <a:ext cx="11161486"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714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D312CB-5844-4020-B6E1-6AFAFF81A883}"/>
              </a:ext>
            </a:extLst>
          </p:cNvPr>
          <p:cNvSpPr>
            <a:spLocks noGrp="1"/>
          </p:cNvSpPr>
          <p:nvPr>
            <p:ph type="title"/>
          </p:nvPr>
        </p:nvSpPr>
        <p:spPr>
          <a:xfrm>
            <a:off x="557439" y="243114"/>
            <a:ext cx="10515600" cy="615950"/>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 xmlns:a16="http://schemas.microsoft.com/office/drawing/2014/main" id="{204C2E40-D7D5-47BE-B23E-EA10D91D281D}"/>
              </a:ext>
            </a:extLst>
          </p:cNvPr>
          <p:cNvSpPr>
            <a:spLocks noGrp="1"/>
          </p:cNvSpPr>
          <p:nvPr>
            <p:ph sz="half" idx="1"/>
          </p:nvPr>
        </p:nvSpPr>
        <p:spPr>
          <a:xfrm>
            <a:off x="557438" y="1073150"/>
            <a:ext cx="5487761" cy="5273674"/>
          </a:xfrm>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a:extLst>
              <a:ext uri="{FF2B5EF4-FFF2-40B4-BE49-F238E27FC236}">
                <a16:creationId xmlns="" xmlns:a16="http://schemas.microsoft.com/office/drawing/2014/main" id="{D067F6DA-0BBA-4D56-A4FB-4DFC7EF76E40}"/>
              </a:ext>
            </a:extLst>
          </p:cNvPr>
          <p:cNvSpPr>
            <a:spLocks noGrp="1"/>
          </p:cNvSpPr>
          <p:nvPr>
            <p:ph sz="half" idx="2"/>
          </p:nvPr>
        </p:nvSpPr>
        <p:spPr>
          <a:xfrm>
            <a:off x="6189889" y="1073150"/>
            <a:ext cx="5487761" cy="5273674"/>
          </a:xfrm>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 xmlns:a16="http://schemas.microsoft.com/office/drawing/2014/main" id="{10690777-DCFD-4BB5-9829-FF7F391F47AB}"/>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874A61D1-A590-4103-B92C-A13F4F84A412}" type="slidenum">
              <a:rPr lang="zh-CN" altLang="en-US" smtClean="0"/>
              <a:pPr/>
              <a:t>‹#›</a:t>
            </a:fld>
            <a:endParaRPr lang="zh-CN" altLang="en-US"/>
          </a:p>
        </p:txBody>
      </p:sp>
      <p:cxnSp>
        <p:nvCxnSpPr>
          <p:cNvPr id="8" name="直接连接符 7"/>
          <p:cNvCxnSpPr/>
          <p:nvPr userDrawn="1"/>
        </p:nvCxnSpPr>
        <p:spPr>
          <a:xfrm>
            <a:off x="557439" y="868589"/>
            <a:ext cx="11161486" cy="0"/>
          </a:xfrm>
          <a:prstGeom prst="line">
            <a:avLst/>
          </a:prstGeom>
          <a:ln>
            <a:solidFill>
              <a:srgbClr val="0283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51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323C7C4-206D-4B97-BD8E-F05986C6CFC1}" type="slidenum">
              <a:rPr lang="en-US" altLang="en-US" smtClean="0"/>
              <a:pPr/>
              <a:t>‹#›</a:t>
            </a:fld>
            <a:endParaRPr lang="en-US" altLang="en-US"/>
          </a:p>
        </p:txBody>
      </p:sp>
    </p:spTree>
    <p:extLst>
      <p:ext uri="{BB962C8B-B14F-4D97-AF65-F5344CB8AC3E}">
        <p14:creationId xmlns:p14="http://schemas.microsoft.com/office/powerpoint/2010/main" val="50295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57439" y="365125"/>
            <a:ext cx="10515600" cy="503464"/>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6" name="直接连接符 5">
            <a:extLst>
              <a:ext uri="{FF2B5EF4-FFF2-40B4-BE49-F238E27FC236}">
                <a16:creationId xmlns:a16="http://schemas.microsoft.com/office/drawing/2014/main" xmlns="" id="{90AFAAF4-691A-46EB-BE00-E443002416F4}"/>
              </a:ext>
            </a:extLst>
          </p:cNvPr>
          <p:cNvCxnSpPr/>
          <p:nvPr userDrawn="1"/>
        </p:nvCxnSpPr>
        <p:spPr>
          <a:xfrm>
            <a:off x="557439" y="868589"/>
            <a:ext cx="11161486" cy="0"/>
          </a:xfrm>
          <a:prstGeom prst="line">
            <a:avLst/>
          </a:prstGeom>
          <a:ln>
            <a:solidFill>
              <a:srgbClr val="0283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11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normAutofit/>
          </a:bodyPr>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C5A2510-F7BF-4FED-8080-C856CEF7DD29}" type="datetimeFigureOut">
              <a:rPr lang="zh-CN" altLang="en-US" smtClean="0"/>
              <a:t>2019/8/10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C3F162A6-C80C-43DB-B00B-EFDA8A5FAFD3}" type="slidenum">
              <a:rPr lang="zh-CN" altLang="en-US" smtClean="0"/>
              <a:t>‹#›</a:t>
            </a:fld>
            <a:endParaRPr lang="zh-CN" altLang="en-US"/>
          </a:p>
        </p:txBody>
      </p:sp>
    </p:spTree>
    <p:extLst>
      <p:ext uri="{BB962C8B-B14F-4D97-AF65-F5344CB8AC3E}">
        <p14:creationId xmlns:p14="http://schemas.microsoft.com/office/powerpoint/2010/main" val="1199650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512237E-ED15-47F7-A302-D63FE91A8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300310AD-750D-4CA2-96CD-750AA018E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 xmlns:a16="http://schemas.microsoft.com/office/drawing/2014/main" id="{A5527D55-C257-4616-9B7B-B10D5238D273}"/>
              </a:ext>
            </a:extLst>
          </p:cNvPr>
          <p:cNvSpPr>
            <a:spLocks noGrp="1"/>
          </p:cNvSpPr>
          <p:nvPr>
            <p:ph type="sldNum" sz="quarter" idx="4"/>
          </p:nvPr>
        </p:nvSpPr>
        <p:spPr>
          <a:xfrm>
            <a:off x="5381625" y="6400800"/>
            <a:ext cx="1200150" cy="238126"/>
          </a:xfrm>
          <a:prstGeom prst="rect">
            <a:avLst/>
          </a:prstGeom>
        </p:spPr>
        <p:txBody>
          <a:bodyPr vert="horz" lIns="91440" tIns="45720" rIns="91440" bIns="45720" rtlCol="0" anchor="ctr"/>
          <a:lstStyle>
            <a:lvl1pPr algn="ctr">
              <a:defRPr sz="1200">
                <a:solidFill>
                  <a:schemeClr val="tx1">
                    <a:tint val="75000"/>
                  </a:schemeClr>
                </a:solidFill>
              </a:defRPr>
            </a:lvl1pPr>
          </a:lstStyle>
          <a:p>
            <a:fld id="{BA214DDE-FB31-4056-AFB0-BA3DB094267E}" type="slidenum">
              <a:rPr lang="zh-CN" altLang="en-US" smtClean="0"/>
              <a:pPr/>
              <a:t>‹#›</a:t>
            </a:fld>
            <a:endParaRPr lang="zh-CN" altLang="en-US" dirty="0"/>
          </a:p>
        </p:txBody>
      </p:sp>
    </p:spTree>
    <p:extLst>
      <p:ext uri="{BB962C8B-B14F-4D97-AF65-F5344CB8AC3E}">
        <p14:creationId xmlns:p14="http://schemas.microsoft.com/office/powerpoint/2010/main" val="53292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3" r:id="rId5"/>
    <p:sldLayoutId id="2147483667"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4.xml"/><Relationship Id="rId2"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4.xml"/><Relationship Id="rId2"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4.xml"/><Relationship Id="rId2"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diagramData" Target="../diagrams/data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7297477" y="4412901"/>
            <a:ext cx="1723549" cy="461665"/>
          </a:xfrm>
          <a:prstGeom prst="rect">
            <a:avLst/>
          </a:prstGeom>
          <a:noFill/>
        </p:spPr>
        <p:txBody>
          <a:bodyPr wrap="non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讲师：张欢</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7479417" y="4874566"/>
            <a:ext cx="1359668" cy="369332"/>
          </a:xfrm>
          <a:prstGeom prst="rect">
            <a:avLst/>
          </a:prstGeom>
          <a:noFill/>
        </p:spPr>
        <p:txBody>
          <a:bodyPr wrap="non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2019</a:t>
            </a:r>
            <a:r>
              <a:rPr lang="zh-CN" altLang="en-US" b="1" dirty="0" smtClean="0">
                <a:solidFill>
                  <a:schemeClr val="bg1"/>
                </a:solidFill>
                <a:latin typeface="微软雅黑" panose="020B0503020204020204" pitchFamily="34" charset="-122"/>
                <a:ea typeface="微软雅黑" panose="020B0503020204020204" pitchFamily="34" charset="-122"/>
              </a:rPr>
              <a:t>年</a:t>
            </a:r>
            <a:r>
              <a:rPr lang="en-US" altLang="zh-CN" b="1" dirty="0">
                <a:solidFill>
                  <a:schemeClr val="bg1"/>
                </a:solidFill>
                <a:latin typeface="微软雅黑" panose="020B0503020204020204" pitchFamily="34" charset="-122"/>
                <a:ea typeface="微软雅黑" panose="020B0503020204020204" pitchFamily="34" charset="-122"/>
              </a:rPr>
              <a:t>8</a:t>
            </a:r>
            <a:r>
              <a:rPr lang="zh-CN" altLang="en-US" b="1" dirty="0" smtClean="0">
                <a:solidFill>
                  <a:schemeClr val="bg1"/>
                </a:solidFill>
                <a:latin typeface="微软雅黑" panose="020B0503020204020204" pitchFamily="34" charset="-122"/>
                <a:ea typeface="微软雅黑" panose="020B0503020204020204" pitchFamily="34" charset="-122"/>
              </a:rPr>
              <a:t>月</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21960" y="139915"/>
            <a:ext cx="2412580" cy="502574"/>
            <a:chOff x="4876631" y="5573643"/>
            <a:chExt cx="2412580" cy="502574"/>
          </a:xfrm>
        </p:grpSpPr>
        <p:grpSp>
          <p:nvGrpSpPr>
            <p:cNvPr id="50" name="组合 49"/>
            <p:cNvGrpSpPr/>
            <p:nvPr/>
          </p:nvGrpSpPr>
          <p:grpSpPr>
            <a:xfrm>
              <a:off x="5892975" y="5669965"/>
              <a:ext cx="1396236" cy="307775"/>
              <a:chOff x="10625070" y="344258"/>
              <a:chExt cx="1534964" cy="338356"/>
            </a:xfrm>
          </p:grpSpPr>
          <p:cxnSp>
            <p:nvCxnSpPr>
              <p:cNvPr id="51" name="直接连接符 50"/>
              <p:cNvCxnSpPr/>
              <p:nvPr/>
            </p:nvCxnSpPr>
            <p:spPr>
              <a:xfrm>
                <a:off x="10625070" y="370783"/>
                <a:ext cx="0" cy="259784"/>
              </a:xfrm>
              <a:prstGeom prst="line">
                <a:avLst/>
              </a:prstGeom>
              <a:noFill/>
              <a:ln w="12700" cap="flat">
                <a:solidFill>
                  <a:schemeClr val="bg1"/>
                </a:solidFill>
                <a:prstDash val="solid"/>
                <a:miter lim="800000"/>
              </a:ln>
            </p:spPr>
            <p:style>
              <a:lnRef idx="0">
                <a:scrgbClr r="0" g="0" b="0"/>
              </a:lnRef>
              <a:fillRef idx="0">
                <a:scrgbClr r="0" g="0" b="0"/>
              </a:fillRef>
              <a:effectRef idx="0">
                <a:scrgbClr r="0" g="0" b="0"/>
              </a:effectRef>
              <a:fontRef idx="none"/>
            </p:style>
          </p:cxnSp>
          <p:sp>
            <p:nvSpPr>
              <p:cNvPr id="52" name="文本框 51"/>
              <p:cNvSpPr txBox="1"/>
              <p:nvPr/>
            </p:nvSpPr>
            <p:spPr>
              <a:xfrm>
                <a:off x="10691842" y="344258"/>
                <a:ext cx="1468192" cy="3383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1400" b="1" dirty="0" smtClean="0">
                    <a:solidFill>
                      <a:schemeClr val="bg1"/>
                    </a:solidFill>
                    <a:latin typeface="微软雅黑" panose="020B0503020204020204" pitchFamily="34" charset="-122"/>
                    <a:ea typeface="微软雅黑" panose="020B0503020204020204" pitchFamily="34" charset="-122"/>
                  </a:rPr>
                  <a:t>技术委员会</a:t>
                </a:r>
                <a:endParaRPr kumimoji="0" lang="zh-CN" altLang="en-US" sz="14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Calibri" panose="020F0502020204030204"/>
                </a:endParaRPr>
              </a:p>
            </p:txBody>
          </p:sp>
        </p:gr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631" y="5573643"/>
              <a:ext cx="926403" cy="502574"/>
            </a:xfrm>
            <a:prstGeom prst="rect">
              <a:avLst/>
            </a:prstGeom>
          </p:spPr>
        </p:pic>
      </p:grpSp>
      <p:sp>
        <p:nvSpPr>
          <p:cNvPr id="11" name="文本框 10">
            <a:extLst>
              <a:ext uri="{FF2B5EF4-FFF2-40B4-BE49-F238E27FC236}">
                <a16:creationId xmlns="" xmlns:a16="http://schemas.microsoft.com/office/drawing/2014/main" id="{6393F8BB-B2DD-47F1-B0D6-D8FBA1CA1A1E}"/>
              </a:ext>
            </a:extLst>
          </p:cNvPr>
          <p:cNvSpPr txBox="1"/>
          <p:nvPr/>
        </p:nvSpPr>
        <p:spPr>
          <a:xfrm>
            <a:off x="8962468" y="132211"/>
            <a:ext cx="3411020" cy="458908"/>
          </a:xfrm>
          <a:prstGeom prst="rect">
            <a:avLst/>
          </a:prstGeom>
          <a:noFill/>
        </p:spPr>
        <p:txBody>
          <a:bodyPr wrap="square" rtlCol="0">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sym typeface="+mn-lt"/>
              </a:rPr>
              <a:t>前端中级训练营系列课程</a:t>
            </a:r>
          </a:p>
        </p:txBody>
      </p:sp>
      <p:sp>
        <p:nvSpPr>
          <p:cNvPr id="12" name="平行四边形 11">
            <a:extLst>
              <a:ext uri="{FF2B5EF4-FFF2-40B4-BE49-F238E27FC236}">
                <a16:creationId xmlns="" xmlns:a16="http://schemas.microsoft.com/office/drawing/2014/main" id="{84E420AA-7CFC-48EC-BCDA-638B01D3C3A2}"/>
              </a:ext>
            </a:extLst>
          </p:cNvPr>
          <p:cNvSpPr/>
          <p:nvPr/>
        </p:nvSpPr>
        <p:spPr>
          <a:xfrm>
            <a:off x="4491502" y="3089418"/>
            <a:ext cx="7038693" cy="814762"/>
          </a:xfrm>
          <a:prstGeom prst="parallelogram">
            <a:avLst>
              <a:gd name="adj" fmla="val 0"/>
            </a:avLst>
          </a:prstGeom>
          <a:gradFill>
            <a:gsLst>
              <a:gs pos="0">
                <a:srgbClr val="DD69B4"/>
              </a:gs>
              <a:gs pos="100000">
                <a:srgbClr val="0283C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sym typeface="Source Han Serif SC" panose="02020400000000000000" pitchFamily="18" charset="-122"/>
              </a:rPr>
              <a:t>前端架构设计基础</a:t>
            </a:r>
          </a:p>
        </p:txBody>
      </p:sp>
      <p:sp>
        <p:nvSpPr>
          <p:cNvPr id="13" name="文本框 12">
            <a:extLst>
              <a:ext uri="{FF2B5EF4-FFF2-40B4-BE49-F238E27FC236}">
                <a16:creationId xmlns="" xmlns:a16="http://schemas.microsoft.com/office/drawing/2014/main" id="{6BAC1440-357D-4D56-9277-FD15E996F099}"/>
              </a:ext>
            </a:extLst>
          </p:cNvPr>
          <p:cNvSpPr txBox="1"/>
          <p:nvPr/>
        </p:nvSpPr>
        <p:spPr>
          <a:xfrm>
            <a:off x="9876520" y="6361383"/>
            <a:ext cx="2175067" cy="338554"/>
          </a:xfrm>
          <a:prstGeom prst="rect">
            <a:avLst/>
          </a:prstGeom>
          <a:noFill/>
        </p:spPr>
        <p:txBody>
          <a:bodyPr wrap="square" rtlCol="0">
            <a:spAutoFit/>
          </a:bodyPr>
          <a:lstStyle/>
          <a:p>
            <a:r>
              <a:rPr lang="zh-CN" altLang="en-US" sz="1600" dirty="0">
                <a:solidFill>
                  <a:schemeClr val="bg1"/>
                </a:solidFill>
              </a:rPr>
              <a:t>文档密级：公司内部</a:t>
            </a:r>
            <a:r>
              <a:rPr lang="en-US" altLang="zh-CN" sz="1600" dirty="0">
                <a:solidFill>
                  <a:schemeClr val="bg1"/>
                </a:solidFill>
              </a:rPr>
              <a:t>A</a:t>
            </a:r>
            <a:endParaRPr lang="zh-CN" altLang="en-US" sz="1600" dirty="0">
              <a:solidFill>
                <a:schemeClr val="bg1"/>
              </a:solidFill>
            </a:endParaRPr>
          </a:p>
        </p:txBody>
      </p:sp>
    </p:spTree>
    <p:extLst>
      <p:ext uri="{BB962C8B-B14F-4D97-AF65-F5344CB8AC3E}">
        <p14:creationId xmlns:p14="http://schemas.microsoft.com/office/powerpoint/2010/main" val="2637559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前端构架设计的内容</a:t>
            </a:r>
          </a:p>
        </p:txBody>
      </p:sp>
      <p:sp>
        <p:nvSpPr>
          <p:cNvPr id="6" name="文本占位符 5"/>
          <p:cNvSpPr>
            <a:spLocks noGrp="1"/>
          </p:cNvSpPr>
          <p:nvPr>
            <p:ph type="body" idx="1"/>
          </p:nvPr>
        </p:nvSpPr>
        <p:spPr/>
        <p:txBody>
          <a:bodyPr/>
          <a:lstStyle/>
          <a:p>
            <a:r>
              <a:rPr lang="zh-CN" altLang="en-US"/>
              <a:t>建立系统设计的规范，</a:t>
            </a:r>
            <a:endParaRPr lang="en-US" altLang="zh-CN"/>
          </a:p>
          <a:p>
            <a:r>
              <a:rPr lang="zh-CN" altLang="en-US"/>
              <a:t>清晰描绘产品和代码的最终形态</a:t>
            </a:r>
            <a:endParaRPr kumimoji="1" lang="zh-CN" altLang="en-US"/>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10</a:t>
            </a:fld>
            <a:endParaRPr lang="zh-CN" altLang="en-US" dirty="0"/>
          </a:p>
        </p:txBody>
      </p:sp>
      <p:graphicFrame>
        <p:nvGraphicFramePr>
          <p:cNvPr id="7" name="图表 6"/>
          <p:cNvGraphicFramePr/>
          <p:nvPr>
            <p:extLst>
              <p:ext uri="{D42A27DB-BD31-4B8C-83A1-F6EECF244321}">
                <p14:modId xmlns:p14="http://schemas.microsoft.com/office/powerpoint/2010/main" val="23171010"/>
              </p:ext>
            </p:extLst>
          </p:nvPr>
        </p:nvGraphicFramePr>
        <p:xfrm>
          <a:off x="6581775" y="1069569"/>
          <a:ext cx="4952301" cy="4674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C3F162A6-C80C-43DB-B00B-EFDA8A5FAFD3}" type="slidenum">
              <a:rPr lang="zh-CN" altLang="en-US" smtClean="0"/>
              <a:t>11</a:t>
            </a:fld>
            <a:endParaRPr lang="zh-CN" altLang="en-US"/>
          </a:p>
        </p:txBody>
      </p:sp>
      <p:sp>
        <p:nvSpPr>
          <p:cNvPr id="5" name="矩形 4"/>
          <p:cNvSpPr/>
          <p:nvPr/>
        </p:nvSpPr>
        <p:spPr>
          <a:xfrm>
            <a:off x="3413827" y="3301013"/>
            <a:ext cx="5347063" cy="830997"/>
          </a:xfrm>
          <a:prstGeom prst="rect">
            <a:avLst/>
          </a:prstGeom>
        </p:spPr>
        <p:txBody>
          <a:bodyPr wrap="square">
            <a:spAutoFit/>
          </a:bodyPr>
          <a:lstStyle/>
          <a:p>
            <a:pPr algn="ctr"/>
            <a:r>
              <a:rPr lang="zh-CN" altLang="en-US" sz="4800" b="1" dirty="0">
                <a:solidFill>
                  <a:prstClr val="white"/>
                </a:solidFill>
                <a:latin typeface="+mn-ea"/>
              </a:rPr>
              <a:t>体系设计</a:t>
            </a:r>
          </a:p>
        </p:txBody>
      </p:sp>
      <p:sp>
        <p:nvSpPr>
          <p:cNvPr id="6" name="矩形 5"/>
          <p:cNvSpPr/>
          <p:nvPr/>
        </p:nvSpPr>
        <p:spPr>
          <a:xfrm>
            <a:off x="4554716" y="2019157"/>
            <a:ext cx="3009901" cy="1569660"/>
          </a:xfrm>
          <a:prstGeom prst="rect">
            <a:avLst/>
          </a:prstGeom>
        </p:spPr>
        <p:txBody>
          <a:bodyPr wrap="square">
            <a:spAutoFit/>
          </a:bodyPr>
          <a:lstStyle/>
          <a:p>
            <a:pPr algn="ctr"/>
            <a:r>
              <a:rPr lang="en-US" altLang="zh-CN" sz="9600" b="1" dirty="0">
                <a:solidFill>
                  <a:prstClr val="white"/>
                </a:solidFill>
                <a:latin typeface="Arial" panose="020B0604020202020204" pitchFamily="34" charset="0"/>
                <a:ea typeface="微软雅黑" panose="020B0503020204020204" pitchFamily="34" charset="-122"/>
                <a:cs typeface="Arial" panose="020B0604020202020204" pitchFamily="34" charset="0"/>
              </a:rPr>
              <a:t>1</a:t>
            </a:r>
            <a:endParaRPr lang="zh-CN" altLang="en-US" sz="9600" b="1"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4582407" y="4073484"/>
            <a:ext cx="3009901" cy="461665"/>
          </a:xfrm>
          <a:prstGeom prst="rect">
            <a:avLst/>
          </a:prstGeom>
        </p:spPr>
        <p:txBody>
          <a:bodyPr wrap="square">
            <a:spAutoFit/>
          </a:bodyPr>
          <a:lstStyle/>
          <a:p>
            <a:pPr algn="ctr"/>
            <a:r>
              <a:rPr lang="zh-CN" altLang="en-US" sz="2400">
                <a:solidFill>
                  <a:schemeClr val="bg1"/>
                </a:solidFill>
                <a:latin typeface="+mj-ea"/>
                <a:ea typeface="+mj-ea"/>
              </a:rPr>
              <a:t>建立系统设计的规范</a:t>
            </a:r>
            <a:endParaRPr lang="zh-CN" altLang="en-US" sz="2400" b="1" dirty="0">
              <a:solidFill>
                <a:schemeClr val="bg1"/>
              </a:solidFill>
              <a:latin typeface="+mj-ea"/>
              <a:ea typeface="+mj-ea"/>
              <a:cs typeface="Arial" panose="020B0604020202020204" pitchFamily="34" charset="0"/>
            </a:endParaRPr>
          </a:p>
        </p:txBody>
      </p:sp>
    </p:spTree>
    <p:extLst>
      <p:ext uri="{BB962C8B-B14F-4D97-AF65-F5344CB8AC3E}">
        <p14:creationId xmlns:p14="http://schemas.microsoft.com/office/powerpoint/2010/main" val="1738192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体系设计</a:t>
            </a:r>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12</a:t>
            </a:fld>
            <a:endParaRPr lang="zh-CN" altLang="en-US"/>
          </a:p>
        </p:txBody>
      </p:sp>
      <p:sp>
        <p:nvSpPr>
          <p:cNvPr id="20" name="椭圆 19"/>
          <p:cNvSpPr/>
          <p:nvPr/>
        </p:nvSpPr>
        <p:spPr>
          <a:xfrm>
            <a:off x="3115616" y="2243594"/>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21" name="组合 17"/>
          <p:cNvGrpSpPr/>
          <p:nvPr/>
        </p:nvGrpSpPr>
        <p:grpSpPr>
          <a:xfrm>
            <a:off x="3327031" y="2474852"/>
            <a:ext cx="554888" cy="558173"/>
            <a:chOff x="1725613" y="5727700"/>
            <a:chExt cx="268287" cy="269875"/>
          </a:xfrm>
        </p:grpSpPr>
        <p:sp>
          <p:nvSpPr>
            <p:cNvPr id="22" name="Freeform 10"/>
            <p:cNvSpPr>
              <a:spLocks/>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11"/>
            <p:cNvSpPr>
              <a:spLocks/>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12"/>
            <p:cNvSpPr>
              <a:spLocks/>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13"/>
            <p:cNvSpPr>
              <a:spLocks/>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14"/>
            <p:cNvSpPr>
              <a:spLocks/>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15"/>
            <p:cNvSpPr>
              <a:spLocks/>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16"/>
            <p:cNvSpPr>
              <a:spLocks/>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0" name="椭圆 29"/>
          <p:cNvSpPr/>
          <p:nvPr/>
        </p:nvSpPr>
        <p:spPr>
          <a:xfrm rot="16200000" flipH="1">
            <a:off x="9308122" y="3699804"/>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31" name="组合 25"/>
          <p:cNvGrpSpPr/>
          <p:nvPr/>
        </p:nvGrpSpPr>
        <p:grpSpPr>
          <a:xfrm>
            <a:off x="9574156" y="3966656"/>
            <a:ext cx="453154" cy="451518"/>
            <a:chOff x="5287964" y="2994026"/>
            <a:chExt cx="879475" cy="876300"/>
          </a:xfrm>
          <a:solidFill>
            <a:schemeClr val="bg1"/>
          </a:solidFill>
        </p:grpSpPr>
        <p:sp>
          <p:nvSpPr>
            <p:cNvPr id="3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6" name="椭圆 35"/>
          <p:cNvSpPr/>
          <p:nvPr/>
        </p:nvSpPr>
        <p:spPr>
          <a:xfrm rot="16200000" flipH="1">
            <a:off x="7182511" y="2251485"/>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37" name="组合 29"/>
          <p:cNvGrpSpPr/>
          <p:nvPr/>
        </p:nvGrpSpPr>
        <p:grpSpPr>
          <a:xfrm>
            <a:off x="7387227" y="2503071"/>
            <a:ext cx="524087" cy="498584"/>
            <a:chOff x="6323014" y="4870451"/>
            <a:chExt cx="652463" cy="620713"/>
          </a:xfrm>
          <a:solidFill>
            <a:schemeClr val="bg1"/>
          </a:solidFill>
        </p:grpSpPr>
        <p:sp>
          <p:nvSpPr>
            <p:cNvPr id="38"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3" name="椭圆 42"/>
          <p:cNvSpPr/>
          <p:nvPr/>
        </p:nvSpPr>
        <p:spPr>
          <a:xfrm>
            <a:off x="5252308" y="3699804"/>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44" name="Group 4"/>
          <p:cNvGrpSpPr>
            <a:grpSpLocks noChangeAspect="1"/>
          </p:cNvGrpSpPr>
          <p:nvPr/>
        </p:nvGrpSpPr>
        <p:grpSpPr bwMode="auto">
          <a:xfrm>
            <a:off x="5502985" y="3975381"/>
            <a:ext cx="461588" cy="453764"/>
            <a:chOff x="3722" y="2043"/>
            <a:chExt cx="236" cy="232"/>
          </a:xfrm>
          <a:solidFill>
            <a:schemeClr val="bg1"/>
          </a:solidFill>
        </p:grpSpPr>
        <p:sp>
          <p:nvSpPr>
            <p:cNvPr id="45" name="Freeform 5"/>
            <p:cNvSpPr>
              <a:spLocks noEditPoints="1"/>
            </p:cNvSpPr>
            <p:nvPr/>
          </p:nvSpPr>
          <p:spPr bwMode="auto">
            <a:xfrm>
              <a:off x="3810" y="2089"/>
              <a:ext cx="14" cy="32"/>
            </a:xfrm>
            <a:custGeom>
              <a:avLst/>
              <a:gdLst>
                <a:gd name="T0" fmla="*/ 4 w 6"/>
                <a:gd name="T1" fmla="*/ 0 h 13"/>
                <a:gd name="T2" fmla="*/ 2 w 6"/>
                <a:gd name="T3" fmla="*/ 0 h 13"/>
                <a:gd name="T4" fmla="*/ 0 w 6"/>
                <a:gd name="T5" fmla="*/ 2 h 13"/>
                <a:gd name="T6" fmla="*/ 0 w 6"/>
                <a:gd name="T7" fmla="*/ 13 h 13"/>
                <a:gd name="T8" fmla="*/ 6 w 6"/>
                <a:gd name="T9" fmla="*/ 13 h 13"/>
                <a:gd name="T10" fmla="*/ 6 w 6"/>
                <a:gd name="T11" fmla="*/ 2 h 13"/>
                <a:gd name="T12" fmla="*/ 4 w 6"/>
                <a:gd name="T13" fmla="*/ 0 h 13"/>
                <a:gd name="T14" fmla="*/ 4 w 6"/>
                <a:gd name="T15" fmla="*/ 0 h 13"/>
                <a:gd name="T16" fmla="*/ 4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4" y="0"/>
                  </a:moveTo>
                  <a:cubicBezTo>
                    <a:pt x="2" y="0"/>
                    <a:pt x="2" y="0"/>
                    <a:pt x="2" y="0"/>
                  </a:cubicBezTo>
                  <a:cubicBezTo>
                    <a:pt x="1" y="0"/>
                    <a:pt x="0" y="1"/>
                    <a:pt x="0" y="2"/>
                  </a:cubicBezTo>
                  <a:cubicBezTo>
                    <a:pt x="0" y="13"/>
                    <a:pt x="0" y="13"/>
                    <a:pt x="0" y="13"/>
                  </a:cubicBezTo>
                  <a:cubicBezTo>
                    <a:pt x="6" y="13"/>
                    <a:pt x="6" y="13"/>
                    <a:pt x="6" y="13"/>
                  </a:cubicBezTo>
                  <a:cubicBezTo>
                    <a:pt x="6" y="2"/>
                    <a:pt x="6" y="2"/>
                    <a:pt x="6" y="2"/>
                  </a:cubicBezTo>
                  <a:cubicBezTo>
                    <a:pt x="6" y="1"/>
                    <a:pt x="5"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6"/>
            <p:cNvSpPr>
              <a:spLocks noEditPoints="1"/>
            </p:cNvSpPr>
            <p:nvPr/>
          </p:nvSpPr>
          <p:spPr bwMode="auto">
            <a:xfrm>
              <a:off x="3853" y="2089"/>
              <a:ext cx="17" cy="32"/>
            </a:xfrm>
            <a:custGeom>
              <a:avLst/>
              <a:gdLst>
                <a:gd name="T0" fmla="*/ 4 w 7"/>
                <a:gd name="T1" fmla="*/ 0 h 13"/>
                <a:gd name="T2" fmla="*/ 3 w 7"/>
                <a:gd name="T3" fmla="*/ 0 h 13"/>
                <a:gd name="T4" fmla="*/ 0 w 7"/>
                <a:gd name="T5" fmla="*/ 2 h 13"/>
                <a:gd name="T6" fmla="*/ 0 w 7"/>
                <a:gd name="T7" fmla="*/ 13 h 13"/>
                <a:gd name="T8" fmla="*/ 7 w 7"/>
                <a:gd name="T9" fmla="*/ 13 h 13"/>
                <a:gd name="T10" fmla="*/ 7 w 7"/>
                <a:gd name="T11" fmla="*/ 2 h 13"/>
                <a:gd name="T12" fmla="*/ 4 w 7"/>
                <a:gd name="T13" fmla="*/ 0 h 13"/>
                <a:gd name="T14" fmla="*/ 4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3" y="0"/>
                    <a:pt x="3" y="0"/>
                  </a:cubicBezTo>
                  <a:cubicBezTo>
                    <a:pt x="1" y="0"/>
                    <a:pt x="0" y="1"/>
                    <a:pt x="0" y="2"/>
                  </a:cubicBezTo>
                  <a:cubicBezTo>
                    <a:pt x="0" y="13"/>
                    <a:pt x="0" y="13"/>
                    <a:pt x="0" y="13"/>
                  </a:cubicBezTo>
                  <a:cubicBezTo>
                    <a:pt x="7" y="13"/>
                    <a:pt x="7" y="13"/>
                    <a:pt x="7" y="13"/>
                  </a:cubicBezTo>
                  <a:cubicBezTo>
                    <a:pt x="7" y="2"/>
                    <a:pt x="7" y="2"/>
                    <a:pt x="7" y="2"/>
                  </a:cubicBezTo>
                  <a:cubicBezTo>
                    <a:pt x="7" y="1"/>
                    <a:pt x="6"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7"/>
            <p:cNvSpPr>
              <a:spLocks noEditPoints="1"/>
            </p:cNvSpPr>
            <p:nvPr/>
          </p:nvSpPr>
          <p:spPr bwMode="auto">
            <a:xfrm>
              <a:off x="3722" y="2043"/>
              <a:ext cx="236" cy="232"/>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8" name="任意多边形 3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128563" flipV="1">
            <a:off x="3823583" y="3383336"/>
            <a:ext cx="1513783"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DE6AB4"/>
                </a:gs>
                <a:gs pos="100000">
                  <a:srgbClr val="DE6AB4">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任意多边形 3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239558" flipV="1">
            <a:off x="6209434" y="3501908"/>
            <a:ext cx="1194883" cy="167846"/>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DE6AB4"/>
                </a:gs>
                <a:gs pos="100000">
                  <a:srgbClr val="DE6AB4">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任意多边形 4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2964377" flipV="1">
            <a:off x="7999934" y="3431905"/>
            <a:ext cx="1375347" cy="6290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DE6AB4"/>
                </a:gs>
                <a:gs pos="100000">
                  <a:srgbClr val="DE6AB4">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任意多边形 4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950758">
            <a:off x="10010241" y="3317031"/>
            <a:ext cx="2301861" cy="112535"/>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DE6AB4"/>
                </a:gs>
                <a:gs pos="100000">
                  <a:srgbClr val="DE6AB4">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073824" y="1329248"/>
            <a:ext cx="3035757" cy="584775"/>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开发规范</a:t>
            </a:r>
            <a:endParaRPr lang="en-US" altLang="zh-CN" sz="1600" b="1" dirty="0">
              <a:solidFill>
                <a:srgbClr val="D853D6"/>
              </a:solidFill>
              <a:latin typeface="+mn-ea"/>
              <a:cs typeface="Open Sans Light" panose="020B0306030504020204" pitchFamily="34" charset="0"/>
            </a:endParaRPr>
          </a:p>
        </p:txBody>
      </p:sp>
      <p:sp>
        <p:nvSpPr>
          <p:cNvPr id="53"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131977" y="4732342"/>
            <a:ext cx="3035757" cy="1077218"/>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版本管理</a:t>
            </a:r>
            <a:endParaRPr lang="en-US" altLang="zh-CN" sz="1600" b="1" dirty="0">
              <a:solidFill>
                <a:srgbClr val="D853D6"/>
              </a:solidFill>
              <a:latin typeface="+mn-ea"/>
              <a:cs typeface="Open Sans Light" panose="020B0306030504020204" pitchFamily="34" charset="0"/>
            </a:endParaRPr>
          </a:p>
          <a:p>
            <a:pPr>
              <a:lnSpc>
                <a:spcPct val="200000"/>
              </a:lnSpc>
            </a:pPr>
            <a:r>
              <a:rPr lang="zh-CN" altLang="en-US" sz="1600" dirty="0">
                <a:solidFill>
                  <a:schemeClr val="bg1"/>
                </a:solidFill>
                <a:latin typeface="+mj-ea"/>
                <a:ea typeface="+mj-ea"/>
                <a:cs typeface="Open Sans Light" panose="020B0306030504020204" pitchFamily="34" charset="0"/>
              </a:rPr>
              <a:t>工具选择、提交规范等</a:t>
            </a:r>
            <a:endParaRPr lang="en-US" altLang="zh-CN" sz="1600" dirty="0">
              <a:solidFill>
                <a:schemeClr val="bg1"/>
              </a:solidFill>
              <a:latin typeface="+mj-ea"/>
              <a:ea typeface="+mj-ea"/>
              <a:cs typeface="Open Sans Light" panose="020B0306030504020204" pitchFamily="34" charset="0"/>
            </a:endParaRPr>
          </a:p>
        </p:txBody>
      </p:sp>
      <p:sp>
        <p:nvSpPr>
          <p:cNvPr id="54"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169728" y="1349000"/>
            <a:ext cx="3035757" cy="584775"/>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开发模式</a:t>
            </a:r>
            <a:endParaRPr lang="en-US" altLang="zh-CN" sz="1600" b="1" dirty="0">
              <a:solidFill>
                <a:srgbClr val="D853D6"/>
              </a:solidFill>
              <a:latin typeface="+mn-ea"/>
              <a:cs typeface="Open Sans Light" panose="020B0306030504020204" pitchFamily="34" charset="0"/>
            </a:endParaRPr>
          </a:p>
        </p:txBody>
      </p:sp>
      <p:sp>
        <p:nvSpPr>
          <p:cNvPr id="55"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775466" y="4728831"/>
            <a:ext cx="3035757" cy="584775"/>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脚手架</a:t>
            </a:r>
            <a:endParaRPr lang="en-US" altLang="zh-CN" sz="1600" b="1" dirty="0">
              <a:solidFill>
                <a:srgbClr val="D853D6"/>
              </a:solidFill>
              <a:latin typeface="+mn-ea"/>
              <a:cs typeface="Open Sans Light" panose="020B0306030504020204" pitchFamily="34" charset="0"/>
            </a:endParaRPr>
          </a:p>
        </p:txBody>
      </p:sp>
      <p:sp>
        <p:nvSpPr>
          <p:cNvPr id="57" name="椭圆 56"/>
          <p:cNvSpPr/>
          <p:nvPr/>
        </p:nvSpPr>
        <p:spPr>
          <a:xfrm>
            <a:off x="1212132" y="3699804"/>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58" name="Group 4"/>
          <p:cNvGrpSpPr>
            <a:grpSpLocks noChangeAspect="1"/>
          </p:cNvGrpSpPr>
          <p:nvPr/>
        </p:nvGrpSpPr>
        <p:grpSpPr bwMode="auto">
          <a:xfrm>
            <a:off x="1462809" y="3975381"/>
            <a:ext cx="461588" cy="453764"/>
            <a:chOff x="3722" y="2043"/>
            <a:chExt cx="236" cy="232"/>
          </a:xfrm>
          <a:solidFill>
            <a:schemeClr val="bg1"/>
          </a:solidFill>
        </p:grpSpPr>
        <p:sp>
          <p:nvSpPr>
            <p:cNvPr id="59" name="Freeform 5"/>
            <p:cNvSpPr>
              <a:spLocks noEditPoints="1"/>
            </p:cNvSpPr>
            <p:nvPr/>
          </p:nvSpPr>
          <p:spPr bwMode="auto">
            <a:xfrm>
              <a:off x="3810" y="2089"/>
              <a:ext cx="14" cy="32"/>
            </a:xfrm>
            <a:custGeom>
              <a:avLst/>
              <a:gdLst>
                <a:gd name="T0" fmla="*/ 4 w 6"/>
                <a:gd name="T1" fmla="*/ 0 h 13"/>
                <a:gd name="T2" fmla="*/ 2 w 6"/>
                <a:gd name="T3" fmla="*/ 0 h 13"/>
                <a:gd name="T4" fmla="*/ 0 w 6"/>
                <a:gd name="T5" fmla="*/ 2 h 13"/>
                <a:gd name="T6" fmla="*/ 0 w 6"/>
                <a:gd name="T7" fmla="*/ 13 h 13"/>
                <a:gd name="T8" fmla="*/ 6 w 6"/>
                <a:gd name="T9" fmla="*/ 13 h 13"/>
                <a:gd name="T10" fmla="*/ 6 w 6"/>
                <a:gd name="T11" fmla="*/ 2 h 13"/>
                <a:gd name="T12" fmla="*/ 4 w 6"/>
                <a:gd name="T13" fmla="*/ 0 h 13"/>
                <a:gd name="T14" fmla="*/ 4 w 6"/>
                <a:gd name="T15" fmla="*/ 0 h 13"/>
                <a:gd name="T16" fmla="*/ 4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4" y="0"/>
                  </a:moveTo>
                  <a:cubicBezTo>
                    <a:pt x="2" y="0"/>
                    <a:pt x="2" y="0"/>
                    <a:pt x="2" y="0"/>
                  </a:cubicBezTo>
                  <a:cubicBezTo>
                    <a:pt x="1" y="0"/>
                    <a:pt x="0" y="1"/>
                    <a:pt x="0" y="2"/>
                  </a:cubicBezTo>
                  <a:cubicBezTo>
                    <a:pt x="0" y="13"/>
                    <a:pt x="0" y="13"/>
                    <a:pt x="0" y="13"/>
                  </a:cubicBezTo>
                  <a:cubicBezTo>
                    <a:pt x="6" y="13"/>
                    <a:pt x="6" y="13"/>
                    <a:pt x="6" y="13"/>
                  </a:cubicBezTo>
                  <a:cubicBezTo>
                    <a:pt x="6" y="2"/>
                    <a:pt x="6" y="2"/>
                    <a:pt x="6" y="2"/>
                  </a:cubicBezTo>
                  <a:cubicBezTo>
                    <a:pt x="6" y="1"/>
                    <a:pt x="5" y="0"/>
                    <a:pt x="4" y="0"/>
                  </a:cubicBezTo>
                  <a:close/>
                  <a:moveTo>
                    <a:pt x="4" y="0"/>
                  </a:moveTo>
                  <a:cubicBezTo>
                    <a:pt x="4" y="0"/>
                    <a:pt x="4" y="0"/>
                    <a:pt x="4" y="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0" name="Freeform 6"/>
            <p:cNvSpPr>
              <a:spLocks noEditPoints="1"/>
            </p:cNvSpPr>
            <p:nvPr/>
          </p:nvSpPr>
          <p:spPr bwMode="auto">
            <a:xfrm>
              <a:off x="3853" y="2089"/>
              <a:ext cx="17" cy="32"/>
            </a:xfrm>
            <a:custGeom>
              <a:avLst/>
              <a:gdLst>
                <a:gd name="T0" fmla="*/ 4 w 7"/>
                <a:gd name="T1" fmla="*/ 0 h 13"/>
                <a:gd name="T2" fmla="*/ 3 w 7"/>
                <a:gd name="T3" fmla="*/ 0 h 13"/>
                <a:gd name="T4" fmla="*/ 0 w 7"/>
                <a:gd name="T5" fmla="*/ 2 h 13"/>
                <a:gd name="T6" fmla="*/ 0 w 7"/>
                <a:gd name="T7" fmla="*/ 13 h 13"/>
                <a:gd name="T8" fmla="*/ 7 w 7"/>
                <a:gd name="T9" fmla="*/ 13 h 13"/>
                <a:gd name="T10" fmla="*/ 7 w 7"/>
                <a:gd name="T11" fmla="*/ 2 h 13"/>
                <a:gd name="T12" fmla="*/ 4 w 7"/>
                <a:gd name="T13" fmla="*/ 0 h 13"/>
                <a:gd name="T14" fmla="*/ 4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3" y="0"/>
                    <a:pt x="3" y="0"/>
                  </a:cubicBezTo>
                  <a:cubicBezTo>
                    <a:pt x="1" y="0"/>
                    <a:pt x="0" y="1"/>
                    <a:pt x="0" y="2"/>
                  </a:cubicBezTo>
                  <a:cubicBezTo>
                    <a:pt x="0" y="13"/>
                    <a:pt x="0" y="13"/>
                    <a:pt x="0" y="13"/>
                  </a:cubicBezTo>
                  <a:cubicBezTo>
                    <a:pt x="7" y="13"/>
                    <a:pt x="7" y="13"/>
                    <a:pt x="7" y="13"/>
                  </a:cubicBezTo>
                  <a:cubicBezTo>
                    <a:pt x="7" y="2"/>
                    <a:pt x="7" y="2"/>
                    <a:pt x="7" y="2"/>
                  </a:cubicBezTo>
                  <a:cubicBezTo>
                    <a:pt x="7" y="1"/>
                    <a:pt x="6" y="0"/>
                    <a:pt x="4" y="0"/>
                  </a:cubicBezTo>
                  <a:close/>
                  <a:moveTo>
                    <a:pt x="4" y="0"/>
                  </a:moveTo>
                  <a:cubicBezTo>
                    <a:pt x="4" y="0"/>
                    <a:pt x="4" y="0"/>
                    <a:pt x="4" y="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1" name="Freeform 7"/>
            <p:cNvSpPr>
              <a:spLocks noEditPoints="1"/>
            </p:cNvSpPr>
            <p:nvPr/>
          </p:nvSpPr>
          <p:spPr bwMode="auto">
            <a:xfrm>
              <a:off x="3722" y="2043"/>
              <a:ext cx="236" cy="232"/>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sp>
        <p:nvSpPr>
          <p:cNvPr id="62"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065082" y="4774997"/>
            <a:ext cx="3035757" cy="1077218"/>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开发语言</a:t>
            </a:r>
            <a:endParaRPr lang="en-US" altLang="zh-CN" sz="1600" b="1" dirty="0">
              <a:solidFill>
                <a:srgbClr val="D853D6"/>
              </a:solidFill>
              <a:latin typeface="+mn-ea"/>
              <a:cs typeface="Open Sans Light" panose="020B0306030504020204" pitchFamily="34" charset="0"/>
            </a:endParaRPr>
          </a:p>
          <a:p>
            <a:pPr>
              <a:lnSpc>
                <a:spcPct val="200000"/>
              </a:lnSpc>
            </a:pPr>
            <a:r>
              <a:rPr lang="en-US" altLang="zh-CN" sz="1600" dirty="0">
                <a:solidFill>
                  <a:schemeClr val="bg1"/>
                </a:solidFill>
                <a:latin typeface="+mj-ea"/>
                <a:ea typeface="+mj-ea"/>
                <a:cs typeface="Open Sans Light" panose="020B0306030504020204" pitchFamily="34" charset="0"/>
              </a:rPr>
              <a:t>TypeScript</a:t>
            </a:r>
            <a:r>
              <a:rPr lang="zh-CN" altLang="en-US" sz="1600" dirty="0">
                <a:solidFill>
                  <a:schemeClr val="bg1"/>
                </a:solidFill>
                <a:latin typeface="+mj-ea"/>
                <a:ea typeface="+mj-ea"/>
                <a:cs typeface="Open Sans Light" panose="020B0306030504020204" pitchFamily="34" charset="0"/>
              </a:rPr>
              <a:t> </a:t>
            </a:r>
            <a:r>
              <a:rPr lang="en-US" altLang="zh-CN" sz="1600" dirty="0">
                <a:solidFill>
                  <a:schemeClr val="bg1"/>
                </a:solidFill>
                <a:latin typeface="+mj-ea"/>
                <a:ea typeface="+mj-ea"/>
                <a:cs typeface="Open Sans Light" panose="020B0306030504020204" pitchFamily="34" charset="0"/>
              </a:rPr>
              <a:t>/</a:t>
            </a:r>
            <a:r>
              <a:rPr lang="zh-CN" altLang="en-US" sz="1600" dirty="0">
                <a:solidFill>
                  <a:schemeClr val="bg1"/>
                </a:solidFill>
                <a:latin typeface="+mj-ea"/>
                <a:ea typeface="+mj-ea"/>
                <a:cs typeface="Open Sans Light" panose="020B0306030504020204" pitchFamily="34" charset="0"/>
              </a:rPr>
              <a:t> </a:t>
            </a:r>
            <a:r>
              <a:rPr lang="en-US" altLang="zh-CN" sz="1600" dirty="0">
                <a:solidFill>
                  <a:schemeClr val="bg1"/>
                </a:solidFill>
                <a:latin typeface="+mj-ea"/>
                <a:ea typeface="+mj-ea"/>
                <a:cs typeface="Open Sans Light" panose="020B0306030504020204" pitchFamily="34" charset="0"/>
              </a:rPr>
              <a:t>JavaScript</a:t>
            </a:r>
          </a:p>
        </p:txBody>
      </p:sp>
      <p:sp>
        <p:nvSpPr>
          <p:cNvPr id="63" name="任意多边形 3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427039" flipV="1">
            <a:off x="1939617" y="3525247"/>
            <a:ext cx="1375145" cy="13662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DE6AB4"/>
                </a:gs>
                <a:gs pos="100000">
                  <a:srgbClr val="DE6AB4">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838602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50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22" presetClass="entr" presetSubtype="8" fill="hold" grpId="0" nodeType="withEffect">
                                  <p:stCondLst>
                                    <p:cond delay="35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par>
                                <p:cTn id="14" presetID="22" presetClass="entr" presetSubtype="8" fill="hold" grpId="0" nodeType="withEffect">
                                  <p:stCondLst>
                                    <p:cond delay="350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63" presetClass="path" presetSubtype="0" accel="50000" decel="50000" fill="hold" grpId="1" nodeType="withEffect">
                                  <p:stCondLst>
                                    <p:cond delay="2000"/>
                                  </p:stCondLst>
                                  <p:childTnLst>
                                    <p:animMotion origin="layout" path="M -0.03177 -0.05556 L 8.33333E-7 1.48148E-6 " pathEditMode="relative" rAng="0" ptsTypes="AA">
                                      <p:cBhvr>
                                        <p:cTn id="21" dur="2000" fill="hold"/>
                                        <p:tgtEl>
                                          <p:spTgt spid="48"/>
                                        </p:tgtEl>
                                        <p:attrNameLst>
                                          <p:attrName>ppt_x</p:attrName>
                                          <p:attrName>ppt_y</p:attrName>
                                        </p:attrNameLst>
                                      </p:cBhvr>
                                      <p:rCtr x="1589" y="2778"/>
                                    </p:animMotion>
                                  </p:childTnLst>
                                </p:cTn>
                              </p:par>
                              <p:par>
                                <p:cTn id="22" presetID="10" presetClass="entr" presetSubtype="0" fill="hold" grpId="0" nodeType="withEffect">
                                  <p:stCondLst>
                                    <p:cond delay="200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63" presetClass="path" presetSubtype="0" accel="50000" decel="50000" fill="hold" grpId="1" nodeType="withEffect">
                                  <p:stCondLst>
                                    <p:cond delay="2000"/>
                                  </p:stCondLst>
                                  <p:childTnLst>
                                    <p:animMotion origin="layout" path="M -0.03177 -0.05556 L 8.33333E-7 1.48148E-6 " pathEditMode="relative" rAng="0" ptsTypes="AA">
                                      <p:cBhvr>
                                        <p:cTn id="26" dur="2000" fill="hold"/>
                                        <p:tgtEl>
                                          <p:spTgt spid="50"/>
                                        </p:tgtEl>
                                        <p:attrNameLst>
                                          <p:attrName>ppt_x</p:attrName>
                                          <p:attrName>ppt_y</p:attrName>
                                        </p:attrNameLst>
                                      </p:cBhvr>
                                      <p:rCtr x="1589" y="2778"/>
                                    </p:animMotion>
                                  </p:childTnLst>
                                </p:cTn>
                              </p:par>
                              <p:par>
                                <p:cTn id="27" presetID="10" presetClass="entr" presetSubtype="0" fill="hold" grpId="0" nodeType="withEffect">
                                  <p:stCondLst>
                                    <p:cond delay="200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63" presetClass="path" presetSubtype="0" accel="50000" decel="50000" fill="hold" grpId="1" nodeType="withEffect">
                                  <p:stCondLst>
                                    <p:cond delay="2000"/>
                                  </p:stCondLst>
                                  <p:childTnLst>
                                    <p:animMotion origin="layout" path="M -0.04088 0.07407 L -2.08333E-6 3.7037E-7 " pathEditMode="relative" rAng="0" ptsTypes="AA">
                                      <p:cBhvr>
                                        <p:cTn id="31" dur="2000" fill="hold"/>
                                        <p:tgtEl>
                                          <p:spTgt spid="49"/>
                                        </p:tgtEl>
                                        <p:attrNameLst>
                                          <p:attrName>ppt_x</p:attrName>
                                          <p:attrName>ppt_y</p:attrName>
                                        </p:attrNameLst>
                                      </p:cBhvr>
                                      <p:rCtr x="2044" y="-3704"/>
                                    </p:animMotion>
                                  </p:childTnLst>
                                </p:cTn>
                              </p:par>
                              <p:par>
                                <p:cTn id="32" presetID="10" presetClass="entr" presetSubtype="0" fill="hold" grpId="0" nodeType="withEffect">
                                  <p:stCondLst>
                                    <p:cond delay="200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63" presetClass="path" presetSubtype="0" accel="50000" decel="50000" fill="hold" grpId="1" nodeType="withEffect">
                                  <p:stCondLst>
                                    <p:cond delay="2000"/>
                                  </p:stCondLst>
                                  <p:childTnLst>
                                    <p:animMotion origin="layout" path="M -0.04088 0.07407 L -2.08333E-6 3.7037E-7 " pathEditMode="relative" rAng="0" ptsTypes="AA">
                                      <p:cBhvr>
                                        <p:cTn id="36" dur="2000" fill="hold"/>
                                        <p:tgtEl>
                                          <p:spTgt spid="51"/>
                                        </p:tgtEl>
                                        <p:attrNameLst>
                                          <p:attrName>ppt_x</p:attrName>
                                          <p:attrName>ppt_y</p:attrName>
                                        </p:attrNameLst>
                                      </p:cBhvr>
                                      <p:rCtr x="2044" y="-3704"/>
                                    </p:animMotion>
                                  </p:childTnLst>
                                </p:cTn>
                              </p:par>
                              <p:par>
                                <p:cTn id="37" presetID="22" presetClass="entr" presetSubtype="8" fill="hold" grpId="0" nodeType="withEffect">
                                  <p:stCondLst>
                                    <p:cond delay="350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63" presetClass="path" presetSubtype="0" accel="50000" decel="50000" fill="hold" grpId="1" nodeType="withEffect">
                                  <p:stCondLst>
                                    <p:cond delay="2000"/>
                                  </p:stCondLst>
                                  <p:childTnLst>
                                    <p:animMotion origin="layout" path="M -0.04088 0.07407 L -2.08333E-6 3.7037E-7 " pathEditMode="relative" rAng="0" ptsTypes="AA">
                                      <p:cBhvr>
                                        <p:cTn id="44" dur="2000" fill="hold"/>
                                        <p:tgtEl>
                                          <p:spTgt spid="63"/>
                                        </p:tgtEl>
                                        <p:attrNameLst>
                                          <p:attrName>ppt_x</p:attrName>
                                          <p:attrName>ppt_y</p:attrName>
                                        </p:attrNameLst>
                                      </p:cBhvr>
                                      <p:rCtr x="2044"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0" grpId="0" animBg="1"/>
      <p:bldP spid="50" grpId="1" animBg="1"/>
      <p:bldP spid="51" grpId="0" animBg="1"/>
      <p:bldP spid="51" grpId="1" animBg="1"/>
      <p:bldP spid="52" grpId="0"/>
      <p:bldP spid="53" grpId="0"/>
      <p:bldP spid="54" grpId="0"/>
      <p:bldP spid="55" grpId="0"/>
      <p:bldP spid="62" grpId="0"/>
      <p:bldP spid="63" grpId="0" animBg="1"/>
      <p:bldP spid="6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体系设计</a:t>
            </a:r>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13</a:t>
            </a:fld>
            <a:endParaRPr lang="zh-CN" altLang="en-US"/>
          </a:p>
        </p:txBody>
      </p:sp>
      <p:grpSp>
        <p:nvGrpSpPr>
          <p:cNvPr id="13" name="组合 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9614805" y="1575506"/>
            <a:ext cx="1029944" cy="1029944"/>
            <a:chOff x="9614805" y="1575506"/>
            <a:chExt cx="1029944" cy="1029944"/>
          </a:xfrm>
        </p:grpSpPr>
        <p:sp>
          <p:nvSpPr>
            <p:cNvPr id="14" name="Freeform 22"/>
            <p:cNvSpPr>
              <a:spLocks noEditPoints="1"/>
            </p:cNvSpPr>
            <p:nvPr/>
          </p:nvSpPr>
          <p:spPr bwMode="auto">
            <a:xfrm>
              <a:off x="9889929" y="1575506"/>
              <a:ext cx="754820" cy="754820"/>
            </a:xfrm>
            <a:custGeom>
              <a:avLst/>
              <a:gdLst>
                <a:gd name="T0" fmla="*/ 44 w 63"/>
                <a:gd name="T1" fmla="*/ 7 h 63"/>
                <a:gd name="T2" fmla="*/ 26 w 63"/>
                <a:gd name="T3" fmla="*/ 18 h 63"/>
                <a:gd name="T4" fmla="*/ 2 w 63"/>
                <a:gd name="T5" fmla="*/ 41 h 63"/>
                <a:gd name="T6" fmla="*/ 2 w 63"/>
                <a:gd name="T7" fmla="*/ 49 h 63"/>
                <a:gd name="T8" fmla="*/ 14 w 63"/>
                <a:gd name="T9" fmla="*/ 61 h 63"/>
                <a:gd name="T10" fmla="*/ 22 w 63"/>
                <a:gd name="T11" fmla="*/ 61 h 63"/>
                <a:gd name="T12" fmla="*/ 45 w 63"/>
                <a:gd name="T13" fmla="*/ 37 h 63"/>
                <a:gd name="T14" fmla="*/ 56 w 63"/>
                <a:gd name="T15" fmla="*/ 19 h 63"/>
                <a:gd name="T16" fmla="*/ 63 w 63"/>
                <a:gd name="T17" fmla="*/ 0 h 63"/>
                <a:gd name="T18" fmla="*/ 44 w 63"/>
                <a:gd name="T19" fmla="*/ 7 h 63"/>
                <a:gd name="T20" fmla="*/ 43 w 63"/>
                <a:gd name="T21" fmla="*/ 31 h 63"/>
                <a:gd name="T22" fmla="*/ 32 w 63"/>
                <a:gd name="T23" fmla="*/ 31 h 63"/>
                <a:gd name="T24" fmla="*/ 32 w 63"/>
                <a:gd name="T25" fmla="*/ 20 h 63"/>
                <a:gd name="T26" fmla="*/ 43 w 63"/>
                <a:gd name="T27" fmla="*/ 20 h 63"/>
                <a:gd name="T28" fmla="*/ 43 w 63"/>
                <a:gd name="T2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63">
                  <a:moveTo>
                    <a:pt x="44" y="7"/>
                  </a:moveTo>
                  <a:cubicBezTo>
                    <a:pt x="38" y="9"/>
                    <a:pt x="30" y="14"/>
                    <a:pt x="26" y="18"/>
                  </a:cubicBezTo>
                  <a:cubicBezTo>
                    <a:pt x="2" y="41"/>
                    <a:pt x="2" y="41"/>
                    <a:pt x="2" y="41"/>
                  </a:cubicBezTo>
                  <a:cubicBezTo>
                    <a:pt x="0" y="43"/>
                    <a:pt x="0" y="47"/>
                    <a:pt x="2" y="49"/>
                  </a:cubicBezTo>
                  <a:cubicBezTo>
                    <a:pt x="14" y="61"/>
                    <a:pt x="14" y="61"/>
                    <a:pt x="14" y="61"/>
                  </a:cubicBezTo>
                  <a:cubicBezTo>
                    <a:pt x="16" y="63"/>
                    <a:pt x="20" y="63"/>
                    <a:pt x="22" y="61"/>
                  </a:cubicBezTo>
                  <a:cubicBezTo>
                    <a:pt x="45" y="37"/>
                    <a:pt x="45" y="37"/>
                    <a:pt x="45" y="37"/>
                  </a:cubicBezTo>
                  <a:cubicBezTo>
                    <a:pt x="49" y="33"/>
                    <a:pt x="55" y="25"/>
                    <a:pt x="56" y="19"/>
                  </a:cubicBezTo>
                  <a:cubicBezTo>
                    <a:pt x="63" y="0"/>
                    <a:pt x="63" y="0"/>
                    <a:pt x="63" y="0"/>
                  </a:cubicBezTo>
                  <a:lnTo>
                    <a:pt x="44" y="7"/>
                  </a:lnTo>
                  <a:close/>
                  <a:moveTo>
                    <a:pt x="43" y="31"/>
                  </a:moveTo>
                  <a:cubicBezTo>
                    <a:pt x="40" y="35"/>
                    <a:pt x="35" y="35"/>
                    <a:pt x="32" y="31"/>
                  </a:cubicBezTo>
                  <a:cubicBezTo>
                    <a:pt x="28" y="28"/>
                    <a:pt x="28" y="23"/>
                    <a:pt x="32" y="20"/>
                  </a:cubicBezTo>
                  <a:cubicBezTo>
                    <a:pt x="35" y="17"/>
                    <a:pt x="40" y="17"/>
                    <a:pt x="43" y="20"/>
                  </a:cubicBezTo>
                  <a:cubicBezTo>
                    <a:pt x="47" y="23"/>
                    <a:pt x="47" y="28"/>
                    <a:pt x="43" y="31"/>
                  </a:cubicBezTo>
                  <a:close/>
                </a:path>
              </a:pathLst>
            </a:custGeom>
            <a:gradFill>
              <a:gsLst>
                <a:gs pos="22000">
                  <a:srgbClr val="DD69B4"/>
                </a:gs>
                <a:gs pos="100000">
                  <a:srgbClr val="0054FF"/>
                </a:gs>
              </a:gsLst>
              <a:lin ang="27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5" name="Freeform 23"/>
            <p:cNvSpPr>
              <a:spLocks/>
            </p:cNvSpPr>
            <p:nvPr/>
          </p:nvSpPr>
          <p:spPr bwMode="auto">
            <a:xfrm>
              <a:off x="9614805" y="1871791"/>
              <a:ext cx="345664" cy="310394"/>
            </a:xfrm>
            <a:custGeom>
              <a:avLst/>
              <a:gdLst>
                <a:gd name="T0" fmla="*/ 10 w 29"/>
                <a:gd name="T1" fmla="*/ 24 h 26"/>
                <a:gd name="T2" fmla="*/ 29 w 29"/>
                <a:gd name="T3" fmla="*/ 5 h 26"/>
                <a:gd name="T4" fmla="*/ 14 w 29"/>
                <a:gd name="T5" fmla="*/ 5 h 26"/>
                <a:gd name="T6" fmla="*/ 2 w 29"/>
                <a:gd name="T7" fmla="*/ 16 h 26"/>
                <a:gd name="T8" fmla="*/ 2 w 29"/>
                <a:gd name="T9" fmla="*/ 24 h 26"/>
                <a:gd name="T10" fmla="*/ 10 w 29"/>
                <a:gd name="T11" fmla="*/ 24 h 26"/>
              </a:gdLst>
              <a:ahLst/>
              <a:cxnLst>
                <a:cxn ang="0">
                  <a:pos x="T0" y="T1"/>
                </a:cxn>
                <a:cxn ang="0">
                  <a:pos x="T2" y="T3"/>
                </a:cxn>
                <a:cxn ang="0">
                  <a:pos x="T4" y="T5"/>
                </a:cxn>
                <a:cxn ang="0">
                  <a:pos x="T6" y="T7"/>
                </a:cxn>
                <a:cxn ang="0">
                  <a:pos x="T8" y="T9"/>
                </a:cxn>
                <a:cxn ang="0">
                  <a:pos x="T10" y="T11"/>
                </a:cxn>
              </a:cxnLst>
              <a:rect l="0" t="0" r="r" b="b"/>
              <a:pathLst>
                <a:path w="29" h="26">
                  <a:moveTo>
                    <a:pt x="10" y="24"/>
                  </a:moveTo>
                  <a:cubicBezTo>
                    <a:pt x="29" y="5"/>
                    <a:pt x="29" y="5"/>
                    <a:pt x="29" y="5"/>
                  </a:cubicBezTo>
                  <a:cubicBezTo>
                    <a:pt x="25" y="0"/>
                    <a:pt x="18" y="0"/>
                    <a:pt x="14" y="5"/>
                  </a:cubicBezTo>
                  <a:cubicBezTo>
                    <a:pt x="2" y="16"/>
                    <a:pt x="2" y="16"/>
                    <a:pt x="2" y="16"/>
                  </a:cubicBezTo>
                  <a:cubicBezTo>
                    <a:pt x="0" y="18"/>
                    <a:pt x="0" y="22"/>
                    <a:pt x="2" y="24"/>
                  </a:cubicBezTo>
                  <a:cubicBezTo>
                    <a:pt x="4" y="26"/>
                    <a:pt x="8" y="26"/>
                    <a:pt x="10" y="24"/>
                  </a:cubicBezTo>
                  <a:close/>
                </a:path>
              </a:pathLst>
            </a:custGeom>
            <a:gradFill>
              <a:gsLst>
                <a:gs pos="22000">
                  <a:srgbClr val="DD69B4"/>
                </a:gs>
                <a:gs pos="100000">
                  <a:srgbClr val="0054FF"/>
                </a:gs>
              </a:gsLst>
              <a:lin ang="27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6" name="Freeform 24"/>
            <p:cNvSpPr>
              <a:spLocks/>
            </p:cNvSpPr>
            <p:nvPr/>
          </p:nvSpPr>
          <p:spPr bwMode="auto">
            <a:xfrm>
              <a:off x="10031017" y="2259786"/>
              <a:ext cx="317446" cy="345664"/>
            </a:xfrm>
            <a:custGeom>
              <a:avLst/>
              <a:gdLst>
                <a:gd name="T0" fmla="*/ 2 w 26"/>
                <a:gd name="T1" fmla="*/ 19 h 29"/>
                <a:gd name="T2" fmla="*/ 2 w 26"/>
                <a:gd name="T3" fmla="*/ 27 h 29"/>
                <a:gd name="T4" fmla="*/ 10 w 26"/>
                <a:gd name="T5" fmla="*/ 27 h 29"/>
                <a:gd name="T6" fmla="*/ 22 w 26"/>
                <a:gd name="T7" fmla="*/ 15 h 29"/>
                <a:gd name="T8" fmla="*/ 22 w 26"/>
                <a:gd name="T9" fmla="*/ 0 h 29"/>
                <a:gd name="T10" fmla="*/ 2 w 26"/>
                <a:gd name="T11" fmla="*/ 19 h 29"/>
              </a:gdLst>
              <a:ahLst/>
              <a:cxnLst>
                <a:cxn ang="0">
                  <a:pos x="T0" y="T1"/>
                </a:cxn>
                <a:cxn ang="0">
                  <a:pos x="T2" y="T3"/>
                </a:cxn>
                <a:cxn ang="0">
                  <a:pos x="T4" y="T5"/>
                </a:cxn>
                <a:cxn ang="0">
                  <a:pos x="T6" y="T7"/>
                </a:cxn>
                <a:cxn ang="0">
                  <a:pos x="T8" y="T9"/>
                </a:cxn>
                <a:cxn ang="0">
                  <a:pos x="T10" y="T11"/>
                </a:cxn>
              </a:cxnLst>
              <a:rect l="0" t="0" r="r" b="b"/>
              <a:pathLst>
                <a:path w="26" h="29">
                  <a:moveTo>
                    <a:pt x="2" y="19"/>
                  </a:moveTo>
                  <a:cubicBezTo>
                    <a:pt x="0" y="21"/>
                    <a:pt x="0" y="25"/>
                    <a:pt x="2" y="27"/>
                  </a:cubicBezTo>
                  <a:cubicBezTo>
                    <a:pt x="4" y="29"/>
                    <a:pt x="8" y="29"/>
                    <a:pt x="10" y="27"/>
                  </a:cubicBezTo>
                  <a:cubicBezTo>
                    <a:pt x="22" y="15"/>
                    <a:pt x="22" y="15"/>
                    <a:pt x="22" y="15"/>
                  </a:cubicBezTo>
                  <a:cubicBezTo>
                    <a:pt x="26" y="11"/>
                    <a:pt x="26" y="4"/>
                    <a:pt x="22" y="0"/>
                  </a:cubicBezTo>
                  <a:lnTo>
                    <a:pt x="2" y="19"/>
                  </a:lnTo>
                  <a:close/>
                </a:path>
              </a:pathLst>
            </a:custGeom>
            <a:gradFill>
              <a:gsLst>
                <a:gs pos="22000">
                  <a:srgbClr val="DD69B4"/>
                </a:gs>
                <a:gs pos="100000">
                  <a:srgbClr val="0054FF"/>
                </a:gs>
              </a:gsLst>
              <a:lin ang="27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7" name="Freeform 25"/>
            <p:cNvSpPr>
              <a:spLocks/>
            </p:cNvSpPr>
            <p:nvPr/>
          </p:nvSpPr>
          <p:spPr bwMode="auto">
            <a:xfrm>
              <a:off x="9889929" y="2161024"/>
              <a:ext cx="169306" cy="169306"/>
            </a:xfrm>
            <a:custGeom>
              <a:avLst/>
              <a:gdLst>
                <a:gd name="T0" fmla="*/ 1 w 14"/>
                <a:gd name="T1" fmla="*/ 2 h 14"/>
                <a:gd name="T2" fmla="*/ 1 w 14"/>
                <a:gd name="T3" fmla="*/ 6 h 14"/>
                <a:gd name="T4" fmla="*/ 9 w 14"/>
                <a:gd name="T5" fmla="*/ 13 h 14"/>
                <a:gd name="T6" fmla="*/ 12 w 14"/>
                <a:gd name="T7" fmla="*/ 13 h 14"/>
                <a:gd name="T8" fmla="*/ 14 w 14"/>
                <a:gd name="T9" fmla="*/ 11 h 14"/>
                <a:gd name="T10" fmla="*/ 3 w 14"/>
                <a:gd name="T11" fmla="*/ 0 h 14"/>
                <a:gd name="T12" fmla="*/ 1 w 14"/>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 y="2"/>
                  </a:moveTo>
                  <a:cubicBezTo>
                    <a:pt x="0" y="3"/>
                    <a:pt x="0" y="4"/>
                    <a:pt x="1" y="6"/>
                  </a:cubicBezTo>
                  <a:cubicBezTo>
                    <a:pt x="9" y="13"/>
                    <a:pt x="9" y="13"/>
                    <a:pt x="9" y="13"/>
                  </a:cubicBezTo>
                  <a:cubicBezTo>
                    <a:pt x="10" y="14"/>
                    <a:pt x="11" y="14"/>
                    <a:pt x="12" y="13"/>
                  </a:cubicBezTo>
                  <a:cubicBezTo>
                    <a:pt x="14" y="11"/>
                    <a:pt x="14" y="11"/>
                    <a:pt x="14" y="11"/>
                  </a:cubicBezTo>
                  <a:cubicBezTo>
                    <a:pt x="3" y="0"/>
                    <a:pt x="3" y="0"/>
                    <a:pt x="3" y="0"/>
                  </a:cubicBezTo>
                  <a:lnTo>
                    <a:pt x="1" y="2"/>
                  </a:lnTo>
                  <a:close/>
                </a:path>
              </a:pathLst>
            </a:custGeom>
            <a:gradFill>
              <a:gsLst>
                <a:gs pos="22000">
                  <a:srgbClr val="DD69B4"/>
                </a:gs>
                <a:gs pos="100000">
                  <a:srgbClr val="0054FF"/>
                </a:gs>
              </a:gsLst>
              <a:lin ang="27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8" name="Freeform 26"/>
            <p:cNvSpPr>
              <a:spLocks/>
            </p:cNvSpPr>
            <p:nvPr/>
          </p:nvSpPr>
          <p:spPr bwMode="auto">
            <a:xfrm>
              <a:off x="9650079" y="2259786"/>
              <a:ext cx="338612" cy="331555"/>
            </a:xfrm>
            <a:custGeom>
              <a:avLst/>
              <a:gdLst>
                <a:gd name="T0" fmla="*/ 0 w 28"/>
                <a:gd name="T1" fmla="*/ 28 h 28"/>
                <a:gd name="T2" fmla="*/ 22 w 28"/>
                <a:gd name="T3" fmla="*/ 6 h 28"/>
                <a:gd name="T4" fmla="*/ 0 w 28"/>
                <a:gd name="T5" fmla="*/ 28 h 28"/>
              </a:gdLst>
              <a:ahLst/>
              <a:cxnLst>
                <a:cxn ang="0">
                  <a:pos x="T0" y="T1"/>
                </a:cxn>
                <a:cxn ang="0">
                  <a:pos x="T2" y="T3"/>
                </a:cxn>
                <a:cxn ang="0">
                  <a:pos x="T4" y="T5"/>
                </a:cxn>
              </a:cxnLst>
              <a:rect l="0" t="0" r="r" b="b"/>
              <a:pathLst>
                <a:path w="28" h="28">
                  <a:moveTo>
                    <a:pt x="0" y="28"/>
                  </a:moveTo>
                  <a:cubicBezTo>
                    <a:pt x="11" y="22"/>
                    <a:pt x="28" y="11"/>
                    <a:pt x="22" y="6"/>
                  </a:cubicBezTo>
                  <a:cubicBezTo>
                    <a:pt x="17" y="0"/>
                    <a:pt x="6" y="17"/>
                    <a:pt x="0" y="28"/>
                  </a:cubicBezTo>
                  <a:close/>
                </a:path>
              </a:pathLst>
            </a:custGeom>
            <a:gradFill>
              <a:gsLst>
                <a:gs pos="22000">
                  <a:srgbClr val="DD69B4"/>
                </a:gs>
                <a:gs pos="100000">
                  <a:srgbClr val="0054FF"/>
                </a:gs>
              </a:gsLst>
              <a:lin ang="2700000" scaled="1"/>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sp>
        <p:nvSpPr>
          <p:cNvPr id="20" name="椭圆 19"/>
          <p:cNvSpPr/>
          <p:nvPr/>
        </p:nvSpPr>
        <p:spPr>
          <a:xfrm>
            <a:off x="1597027" y="3317981"/>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21" name="组合 17"/>
          <p:cNvGrpSpPr/>
          <p:nvPr/>
        </p:nvGrpSpPr>
        <p:grpSpPr>
          <a:xfrm>
            <a:off x="1784399" y="3502104"/>
            <a:ext cx="554888" cy="558173"/>
            <a:chOff x="1725613" y="5727700"/>
            <a:chExt cx="268287" cy="269875"/>
          </a:xfrm>
        </p:grpSpPr>
        <p:sp>
          <p:nvSpPr>
            <p:cNvPr id="22" name="Freeform 10"/>
            <p:cNvSpPr>
              <a:spLocks/>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11"/>
            <p:cNvSpPr>
              <a:spLocks/>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12"/>
            <p:cNvSpPr>
              <a:spLocks/>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13"/>
            <p:cNvSpPr>
              <a:spLocks/>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14"/>
            <p:cNvSpPr>
              <a:spLocks/>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15"/>
            <p:cNvSpPr>
              <a:spLocks/>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16"/>
            <p:cNvSpPr>
              <a:spLocks/>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0" name="椭圆 29"/>
          <p:cNvSpPr/>
          <p:nvPr/>
        </p:nvSpPr>
        <p:spPr>
          <a:xfrm rot="16200000" flipH="1">
            <a:off x="7442059" y="3648929"/>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31" name="组合 25"/>
          <p:cNvGrpSpPr/>
          <p:nvPr/>
        </p:nvGrpSpPr>
        <p:grpSpPr>
          <a:xfrm>
            <a:off x="7708093" y="3915781"/>
            <a:ext cx="453154" cy="451518"/>
            <a:chOff x="5287964" y="2994026"/>
            <a:chExt cx="879475" cy="876300"/>
          </a:xfrm>
          <a:solidFill>
            <a:schemeClr val="bg1"/>
          </a:solidFill>
        </p:grpSpPr>
        <p:sp>
          <p:nvSpPr>
            <p:cNvPr id="3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6" name="椭圆 35"/>
          <p:cNvSpPr/>
          <p:nvPr/>
        </p:nvSpPr>
        <p:spPr>
          <a:xfrm rot="16200000" flipH="1">
            <a:off x="5446765" y="2772840"/>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37" name="组合 29"/>
          <p:cNvGrpSpPr/>
          <p:nvPr/>
        </p:nvGrpSpPr>
        <p:grpSpPr>
          <a:xfrm>
            <a:off x="5651481" y="3024426"/>
            <a:ext cx="524087" cy="498584"/>
            <a:chOff x="6323014" y="4870451"/>
            <a:chExt cx="652463" cy="620713"/>
          </a:xfrm>
          <a:solidFill>
            <a:schemeClr val="bg1"/>
          </a:solidFill>
        </p:grpSpPr>
        <p:sp>
          <p:nvSpPr>
            <p:cNvPr id="38"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3" name="椭圆 42"/>
          <p:cNvSpPr/>
          <p:nvPr/>
        </p:nvSpPr>
        <p:spPr>
          <a:xfrm>
            <a:off x="3430171" y="4559778"/>
            <a:ext cx="985223" cy="985223"/>
          </a:xfrm>
          <a:prstGeom prst="ellipse">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chemeClr val="bg1"/>
              </a:solidFill>
              <a:latin typeface="微软雅黑" panose="020B0503020204020204" pitchFamily="34" charset="-122"/>
              <a:ea typeface="微软雅黑" panose="020B0503020204020204" pitchFamily="34" charset="-122"/>
            </a:endParaRPr>
          </a:p>
        </p:txBody>
      </p:sp>
      <p:grpSp>
        <p:nvGrpSpPr>
          <p:cNvPr id="44" name="Group 4"/>
          <p:cNvGrpSpPr>
            <a:grpSpLocks noChangeAspect="1"/>
          </p:cNvGrpSpPr>
          <p:nvPr/>
        </p:nvGrpSpPr>
        <p:grpSpPr bwMode="auto">
          <a:xfrm>
            <a:off x="3680848" y="4835355"/>
            <a:ext cx="461588" cy="453764"/>
            <a:chOff x="3722" y="2043"/>
            <a:chExt cx="236" cy="232"/>
          </a:xfrm>
          <a:solidFill>
            <a:schemeClr val="bg1"/>
          </a:solidFill>
        </p:grpSpPr>
        <p:sp>
          <p:nvSpPr>
            <p:cNvPr id="45" name="Freeform 5"/>
            <p:cNvSpPr>
              <a:spLocks noEditPoints="1"/>
            </p:cNvSpPr>
            <p:nvPr/>
          </p:nvSpPr>
          <p:spPr bwMode="auto">
            <a:xfrm>
              <a:off x="3810" y="2089"/>
              <a:ext cx="14" cy="32"/>
            </a:xfrm>
            <a:custGeom>
              <a:avLst/>
              <a:gdLst>
                <a:gd name="T0" fmla="*/ 4 w 6"/>
                <a:gd name="T1" fmla="*/ 0 h 13"/>
                <a:gd name="T2" fmla="*/ 2 w 6"/>
                <a:gd name="T3" fmla="*/ 0 h 13"/>
                <a:gd name="T4" fmla="*/ 0 w 6"/>
                <a:gd name="T5" fmla="*/ 2 h 13"/>
                <a:gd name="T6" fmla="*/ 0 w 6"/>
                <a:gd name="T7" fmla="*/ 13 h 13"/>
                <a:gd name="T8" fmla="*/ 6 w 6"/>
                <a:gd name="T9" fmla="*/ 13 h 13"/>
                <a:gd name="T10" fmla="*/ 6 w 6"/>
                <a:gd name="T11" fmla="*/ 2 h 13"/>
                <a:gd name="T12" fmla="*/ 4 w 6"/>
                <a:gd name="T13" fmla="*/ 0 h 13"/>
                <a:gd name="T14" fmla="*/ 4 w 6"/>
                <a:gd name="T15" fmla="*/ 0 h 13"/>
                <a:gd name="T16" fmla="*/ 4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4" y="0"/>
                  </a:moveTo>
                  <a:cubicBezTo>
                    <a:pt x="2" y="0"/>
                    <a:pt x="2" y="0"/>
                    <a:pt x="2" y="0"/>
                  </a:cubicBezTo>
                  <a:cubicBezTo>
                    <a:pt x="1" y="0"/>
                    <a:pt x="0" y="1"/>
                    <a:pt x="0" y="2"/>
                  </a:cubicBezTo>
                  <a:cubicBezTo>
                    <a:pt x="0" y="13"/>
                    <a:pt x="0" y="13"/>
                    <a:pt x="0" y="13"/>
                  </a:cubicBezTo>
                  <a:cubicBezTo>
                    <a:pt x="6" y="13"/>
                    <a:pt x="6" y="13"/>
                    <a:pt x="6" y="13"/>
                  </a:cubicBezTo>
                  <a:cubicBezTo>
                    <a:pt x="6" y="2"/>
                    <a:pt x="6" y="2"/>
                    <a:pt x="6" y="2"/>
                  </a:cubicBezTo>
                  <a:cubicBezTo>
                    <a:pt x="6" y="1"/>
                    <a:pt x="5"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6"/>
            <p:cNvSpPr>
              <a:spLocks noEditPoints="1"/>
            </p:cNvSpPr>
            <p:nvPr/>
          </p:nvSpPr>
          <p:spPr bwMode="auto">
            <a:xfrm>
              <a:off x="3853" y="2089"/>
              <a:ext cx="17" cy="32"/>
            </a:xfrm>
            <a:custGeom>
              <a:avLst/>
              <a:gdLst>
                <a:gd name="T0" fmla="*/ 4 w 7"/>
                <a:gd name="T1" fmla="*/ 0 h 13"/>
                <a:gd name="T2" fmla="*/ 3 w 7"/>
                <a:gd name="T3" fmla="*/ 0 h 13"/>
                <a:gd name="T4" fmla="*/ 0 w 7"/>
                <a:gd name="T5" fmla="*/ 2 h 13"/>
                <a:gd name="T6" fmla="*/ 0 w 7"/>
                <a:gd name="T7" fmla="*/ 13 h 13"/>
                <a:gd name="T8" fmla="*/ 7 w 7"/>
                <a:gd name="T9" fmla="*/ 13 h 13"/>
                <a:gd name="T10" fmla="*/ 7 w 7"/>
                <a:gd name="T11" fmla="*/ 2 h 13"/>
                <a:gd name="T12" fmla="*/ 4 w 7"/>
                <a:gd name="T13" fmla="*/ 0 h 13"/>
                <a:gd name="T14" fmla="*/ 4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3" y="0"/>
                    <a:pt x="3" y="0"/>
                  </a:cubicBezTo>
                  <a:cubicBezTo>
                    <a:pt x="1" y="0"/>
                    <a:pt x="0" y="1"/>
                    <a:pt x="0" y="2"/>
                  </a:cubicBezTo>
                  <a:cubicBezTo>
                    <a:pt x="0" y="13"/>
                    <a:pt x="0" y="13"/>
                    <a:pt x="0" y="13"/>
                  </a:cubicBezTo>
                  <a:cubicBezTo>
                    <a:pt x="7" y="13"/>
                    <a:pt x="7" y="13"/>
                    <a:pt x="7" y="13"/>
                  </a:cubicBezTo>
                  <a:cubicBezTo>
                    <a:pt x="7" y="2"/>
                    <a:pt x="7" y="2"/>
                    <a:pt x="7" y="2"/>
                  </a:cubicBezTo>
                  <a:cubicBezTo>
                    <a:pt x="7" y="1"/>
                    <a:pt x="6"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7"/>
            <p:cNvSpPr>
              <a:spLocks noEditPoints="1"/>
            </p:cNvSpPr>
            <p:nvPr/>
          </p:nvSpPr>
          <p:spPr bwMode="auto">
            <a:xfrm>
              <a:off x="3722" y="2043"/>
              <a:ext cx="236" cy="232"/>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48" name="任意多边形 3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2548103" y="4382707"/>
            <a:ext cx="834605" cy="6078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任意多边形 3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100000" flipV="1">
            <a:off x="4220100" y="4234396"/>
            <a:ext cx="1194883" cy="167846"/>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任意多边形 4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6442851" y="3609610"/>
            <a:ext cx="834605" cy="6078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任意多边形 4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7913339">
            <a:off x="8195037" y="3206792"/>
            <a:ext cx="1536809" cy="11744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526388" y="1950567"/>
            <a:ext cx="3035757" cy="907941"/>
          </a:xfrm>
          <a:prstGeom prst="rect">
            <a:avLst/>
          </a:prstGeom>
        </p:spPr>
        <p:txBody>
          <a:bodyPr wrap="square">
            <a:spAutoFit/>
          </a:bodyPr>
          <a:lstStyle/>
          <a:p>
            <a:pPr>
              <a:lnSpc>
                <a:spcPct val="200000"/>
              </a:lnSpc>
            </a:pPr>
            <a:r>
              <a:rPr lang="en-US" altLang="zh-CN" sz="1600" b="1" dirty="0">
                <a:solidFill>
                  <a:srgbClr val="D853D6"/>
                </a:solidFill>
                <a:latin typeface="+mn-ea"/>
                <a:cs typeface="Open Sans Light" panose="020B0306030504020204" pitchFamily="34" charset="0"/>
              </a:rPr>
              <a:t>Mock</a:t>
            </a:r>
            <a:r>
              <a:rPr lang="zh-CN" altLang="en-US" sz="1600" b="1" dirty="0">
                <a:solidFill>
                  <a:srgbClr val="D853D6"/>
                </a:solidFill>
                <a:latin typeface="+mn-ea"/>
                <a:cs typeface="Open Sans Light" panose="020B0306030504020204" pitchFamily="34" charset="0"/>
              </a:rPr>
              <a:t>方案</a:t>
            </a:r>
            <a:endParaRPr lang="en-US" altLang="zh-CN" sz="1600" b="1" dirty="0">
              <a:solidFill>
                <a:srgbClr val="D853D6"/>
              </a:solidFill>
              <a:latin typeface="+mn-ea"/>
              <a:cs typeface="Open Sans Light" panose="020B0306030504020204" pitchFamily="34" charset="0"/>
            </a:endParaRPr>
          </a:p>
          <a:p>
            <a:pPr>
              <a:lnSpc>
                <a:spcPct val="200000"/>
              </a:lnSpc>
            </a:pPr>
            <a:r>
              <a:rPr lang="zh-CN" altLang="en-US" sz="1050" dirty="0">
                <a:solidFill>
                  <a:prstClr val="white"/>
                </a:solidFill>
                <a:ea typeface="Open Sans Light" panose="020B0306030504020204" pitchFamily="34" charset="0"/>
                <a:cs typeface="Open Sans Light" panose="020B0306030504020204" pitchFamily="34" charset="0"/>
              </a:rPr>
              <a:t>平台 </a:t>
            </a:r>
            <a:r>
              <a:rPr lang="en-US" altLang="zh-CN" sz="1050" dirty="0">
                <a:solidFill>
                  <a:prstClr val="white"/>
                </a:solidFill>
                <a:ea typeface="Open Sans Light" panose="020B0306030504020204" pitchFamily="34" charset="0"/>
                <a:cs typeface="Open Sans Light" panose="020B0306030504020204" pitchFamily="34" charset="0"/>
              </a:rPr>
              <a:t>/</a:t>
            </a:r>
            <a:r>
              <a:rPr lang="zh-CN" altLang="en-US" sz="1050" dirty="0">
                <a:solidFill>
                  <a:prstClr val="white"/>
                </a:solidFill>
                <a:ea typeface="Open Sans Light" panose="020B0306030504020204" pitchFamily="34" charset="0"/>
                <a:cs typeface="Open Sans Light" panose="020B0306030504020204" pitchFamily="34" charset="0"/>
              </a:rPr>
              <a:t> 应用内模拟</a:t>
            </a:r>
            <a:endParaRPr lang="en-US" sz="1050" dirty="0">
              <a:solidFill>
                <a:prstClr val="white"/>
              </a:solidFill>
              <a:ea typeface="Open Sans Light" panose="020B0306030504020204" pitchFamily="34" charset="0"/>
              <a:cs typeface="Open Sans Light" panose="020B0306030504020204" pitchFamily="34" charset="0"/>
            </a:endParaRPr>
          </a:p>
        </p:txBody>
      </p:sp>
      <p:sp>
        <p:nvSpPr>
          <p:cNvPr id="53"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640909" y="4669659"/>
            <a:ext cx="3035757" cy="907941"/>
          </a:xfrm>
          <a:prstGeom prst="rect">
            <a:avLst/>
          </a:prstGeom>
        </p:spPr>
        <p:txBody>
          <a:bodyPr wrap="square">
            <a:spAutoFit/>
          </a:bodyPr>
          <a:lstStyle/>
          <a:p>
            <a:pPr>
              <a:lnSpc>
                <a:spcPct val="200000"/>
              </a:lnSpc>
            </a:pPr>
            <a:r>
              <a:rPr lang="en-US" altLang="zh-CN" sz="1600" b="1" dirty="0">
                <a:solidFill>
                  <a:srgbClr val="D853D6"/>
                </a:solidFill>
                <a:latin typeface="+mn-ea"/>
                <a:cs typeface="Open Sans Light" panose="020B0306030504020204" pitchFamily="34" charset="0"/>
              </a:rPr>
              <a:t>CI</a:t>
            </a:r>
            <a:r>
              <a:rPr lang="zh-CN" altLang="en-US" sz="1600" b="1" dirty="0">
                <a:solidFill>
                  <a:srgbClr val="D853D6"/>
                </a:solidFill>
                <a:latin typeface="+mn-ea"/>
                <a:cs typeface="Open Sans Light" panose="020B0306030504020204" pitchFamily="34" charset="0"/>
              </a:rPr>
              <a:t> </a:t>
            </a:r>
            <a:r>
              <a:rPr lang="en-US" altLang="zh-CN" sz="1600" b="1" dirty="0">
                <a:solidFill>
                  <a:srgbClr val="D853D6"/>
                </a:solidFill>
                <a:latin typeface="+mn-ea"/>
                <a:cs typeface="Open Sans Light" panose="020B0306030504020204" pitchFamily="34" charset="0"/>
              </a:rPr>
              <a:t>/</a:t>
            </a:r>
            <a:r>
              <a:rPr lang="zh-CN" altLang="en-US" sz="1600" b="1" dirty="0">
                <a:solidFill>
                  <a:srgbClr val="D853D6"/>
                </a:solidFill>
                <a:latin typeface="+mn-ea"/>
                <a:cs typeface="Open Sans Light" panose="020B0306030504020204" pitchFamily="34" charset="0"/>
              </a:rPr>
              <a:t> </a:t>
            </a:r>
            <a:r>
              <a:rPr lang="en-US" altLang="zh-CN" sz="1600" b="1" dirty="0">
                <a:solidFill>
                  <a:srgbClr val="D853D6"/>
                </a:solidFill>
                <a:latin typeface="+mn-ea"/>
                <a:cs typeface="Open Sans Light" panose="020B0306030504020204" pitchFamily="34" charset="0"/>
              </a:rPr>
              <a:t>CD</a:t>
            </a:r>
          </a:p>
          <a:p>
            <a:pPr>
              <a:lnSpc>
                <a:spcPct val="200000"/>
              </a:lnSpc>
            </a:pPr>
            <a:r>
              <a:rPr lang="zh-CN" altLang="en-US" sz="1050" dirty="0">
                <a:solidFill>
                  <a:prstClr val="white"/>
                </a:solidFill>
                <a:ea typeface="Open Sans Light" panose="020B0306030504020204" pitchFamily="34" charset="0"/>
                <a:cs typeface="Open Sans Light" panose="020B0306030504020204" pitchFamily="34" charset="0"/>
              </a:rPr>
              <a:t>公司通用平台</a:t>
            </a:r>
            <a:endParaRPr lang="en-US" sz="1050" dirty="0">
              <a:solidFill>
                <a:prstClr val="white"/>
              </a:solidFill>
              <a:ea typeface="Open Sans Light" panose="020B0306030504020204" pitchFamily="34" charset="0"/>
              <a:cs typeface="Open Sans Light" panose="020B0306030504020204" pitchFamily="34" charset="0"/>
            </a:endParaRPr>
          </a:p>
        </p:txBody>
      </p:sp>
      <p:sp>
        <p:nvSpPr>
          <p:cNvPr id="54"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688484" y="1677298"/>
            <a:ext cx="3035757" cy="907941"/>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测试方案</a:t>
            </a:r>
            <a:endParaRPr lang="en-US" altLang="zh-CN" sz="1600" b="1" dirty="0">
              <a:solidFill>
                <a:srgbClr val="D853D6"/>
              </a:solidFill>
              <a:latin typeface="+mn-ea"/>
              <a:cs typeface="Open Sans Light" panose="020B0306030504020204" pitchFamily="34" charset="0"/>
            </a:endParaRPr>
          </a:p>
          <a:p>
            <a:pPr>
              <a:lnSpc>
                <a:spcPct val="200000"/>
              </a:lnSpc>
            </a:pPr>
            <a:r>
              <a:rPr lang="zh-CN" altLang="en-US" sz="1050" dirty="0">
                <a:solidFill>
                  <a:prstClr val="white"/>
                </a:solidFill>
                <a:ea typeface="Open Sans Light" panose="020B0306030504020204" pitchFamily="34" charset="0"/>
                <a:cs typeface="Open Sans Light" panose="020B0306030504020204" pitchFamily="34" charset="0"/>
              </a:rPr>
              <a:t>单元测试 </a:t>
            </a:r>
            <a:r>
              <a:rPr lang="en-US" altLang="zh-CN" sz="1050" dirty="0">
                <a:solidFill>
                  <a:prstClr val="white"/>
                </a:solidFill>
                <a:ea typeface="Open Sans Light" panose="020B0306030504020204" pitchFamily="34" charset="0"/>
                <a:cs typeface="Open Sans Light" panose="020B0306030504020204" pitchFamily="34" charset="0"/>
              </a:rPr>
              <a:t>/</a:t>
            </a:r>
            <a:r>
              <a:rPr lang="zh-CN" altLang="en-US" sz="1050" dirty="0">
                <a:solidFill>
                  <a:prstClr val="white"/>
                </a:solidFill>
                <a:ea typeface="Open Sans Light" panose="020B0306030504020204" pitchFamily="34" charset="0"/>
                <a:cs typeface="Open Sans Light" panose="020B0306030504020204" pitchFamily="34" charset="0"/>
              </a:rPr>
              <a:t> </a:t>
            </a:r>
            <a:r>
              <a:rPr lang="en-US" altLang="zh-CN" sz="1050" dirty="0">
                <a:solidFill>
                  <a:prstClr val="white"/>
                </a:solidFill>
                <a:ea typeface="Open Sans Light" panose="020B0306030504020204" pitchFamily="34" charset="0"/>
                <a:cs typeface="Open Sans Light" panose="020B0306030504020204" pitchFamily="34" charset="0"/>
              </a:rPr>
              <a:t>UI</a:t>
            </a:r>
            <a:r>
              <a:rPr lang="zh-CN" altLang="en-US" sz="1050" dirty="0">
                <a:solidFill>
                  <a:prstClr val="white"/>
                </a:solidFill>
                <a:ea typeface="Open Sans Light" panose="020B0306030504020204" pitchFamily="34" charset="0"/>
                <a:cs typeface="Open Sans Light" panose="020B0306030504020204" pitchFamily="34" charset="0"/>
              </a:rPr>
              <a:t>测试</a:t>
            </a:r>
            <a:endParaRPr lang="en-US" sz="1050" dirty="0">
              <a:solidFill>
                <a:prstClr val="white"/>
              </a:solidFill>
              <a:ea typeface="Open Sans Light" panose="020B0306030504020204" pitchFamily="34" charset="0"/>
              <a:cs typeface="Open Sans Light" panose="020B0306030504020204" pitchFamily="34" charset="0"/>
            </a:endParaRPr>
          </a:p>
        </p:txBody>
      </p:sp>
      <p:sp>
        <p:nvSpPr>
          <p:cNvPr id="55"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301508" y="4376924"/>
            <a:ext cx="3035757" cy="907941"/>
          </a:xfrm>
          <a:prstGeom prst="rect">
            <a:avLst/>
          </a:prstGeom>
        </p:spPr>
        <p:txBody>
          <a:bodyPr wrap="square">
            <a:spAutoFit/>
          </a:bodyPr>
          <a:lstStyle/>
          <a:p>
            <a:pPr>
              <a:lnSpc>
                <a:spcPct val="200000"/>
              </a:lnSpc>
            </a:pPr>
            <a:r>
              <a:rPr lang="zh-CN" altLang="en-US" sz="1600" b="1" dirty="0">
                <a:solidFill>
                  <a:srgbClr val="D853D6"/>
                </a:solidFill>
                <a:latin typeface="+mn-ea"/>
                <a:cs typeface="Open Sans Light" panose="020B0306030504020204" pitchFamily="34" charset="0"/>
              </a:rPr>
              <a:t>运维监控</a:t>
            </a:r>
            <a:endParaRPr lang="en-US" altLang="zh-CN" sz="1600" b="1" dirty="0">
              <a:solidFill>
                <a:srgbClr val="D853D6"/>
              </a:solidFill>
              <a:latin typeface="+mn-ea"/>
              <a:cs typeface="Open Sans Light" panose="020B0306030504020204" pitchFamily="34" charset="0"/>
            </a:endParaRPr>
          </a:p>
          <a:p>
            <a:pPr>
              <a:lnSpc>
                <a:spcPct val="200000"/>
              </a:lnSpc>
            </a:pPr>
            <a:r>
              <a:rPr lang="zh-CN" altLang="en-US" sz="1050" dirty="0">
                <a:solidFill>
                  <a:prstClr val="white"/>
                </a:solidFill>
                <a:ea typeface="Open Sans Light" panose="020B0306030504020204" pitchFamily="34" charset="0"/>
                <a:cs typeface="Open Sans Light" panose="020B0306030504020204" pitchFamily="34" charset="0"/>
              </a:rPr>
              <a:t>日志平台 </a:t>
            </a:r>
            <a:r>
              <a:rPr lang="en-US" altLang="zh-CN" sz="1050" dirty="0">
                <a:solidFill>
                  <a:prstClr val="white"/>
                </a:solidFill>
                <a:ea typeface="Open Sans Light" panose="020B0306030504020204" pitchFamily="34" charset="0"/>
                <a:cs typeface="Open Sans Light" panose="020B0306030504020204" pitchFamily="34" charset="0"/>
              </a:rPr>
              <a:t>/</a:t>
            </a:r>
            <a:r>
              <a:rPr lang="zh-CN" altLang="en-US" sz="1050" dirty="0">
                <a:solidFill>
                  <a:prstClr val="white"/>
                </a:solidFill>
                <a:ea typeface="Open Sans Light" panose="020B0306030504020204" pitchFamily="34" charset="0"/>
                <a:cs typeface="Open Sans Light" panose="020B0306030504020204" pitchFamily="34" charset="0"/>
              </a:rPr>
              <a:t> 埋点系统</a:t>
            </a:r>
            <a:endParaRPr lang="en-US" sz="1050" dirty="0">
              <a:solidFill>
                <a:prstClr val="white"/>
              </a:solidFill>
              <a:ea typeface="Open Sans Light" panose="020B0306030504020204" pitchFamily="34" charset="0"/>
              <a:cs typeface="Open Sans Light" panose="020B0306030504020204" pitchFamily="34" charset="0"/>
            </a:endParaRPr>
          </a:p>
        </p:txBody>
      </p:sp>
      <p:sp>
        <p:nvSpPr>
          <p:cNvPr id="56" name="任意多边形 3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758069">
            <a:off x="-199812" y="4448653"/>
            <a:ext cx="1761880" cy="12107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020967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50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22" presetClass="entr" presetSubtype="8" fill="hold" grpId="0" nodeType="withEffect">
                                  <p:stCondLst>
                                    <p:cond delay="35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par>
                                <p:cTn id="14" presetID="22" presetClass="entr" presetSubtype="8" fill="hold" grpId="0" nodeType="withEffect">
                                  <p:stCondLst>
                                    <p:cond delay="350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63" presetClass="path" presetSubtype="0" accel="50000" decel="50000" fill="hold" grpId="1" nodeType="withEffect">
                                  <p:stCondLst>
                                    <p:cond delay="2000"/>
                                  </p:stCondLst>
                                  <p:childTnLst>
                                    <p:animMotion origin="layout" path="M -0.03177 -0.05556 L 8.33333E-7 1.48148E-6 " pathEditMode="relative" rAng="0" ptsTypes="AA">
                                      <p:cBhvr>
                                        <p:cTn id="21" dur="2000" fill="hold"/>
                                        <p:tgtEl>
                                          <p:spTgt spid="48"/>
                                        </p:tgtEl>
                                        <p:attrNameLst>
                                          <p:attrName>ppt_x</p:attrName>
                                          <p:attrName>ppt_y</p:attrName>
                                        </p:attrNameLst>
                                      </p:cBhvr>
                                      <p:rCtr x="1589" y="2778"/>
                                    </p:animMotion>
                                  </p:childTnLst>
                                </p:cTn>
                              </p:par>
                              <p:par>
                                <p:cTn id="22" presetID="10" presetClass="entr" presetSubtype="0" fill="hold" grpId="0" nodeType="withEffect">
                                  <p:stCondLst>
                                    <p:cond delay="200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63" presetClass="path" presetSubtype="0" accel="50000" decel="50000" fill="hold" grpId="1" nodeType="withEffect">
                                  <p:stCondLst>
                                    <p:cond delay="2000"/>
                                  </p:stCondLst>
                                  <p:childTnLst>
                                    <p:animMotion origin="layout" path="M -0.03177 -0.05556 L 8.33333E-7 1.48148E-6 " pathEditMode="relative" rAng="0" ptsTypes="AA">
                                      <p:cBhvr>
                                        <p:cTn id="26" dur="2000" fill="hold"/>
                                        <p:tgtEl>
                                          <p:spTgt spid="50"/>
                                        </p:tgtEl>
                                        <p:attrNameLst>
                                          <p:attrName>ppt_x</p:attrName>
                                          <p:attrName>ppt_y</p:attrName>
                                        </p:attrNameLst>
                                      </p:cBhvr>
                                      <p:rCtr x="1589" y="2778"/>
                                    </p:animMotion>
                                  </p:childTnLst>
                                </p:cTn>
                              </p:par>
                              <p:par>
                                <p:cTn id="27" presetID="10" presetClass="entr" presetSubtype="0" fill="hold" grpId="0" nodeType="withEffect">
                                  <p:stCondLst>
                                    <p:cond delay="200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63" presetClass="path" presetSubtype="0" accel="50000" decel="50000" fill="hold" grpId="1" nodeType="withEffect">
                                  <p:stCondLst>
                                    <p:cond delay="2000"/>
                                  </p:stCondLst>
                                  <p:childTnLst>
                                    <p:animMotion origin="layout" path="M -0.04088 0.07407 L -2.08333E-6 3.7037E-7 " pathEditMode="relative" rAng="0" ptsTypes="AA">
                                      <p:cBhvr>
                                        <p:cTn id="31" dur="2000" fill="hold"/>
                                        <p:tgtEl>
                                          <p:spTgt spid="49"/>
                                        </p:tgtEl>
                                        <p:attrNameLst>
                                          <p:attrName>ppt_x</p:attrName>
                                          <p:attrName>ppt_y</p:attrName>
                                        </p:attrNameLst>
                                      </p:cBhvr>
                                      <p:rCtr x="2044" y="-3704"/>
                                    </p:animMotion>
                                  </p:childTnLst>
                                </p:cTn>
                              </p:par>
                              <p:par>
                                <p:cTn id="32" presetID="10" presetClass="entr" presetSubtype="0" fill="hold" grpId="0" nodeType="withEffect">
                                  <p:stCondLst>
                                    <p:cond delay="200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63" presetClass="path" presetSubtype="0" accel="50000" decel="50000" fill="hold" grpId="1" nodeType="withEffect">
                                  <p:stCondLst>
                                    <p:cond delay="2000"/>
                                  </p:stCondLst>
                                  <p:childTnLst>
                                    <p:animMotion origin="layout" path="M -0.04088 0.07407 L -2.08333E-6 3.7037E-7 " pathEditMode="relative" rAng="0" ptsTypes="AA">
                                      <p:cBhvr>
                                        <p:cTn id="36" dur="2000" fill="hold"/>
                                        <p:tgtEl>
                                          <p:spTgt spid="51"/>
                                        </p:tgtEl>
                                        <p:attrNameLst>
                                          <p:attrName>ppt_x</p:attrName>
                                          <p:attrName>ppt_y</p:attrName>
                                        </p:attrNameLst>
                                      </p:cBhvr>
                                      <p:rCtr x="2044" y="-3704"/>
                                    </p:animMotion>
                                  </p:childTnLst>
                                </p:cTn>
                              </p:par>
                              <p:par>
                                <p:cTn id="37" presetID="10" presetClass="entr" presetSubtype="0" fill="hold" nodeType="withEffect">
                                  <p:stCondLst>
                                    <p:cond delay="2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63" presetClass="path" presetSubtype="0" accel="50000" decel="50000" fill="hold" nodeType="withEffect">
                                  <p:stCondLst>
                                    <p:cond delay="2000"/>
                                  </p:stCondLst>
                                  <p:childTnLst>
                                    <p:animMotion origin="layout" path="M -0.04088 0.07407 L -2.08333E-6 3.7037E-7 " pathEditMode="relative" rAng="0" ptsTypes="AA">
                                      <p:cBhvr>
                                        <p:cTn id="41" dur="2000" fill="hold"/>
                                        <p:tgtEl>
                                          <p:spTgt spid="13"/>
                                        </p:tgtEl>
                                        <p:attrNameLst>
                                          <p:attrName>ppt_x</p:attrName>
                                          <p:attrName>ppt_y</p:attrName>
                                        </p:attrNameLst>
                                      </p:cBhvr>
                                      <p:rCtr x="2044" y="-3704"/>
                                    </p:animMotion>
                                  </p:childTnLst>
                                </p:cTn>
                              </p:par>
                              <p:par>
                                <p:cTn id="42" presetID="10" presetClass="entr" presetSubtype="0" fill="hold" grpId="0" nodeType="withEffect">
                                  <p:stCondLst>
                                    <p:cond delay="200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63" presetClass="path" presetSubtype="0" accel="50000" decel="50000" fill="hold" grpId="1" nodeType="withEffect">
                                  <p:stCondLst>
                                    <p:cond delay="2000"/>
                                  </p:stCondLst>
                                  <p:childTnLst>
                                    <p:animMotion origin="layout" path="M -0.04088 0.07407 L -2.08333E-6 3.7037E-7 " pathEditMode="relative" rAng="0" ptsTypes="AA">
                                      <p:cBhvr>
                                        <p:cTn id="46" dur="2000" fill="hold"/>
                                        <p:tgtEl>
                                          <p:spTgt spid="56"/>
                                        </p:tgtEl>
                                        <p:attrNameLst>
                                          <p:attrName>ppt_x</p:attrName>
                                          <p:attrName>ppt_y</p:attrName>
                                        </p:attrNameLst>
                                      </p:cBhvr>
                                      <p:rCtr x="2044"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0" grpId="0" animBg="1"/>
      <p:bldP spid="50" grpId="1" animBg="1"/>
      <p:bldP spid="51" grpId="0" animBg="1"/>
      <p:bldP spid="51" grpId="1" animBg="1"/>
      <p:bldP spid="52" grpId="0"/>
      <p:bldP spid="53" grpId="0"/>
      <p:bldP spid="54" grpId="0"/>
      <p:bldP spid="55" grpId="0"/>
      <p:bldP spid="56" grpId="0" animBg="1"/>
      <p:bldP spid="5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输出文档</a:t>
            </a:r>
          </a:p>
        </p:txBody>
      </p:sp>
      <p:sp>
        <p:nvSpPr>
          <p:cNvPr id="3" name="内容占位符 2"/>
          <p:cNvSpPr>
            <a:spLocks noGrp="1"/>
          </p:cNvSpPr>
          <p:nvPr>
            <p:ph idx="1"/>
          </p:nvPr>
        </p:nvSpPr>
        <p:spPr/>
        <p:txBody>
          <a:bodyPr/>
          <a:lstStyle/>
          <a:p>
            <a:r>
              <a:rPr kumimoji="1" lang="zh-CN" altLang="en-US"/>
              <a:t>规范、约定及相关检查工具</a:t>
            </a:r>
            <a:endParaRPr kumimoji="1" lang="en-US" altLang="zh-CN"/>
          </a:p>
          <a:p>
            <a:r>
              <a:rPr kumimoji="1" lang="en-US" altLang="zh-CN"/>
              <a:t>Mock</a:t>
            </a:r>
            <a:r>
              <a:rPr kumimoji="1" lang="zh-CN" altLang="en-US"/>
              <a:t>方案</a:t>
            </a:r>
            <a:endParaRPr kumimoji="1" lang="en-US" altLang="zh-CN"/>
          </a:p>
          <a:p>
            <a:r>
              <a:rPr kumimoji="1" lang="zh-CN" altLang="en-US"/>
              <a:t>测试方案</a:t>
            </a:r>
            <a:endParaRPr kumimoji="1" lang="en-US" altLang="zh-CN"/>
          </a:p>
          <a:p>
            <a:r>
              <a:rPr kumimoji="1" lang="zh-CN" altLang="en-US"/>
              <a:t>持续集成与继续发布方案</a:t>
            </a:r>
            <a:endParaRPr kumimoji="1" lang="en-US" altLang="zh-CN"/>
          </a:p>
          <a:p>
            <a:r>
              <a:rPr kumimoji="1" lang="zh-CN" altLang="en-US"/>
              <a:t>日志与埋点方案</a:t>
            </a:r>
            <a:endParaRPr kumimoji="1" lang="en-US" altLang="zh-CN"/>
          </a:p>
          <a:p>
            <a:r>
              <a:rPr kumimoji="1" lang="zh-CN" altLang="en-US"/>
              <a:t>文档管理方案</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14</a:t>
            </a:fld>
            <a:endParaRPr lang="zh-CN" altLang="en-US" dirty="0"/>
          </a:p>
        </p:txBody>
      </p:sp>
    </p:spTree>
    <p:extLst>
      <p:ext uri="{BB962C8B-B14F-4D97-AF65-F5344CB8AC3E}">
        <p14:creationId xmlns:p14="http://schemas.microsoft.com/office/powerpoint/2010/main" val="227035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2"/>
          <p:cNvGraphicFramePr>
            <a:graphicFrameLocks/>
          </p:cNvGraphicFramePr>
          <p:nvPr>
            <p:extLst>
              <p:ext uri="{D42A27DB-BD31-4B8C-83A1-F6EECF244321}">
                <p14:modId xmlns:p14="http://schemas.microsoft.com/office/powerpoint/2010/main" val="152034886"/>
              </p:ext>
            </p:extLst>
          </p:nvPr>
        </p:nvGraphicFramePr>
        <p:xfrm>
          <a:off x="622852" y="3301013"/>
          <a:ext cx="10939704" cy="2849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幻灯片编号占位符 3"/>
          <p:cNvSpPr>
            <a:spLocks noGrp="1"/>
          </p:cNvSpPr>
          <p:nvPr>
            <p:ph type="sldNum" sz="quarter" idx="12"/>
          </p:nvPr>
        </p:nvSpPr>
        <p:spPr/>
        <p:txBody>
          <a:bodyPr/>
          <a:lstStyle/>
          <a:p>
            <a:fld id="{C3F162A6-C80C-43DB-B00B-EFDA8A5FAFD3}" type="slidenum">
              <a:rPr lang="zh-CN" altLang="en-US" smtClean="0"/>
              <a:t>15</a:t>
            </a:fld>
            <a:endParaRPr lang="zh-CN" altLang="en-US"/>
          </a:p>
        </p:txBody>
      </p:sp>
      <p:sp>
        <p:nvSpPr>
          <p:cNvPr id="5" name="矩形 4"/>
          <p:cNvSpPr/>
          <p:nvPr/>
        </p:nvSpPr>
        <p:spPr>
          <a:xfrm>
            <a:off x="3413827" y="3301013"/>
            <a:ext cx="5347063" cy="830997"/>
          </a:xfrm>
          <a:prstGeom prst="rect">
            <a:avLst/>
          </a:prstGeom>
        </p:spPr>
        <p:txBody>
          <a:bodyPr wrap="square">
            <a:spAutoFit/>
          </a:bodyPr>
          <a:lstStyle/>
          <a:p>
            <a:pPr algn="ctr"/>
            <a:r>
              <a:rPr lang="zh-CN" altLang="en-US" sz="4800" b="1" dirty="0">
                <a:solidFill>
                  <a:prstClr val="white"/>
                </a:solidFill>
                <a:latin typeface="+mn-ea"/>
              </a:rPr>
              <a:t>应用设计</a:t>
            </a:r>
          </a:p>
        </p:txBody>
      </p:sp>
      <p:sp>
        <p:nvSpPr>
          <p:cNvPr id="6" name="矩形 5"/>
          <p:cNvSpPr/>
          <p:nvPr/>
        </p:nvSpPr>
        <p:spPr>
          <a:xfrm>
            <a:off x="4554716" y="2019157"/>
            <a:ext cx="3009901" cy="1569660"/>
          </a:xfrm>
          <a:prstGeom prst="rect">
            <a:avLst/>
          </a:prstGeom>
        </p:spPr>
        <p:txBody>
          <a:bodyPr wrap="square">
            <a:spAutoFit/>
          </a:bodyPr>
          <a:lstStyle/>
          <a:p>
            <a:pPr algn="ctr"/>
            <a:r>
              <a:rPr lang="en-US" altLang="zh-CN" sz="9600" b="1" dirty="0">
                <a:solidFill>
                  <a:prstClr val="white"/>
                </a:solidFill>
                <a:latin typeface="Arial" panose="020B0604020202020204" pitchFamily="34" charset="0"/>
                <a:ea typeface="微软雅黑" panose="020B0503020204020204" pitchFamily="34" charset="-122"/>
                <a:cs typeface="Arial" panose="020B0604020202020204" pitchFamily="34" charset="0"/>
              </a:rPr>
              <a:t>2</a:t>
            </a:r>
            <a:endParaRPr lang="zh-CN" altLang="en-US" sz="9600" b="1"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4269199" y="4132010"/>
            <a:ext cx="3660445" cy="461665"/>
          </a:xfrm>
          <a:prstGeom prst="rect">
            <a:avLst/>
          </a:prstGeom>
        </p:spPr>
        <p:txBody>
          <a:bodyPr wrap="square">
            <a:spAutoFit/>
          </a:bodyPr>
          <a:lstStyle/>
          <a:p>
            <a:pPr algn="ctr"/>
            <a:r>
              <a:rPr lang="zh-CN" altLang="en-US" sz="2400">
                <a:solidFill>
                  <a:schemeClr val="bg1"/>
                </a:solidFill>
                <a:latin typeface="+mj-ea"/>
                <a:ea typeface="+mj-ea"/>
              </a:rPr>
              <a:t>设计出能流畅运转的系统</a:t>
            </a:r>
            <a:endParaRPr lang="zh-CN" altLang="en-US" sz="2400" b="1" dirty="0">
              <a:solidFill>
                <a:schemeClr val="bg1"/>
              </a:solidFill>
              <a:latin typeface="+mj-ea"/>
              <a:ea typeface="+mj-ea"/>
              <a:cs typeface="Arial" panose="020B0604020202020204" pitchFamily="34" charset="0"/>
            </a:endParaRPr>
          </a:p>
        </p:txBody>
      </p:sp>
    </p:spTree>
    <p:extLst>
      <p:ext uri="{BB962C8B-B14F-4D97-AF65-F5344CB8AC3E}">
        <p14:creationId xmlns:p14="http://schemas.microsoft.com/office/powerpoint/2010/main" val="672637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子应用划分</a:t>
            </a:r>
          </a:p>
        </p:txBody>
      </p:sp>
      <p:sp>
        <p:nvSpPr>
          <p:cNvPr id="3" name="内容占位符 2"/>
          <p:cNvSpPr>
            <a:spLocks noGrp="1"/>
          </p:cNvSpPr>
          <p:nvPr>
            <p:ph idx="1"/>
          </p:nvPr>
        </p:nvSpPr>
        <p:spPr/>
        <p:txBody>
          <a:bodyPr/>
          <a:lstStyle/>
          <a:p>
            <a:r>
              <a:rPr kumimoji="1" lang="zh-CN" altLang="en-US"/>
              <a:t>项目规模较大时，应该按业务来划分子应用</a:t>
            </a:r>
            <a:endParaRPr kumimoji="1" lang="en-US" altLang="zh-CN"/>
          </a:p>
          <a:p>
            <a:pPr lvl="1"/>
            <a:r>
              <a:rPr lang="zh-CN" altLang="en-US"/>
              <a:t>方便进行版本管理；</a:t>
            </a:r>
          </a:p>
          <a:p>
            <a:pPr lvl="1"/>
            <a:r>
              <a:rPr lang="zh-CN" altLang="en-US"/>
              <a:t>可以独立发布子应用；</a:t>
            </a:r>
          </a:p>
          <a:p>
            <a:r>
              <a:rPr lang="zh-CN" altLang="en-US"/>
              <a:t>意义：</a:t>
            </a:r>
          </a:p>
          <a:p>
            <a:pPr lvl="1"/>
            <a:r>
              <a:rPr lang="zh-CN" altLang="en-US"/>
              <a:t>规范项目，增加代码的安全性，降低项目维护成本。</a:t>
            </a:r>
          </a:p>
          <a:p>
            <a:endParaRPr kumimoji="1" lang="zh-CN" altLang="en-US"/>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16</a:t>
            </a:fld>
            <a:endParaRPr lang="zh-CN" altLang="en-US"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4359" t="18173" r="23893" b="12698"/>
          <a:stretch/>
        </p:blipFill>
        <p:spPr>
          <a:xfrm>
            <a:off x="7479130" y="3259014"/>
            <a:ext cx="3943456" cy="2931501"/>
          </a:xfrm>
          <a:prstGeom prst="rect">
            <a:avLst/>
          </a:prstGeom>
        </p:spPr>
      </p:pic>
    </p:spTree>
    <p:extLst>
      <p:ext uri="{BB962C8B-B14F-4D97-AF65-F5344CB8AC3E}">
        <p14:creationId xmlns:p14="http://schemas.microsoft.com/office/powerpoint/2010/main" val="1043583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页面架构选择</a:t>
            </a:r>
          </a:p>
        </p:txBody>
      </p:sp>
      <p:sp>
        <p:nvSpPr>
          <p:cNvPr id="6" name="内容占位符 5"/>
          <p:cNvSpPr>
            <a:spLocks noGrp="1"/>
          </p:cNvSpPr>
          <p:nvPr>
            <p:ph idx="1"/>
          </p:nvPr>
        </p:nvSpPr>
        <p:spPr/>
        <p:txBody>
          <a:bodyPr numCol="2">
            <a:normAutofit/>
          </a:bodyPr>
          <a:lstStyle/>
          <a:p>
            <a:r>
              <a:rPr kumimoji="1" lang="zh-CN" altLang="en-US"/>
              <a:t>单页</a:t>
            </a:r>
            <a:endParaRPr kumimoji="1" lang="en-US" altLang="zh-CN"/>
          </a:p>
          <a:p>
            <a:pPr lvl="1"/>
            <a:r>
              <a:rPr kumimoji="1" lang="zh-CN" altLang="en-US"/>
              <a:t>优点</a:t>
            </a:r>
            <a:endParaRPr kumimoji="1" lang="en-US" altLang="zh-CN"/>
          </a:p>
          <a:p>
            <a:pPr lvl="2"/>
            <a:r>
              <a:rPr kumimoji="1" lang="zh-CN" altLang="en-US"/>
              <a:t>用户体验更好，界面流畅；</a:t>
            </a:r>
            <a:endParaRPr kumimoji="1" lang="en-US" altLang="zh-CN"/>
          </a:p>
          <a:p>
            <a:pPr lvl="2"/>
            <a:r>
              <a:rPr kumimoji="1" lang="zh-CN" altLang="en-US"/>
              <a:t>框架友好；</a:t>
            </a:r>
            <a:endParaRPr kumimoji="1" lang="en-US" altLang="zh-CN"/>
          </a:p>
          <a:p>
            <a:pPr lvl="2"/>
            <a:r>
              <a:rPr kumimoji="1" lang="zh-CN" altLang="en-US"/>
              <a:t>多端适配，可移植性好；</a:t>
            </a:r>
            <a:endParaRPr kumimoji="1" lang="en-US" altLang="zh-CN"/>
          </a:p>
          <a:p>
            <a:pPr lvl="1"/>
            <a:r>
              <a:rPr kumimoji="1" lang="zh-CN" altLang="en-US"/>
              <a:t>缺点</a:t>
            </a:r>
            <a:endParaRPr kumimoji="1" lang="en-US" altLang="zh-CN"/>
          </a:p>
          <a:p>
            <a:pPr lvl="2"/>
            <a:r>
              <a:rPr lang="zh-CN" altLang="en-US"/>
              <a:t>初次加载时耗时较多；</a:t>
            </a:r>
            <a:endParaRPr lang="en-US" altLang="zh-CN"/>
          </a:p>
          <a:p>
            <a:pPr lvl="2"/>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r>
              <a:rPr kumimoji="1" lang="zh-CN" altLang="en-US"/>
              <a:t>多页</a:t>
            </a:r>
            <a:endParaRPr kumimoji="1" lang="en-US" altLang="zh-CN"/>
          </a:p>
          <a:p>
            <a:pPr lvl="1"/>
            <a:r>
              <a:rPr lang="zh-CN" altLang="en-US"/>
              <a:t>优点：</a:t>
            </a:r>
            <a:endParaRPr lang="en-US" altLang="zh-CN"/>
          </a:p>
          <a:p>
            <a:pPr lvl="2"/>
            <a:r>
              <a:rPr lang="zh-CN" altLang="en-US"/>
              <a:t>页面和页面之间独立，对有长期历史的项目来说，可维护性、可重构性更好；</a:t>
            </a:r>
          </a:p>
          <a:p>
            <a:pPr lvl="2"/>
            <a:r>
              <a:rPr lang="zh-CN" altLang="en-US"/>
              <a:t>版本控制更简单；</a:t>
            </a:r>
          </a:p>
          <a:p>
            <a:pPr lvl="2"/>
            <a:r>
              <a:rPr lang="zh-CN" altLang="en-US"/>
              <a:t>灰度发布更友好；</a:t>
            </a:r>
            <a:endParaRPr lang="en-US" altLang="zh-CN"/>
          </a:p>
          <a:p>
            <a:pPr lvl="2"/>
            <a:r>
              <a:rPr lang="zh-CN" altLang="en-US"/>
              <a:t>可以减少内存泄漏的风险；</a:t>
            </a:r>
            <a:endParaRPr lang="en-US" altLang="zh-CN"/>
          </a:p>
          <a:p>
            <a:pPr lvl="1"/>
            <a:r>
              <a:rPr lang="zh-CN" altLang="en-US"/>
              <a:t>缺点</a:t>
            </a:r>
            <a:endParaRPr lang="en-US" altLang="zh-CN"/>
          </a:p>
          <a:p>
            <a:pPr lvl="2"/>
            <a:r>
              <a:rPr lang="zh-CN" altLang="en-US"/>
              <a:t>页面跳转时的白屏；</a:t>
            </a:r>
            <a:endParaRPr lang="en-US" altLang="zh-CN"/>
          </a:p>
          <a:p>
            <a:pPr lvl="2"/>
            <a:r>
              <a:rPr lang="zh-CN" altLang="en-US"/>
              <a:t>跨页状态管理成本较高；</a:t>
            </a:r>
          </a:p>
          <a:p>
            <a:pPr lvl="2"/>
            <a:endParaRPr lang="zh-CN" altLang="en-US"/>
          </a:p>
          <a:p>
            <a:endParaRPr kumimoji="1" lang="en-US" altLang="zh-CN"/>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17</a:t>
            </a:fld>
            <a:endParaRPr lang="zh-CN" altLang="en-US"/>
          </a:p>
        </p:txBody>
      </p:sp>
    </p:spTree>
    <p:extLst>
      <p:ext uri="{BB962C8B-B14F-4D97-AF65-F5344CB8AC3E}">
        <p14:creationId xmlns:p14="http://schemas.microsoft.com/office/powerpoint/2010/main" val="1339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技术选型</a:t>
            </a:r>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18</a:t>
            </a:fld>
            <a:endParaRPr lang="zh-CN" altLang="en-US"/>
          </a:p>
        </p:txBody>
      </p:sp>
      <p:graphicFrame>
        <p:nvGraphicFramePr>
          <p:cNvPr id="8" name="图表 7"/>
          <p:cNvGraphicFramePr/>
          <p:nvPr>
            <p:extLst>
              <p:ext uri="{D42A27DB-BD31-4B8C-83A1-F6EECF244321}">
                <p14:modId xmlns:p14="http://schemas.microsoft.com/office/powerpoint/2010/main" val="2037872651"/>
              </p:ext>
            </p:extLst>
          </p:nvPr>
        </p:nvGraphicFramePr>
        <p:xfrm>
          <a:off x="557440" y="719666"/>
          <a:ext cx="1110702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5856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功能模块设计</a:t>
            </a:r>
          </a:p>
        </p:txBody>
      </p:sp>
      <p:sp>
        <p:nvSpPr>
          <p:cNvPr id="3" name="内容占位符 2"/>
          <p:cNvSpPr>
            <a:spLocks noGrp="1"/>
          </p:cNvSpPr>
          <p:nvPr>
            <p:ph idx="1"/>
          </p:nvPr>
        </p:nvSpPr>
        <p:spPr/>
        <p:txBody>
          <a:bodyPr/>
          <a:lstStyle/>
          <a:p>
            <a:r>
              <a:rPr kumimoji="1" lang="zh-CN" altLang="en-US"/>
              <a:t>模块划分</a:t>
            </a:r>
            <a:endParaRPr kumimoji="1" lang="en-US" altLang="zh-CN"/>
          </a:p>
          <a:p>
            <a:pPr lvl="1"/>
            <a:r>
              <a:rPr kumimoji="1" lang="zh-CN" altLang="en-US"/>
              <a:t>结合系统用例以及具体页面</a:t>
            </a:r>
            <a:endParaRPr kumimoji="1" lang="en-US" altLang="zh-CN"/>
          </a:p>
          <a:p>
            <a:r>
              <a:rPr kumimoji="1" lang="zh-CN" altLang="en-US"/>
              <a:t>可复用组件</a:t>
            </a:r>
            <a:endParaRPr kumimoji="1" lang="en-US" altLang="zh-CN"/>
          </a:p>
          <a:p>
            <a:pPr lvl="1"/>
            <a:r>
              <a:rPr kumimoji="1" lang="zh-CN" altLang="en-US"/>
              <a:t>独立模式</a:t>
            </a:r>
            <a:endParaRPr kumimoji="1" lang="en-US" altLang="zh-CN"/>
          </a:p>
          <a:p>
            <a:pPr lvl="1"/>
            <a:r>
              <a:rPr kumimoji="1" lang="zh-CN" altLang="en-US"/>
              <a:t>配置模式</a:t>
            </a:r>
            <a:endParaRPr kumimoji="1" lang="en-US" altLang="zh-CN"/>
          </a:p>
          <a:p>
            <a:pPr lvl="1"/>
            <a:r>
              <a:rPr kumimoji="1" lang="zh-CN" altLang="en-US"/>
              <a:t>组合模式</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19</a:t>
            </a:fld>
            <a:endParaRPr lang="zh-CN" altLang="en-US" dirty="0"/>
          </a:p>
        </p:txBody>
      </p:sp>
    </p:spTree>
    <p:extLst>
      <p:ext uri="{BB962C8B-B14F-4D97-AF65-F5344CB8AC3E}">
        <p14:creationId xmlns:p14="http://schemas.microsoft.com/office/powerpoint/2010/main" val="1632715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8" name="文本框 27">
            <a:extLst>
              <a:ext uri="{FF2B5EF4-FFF2-40B4-BE49-F238E27FC236}">
                <a16:creationId xmlns="" xmlns:a16="http://schemas.microsoft.com/office/drawing/2014/main" id="{9C1BC7BA-6C8C-4945-AC92-E4651C6C2BB4}"/>
              </a:ext>
            </a:extLst>
          </p:cNvPr>
          <p:cNvSpPr txBox="1"/>
          <p:nvPr/>
        </p:nvSpPr>
        <p:spPr>
          <a:xfrm>
            <a:off x="-315135" y="2045900"/>
            <a:ext cx="4761223"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5400" b="1" i="1" noProof="0" dirty="0">
                <a:gradFill flip="none" rotWithShape="1">
                  <a:gsLst>
                    <a:gs pos="65000">
                      <a:srgbClr val="0283CA"/>
                    </a:gs>
                    <a:gs pos="33000">
                      <a:srgbClr val="1FBFE1"/>
                    </a:gs>
                  </a:gsLst>
                  <a:lin ang="5400000" scaled="1"/>
                  <a:tileRect/>
                </a:gradFill>
                <a:latin typeface="Source Han Serif SC" panose="02020400000000000000" pitchFamily="18" charset="-122"/>
                <a:ea typeface="Source Han Serif SC" panose="02020400000000000000" pitchFamily="18" charset="-122"/>
                <a:sym typeface="Source Han Serif SC" panose="02020400000000000000" pitchFamily="18" charset="-122"/>
              </a:rPr>
              <a:t>c</a:t>
            </a:r>
            <a:r>
              <a:rPr kumimoji="0" lang="en-US" altLang="zh-CN" sz="3600" b="1" i="1" u="none" strike="noStrike" kern="1200" cap="none" spc="0" normalizeH="0" baseline="0" noProof="0" dirty="0">
                <a:ln>
                  <a:noFill/>
                </a:ln>
                <a:gradFill flip="none" rotWithShape="1">
                  <a:gsLst>
                    <a:gs pos="65000">
                      <a:srgbClr val="0283CA"/>
                    </a:gs>
                    <a:gs pos="33000">
                      <a:srgbClr val="1FBFE1"/>
                    </a:gs>
                  </a:gsLst>
                  <a:lin ang="5400000" scaled="1"/>
                  <a:tileRect/>
                </a:gra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rPr>
              <a:t>ONTENTS</a:t>
            </a:r>
            <a:endParaRPr kumimoji="0" lang="zh-CN" altLang="en-US" sz="3600" b="1" i="1" u="none" strike="noStrike" kern="1200" cap="none" spc="0" normalizeH="0" baseline="0" noProof="0" dirty="0">
              <a:ln>
                <a:noFill/>
              </a:ln>
              <a:gradFill flip="none" rotWithShape="1">
                <a:gsLst>
                  <a:gs pos="65000">
                    <a:srgbClr val="0283CA"/>
                  </a:gs>
                  <a:gs pos="33000">
                    <a:srgbClr val="1FBFE1"/>
                  </a:gs>
                </a:gsLst>
                <a:lin ang="5400000" scaled="1"/>
                <a:tileRect/>
              </a:gra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文本框 36">
            <a:extLst>
              <a:ext uri="{FF2B5EF4-FFF2-40B4-BE49-F238E27FC236}">
                <a16:creationId xmlns="" xmlns:a16="http://schemas.microsoft.com/office/drawing/2014/main" id="{6493DF73-AC2B-4B4E-90D1-821600DD047D}"/>
              </a:ext>
            </a:extLst>
          </p:cNvPr>
          <p:cNvSpPr txBox="1"/>
          <p:nvPr/>
        </p:nvSpPr>
        <p:spPr>
          <a:xfrm>
            <a:off x="1908473" y="1454588"/>
            <a:ext cx="1664992"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b="1" i="1" dirty="0">
                <a:gradFill flip="none" rotWithShape="1">
                  <a:gsLst>
                    <a:gs pos="58000">
                      <a:srgbClr val="0283CA"/>
                    </a:gs>
                    <a:gs pos="25000">
                      <a:srgbClr val="1FBFE1"/>
                    </a:gs>
                  </a:gsLst>
                  <a:lin ang="5400000" scaled="1"/>
                  <a:tileRect/>
                </a:gradFill>
                <a:latin typeface="Source Han Serif SC" panose="02020400000000000000" pitchFamily="18" charset="-122"/>
                <a:ea typeface="Source Han Serif SC" panose="02020400000000000000" pitchFamily="18" charset="-122"/>
                <a:sym typeface="Source Han Serif SC" panose="02020400000000000000" pitchFamily="18" charset="-122"/>
              </a:rPr>
              <a:t>目录</a:t>
            </a:r>
            <a:endParaRPr kumimoji="0" lang="zh-CN" altLang="en-US" sz="3600" b="1" i="1" u="none" strike="noStrike" kern="1200" cap="none" spc="0" normalizeH="0" baseline="0" noProof="0" dirty="0">
              <a:ln>
                <a:noFill/>
              </a:ln>
              <a:gradFill flip="none" rotWithShape="1">
                <a:gsLst>
                  <a:gs pos="58000">
                    <a:srgbClr val="0283CA"/>
                  </a:gs>
                  <a:gs pos="25000">
                    <a:srgbClr val="1FBFE1"/>
                  </a:gs>
                </a:gsLst>
                <a:lin ang="5400000" scaled="1"/>
                <a:tileRect/>
              </a:gradFill>
              <a:effectLst/>
              <a:uLnTx/>
              <a:uFillTx/>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平行四边形 15">
            <a:extLst>
              <a:ext uri="{FF2B5EF4-FFF2-40B4-BE49-F238E27FC236}">
                <a16:creationId xmlns="" xmlns:a16="http://schemas.microsoft.com/office/drawing/2014/main" id="{84E420AA-7CFC-48EC-BCDA-638B01D3C3A2}"/>
              </a:ext>
            </a:extLst>
          </p:cNvPr>
          <p:cNvSpPr/>
          <p:nvPr/>
        </p:nvSpPr>
        <p:spPr>
          <a:xfrm>
            <a:off x="5388878" y="1141863"/>
            <a:ext cx="5512802"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什么是前端架构</a:t>
            </a:r>
          </a:p>
        </p:txBody>
      </p:sp>
      <p:sp>
        <p:nvSpPr>
          <p:cNvPr id="24" name="平行四边形 23">
            <a:extLst>
              <a:ext uri="{FF2B5EF4-FFF2-40B4-BE49-F238E27FC236}">
                <a16:creationId xmlns="" xmlns:a16="http://schemas.microsoft.com/office/drawing/2014/main" id="{84E420AA-7CFC-48EC-BCDA-638B01D3C3A2}"/>
              </a:ext>
            </a:extLst>
          </p:cNvPr>
          <p:cNvSpPr/>
          <p:nvPr/>
        </p:nvSpPr>
        <p:spPr>
          <a:xfrm>
            <a:off x="4324023" y="1141864"/>
            <a:ext cx="709708"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平行四边形 24">
            <a:extLst>
              <a:ext uri="{FF2B5EF4-FFF2-40B4-BE49-F238E27FC236}">
                <a16:creationId xmlns="" xmlns:a16="http://schemas.microsoft.com/office/drawing/2014/main" id="{84E420AA-7CFC-48EC-BCDA-638B01D3C3A2}"/>
              </a:ext>
            </a:extLst>
          </p:cNvPr>
          <p:cNvSpPr/>
          <p:nvPr/>
        </p:nvSpPr>
        <p:spPr>
          <a:xfrm>
            <a:off x="5388878" y="2208663"/>
            <a:ext cx="5512802"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架构设计的内容</a:t>
            </a:r>
          </a:p>
        </p:txBody>
      </p:sp>
      <p:sp>
        <p:nvSpPr>
          <p:cNvPr id="26" name="平行四边形 25">
            <a:extLst>
              <a:ext uri="{FF2B5EF4-FFF2-40B4-BE49-F238E27FC236}">
                <a16:creationId xmlns="" xmlns:a16="http://schemas.microsoft.com/office/drawing/2014/main" id="{84E420AA-7CFC-48EC-BCDA-638B01D3C3A2}"/>
              </a:ext>
            </a:extLst>
          </p:cNvPr>
          <p:cNvSpPr/>
          <p:nvPr/>
        </p:nvSpPr>
        <p:spPr>
          <a:xfrm>
            <a:off x="4324023" y="2208664"/>
            <a:ext cx="709708"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平行四边形 28">
            <a:extLst>
              <a:ext uri="{FF2B5EF4-FFF2-40B4-BE49-F238E27FC236}">
                <a16:creationId xmlns="" xmlns:a16="http://schemas.microsoft.com/office/drawing/2014/main" id="{84E420AA-7CFC-48EC-BCDA-638B01D3C3A2}"/>
              </a:ext>
            </a:extLst>
          </p:cNvPr>
          <p:cNvSpPr/>
          <p:nvPr/>
        </p:nvSpPr>
        <p:spPr>
          <a:xfrm>
            <a:off x="5409198" y="4250823"/>
            <a:ext cx="5512802"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总结</a:t>
            </a:r>
          </a:p>
        </p:txBody>
      </p:sp>
      <p:sp>
        <p:nvSpPr>
          <p:cNvPr id="30" name="平行四边形 29">
            <a:extLst>
              <a:ext uri="{FF2B5EF4-FFF2-40B4-BE49-F238E27FC236}">
                <a16:creationId xmlns="" xmlns:a16="http://schemas.microsoft.com/office/drawing/2014/main" id="{84E420AA-7CFC-48EC-BCDA-638B01D3C3A2}"/>
              </a:ext>
            </a:extLst>
          </p:cNvPr>
          <p:cNvSpPr/>
          <p:nvPr/>
        </p:nvSpPr>
        <p:spPr>
          <a:xfrm>
            <a:off x="4344343" y="4250824"/>
            <a:ext cx="709708"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平行四边形 30">
            <a:extLst>
              <a:ext uri="{FF2B5EF4-FFF2-40B4-BE49-F238E27FC236}">
                <a16:creationId xmlns="" xmlns:a16="http://schemas.microsoft.com/office/drawing/2014/main" id="{84E420AA-7CFC-48EC-BCDA-638B01D3C3A2}"/>
              </a:ext>
            </a:extLst>
          </p:cNvPr>
          <p:cNvSpPr/>
          <p:nvPr/>
        </p:nvSpPr>
        <p:spPr>
          <a:xfrm>
            <a:off x="5409198" y="3255143"/>
            <a:ext cx="5512802"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架构设计的优化</a:t>
            </a:r>
          </a:p>
        </p:txBody>
      </p:sp>
      <p:sp>
        <p:nvSpPr>
          <p:cNvPr id="32" name="平行四边形 31">
            <a:extLst>
              <a:ext uri="{FF2B5EF4-FFF2-40B4-BE49-F238E27FC236}">
                <a16:creationId xmlns="" xmlns:a16="http://schemas.microsoft.com/office/drawing/2014/main" id="{84E420AA-7CFC-48EC-BCDA-638B01D3C3A2}"/>
              </a:ext>
            </a:extLst>
          </p:cNvPr>
          <p:cNvSpPr/>
          <p:nvPr/>
        </p:nvSpPr>
        <p:spPr>
          <a:xfrm>
            <a:off x="4344343" y="3255144"/>
            <a:ext cx="709708"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a:extLst>
              <a:ext uri="{FF2B5EF4-FFF2-40B4-BE49-F238E27FC236}">
                <a16:creationId xmlns="" xmlns:a16="http://schemas.microsoft.com/office/drawing/2014/main" id="{84E420AA-7CFC-48EC-BCDA-638B01D3C3A2}"/>
              </a:ext>
            </a:extLst>
          </p:cNvPr>
          <p:cNvSpPr/>
          <p:nvPr/>
        </p:nvSpPr>
        <p:spPr>
          <a:xfrm>
            <a:off x="5388878" y="5246503"/>
            <a:ext cx="5512802"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Q&amp;A</a:t>
            </a:r>
            <a:endPar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平行四边形 14">
            <a:extLst>
              <a:ext uri="{FF2B5EF4-FFF2-40B4-BE49-F238E27FC236}">
                <a16:creationId xmlns="" xmlns:a16="http://schemas.microsoft.com/office/drawing/2014/main" id="{84E420AA-7CFC-48EC-BCDA-638B01D3C3A2}"/>
              </a:ext>
            </a:extLst>
          </p:cNvPr>
          <p:cNvSpPr/>
          <p:nvPr/>
        </p:nvSpPr>
        <p:spPr>
          <a:xfrm>
            <a:off x="4324023" y="5246504"/>
            <a:ext cx="709708" cy="606291"/>
          </a:xfrm>
          <a:prstGeom prst="parallelogram">
            <a:avLst>
              <a:gd name="adj" fmla="val 0"/>
            </a:avLst>
          </a:pr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5</a:t>
            </a:r>
            <a:endParaRPr lang="zh-CN" altLang="en-US" sz="28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97181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接口定义</a:t>
            </a:r>
            <a:endParaRPr kumimoji="1" lang="en-US" altLang="zh-CN"/>
          </a:p>
        </p:txBody>
      </p:sp>
      <p:sp>
        <p:nvSpPr>
          <p:cNvPr id="3" name="内容占位符 2"/>
          <p:cNvSpPr>
            <a:spLocks noGrp="1"/>
          </p:cNvSpPr>
          <p:nvPr>
            <p:ph idx="1"/>
          </p:nvPr>
        </p:nvSpPr>
        <p:spPr/>
        <p:txBody>
          <a:bodyPr/>
          <a:lstStyle/>
          <a:p>
            <a:pPr>
              <a:lnSpc>
                <a:spcPct val="150000"/>
              </a:lnSpc>
            </a:pPr>
            <a:r>
              <a:rPr lang="zh-CN" altLang="en-US" dirty="0"/>
              <a:t>根据分解出的模块来确定模块间的接口，</a:t>
            </a:r>
            <a:r>
              <a:rPr lang="en-US" altLang="zh-CN" dirty="0"/>
              <a:t/>
            </a:r>
            <a:br>
              <a:rPr lang="en-US" altLang="zh-CN" dirty="0"/>
            </a:br>
            <a:r>
              <a:rPr lang="zh-CN" altLang="en-US" sz="2000" dirty="0"/>
              <a:t>包括接口名称、功能概要、参数、返回值</a:t>
            </a:r>
            <a:endParaRPr kumimoji="1" lang="zh-CN" altLang="en-US" sz="2000"/>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20</a:t>
            </a:fld>
            <a:endParaRPr lang="zh-CN" altLang="en-US"/>
          </a:p>
        </p:txBody>
      </p:sp>
      <p:sp>
        <p:nvSpPr>
          <p:cNvPr id="7" name="矩形 6"/>
          <p:cNvSpPr/>
          <p:nvPr/>
        </p:nvSpPr>
        <p:spPr bwMode="auto">
          <a:xfrm>
            <a:off x="2028093" y="2548169"/>
            <a:ext cx="2095235" cy="50405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zh-CN" altLang="en-US"/>
              <a:t>系统用例</a:t>
            </a:r>
            <a:endParaRPr lang="zh-CN" altLang="en-US">
              <a:latin typeface="Arial" panose="020B0604020202020204" pitchFamily="34" charset="0"/>
            </a:endParaRPr>
          </a:p>
        </p:txBody>
      </p:sp>
      <p:sp>
        <p:nvSpPr>
          <p:cNvPr id="8" name="矩形 7"/>
          <p:cNvSpPr/>
          <p:nvPr/>
        </p:nvSpPr>
        <p:spPr bwMode="auto">
          <a:xfrm>
            <a:off x="2028093" y="3340257"/>
            <a:ext cx="2095236" cy="50405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zh-CN" altLang="en-US">
                <a:latin typeface="Arial" panose="020B0604020202020204" pitchFamily="34" charset="0"/>
              </a:rPr>
              <a:t>开发组件一览表</a:t>
            </a:r>
          </a:p>
        </p:txBody>
      </p:sp>
      <p:sp>
        <p:nvSpPr>
          <p:cNvPr id="9" name="椭圆 8"/>
          <p:cNvSpPr/>
          <p:nvPr/>
        </p:nvSpPr>
        <p:spPr bwMode="auto">
          <a:xfrm>
            <a:off x="5253144" y="3064750"/>
            <a:ext cx="1944216" cy="900100"/>
          </a:xfrm>
          <a:prstGeom prst="ellipse">
            <a:avLst/>
          </a:prstGeom>
          <a:solidFill>
            <a:srgbClr val="AB56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a:solidFill>
                  <a:schemeClr val="bg1"/>
                </a:solidFill>
              </a:rPr>
              <a:t>后端开发</a:t>
            </a:r>
            <a:endParaRPr lang="en-US" altLang="zh-CN">
              <a:solidFill>
                <a:schemeClr val="bg1"/>
              </a:solidFill>
            </a:endParaRPr>
          </a:p>
        </p:txBody>
      </p:sp>
      <p:sp>
        <p:nvSpPr>
          <p:cNvPr id="11" name="矩形 10"/>
          <p:cNvSpPr/>
          <p:nvPr/>
        </p:nvSpPr>
        <p:spPr bwMode="auto">
          <a:xfrm>
            <a:off x="8539636" y="3768878"/>
            <a:ext cx="1728483" cy="504056"/>
          </a:xfrm>
          <a:prstGeom prst="rect">
            <a:avLst/>
          </a:prstGeom>
          <a:solidFill>
            <a:srgbClr val="0254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zh-CN" altLang="en-US">
                <a:solidFill>
                  <a:schemeClr val="bg1"/>
                </a:solidFill>
                <a:latin typeface="Arial" panose="020B0604020202020204" pitchFamily="34" charset="0"/>
              </a:rPr>
              <a:t>接口说明书</a:t>
            </a:r>
          </a:p>
        </p:txBody>
      </p:sp>
      <p:sp>
        <p:nvSpPr>
          <p:cNvPr id="12" name="椭圆 11"/>
          <p:cNvSpPr/>
          <p:nvPr/>
        </p:nvSpPr>
        <p:spPr bwMode="auto">
          <a:xfrm>
            <a:off x="2028093" y="4132346"/>
            <a:ext cx="2095235" cy="697558"/>
          </a:xfrm>
          <a:prstGeom prst="ellipse">
            <a:avLst/>
          </a:prstGeom>
          <a:solidFill>
            <a:srgbClr val="AB56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a:solidFill>
                  <a:schemeClr val="bg1"/>
                </a:solidFill>
              </a:rPr>
              <a:t>系统架构师</a:t>
            </a:r>
          </a:p>
        </p:txBody>
      </p:sp>
      <p:sp>
        <p:nvSpPr>
          <p:cNvPr id="13" name="椭圆 12"/>
          <p:cNvSpPr/>
          <p:nvPr/>
        </p:nvSpPr>
        <p:spPr bwMode="auto">
          <a:xfrm>
            <a:off x="2028093" y="5059322"/>
            <a:ext cx="2095235" cy="684089"/>
          </a:xfrm>
          <a:prstGeom prst="ellipse">
            <a:avLst/>
          </a:prstGeom>
          <a:solidFill>
            <a:srgbClr val="AB56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a:solidFill>
                  <a:schemeClr val="bg1"/>
                </a:solidFill>
              </a:rPr>
              <a:t>前端架构师</a:t>
            </a:r>
          </a:p>
        </p:txBody>
      </p:sp>
      <p:sp>
        <p:nvSpPr>
          <p:cNvPr id="14" name="箭头: 右 12"/>
          <p:cNvSpPr/>
          <p:nvPr/>
        </p:nvSpPr>
        <p:spPr bwMode="auto">
          <a:xfrm>
            <a:off x="4411360" y="3844313"/>
            <a:ext cx="648072" cy="39604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a:latin typeface="Arial" panose="020B0604020202020204" pitchFamily="34" charset="0"/>
            </a:endParaRPr>
          </a:p>
        </p:txBody>
      </p:sp>
      <p:sp>
        <p:nvSpPr>
          <p:cNvPr id="15" name="箭头: 右 13"/>
          <p:cNvSpPr/>
          <p:nvPr/>
        </p:nvSpPr>
        <p:spPr bwMode="auto">
          <a:xfrm>
            <a:off x="7544462" y="3842191"/>
            <a:ext cx="648072" cy="39604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a:latin typeface="Arial" panose="020B0604020202020204" pitchFamily="34" charset="0"/>
            </a:endParaRPr>
          </a:p>
        </p:txBody>
      </p:sp>
      <p:sp>
        <p:nvSpPr>
          <p:cNvPr id="16" name="椭圆 15"/>
          <p:cNvSpPr/>
          <p:nvPr/>
        </p:nvSpPr>
        <p:spPr bwMode="auto">
          <a:xfrm>
            <a:off x="5253144" y="4062007"/>
            <a:ext cx="1944216" cy="900100"/>
          </a:xfrm>
          <a:prstGeom prst="ellipse">
            <a:avLst/>
          </a:prstGeom>
          <a:solidFill>
            <a:srgbClr val="AB56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a:solidFill>
                  <a:schemeClr val="bg1"/>
                </a:solidFill>
              </a:rPr>
              <a:t>前端开发</a:t>
            </a:r>
          </a:p>
        </p:txBody>
      </p:sp>
    </p:spTree>
    <p:extLst>
      <p:ext uri="{BB962C8B-B14F-4D97-AF65-F5344CB8AC3E}">
        <p14:creationId xmlns:p14="http://schemas.microsoft.com/office/powerpoint/2010/main" val="108247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输出文档</a:t>
            </a:r>
          </a:p>
        </p:txBody>
      </p:sp>
      <p:sp>
        <p:nvSpPr>
          <p:cNvPr id="3" name="内容占位符 2"/>
          <p:cNvSpPr>
            <a:spLocks noGrp="1"/>
          </p:cNvSpPr>
          <p:nvPr>
            <p:ph idx="1"/>
          </p:nvPr>
        </p:nvSpPr>
        <p:spPr/>
        <p:txBody>
          <a:bodyPr/>
          <a:lstStyle/>
          <a:p>
            <a:r>
              <a:rPr kumimoji="1" lang="zh-CN" altLang="en-US"/>
              <a:t>应用概览图</a:t>
            </a:r>
            <a:endParaRPr kumimoji="1" lang="en-US" altLang="zh-CN"/>
          </a:p>
          <a:p>
            <a:r>
              <a:rPr kumimoji="1" lang="zh-CN" altLang="en-US"/>
              <a:t>技术选型一览表</a:t>
            </a:r>
            <a:endParaRPr kumimoji="1" lang="en-US" altLang="zh-CN"/>
          </a:p>
          <a:p>
            <a:r>
              <a:rPr kumimoji="1" lang="zh-CN" altLang="en-US"/>
              <a:t>重要模块详细设计</a:t>
            </a:r>
            <a:endParaRPr kumimoji="1" lang="en-US" altLang="zh-CN"/>
          </a:p>
          <a:p>
            <a:r>
              <a:rPr kumimoji="1" lang="zh-CN" altLang="en-US"/>
              <a:t>接口说明书</a:t>
            </a:r>
            <a:endParaRPr kumimoji="1" lang="en-US" altLang="zh-CN"/>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21</a:t>
            </a:fld>
            <a:endParaRPr lang="zh-CN" altLang="en-US" dirty="0"/>
          </a:p>
        </p:txBody>
      </p:sp>
    </p:spTree>
    <p:extLst>
      <p:ext uri="{BB962C8B-B14F-4D97-AF65-F5344CB8AC3E}">
        <p14:creationId xmlns:p14="http://schemas.microsoft.com/office/powerpoint/2010/main" val="97108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2"/>
          <p:cNvGraphicFramePr>
            <a:graphicFrameLocks/>
          </p:cNvGraphicFramePr>
          <p:nvPr/>
        </p:nvGraphicFramePr>
        <p:xfrm>
          <a:off x="1465385" y="3301013"/>
          <a:ext cx="9085384" cy="2849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幻灯片编号占位符 3"/>
          <p:cNvSpPr>
            <a:spLocks noGrp="1"/>
          </p:cNvSpPr>
          <p:nvPr>
            <p:ph type="sldNum" sz="quarter" idx="12"/>
          </p:nvPr>
        </p:nvSpPr>
        <p:spPr/>
        <p:txBody>
          <a:bodyPr/>
          <a:lstStyle/>
          <a:p>
            <a:fld id="{C3F162A6-C80C-43DB-B00B-EFDA8A5FAFD3}" type="slidenum">
              <a:rPr lang="zh-CN" altLang="en-US" smtClean="0"/>
              <a:t>22</a:t>
            </a:fld>
            <a:endParaRPr lang="zh-CN" altLang="en-US"/>
          </a:p>
        </p:txBody>
      </p:sp>
      <p:sp>
        <p:nvSpPr>
          <p:cNvPr id="5" name="矩形 4"/>
          <p:cNvSpPr/>
          <p:nvPr/>
        </p:nvSpPr>
        <p:spPr>
          <a:xfrm>
            <a:off x="3413827" y="3301013"/>
            <a:ext cx="5347063" cy="830997"/>
          </a:xfrm>
          <a:prstGeom prst="rect">
            <a:avLst/>
          </a:prstGeom>
        </p:spPr>
        <p:txBody>
          <a:bodyPr wrap="square">
            <a:spAutoFit/>
          </a:bodyPr>
          <a:lstStyle/>
          <a:p>
            <a:pPr algn="ctr"/>
            <a:r>
              <a:rPr lang="zh-CN" altLang="en-US" sz="4800" b="1" dirty="0">
                <a:solidFill>
                  <a:prstClr val="white"/>
                </a:solidFill>
                <a:latin typeface="+mn-ea"/>
              </a:rPr>
              <a:t>接入设计</a:t>
            </a:r>
          </a:p>
        </p:txBody>
      </p:sp>
      <p:sp>
        <p:nvSpPr>
          <p:cNvPr id="6" name="矩形 5"/>
          <p:cNvSpPr/>
          <p:nvPr/>
        </p:nvSpPr>
        <p:spPr>
          <a:xfrm>
            <a:off x="4554716" y="2019157"/>
            <a:ext cx="3009901" cy="1569660"/>
          </a:xfrm>
          <a:prstGeom prst="rect">
            <a:avLst/>
          </a:prstGeom>
        </p:spPr>
        <p:txBody>
          <a:bodyPr wrap="square">
            <a:spAutoFit/>
          </a:bodyPr>
          <a:lstStyle/>
          <a:p>
            <a:pPr algn="ctr"/>
            <a:r>
              <a:rPr lang="en-US" altLang="zh-CN" sz="9600" b="1" dirty="0">
                <a:solidFill>
                  <a:prstClr val="white"/>
                </a:solidFill>
                <a:latin typeface="Arial" panose="020B0604020202020204" pitchFamily="34" charset="0"/>
                <a:ea typeface="微软雅黑" panose="020B0503020204020204" pitchFamily="34" charset="-122"/>
                <a:cs typeface="Arial" panose="020B0604020202020204" pitchFamily="34" charset="0"/>
              </a:rPr>
              <a:t>3</a:t>
            </a:r>
            <a:endParaRPr lang="zh-CN" altLang="en-US" sz="9600" b="1"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4269199" y="4132010"/>
            <a:ext cx="3660445" cy="461665"/>
          </a:xfrm>
          <a:prstGeom prst="rect">
            <a:avLst/>
          </a:prstGeom>
        </p:spPr>
        <p:txBody>
          <a:bodyPr wrap="square">
            <a:spAutoFit/>
          </a:bodyPr>
          <a:lstStyle/>
          <a:p>
            <a:pPr algn="ctr"/>
            <a:r>
              <a:rPr lang="zh-CN" altLang="en-US" sz="2400" dirty="0">
                <a:solidFill>
                  <a:schemeClr val="bg1"/>
                </a:solidFill>
                <a:latin typeface="+mj-ea"/>
                <a:ea typeface="+mj-ea"/>
              </a:rPr>
              <a:t>打通后台服务与用户</a:t>
            </a:r>
            <a:endParaRPr lang="zh-CN" altLang="en-US" sz="2400" b="1" dirty="0">
              <a:solidFill>
                <a:schemeClr val="bg1"/>
              </a:solidFill>
              <a:latin typeface="+mj-ea"/>
              <a:ea typeface="+mj-ea"/>
              <a:cs typeface="Arial" panose="020B0604020202020204" pitchFamily="34" charset="0"/>
            </a:endParaRPr>
          </a:p>
        </p:txBody>
      </p:sp>
    </p:spTree>
    <p:extLst>
      <p:ext uri="{BB962C8B-B14F-4D97-AF65-F5344CB8AC3E}">
        <p14:creationId xmlns:p14="http://schemas.microsoft.com/office/powerpoint/2010/main" val="277532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接入设计</a:t>
            </a:r>
          </a:p>
        </p:txBody>
      </p:sp>
      <p:sp>
        <p:nvSpPr>
          <p:cNvPr id="3" name="内容占位符 2"/>
          <p:cNvSpPr>
            <a:spLocks noGrp="1"/>
          </p:cNvSpPr>
          <p:nvPr>
            <p:ph idx="1"/>
          </p:nvPr>
        </p:nvSpPr>
        <p:spPr/>
        <p:txBody>
          <a:bodyPr/>
          <a:lstStyle/>
          <a:p>
            <a:pPr lvl="0"/>
            <a:r>
              <a:rPr lang="zh-CN" altLang="en-US"/>
              <a:t>不分离，传统后端，</a:t>
            </a:r>
            <a:r>
              <a:rPr lang="en-US" altLang="zh-CN"/>
              <a:t>ajax</a:t>
            </a:r>
            <a:r>
              <a:rPr lang="zh-CN" altLang="en-US"/>
              <a:t>请求数据</a:t>
            </a:r>
          </a:p>
          <a:p>
            <a:pPr lvl="0"/>
            <a:r>
              <a:rPr lang="zh-CN" altLang="en-US"/>
              <a:t>初步分离，</a:t>
            </a:r>
            <a:r>
              <a:rPr lang="en-US" altLang="zh-CN"/>
              <a:t>nginx</a:t>
            </a:r>
            <a:r>
              <a:rPr lang="zh-CN" altLang="en-US"/>
              <a:t>反向代理或</a:t>
            </a:r>
            <a:r>
              <a:rPr lang="en-US" altLang="zh-CN"/>
              <a:t>API</a:t>
            </a:r>
            <a:r>
              <a:rPr lang="zh-CN" altLang="en-US"/>
              <a:t>网关</a:t>
            </a:r>
          </a:p>
          <a:p>
            <a:pPr lvl="0"/>
            <a:r>
              <a:rPr lang="zh-CN" altLang="en-US"/>
              <a:t>进一步解耦，</a:t>
            </a:r>
            <a:r>
              <a:rPr lang="en-US" altLang="zh-CN"/>
              <a:t>node.js</a:t>
            </a:r>
            <a:r>
              <a:rPr lang="zh-CN" altLang="en-US"/>
              <a:t>中间层，过滤合并请求</a:t>
            </a:r>
          </a:p>
          <a:p>
            <a:pPr lvl="0"/>
            <a:r>
              <a:rPr lang="zh-CN" altLang="en-US"/>
              <a:t>服务端渲染，直出页面</a:t>
            </a:r>
          </a:p>
          <a:p>
            <a:endParaRPr kumimoji="1" lang="zh-CN" altLang="en-US"/>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23</a:t>
            </a:fld>
            <a:endParaRPr lang="zh-CN" altLang="en-US" dirty="0"/>
          </a:p>
        </p:txBody>
      </p:sp>
    </p:spTree>
    <p:extLst>
      <p:ext uri="{BB962C8B-B14F-4D97-AF65-F5344CB8AC3E}">
        <p14:creationId xmlns:p14="http://schemas.microsoft.com/office/powerpoint/2010/main" val="200154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输出文档</a:t>
            </a:r>
          </a:p>
        </p:txBody>
      </p:sp>
      <p:sp>
        <p:nvSpPr>
          <p:cNvPr id="3" name="内容占位符 2"/>
          <p:cNvSpPr>
            <a:spLocks noGrp="1"/>
          </p:cNvSpPr>
          <p:nvPr>
            <p:ph idx="1"/>
          </p:nvPr>
        </p:nvSpPr>
        <p:spPr/>
        <p:txBody>
          <a:bodyPr/>
          <a:lstStyle/>
          <a:p>
            <a:r>
              <a:rPr kumimoji="1" lang="zh-CN" altLang="en-US"/>
              <a:t>前端系统接入文档</a:t>
            </a:r>
            <a:endParaRPr kumimoji="1" lang="en-US" altLang="zh-CN"/>
          </a:p>
          <a:p>
            <a:r>
              <a:rPr kumimoji="1" lang="zh-CN" altLang="en-US"/>
              <a:t>前端系统部署文档</a:t>
            </a:r>
            <a:endParaRPr kumimoji="1" lang="en-US" altLang="zh-CN"/>
          </a:p>
          <a:p>
            <a:r>
              <a:rPr kumimoji="1" lang="zh-CN" altLang="en-US"/>
              <a:t>中间层或</a:t>
            </a:r>
            <a:r>
              <a:rPr kumimoji="1" lang="en-US" altLang="zh-CN"/>
              <a:t>SSR</a:t>
            </a:r>
            <a:r>
              <a:rPr kumimoji="1" lang="zh-CN" altLang="en-US"/>
              <a:t>设计文档</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24</a:t>
            </a:fld>
            <a:endParaRPr lang="zh-CN" altLang="en-US" dirty="0"/>
          </a:p>
        </p:txBody>
      </p:sp>
    </p:spTree>
    <p:extLst>
      <p:ext uri="{BB962C8B-B14F-4D97-AF65-F5344CB8AC3E}">
        <p14:creationId xmlns:p14="http://schemas.microsoft.com/office/powerpoint/2010/main" val="77103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2"/>
          <p:cNvGraphicFramePr>
            <a:graphicFrameLocks/>
          </p:cNvGraphicFramePr>
          <p:nvPr>
            <p:extLst>
              <p:ext uri="{D42A27DB-BD31-4B8C-83A1-F6EECF244321}">
                <p14:modId xmlns:p14="http://schemas.microsoft.com/office/powerpoint/2010/main" val="1092258909"/>
              </p:ext>
            </p:extLst>
          </p:nvPr>
        </p:nvGraphicFramePr>
        <p:xfrm>
          <a:off x="1066800" y="3301013"/>
          <a:ext cx="10175631" cy="2849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幻灯片编号占位符 3"/>
          <p:cNvSpPr>
            <a:spLocks noGrp="1"/>
          </p:cNvSpPr>
          <p:nvPr>
            <p:ph type="sldNum" sz="quarter" idx="12"/>
          </p:nvPr>
        </p:nvSpPr>
        <p:spPr/>
        <p:txBody>
          <a:bodyPr/>
          <a:lstStyle/>
          <a:p>
            <a:fld id="{C3F162A6-C80C-43DB-B00B-EFDA8A5FAFD3}" type="slidenum">
              <a:rPr lang="zh-CN" altLang="en-US" smtClean="0"/>
              <a:t>25</a:t>
            </a:fld>
            <a:endParaRPr lang="zh-CN" altLang="en-US"/>
          </a:p>
        </p:txBody>
      </p:sp>
      <p:sp>
        <p:nvSpPr>
          <p:cNvPr id="5" name="矩形 4"/>
          <p:cNvSpPr/>
          <p:nvPr/>
        </p:nvSpPr>
        <p:spPr>
          <a:xfrm>
            <a:off x="3413827" y="3301013"/>
            <a:ext cx="5347063" cy="830997"/>
          </a:xfrm>
          <a:prstGeom prst="rect">
            <a:avLst/>
          </a:prstGeom>
        </p:spPr>
        <p:txBody>
          <a:bodyPr wrap="square">
            <a:spAutoFit/>
          </a:bodyPr>
          <a:lstStyle/>
          <a:p>
            <a:pPr algn="ctr"/>
            <a:r>
              <a:rPr lang="zh-CN" altLang="en-US" sz="4800" b="1" dirty="0">
                <a:solidFill>
                  <a:prstClr val="white"/>
                </a:solidFill>
                <a:latin typeface="+mn-ea"/>
              </a:rPr>
              <a:t>非功能性需求</a:t>
            </a:r>
          </a:p>
        </p:txBody>
      </p:sp>
      <p:sp>
        <p:nvSpPr>
          <p:cNvPr id="6" name="矩形 5"/>
          <p:cNvSpPr/>
          <p:nvPr/>
        </p:nvSpPr>
        <p:spPr>
          <a:xfrm>
            <a:off x="4554716" y="2019157"/>
            <a:ext cx="3009901" cy="1569660"/>
          </a:xfrm>
          <a:prstGeom prst="rect">
            <a:avLst/>
          </a:prstGeom>
        </p:spPr>
        <p:txBody>
          <a:bodyPr wrap="square">
            <a:spAutoFit/>
          </a:bodyPr>
          <a:lstStyle/>
          <a:p>
            <a:pPr algn="ctr"/>
            <a:r>
              <a:rPr lang="en-US" altLang="zh-CN" sz="9600" b="1" dirty="0">
                <a:solidFill>
                  <a:prstClr val="white"/>
                </a:solidFill>
                <a:latin typeface="Arial" panose="020B0604020202020204" pitchFamily="34" charset="0"/>
                <a:ea typeface="微软雅黑" panose="020B0503020204020204" pitchFamily="34" charset="-122"/>
                <a:cs typeface="Arial" panose="020B0604020202020204" pitchFamily="34" charset="0"/>
              </a:rPr>
              <a:t>4</a:t>
            </a:r>
            <a:endParaRPr lang="zh-CN" altLang="en-US" sz="9600" b="1"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4269199" y="4132010"/>
            <a:ext cx="3660445" cy="461665"/>
          </a:xfrm>
          <a:prstGeom prst="rect">
            <a:avLst/>
          </a:prstGeom>
        </p:spPr>
        <p:txBody>
          <a:bodyPr wrap="square">
            <a:spAutoFit/>
          </a:bodyPr>
          <a:lstStyle/>
          <a:p>
            <a:pPr algn="ctr"/>
            <a:r>
              <a:rPr lang="zh-CN" altLang="en-US" sz="2400" b="1" dirty="0">
                <a:solidFill>
                  <a:schemeClr val="bg1"/>
                </a:solidFill>
                <a:latin typeface="+mj-ea"/>
                <a:ea typeface="+mj-ea"/>
                <a:cs typeface="Arial" panose="020B0604020202020204" pitchFamily="34" charset="0"/>
              </a:rPr>
              <a:t>需求背后的需求</a:t>
            </a:r>
          </a:p>
        </p:txBody>
      </p:sp>
    </p:spTree>
    <p:extLst>
      <p:ext uri="{BB962C8B-B14F-4D97-AF65-F5344CB8AC3E}">
        <p14:creationId xmlns:p14="http://schemas.microsoft.com/office/powerpoint/2010/main" val="13855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a:t>兼容性</a:t>
            </a:r>
          </a:p>
        </p:txBody>
      </p:sp>
      <p:sp>
        <p:nvSpPr>
          <p:cNvPr id="4" name="内容占位符 3"/>
          <p:cNvSpPr>
            <a:spLocks noGrp="1"/>
          </p:cNvSpPr>
          <p:nvPr>
            <p:ph idx="1"/>
          </p:nvPr>
        </p:nvSpPr>
        <p:spPr/>
        <p:txBody>
          <a:bodyPr/>
          <a:lstStyle/>
          <a:p>
            <a:pPr marL="0" indent="0">
              <a:buNone/>
            </a:pPr>
            <a:r>
              <a:rPr lang="zh-CN" altLang="en-US"/>
              <a:t>浏览器兼容性是前端开发中头疼的事情，从</a:t>
            </a:r>
            <a:r>
              <a:rPr lang="en-US" altLang="zh-CN"/>
              <a:t>IE</a:t>
            </a:r>
            <a:r>
              <a:rPr lang="zh-CN" altLang="en-US"/>
              <a:t>到微信</a:t>
            </a:r>
            <a:r>
              <a:rPr lang="en-US" altLang="zh-CN"/>
              <a:t>webview</a:t>
            </a:r>
            <a:r>
              <a:rPr lang="zh-CN" altLang="en-US"/>
              <a:t>，无论技术发展到哪个时代都逃不掉。</a:t>
            </a:r>
            <a:endParaRPr lang="en-US" altLang="zh-CN"/>
          </a:p>
          <a:p>
            <a:pPr marL="0" indent="0">
              <a:buNone/>
            </a:pPr>
            <a:r>
              <a:rPr lang="zh-CN" altLang="en-US"/>
              <a:t>那么那些事情是需要确认的呢？</a:t>
            </a:r>
          </a:p>
          <a:p>
            <a:pPr lvl="1"/>
            <a:r>
              <a:rPr lang="zh-CN" altLang="en-US"/>
              <a:t>各种浏览器内核具体的型号，而不是讨论搜狗、</a:t>
            </a:r>
            <a:r>
              <a:rPr lang="en-US" altLang="zh-CN"/>
              <a:t>360</a:t>
            </a:r>
            <a:r>
              <a:rPr lang="zh-CN" altLang="en-US"/>
              <a:t>这类壳浏览器。</a:t>
            </a:r>
            <a:endParaRPr lang="en-US" altLang="zh-CN"/>
          </a:p>
          <a:p>
            <a:pPr lvl="1"/>
            <a:r>
              <a:rPr lang="en-US" altLang="zh-CN"/>
              <a:t>APP</a:t>
            </a:r>
            <a:r>
              <a:rPr lang="zh-CN" altLang="en-US"/>
              <a:t>内部的</a:t>
            </a:r>
            <a:r>
              <a:rPr lang="en-US" altLang="zh-CN"/>
              <a:t>webview</a:t>
            </a:r>
            <a:r>
              <a:rPr lang="zh-CN" altLang="en-US"/>
              <a:t>，需要收集相关安卓或</a:t>
            </a:r>
            <a:r>
              <a:rPr lang="en-US" altLang="zh-CN"/>
              <a:t>IOS</a:t>
            </a:r>
            <a:r>
              <a:rPr lang="zh-CN" altLang="en-US"/>
              <a:t>的版本号。</a:t>
            </a:r>
          </a:p>
          <a:p>
            <a:pPr lvl="1"/>
            <a:r>
              <a:rPr lang="zh-CN" altLang="en-US"/>
              <a:t>是否允许一定程度上的降级策略，比如关闭过渡动画等。</a:t>
            </a:r>
          </a:p>
        </p:txBody>
      </p:sp>
      <p:sp>
        <p:nvSpPr>
          <p:cNvPr id="2" name="幻灯片编号占位符 1"/>
          <p:cNvSpPr>
            <a:spLocks noGrp="1"/>
          </p:cNvSpPr>
          <p:nvPr>
            <p:ph type="sldNum" sz="quarter" idx="12"/>
          </p:nvPr>
        </p:nvSpPr>
        <p:spPr/>
        <p:txBody>
          <a:bodyPr/>
          <a:lstStyle/>
          <a:p>
            <a:fld id="{E323C7C4-206D-4B97-BD8E-F05986C6CFC1}" type="slidenum">
              <a:rPr lang="en-US" altLang="en-US" smtClean="0"/>
              <a:pPr/>
              <a:t>26</a:t>
            </a:fld>
            <a:endParaRPr lang="en-US" altLang="en-US"/>
          </a:p>
        </p:txBody>
      </p:sp>
    </p:spTree>
    <p:extLst>
      <p:ext uri="{BB962C8B-B14F-4D97-AF65-F5344CB8AC3E}">
        <p14:creationId xmlns:p14="http://schemas.microsoft.com/office/powerpoint/2010/main" val="1615243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安全性</a:t>
            </a:r>
          </a:p>
        </p:txBody>
      </p:sp>
      <p:sp>
        <p:nvSpPr>
          <p:cNvPr id="6" name="内容占位符 5"/>
          <p:cNvSpPr>
            <a:spLocks noGrp="1"/>
          </p:cNvSpPr>
          <p:nvPr>
            <p:ph idx="1"/>
          </p:nvPr>
        </p:nvSpPr>
        <p:spPr/>
        <p:txBody>
          <a:bodyPr/>
          <a:lstStyle/>
          <a:p>
            <a:r>
              <a:rPr kumimoji="1" lang="zh-CN" altLang="en-US"/>
              <a:t>身份校验和权限</a:t>
            </a:r>
            <a:endParaRPr kumimoji="1" lang="en-US" altLang="zh-CN"/>
          </a:p>
          <a:p>
            <a:r>
              <a:rPr kumimoji="1" lang="zh-CN" altLang="en-US"/>
              <a:t>表单验证</a:t>
            </a:r>
            <a:endParaRPr kumimoji="1" lang="en-US" altLang="zh-CN"/>
          </a:p>
          <a:p>
            <a:r>
              <a:rPr kumimoji="1" lang="en-US" altLang="zh-CN"/>
              <a:t>XSS</a:t>
            </a:r>
          </a:p>
          <a:p>
            <a:r>
              <a:rPr kumimoji="1" lang="en-US" altLang="zh-CN"/>
              <a:t>CSRF</a:t>
            </a:r>
          </a:p>
          <a:p>
            <a:r>
              <a:rPr kumimoji="1" lang="zh-CN" altLang="en-US"/>
              <a:t>文件上传</a:t>
            </a:r>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27</a:t>
            </a:fld>
            <a:endParaRPr lang="zh-CN" altLang="en-US"/>
          </a:p>
        </p:txBody>
      </p:sp>
    </p:spTree>
    <p:extLst>
      <p:ext uri="{BB962C8B-B14F-4D97-AF65-F5344CB8AC3E}">
        <p14:creationId xmlns:p14="http://schemas.microsoft.com/office/powerpoint/2010/main" val="2047396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性能相关</a:t>
            </a:r>
          </a:p>
        </p:txBody>
      </p:sp>
      <p:sp>
        <p:nvSpPr>
          <p:cNvPr id="3" name="内容占位符 2"/>
          <p:cNvSpPr>
            <a:spLocks noGrp="1"/>
          </p:cNvSpPr>
          <p:nvPr>
            <p:ph idx="1"/>
          </p:nvPr>
        </p:nvSpPr>
        <p:spPr/>
        <p:txBody>
          <a:bodyPr/>
          <a:lstStyle/>
          <a:p>
            <a:r>
              <a:rPr kumimoji="1" lang="zh-CN" altLang="en-US"/>
              <a:t>首屏加载时间</a:t>
            </a:r>
            <a:endParaRPr kumimoji="1" lang="en-US" altLang="zh-CN"/>
          </a:p>
          <a:p>
            <a:r>
              <a:rPr kumimoji="1" lang="zh-CN" altLang="en-US"/>
              <a:t>响应时间</a:t>
            </a:r>
            <a:endParaRPr kumimoji="1" lang="en-US" altLang="zh-CN"/>
          </a:p>
          <a:p>
            <a:r>
              <a:rPr kumimoji="1" lang="zh-CN" altLang="en-US"/>
              <a:t>实时消息通知</a:t>
            </a:r>
            <a:endParaRPr kumimoji="1" lang="en-US" altLang="zh-CN"/>
          </a:p>
          <a:p>
            <a:r>
              <a:rPr kumimoji="1" lang="zh-CN" altLang="en-US"/>
              <a:t>分布式系统延迟</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28</a:t>
            </a:fld>
            <a:endParaRPr lang="zh-CN" altLang="en-US" dirty="0"/>
          </a:p>
        </p:txBody>
      </p:sp>
    </p:spTree>
    <p:extLst>
      <p:ext uri="{BB962C8B-B14F-4D97-AF65-F5344CB8AC3E}">
        <p14:creationId xmlns:p14="http://schemas.microsoft.com/office/powerpoint/2010/main" val="514649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输出文档</a:t>
            </a:r>
          </a:p>
        </p:txBody>
      </p:sp>
      <p:sp>
        <p:nvSpPr>
          <p:cNvPr id="3" name="内容占位符 2"/>
          <p:cNvSpPr>
            <a:spLocks noGrp="1"/>
          </p:cNvSpPr>
          <p:nvPr>
            <p:ph idx="1"/>
          </p:nvPr>
        </p:nvSpPr>
        <p:spPr/>
        <p:txBody>
          <a:bodyPr/>
          <a:lstStyle/>
          <a:p>
            <a:r>
              <a:rPr kumimoji="1" lang="zh-CN" altLang="en-US"/>
              <a:t>兼容性列表</a:t>
            </a:r>
            <a:endParaRPr kumimoji="1" lang="en-US" altLang="zh-CN"/>
          </a:p>
          <a:p>
            <a:r>
              <a:rPr kumimoji="1" lang="zh-CN" altLang="en-US"/>
              <a:t>安全红线与典型处理方案</a:t>
            </a:r>
            <a:endParaRPr kumimoji="1" lang="en-US" altLang="zh-CN"/>
          </a:p>
          <a:p>
            <a:r>
              <a:rPr kumimoji="1" lang="zh-CN" altLang="en-US"/>
              <a:t>性能数据一览表</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29</a:t>
            </a:fld>
            <a:endParaRPr lang="zh-CN" altLang="en-US" dirty="0"/>
          </a:p>
        </p:txBody>
      </p:sp>
    </p:spTree>
    <p:extLst>
      <p:ext uri="{BB962C8B-B14F-4D97-AF65-F5344CB8AC3E}">
        <p14:creationId xmlns:p14="http://schemas.microsoft.com/office/powerpoint/2010/main" val="153695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课程背景</a:t>
            </a:r>
          </a:p>
        </p:txBody>
      </p:sp>
      <p:sp>
        <p:nvSpPr>
          <p:cNvPr id="3" name="内容占位符 2"/>
          <p:cNvSpPr>
            <a:spLocks noGrp="1"/>
          </p:cNvSpPr>
          <p:nvPr>
            <p:ph idx="1"/>
          </p:nvPr>
        </p:nvSpPr>
        <p:spPr/>
        <p:txBody>
          <a:bodyPr/>
          <a:lstStyle/>
          <a:p>
            <a:pPr>
              <a:lnSpc>
                <a:spcPct val="150000"/>
              </a:lnSpc>
            </a:pPr>
            <a:r>
              <a:rPr lang="en-US" altLang="zh-CN" sz="2000" dirty="0"/>
              <a:t>ToC</a:t>
            </a:r>
            <a:r>
              <a:rPr lang="zh-CN" altLang="en-US" sz="2000" dirty="0"/>
              <a:t>系统的用户越来越多，业务逻辑也在像前端转移，用户体验和前端交互越来越重要。对前端开发的能力要求越来越高，需要掌握一定的架构能力。</a:t>
            </a:r>
            <a:endParaRPr lang="en-US" altLang="zh-CN" sz="2000" dirty="0"/>
          </a:p>
          <a:p>
            <a:pPr>
              <a:lnSpc>
                <a:spcPct val="150000"/>
              </a:lnSpc>
            </a:pPr>
            <a:r>
              <a:rPr lang="zh-CN" altLang="en-US" sz="2000" dirty="0"/>
              <a:t>业内对于前端架构设计的方法，没有非常统一的说法。在实际工作中，架构师们由于出身不同，设计方法各不相同，产物的形式多种多样，不利于横向交流和后续指导。</a:t>
            </a:r>
            <a:endParaRPr lang="en-US" altLang="zh-CN" sz="2000" dirty="0"/>
          </a:p>
          <a:p>
            <a:pPr>
              <a:lnSpc>
                <a:spcPct val="150000"/>
              </a:lnSpc>
            </a:pPr>
            <a:r>
              <a:rPr lang="zh-CN" altLang="en-US" sz="2000" dirty="0"/>
              <a:t>不同企业对架构师岗位理解不尽相同，架构师的职责范围也因此不尽相同，架构师需要有一定的适应能力。</a:t>
            </a:r>
            <a:endParaRPr lang="en-US" altLang="zh-CN" sz="2000" dirty="0"/>
          </a:p>
          <a:p>
            <a:endParaRPr kumimoji="1" lang="zh-CN" altLang="en-US"/>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3</a:t>
            </a:fld>
            <a:endParaRPr lang="zh-CN" altLang="en-US" dirty="0"/>
          </a:p>
        </p:txBody>
      </p:sp>
    </p:spTree>
    <p:extLst>
      <p:ext uri="{BB962C8B-B14F-4D97-AF65-F5344CB8AC3E}">
        <p14:creationId xmlns:p14="http://schemas.microsoft.com/office/powerpoint/2010/main" val="27547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架构优化</a:t>
            </a:r>
          </a:p>
        </p:txBody>
      </p:sp>
      <p:sp>
        <p:nvSpPr>
          <p:cNvPr id="6" name="文本占位符 5"/>
          <p:cNvSpPr>
            <a:spLocks noGrp="1"/>
          </p:cNvSpPr>
          <p:nvPr>
            <p:ph type="body" idx="1"/>
          </p:nvPr>
        </p:nvSpPr>
        <p:spPr/>
        <p:txBody>
          <a:bodyPr/>
          <a:lstStyle/>
          <a:p>
            <a:r>
              <a:rPr lang="zh-CN" altLang="en-US"/>
              <a:t>持续监督跟进，</a:t>
            </a:r>
            <a:endParaRPr lang="en-US" altLang="zh-CN"/>
          </a:p>
          <a:p>
            <a:r>
              <a:rPr lang="zh-CN" altLang="en-US"/>
              <a:t>保证项目高效稳定的完成</a:t>
            </a:r>
            <a:endParaRPr kumimoji="1" lang="zh-CN" altLang="en-US"/>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30</a:t>
            </a:fld>
            <a:endParaRPr lang="zh-CN" altLang="en-US" dirty="0"/>
          </a:p>
        </p:txBody>
      </p:sp>
      <p:graphicFrame>
        <p:nvGraphicFramePr>
          <p:cNvPr id="7" name="图表 6"/>
          <p:cNvGraphicFramePr/>
          <p:nvPr>
            <p:extLst>
              <p:ext uri="{D42A27DB-BD31-4B8C-83A1-F6EECF244321}">
                <p14:modId xmlns:p14="http://schemas.microsoft.com/office/powerpoint/2010/main" val="1245325855"/>
              </p:ext>
            </p:extLst>
          </p:nvPr>
        </p:nvGraphicFramePr>
        <p:xfrm>
          <a:off x="6581775" y="1069569"/>
          <a:ext cx="4952301" cy="4674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44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架构跟踪</a:t>
            </a:r>
          </a:p>
        </p:txBody>
      </p:sp>
      <p:sp>
        <p:nvSpPr>
          <p:cNvPr id="6" name="内容占位符 5"/>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a:t>子模块的详细设计</a:t>
            </a:r>
            <a:endParaRPr kumimoji="1" lang="en-US" altLang="zh-CN"/>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a:t>代码</a:t>
            </a:r>
            <a:r>
              <a:rPr kumimoji="1" lang="en-US" altLang="zh-CN"/>
              <a:t>Review</a:t>
            </a:r>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31</a:t>
            </a:fld>
            <a:endParaRPr lang="zh-CN" altLang="en-US"/>
          </a:p>
        </p:txBody>
      </p:sp>
    </p:spTree>
    <p:extLst>
      <p:ext uri="{BB962C8B-B14F-4D97-AF65-F5344CB8AC3E}">
        <p14:creationId xmlns:p14="http://schemas.microsoft.com/office/powerpoint/2010/main" val="1397597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设计优化</a:t>
            </a:r>
          </a:p>
        </p:txBody>
      </p:sp>
      <p:sp>
        <p:nvSpPr>
          <p:cNvPr id="6" name="内容占位符 5"/>
          <p:cNvSpPr>
            <a:spLocks noGrp="1"/>
          </p:cNvSpPr>
          <p:nvPr>
            <p:ph idx="1"/>
          </p:nvPr>
        </p:nvSpPr>
        <p:spPr/>
        <p:txBody>
          <a:bodyPr vert="horz" lIns="91440" tIns="45720" rIns="91440" bIns="45720" rtlCol="0">
            <a:normAutofit/>
          </a:bodyPr>
          <a:lstStyle/>
          <a:p>
            <a:r>
              <a:rPr kumimoji="1" lang="zh-CN" altLang="en-US"/>
              <a:t>增量设计</a:t>
            </a:r>
            <a:endParaRPr kumimoji="1" lang="en-US" altLang="zh-CN"/>
          </a:p>
          <a:p>
            <a:pPr lvl="1"/>
            <a:r>
              <a:rPr kumimoji="1" lang="zh-CN" altLang="en-US"/>
              <a:t>重要的需求变更</a:t>
            </a:r>
            <a:endParaRPr kumimoji="1" lang="en-US" altLang="zh-CN"/>
          </a:p>
          <a:p>
            <a:pPr lvl="1"/>
            <a:r>
              <a:rPr kumimoji="1" lang="zh-CN" altLang="en-US"/>
              <a:t>在不改变现有架构的基础上增加或者扩展设计</a:t>
            </a:r>
            <a:endParaRPr kumimoji="1" lang="en-US" altLang="zh-CN"/>
          </a:p>
          <a:p>
            <a:r>
              <a:rPr kumimoji="1" lang="zh-CN" altLang="en-US"/>
              <a:t>渐进式重构</a:t>
            </a:r>
            <a:endParaRPr kumimoji="1" lang="en-US" altLang="zh-CN"/>
          </a:p>
          <a:p>
            <a:pPr lvl="1"/>
            <a:r>
              <a:rPr kumimoji="1" lang="zh-CN" altLang="en-US"/>
              <a:t>老的架构已经不能满足需求，但是不能一次性重构</a:t>
            </a:r>
            <a:endParaRPr kumimoji="1" lang="en-US" altLang="zh-CN"/>
          </a:p>
          <a:p>
            <a:pPr lvl="1"/>
            <a:r>
              <a:rPr kumimoji="1" lang="zh-CN" altLang="en-US"/>
              <a:t>设定重构工作计划表</a:t>
            </a:r>
            <a:endParaRPr kumimoji="1" lang="en-US" altLang="zh-CN"/>
          </a:p>
          <a:p>
            <a:pPr lvl="1"/>
            <a:r>
              <a:rPr kumimoji="1" lang="zh-CN" altLang="en-US"/>
              <a:t>按照独立的功能模块来进行</a:t>
            </a:r>
          </a:p>
          <a:p>
            <a:endParaRPr kumimoji="1" lang="zh-CN" altLang="en-US"/>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32</a:t>
            </a:fld>
            <a:endParaRPr lang="zh-CN" altLang="en-US"/>
          </a:p>
        </p:txBody>
      </p:sp>
    </p:spTree>
    <p:extLst>
      <p:ext uri="{BB962C8B-B14F-4D97-AF65-F5344CB8AC3E}">
        <p14:creationId xmlns:p14="http://schemas.microsoft.com/office/powerpoint/2010/main" val="84970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性能优化</a:t>
            </a:r>
          </a:p>
        </p:txBody>
      </p:sp>
      <p:sp>
        <p:nvSpPr>
          <p:cNvPr id="2" name="内容占位符 1"/>
          <p:cNvSpPr>
            <a:spLocks noGrp="1"/>
          </p:cNvSpPr>
          <p:nvPr>
            <p:ph idx="1"/>
          </p:nvPr>
        </p:nvSpPr>
        <p:spPr/>
        <p:txBody>
          <a:bodyPr/>
          <a:lstStyle/>
          <a:p>
            <a:r>
              <a:rPr kumimoji="1" lang="zh-CN" altLang="en-US"/>
              <a:t>优化与过度优化</a:t>
            </a:r>
            <a:endParaRPr kumimoji="1" lang="en-US" altLang="zh-CN"/>
          </a:p>
          <a:p>
            <a:pPr lvl="1"/>
            <a:r>
              <a:rPr lang="zh-CN" altLang="en-US"/>
              <a:t>是指性能出现问题，流量出现瓶颈才进行的优化，不要为了优化而优化</a:t>
            </a:r>
            <a:endParaRPr kumimoji="1" lang="zh-CN" altLang="en-US"/>
          </a:p>
          <a:p>
            <a:r>
              <a:rPr kumimoji="1" lang="zh-CN" altLang="en-US"/>
              <a:t>弱依赖，强依赖与过度依赖</a:t>
            </a:r>
            <a:endParaRPr kumimoji="1" lang="en-US" altLang="zh-CN"/>
          </a:p>
          <a:p>
            <a:pPr lvl="1"/>
            <a:r>
              <a:rPr lang="zh-CN" altLang="en-US"/>
              <a:t>弱依赖就是，你依赖的包，运行慢或者报错，都不影响功能</a:t>
            </a:r>
            <a:endParaRPr lang="en-US" altLang="zh-CN"/>
          </a:p>
          <a:p>
            <a:pPr lvl="1"/>
            <a:r>
              <a:rPr lang="zh-CN" altLang="en-US"/>
              <a:t>强依赖本身意味着一荣俱荣，一损俱损，要进行转化</a:t>
            </a:r>
            <a:endParaRPr lang="en-US" altLang="zh-CN"/>
          </a:p>
          <a:p>
            <a:pPr lvl="1"/>
            <a:r>
              <a:rPr lang="zh-CN" altLang="en-US"/>
              <a:t>不要依赖底层逻辑去解决上层业务问题</a:t>
            </a:r>
            <a:endParaRPr kumimoji="1" lang="zh-CN" altLang="en-US"/>
          </a:p>
          <a:p>
            <a:r>
              <a:rPr kumimoji="1" lang="zh-CN" altLang="en-US"/>
              <a:t>整体与部分</a:t>
            </a:r>
            <a:endParaRPr kumimoji="1" lang="en-US" altLang="zh-CN"/>
          </a:p>
          <a:p>
            <a:pPr lvl="1"/>
            <a:r>
              <a:rPr lang="zh-CN" altLang="en-US"/>
              <a:t>降低单个部分对全局影响 </a:t>
            </a:r>
            <a:r>
              <a:rPr lang="en-US" altLang="zh-CN"/>
              <a:t>——</a:t>
            </a:r>
            <a:r>
              <a:rPr lang="zh-CN" altLang="en-US"/>
              <a:t> 微前端</a:t>
            </a:r>
            <a:endParaRPr kumimoji="1" lang="zh-CN" altLang="en-US"/>
          </a:p>
          <a:p>
            <a:endParaRPr kumimoji="1" lang="zh-CN" altLang="en-US"/>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33</a:t>
            </a:fld>
            <a:endParaRPr lang="zh-CN" altLang="en-US"/>
          </a:p>
        </p:txBody>
      </p:sp>
    </p:spTree>
    <p:extLst>
      <p:ext uri="{BB962C8B-B14F-4D97-AF65-F5344CB8AC3E}">
        <p14:creationId xmlns:p14="http://schemas.microsoft.com/office/powerpoint/2010/main" val="1336375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架构设计总结</a:t>
            </a:r>
          </a:p>
        </p:txBody>
      </p:sp>
      <p:sp>
        <p:nvSpPr>
          <p:cNvPr id="6" name="文本占位符 5"/>
          <p:cNvSpPr>
            <a:spLocks noGrp="1"/>
          </p:cNvSpPr>
          <p:nvPr>
            <p:ph type="body" idx="1"/>
          </p:nvPr>
        </p:nvSpPr>
        <p:spPr/>
        <p:txBody>
          <a:bodyPr/>
          <a:lstStyle/>
          <a:p>
            <a:r>
              <a:rPr lang="zh-CN" altLang="en-US"/>
              <a:t>建立系统设计的规范，</a:t>
            </a:r>
            <a:endParaRPr lang="en-US" altLang="zh-CN"/>
          </a:p>
          <a:p>
            <a:r>
              <a:rPr lang="zh-CN" altLang="en-US"/>
              <a:t>清晰描绘产品和代码的最终形态</a:t>
            </a:r>
            <a:endParaRPr kumimoji="1" lang="zh-CN" altLang="en-US"/>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34</a:t>
            </a:fld>
            <a:endParaRPr lang="zh-CN" altLang="en-US" dirty="0"/>
          </a:p>
        </p:txBody>
      </p:sp>
    </p:spTree>
    <p:extLst>
      <p:ext uri="{BB962C8B-B14F-4D97-AF65-F5344CB8AC3E}">
        <p14:creationId xmlns:p14="http://schemas.microsoft.com/office/powerpoint/2010/main" val="1605848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课程总结</a:t>
            </a:r>
          </a:p>
        </p:txBody>
      </p:sp>
      <p:sp>
        <p:nvSpPr>
          <p:cNvPr id="6" name="内容占位符 5"/>
          <p:cNvSpPr>
            <a:spLocks noGrp="1"/>
          </p:cNvSpPr>
          <p:nvPr>
            <p:ph idx="1"/>
          </p:nvPr>
        </p:nvSpPr>
        <p:spPr/>
        <p:txBody>
          <a:bodyPr/>
          <a:lstStyle/>
          <a:p>
            <a:pPr lvl="0"/>
            <a:r>
              <a:rPr lang="zh-CN" altLang="en-US"/>
              <a:t>体系设计</a:t>
            </a:r>
            <a:endParaRPr lang="en-US" altLang="zh-CN"/>
          </a:p>
          <a:p>
            <a:pPr lvl="1"/>
            <a:r>
              <a:rPr lang="zh-CN" altLang="en-US"/>
              <a:t>解决前端本身所欠缺的规范与工程化问题</a:t>
            </a:r>
            <a:endParaRPr lang="en-US" altLang="zh-CN"/>
          </a:p>
          <a:p>
            <a:pPr lvl="1"/>
            <a:r>
              <a:rPr lang="zh-CN" altLang="en-US"/>
              <a:t>提供便于开发测试所需的各种平台</a:t>
            </a:r>
          </a:p>
          <a:p>
            <a:pPr lvl="0"/>
            <a:r>
              <a:rPr lang="zh-CN" altLang="en-US"/>
              <a:t>应用设计</a:t>
            </a:r>
            <a:endParaRPr lang="en-US" altLang="zh-CN"/>
          </a:p>
          <a:p>
            <a:pPr lvl="1"/>
            <a:r>
              <a:rPr lang="zh-CN" altLang="en-US"/>
              <a:t>做好子应用与模块的划分，设计出能够流畅运转的系统</a:t>
            </a:r>
            <a:endParaRPr lang="en-US" altLang="zh-CN"/>
          </a:p>
          <a:p>
            <a:pPr lvl="1"/>
            <a:r>
              <a:rPr lang="zh-CN" altLang="en-US"/>
              <a:t>提供重要的模块详细设计</a:t>
            </a:r>
          </a:p>
          <a:p>
            <a:pPr lvl="0"/>
            <a:r>
              <a:rPr lang="zh-CN" altLang="en-US"/>
              <a:t>接入设计</a:t>
            </a:r>
            <a:endParaRPr lang="en-US" altLang="zh-CN"/>
          </a:p>
          <a:p>
            <a:pPr lvl="1"/>
            <a:r>
              <a:rPr lang="zh-CN" altLang="en-US"/>
              <a:t>怎样把后台服务呈现到用户眼前</a:t>
            </a:r>
          </a:p>
          <a:p>
            <a:pPr lvl="0"/>
            <a:r>
              <a:rPr lang="zh-CN" altLang="en-US"/>
              <a:t>非功能性需求</a:t>
            </a:r>
            <a:endParaRPr lang="en-US" altLang="zh-CN"/>
          </a:p>
          <a:p>
            <a:pPr lvl="1"/>
            <a:r>
              <a:rPr lang="zh-CN" altLang="en-US"/>
              <a:t>解决需求之外的需求</a:t>
            </a:r>
            <a:endParaRPr lang="en-US" altLang="zh-CN"/>
          </a:p>
          <a:p>
            <a:r>
              <a:rPr lang="zh-CN" altLang="en-US"/>
              <a:t>架构优化</a:t>
            </a:r>
            <a:endParaRPr lang="en-US" altLang="zh-CN"/>
          </a:p>
          <a:p>
            <a:pPr lvl="1"/>
            <a:r>
              <a:rPr lang="zh-CN" altLang="en-US"/>
              <a:t>跟踪、</a:t>
            </a:r>
            <a:r>
              <a:rPr lang="en-US" altLang="zh-CN"/>
              <a:t>Review</a:t>
            </a:r>
            <a:r>
              <a:rPr lang="zh-CN" altLang="en-US"/>
              <a:t>你的设计，防止架构腐化</a:t>
            </a:r>
            <a:endParaRPr lang="en-US" altLang="zh-CN"/>
          </a:p>
          <a:p>
            <a:pPr lvl="1"/>
            <a:r>
              <a:rPr lang="zh-CN" altLang="en-US"/>
              <a:t>重构过时的不满足需求的设计，进行架构演进</a:t>
            </a:r>
            <a:endParaRPr lang="en-US" altLang="zh-CN"/>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35</a:t>
            </a:fld>
            <a:endParaRPr lang="zh-CN" altLang="en-US"/>
          </a:p>
        </p:txBody>
      </p:sp>
    </p:spTree>
    <p:extLst>
      <p:ext uri="{BB962C8B-B14F-4D97-AF65-F5344CB8AC3E}">
        <p14:creationId xmlns:p14="http://schemas.microsoft.com/office/powerpoint/2010/main" val="145920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a:t>Q&amp;A</a:t>
            </a:r>
            <a:endParaRPr kumimoji="1" lang="zh-CN" altLang="en-US"/>
          </a:p>
        </p:txBody>
      </p:sp>
      <p:sp>
        <p:nvSpPr>
          <p:cNvPr id="6" name="文本占位符 5"/>
          <p:cNvSpPr>
            <a:spLocks noGrp="1"/>
          </p:cNvSpPr>
          <p:nvPr>
            <p:ph type="body" idx="1"/>
          </p:nvPr>
        </p:nvSpPr>
        <p:spPr/>
        <p:txBody>
          <a:bodyPr/>
          <a:lstStyle/>
          <a:p>
            <a:r>
              <a:rPr kumimoji="1" lang="zh-CN" altLang="en-US"/>
              <a:t>提问时间</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36</a:t>
            </a:fld>
            <a:endParaRPr lang="zh-CN" altLang="en-US" dirty="0"/>
          </a:p>
        </p:txBody>
      </p:sp>
    </p:spTree>
    <p:extLst>
      <p:ext uri="{BB962C8B-B14F-4D97-AF65-F5344CB8AC3E}">
        <p14:creationId xmlns:p14="http://schemas.microsoft.com/office/powerpoint/2010/main" val="1535695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 xmlns:a16="http://schemas.microsoft.com/office/drawing/2014/main" id="{D6A891CF-0F9B-45D7-ADE2-FC0EEBA01039}"/>
              </a:ext>
            </a:extLst>
          </p:cNvPr>
          <p:cNvSpPr txBox="1"/>
          <p:nvPr/>
        </p:nvSpPr>
        <p:spPr>
          <a:xfrm>
            <a:off x="4238757" y="4178958"/>
            <a:ext cx="7454283"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54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前端赋能 共创卓越</a:t>
            </a:r>
            <a:endParaRPr kumimoji="0" lang="zh-CN" altLang="en-US" sz="5400" b="1" i="0" u="none" strike="noStrike" kern="1200" cap="none" spc="6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p:cNvGrpSpPr/>
          <p:nvPr/>
        </p:nvGrpSpPr>
        <p:grpSpPr>
          <a:xfrm>
            <a:off x="221960" y="139915"/>
            <a:ext cx="2412580" cy="502574"/>
            <a:chOff x="4876631" y="5573643"/>
            <a:chExt cx="2412580" cy="502574"/>
          </a:xfrm>
        </p:grpSpPr>
        <p:grpSp>
          <p:nvGrpSpPr>
            <p:cNvPr id="13" name="组合 12"/>
            <p:cNvGrpSpPr/>
            <p:nvPr/>
          </p:nvGrpSpPr>
          <p:grpSpPr>
            <a:xfrm>
              <a:off x="5892975" y="5669965"/>
              <a:ext cx="1396236" cy="307775"/>
              <a:chOff x="10625070" y="344258"/>
              <a:chExt cx="1534964" cy="338356"/>
            </a:xfrm>
          </p:grpSpPr>
          <p:cxnSp>
            <p:nvCxnSpPr>
              <p:cNvPr id="15" name="直接连接符 14"/>
              <p:cNvCxnSpPr/>
              <p:nvPr/>
            </p:nvCxnSpPr>
            <p:spPr>
              <a:xfrm>
                <a:off x="10625070" y="370783"/>
                <a:ext cx="0" cy="259784"/>
              </a:xfrm>
              <a:prstGeom prst="line">
                <a:avLst/>
              </a:prstGeom>
              <a:noFill/>
              <a:ln w="12700" cap="flat">
                <a:solidFill>
                  <a:schemeClr val="bg1"/>
                </a:solidFill>
                <a:prstDash val="solid"/>
                <a:miter lim="800000"/>
              </a:ln>
            </p:spPr>
            <p:style>
              <a:lnRef idx="0">
                <a:scrgbClr r="0" g="0" b="0"/>
              </a:lnRef>
              <a:fillRef idx="0">
                <a:scrgbClr r="0" g="0" b="0"/>
              </a:fillRef>
              <a:effectRef idx="0">
                <a:scrgbClr r="0" g="0" b="0"/>
              </a:effectRef>
              <a:fontRef idx="none"/>
            </p:style>
          </p:cxnSp>
          <p:sp>
            <p:nvSpPr>
              <p:cNvPr id="16" name="文本框 15"/>
              <p:cNvSpPr txBox="1"/>
              <p:nvPr/>
            </p:nvSpPr>
            <p:spPr>
              <a:xfrm>
                <a:off x="10691842" y="344258"/>
                <a:ext cx="1468192" cy="3383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1400" b="1" dirty="0" smtClean="0">
                    <a:solidFill>
                      <a:schemeClr val="bg1"/>
                    </a:solidFill>
                    <a:latin typeface="微软雅黑" panose="020B0503020204020204" pitchFamily="34" charset="-122"/>
                    <a:ea typeface="微软雅黑" panose="020B0503020204020204" pitchFamily="34" charset="-122"/>
                  </a:rPr>
                  <a:t>技术委员会</a:t>
                </a:r>
                <a:endParaRPr kumimoji="0" lang="zh-CN" altLang="en-US" sz="14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Calibri" panose="020F0502020204030204"/>
                </a:endParaRPr>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631" y="5573643"/>
              <a:ext cx="926403" cy="502574"/>
            </a:xfrm>
            <a:prstGeom prst="rect">
              <a:avLst/>
            </a:prstGeom>
          </p:spPr>
        </p:pic>
      </p:grpSp>
      <p:sp>
        <p:nvSpPr>
          <p:cNvPr id="2" name="矩形 1"/>
          <p:cNvSpPr/>
          <p:nvPr/>
        </p:nvSpPr>
        <p:spPr>
          <a:xfrm>
            <a:off x="6139918" y="2535418"/>
            <a:ext cx="3651962" cy="923330"/>
          </a:xfrm>
          <a:prstGeom prst="rect">
            <a:avLst/>
          </a:prstGeom>
        </p:spPr>
        <p:txBody>
          <a:bodyPr wrap="none">
            <a:spAutoFit/>
          </a:bodyPr>
          <a:lstStyle/>
          <a:p>
            <a:pPr lvl="0" algn="ctr">
              <a:defRPr/>
            </a:pPr>
            <a:r>
              <a:rPr lang="en-US" altLang="zh-CN" sz="54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THANKS</a:t>
            </a:r>
            <a:endParaRPr lang="zh-CN" altLang="en-US" sz="54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文本框 16">
            <a:extLst>
              <a:ext uri="{FF2B5EF4-FFF2-40B4-BE49-F238E27FC236}">
                <a16:creationId xmlns="" xmlns:a16="http://schemas.microsoft.com/office/drawing/2014/main" id="{6393F8BB-B2DD-47F1-B0D6-D8FBA1CA1A1E}"/>
              </a:ext>
            </a:extLst>
          </p:cNvPr>
          <p:cNvSpPr txBox="1"/>
          <p:nvPr/>
        </p:nvSpPr>
        <p:spPr>
          <a:xfrm>
            <a:off x="8962468" y="132211"/>
            <a:ext cx="3411020" cy="458908"/>
          </a:xfrm>
          <a:prstGeom prst="rect">
            <a:avLst/>
          </a:prstGeom>
          <a:noFill/>
        </p:spPr>
        <p:txBody>
          <a:bodyPr wrap="square" rtlCol="0">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sym typeface="+mn-lt"/>
              </a:rPr>
              <a:t>前端中级训练营系列课程</a:t>
            </a:r>
          </a:p>
        </p:txBody>
      </p:sp>
    </p:spTree>
    <p:extLst>
      <p:ext uri="{BB962C8B-B14F-4D97-AF65-F5344CB8AC3E}">
        <p14:creationId xmlns:p14="http://schemas.microsoft.com/office/powerpoint/2010/main" val="804077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课程目标</a:t>
            </a:r>
          </a:p>
        </p:txBody>
      </p:sp>
      <p:sp>
        <p:nvSpPr>
          <p:cNvPr id="3" name="内容占位符 2"/>
          <p:cNvSpPr>
            <a:spLocks noGrp="1"/>
          </p:cNvSpPr>
          <p:nvPr>
            <p:ph idx="1"/>
          </p:nvPr>
        </p:nvSpPr>
        <p:spPr/>
        <p:txBody>
          <a:bodyPr/>
          <a:lstStyle/>
          <a:p>
            <a:r>
              <a:rPr lang="zh-CN" altLang="en-US" dirty="0"/>
              <a:t>理解前端架构设计的作用</a:t>
            </a:r>
            <a:endParaRPr lang="en-US" altLang="zh-CN" dirty="0"/>
          </a:p>
          <a:p>
            <a:r>
              <a:rPr lang="zh-CN" altLang="en-US" dirty="0"/>
              <a:t>掌握架构设计的步骤和方法</a:t>
            </a:r>
            <a:endParaRPr lang="en-US" altLang="zh-CN" dirty="0"/>
          </a:p>
          <a:p>
            <a:r>
              <a:rPr lang="zh-CN" altLang="en-US" dirty="0"/>
              <a:t>了解架构设计优化的方法</a:t>
            </a:r>
            <a:endParaRPr lang="en-US" altLang="zh-CN" dirty="0"/>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4</a:t>
            </a:fld>
            <a:endParaRPr lang="zh-CN" altLang="en-US" dirty="0"/>
          </a:p>
        </p:txBody>
      </p:sp>
    </p:spTree>
    <p:extLst>
      <p:ext uri="{BB962C8B-B14F-4D97-AF65-F5344CB8AC3E}">
        <p14:creationId xmlns:p14="http://schemas.microsoft.com/office/powerpoint/2010/main" val="1942975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mj-ea"/>
                <a:sym typeface="Source Han Serif SC" panose="02020400000000000000" pitchFamily="18" charset="-122"/>
              </a:rPr>
              <a:t>什么是前端架构</a:t>
            </a:r>
            <a:endParaRPr kumimoji="1" lang="zh-CN" altLang="en-US">
              <a:latin typeface="+mj-ea"/>
            </a:endParaRPr>
          </a:p>
        </p:txBody>
      </p:sp>
      <p:sp>
        <p:nvSpPr>
          <p:cNvPr id="6" name="文本占位符 5"/>
          <p:cNvSpPr>
            <a:spLocks noGrp="1"/>
          </p:cNvSpPr>
          <p:nvPr>
            <p:ph type="body" idx="1"/>
          </p:nvPr>
        </p:nvSpPr>
        <p:spPr/>
        <p:txBody>
          <a:bodyPr/>
          <a:lstStyle/>
          <a:p>
            <a:r>
              <a:rPr kumimoji="1" lang="zh-CN" altLang="en-US"/>
              <a:t>前端架构设计的目的和定义</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5</a:t>
            </a:fld>
            <a:endParaRPr lang="zh-CN" altLang="en-US" dirty="0"/>
          </a:p>
        </p:txBody>
      </p:sp>
      <p:graphicFrame>
        <p:nvGraphicFramePr>
          <p:cNvPr id="2" name="图表 1"/>
          <p:cNvGraphicFramePr/>
          <p:nvPr>
            <p:extLst>
              <p:ext uri="{D42A27DB-BD31-4B8C-83A1-F6EECF244321}">
                <p14:modId xmlns:p14="http://schemas.microsoft.com/office/powerpoint/2010/main" val="824339711"/>
              </p:ext>
            </p:extLst>
          </p:nvPr>
        </p:nvGraphicFramePr>
        <p:xfrm>
          <a:off x="6581775" y="1069569"/>
          <a:ext cx="4952301" cy="4674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127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en-US"/>
              <a:t>前端架构设计的目的</a:t>
            </a:r>
            <a:endParaRPr kumimoji="1" lang="zh-CN" altLang="en-US"/>
          </a:p>
        </p:txBody>
      </p:sp>
      <p:sp>
        <p:nvSpPr>
          <p:cNvPr id="6" name="内容占位符 5"/>
          <p:cNvSpPr>
            <a:spLocks noGrp="1"/>
          </p:cNvSpPr>
          <p:nvPr>
            <p:ph idx="1"/>
          </p:nvPr>
        </p:nvSpPr>
        <p:spPr/>
        <p:txBody>
          <a:bodyPr/>
          <a:lstStyle/>
          <a:p>
            <a:r>
              <a:rPr kumimoji="1" lang="zh-CN" altLang="en-US"/>
              <a:t>解决问题</a:t>
            </a:r>
            <a:endParaRPr kumimoji="1" lang="en-US" altLang="zh-CN"/>
          </a:p>
          <a:p>
            <a:pPr lvl="1"/>
            <a:r>
              <a:rPr kumimoji="1" lang="zh-CN" altLang="en-US"/>
              <a:t>解决已存在或者未来可能发生的技术问题，增加项目的可管理性、稳定性、可扩展性。</a:t>
            </a:r>
          </a:p>
          <a:p>
            <a:r>
              <a:rPr kumimoji="1" lang="zh-CN" altLang="en-US"/>
              <a:t>提升人效比</a:t>
            </a:r>
            <a:endParaRPr kumimoji="1" lang="en-US" altLang="zh-CN"/>
          </a:p>
          <a:p>
            <a:pPr lvl="1"/>
            <a:r>
              <a:rPr kumimoji="1" lang="zh-CN" altLang="en-US"/>
              <a:t>降低花费的人力成本，节约的时间和金钱</a:t>
            </a:r>
            <a:endParaRPr kumimoji="1" lang="en-US" altLang="zh-CN"/>
          </a:p>
          <a:p>
            <a:pPr lvl="1"/>
            <a:r>
              <a:rPr kumimoji="1" lang="zh-CN" altLang="en-US"/>
              <a:t>避免的项目风险与资损、提高对业务的支撑能力以带来在业务上可衡量的更高的价值、以及其他价值。</a:t>
            </a:r>
          </a:p>
          <a:p>
            <a:endParaRPr kumimoji="1" lang="zh-CN" altLang="en-US"/>
          </a:p>
        </p:txBody>
      </p:sp>
      <p:sp>
        <p:nvSpPr>
          <p:cNvPr id="4" name="幻灯片编号占位符 3"/>
          <p:cNvSpPr>
            <a:spLocks noGrp="1"/>
          </p:cNvSpPr>
          <p:nvPr>
            <p:ph type="sldNum" sz="quarter" idx="12"/>
          </p:nvPr>
        </p:nvSpPr>
        <p:spPr/>
        <p:txBody>
          <a:bodyPr/>
          <a:lstStyle/>
          <a:p>
            <a:fld id="{C3F162A6-C80C-43DB-B00B-EFDA8A5FAFD3}" type="slidenum">
              <a:rPr lang="zh-CN" altLang="en-US" smtClean="0"/>
              <a:t>6</a:t>
            </a:fld>
            <a:endParaRPr lang="zh-CN" altLang="en-US"/>
          </a:p>
        </p:txBody>
      </p:sp>
    </p:spTree>
    <p:extLst>
      <p:ext uri="{BB962C8B-B14F-4D97-AF65-F5344CB8AC3E}">
        <p14:creationId xmlns:p14="http://schemas.microsoft.com/office/powerpoint/2010/main" val="1870057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a:t>系统架构设计做了什么</a:t>
            </a:r>
          </a:p>
        </p:txBody>
      </p:sp>
      <p:sp>
        <p:nvSpPr>
          <p:cNvPr id="4" name="灯片编号占位符 3"/>
          <p:cNvSpPr>
            <a:spLocks noGrp="1"/>
          </p:cNvSpPr>
          <p:nvPr>
            <p:ph type="sldNum" sz="quarter" idx="12"/>
          </p:nvPr>
        </p:nvSpPr>
        <p:spPr/>
        <p:txBody>
          <a:bodyPr/>
          <a:lstStyle/>
          <a:p>
            <a:fld id="{AE15D405-B2DF-4EC3-AD91-92680604D88F}" type="slidenum">
              <a:rPr lang="zh-CN" altLang="en-US" smtClean="0"/>
              <a:pPr/>
              <a:t>7</a:t>
            </a:fld>
            <a:endParaRPr lang="zh-CN" altLang="en-US" dirty="0"/>
          </a:p>
        </p:txBody>
      </p:sp>
      <p:graphicFrame>
        <p:nvGraphicFramePr>
          <p:cNvPr id="5" name="图表 4"/>
          <p:cNvGraphicFramePr/>
          <p:nvPr>
            <p:extLst>
              <p:ext uri="{D42A27DB-BD31-4B8C-83A1-F6EECF244321}">
                <p14:modId xmlns:p14="http://schemas.microsoft.com/office/powerpoint/2010/main" val="842365739"/>
              </p:ext>
            </p:extLst>
          </p:nvPr>
        </p:nvGraphicFramePr>
        <p:xfrm>
          <a:off x="583221" y="1301263"/>
          <a:ext cx="11092963" cy="4923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9207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a:t>前端架构是怎么发展起来的</a:t>
            </a:r>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8</a:t>
            </a:fld>
            <a:endParaRPr lang="zh-CN" altLang="en-US" dirty="0"/>
          </a:p>
        </p:txBody>
      </p:sp>
      <p:grpSp>
        <p:nvGrpSpPr>
          <p:cNvPr id="3" name="组 2"/>
          <p:cNvGrpSpPr/>
          <p:nvPr/>
        </p:nvGrpSpPr>
        <p:grpSpPr>
          <a:xfrm>
            <a:off x="822889" y="2226710"/>
            <a:ext cx="10607111" cy="2385877"/>
            <a:chOff x="1256643" y="2854144"/>
            <a:chExt cx="9400847" cy="2114550"/>
          </a:xfrm>
        </p:grpSpPr>
        <p:pic>
          <p:nvPicPr>
            <p:cNvPr id="5124" name="Picture 4" descr="https://ask.qcloudimg.com/http-save/4744530/ib3e9gqian.webp?imageView2/2/w/1620/format/jpg"/>
            <p:cNvPicPr>
              <a:picLocks noChangeAspect="1" noChangeArrowheads="1"/>
            </p:cNvPicPr>
            <p:nvPr/>
          </p:nvPicPr>
          <p:blipFill rotWithShape="1">
            <a:blip r:embed="rId3">
              <a:extLst>
                <a:ext uri="{28A0092B-C50C-407E-A947-70E740481C1C}">
                  <a14:useLocalDpi xmlns:a14="http://schemas.microsoft.com/office/drawing/2010/main" val="0"/>
                </a:ext>
              </a:extLst>
            </a:blip>
            <a:srcRect l="17904" t="1" r="19711" b="621"/>
            <a:stretch/>
          </p:blipFill>
          <p:spPr bwMode="auto">
            <a:xfrm>
              <a:off x="6981168" y="2854144"/>
              <a:ext cx="3676322" cy="21145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ask.qcloudimg.com/http-save/4744530/ce9zwikh5e.webp?imageView2/2/w/1620/form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643" y="2854144"/>
              <a:ext cx="5724525" cy="21145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96024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a:t>前端架构的定义</a:t>
            </a:r>
          </a:p>
        </p:txBody>
      </p:sp>
      <p:sp>
        <p:nvSpPr>
          <p:cNvPr id="3" name="内容占位符 2"/>
          <p:cNvSpPr>
            <a:spLocks noGrp="1"/>
          </p:cNvSpPr>
          <p:nvPr>
            <p:ph idx="1"/>
          </p:nvPr>
        </p:nvSpPr>
        <p:spPr>
          <a:xfrm>
            <a:off x="557439" y="1130299"/>
            <a:ext cx="11161486" cy="1173953"/>
          </a:xfrm>
        </p:spPr>
        <p:txBody>
          <a:bodyPr/>
          <a:lstStyle/>
          <a:p>
            <a:pPr marL="0" lvl="0" indent="0">
              <a:lnSpc>
                <a:spcPct val="100000"/>
              </a:lnSpc>
              <a:spcBef>
                <a:spcPts val="0"/>
              </a:spcBef>
              <a:buNone/>
            </a:pPr>
            <a:r>
              <a:rPr lang="zh-CN" altLang="en-US" sz="2000"/>
              <a:t>前端架构是一系列工具、流程和设计的集合，旨在提升前端代码的质量，并实现高效、 可持续的工作流。</a:t>
            </a:r>
            <a:endParaRPr lang="en-US" altLang="zh-CN" sz="2000"/>
          </a:p>
        </p:txBody>
      </p:sp>
      <p:sp>
        <p:nvSpPr>
          <p:cNvPr id="4" name="幻灯片编号占位符 3"/>
          <p:cNvSpPr>
            <a:spLocks noGrp="1"/>
          </p:cNvSpPr>
          <p:nvPr>
            <p:ph type="sldNum" sz="quarter" idx="12"/>
          </p:nvPr>
        </p:nvSpPr>
        <p:spPr/>
        <p:txBody>
          <a:bodyPr/>
          <a:lstStyle/>
          <a:p>
            <a:fld id="{AE15D405-B2DF-4EC3-AD91-92680604D88F}" type="slidenum">
              <a:rPr lang="zh-CN" altLang="en-US" smtClean="0"/>
              <a:pPr/>
              <a:t>9</a:t>
            </a:fld>
            <a:endParaRPr lang="zh-CN" altLang="en-US" dirty="0"/>
          </a:p>
        </p:txBody>
      </p:sp>
      <p:sp>
        <p:nvSpPr>
          <p:cNvPr id="6" name="Freeform 40"/>
          <p:cNvSpPr>
            <a:spLocks/>
          </p:cNvSpPr>
          <p:nvPr/>
        </p:nvSpPr>
        <p:spPr bwMode="auto">
          <a:xfrm>
            <a:off x="2127943" y="1861112"/>
            <a:ext cx="8907663" cy="3487541"/>
          </a:xfrm>
          <a:custGeom>
            <a:avLst/>
            <a:gdLst>
              <a:gd name="connsiteX0" fmla="*/ 10000 w 10000"/>
              <a:gd name="connsiteY0" fmla="*/ 4134 h 10000"/>
              <a:gd name="connsiteX1" fmla="*/ 6423 w 10000"/>
              <a:gd name="connsiteY1" fmla="*/ 0 h 10000"/>
              <a:gd name="connsiteX2" fmla="*/ 6423 w 10000"/>
              <a:gd name="connsiteY2" fmla="*/ 2462 h 10000"/>
              <a:gd name="connsiteX3" fmla="*/ 0 w 10000"/>
              <a:gd name="connsiteY3" fmla="*/ 10000 h 10000"/>
              <a:gd name="connsiteX4" fmla="*/ 6423 w 10000"/>
              <a:gd name="connsiteY4" fmla="*/ 5897 h 10000"/>
              <a:gd name="connsiteX5" fmla="*/ 6423 w 10000"/>
              <a:gd name="connsiteY5" fmla="*/ 5851 h 10000"/>
              <a:gd name="connsiteX6" fmla="*/ 6423 w 10000"/>
              <a:gd name="connsiteY6" fmla="*/ 7304 h 10000"/>
              <a:gd name="connsiteX7" fmla="*/ 10000 w 10000"/>
              <a:gd name="connsiteY7" fmla="*/ 4134 h 10000"/>
              <a:gd name="connsiteX0" fmla="*/ 10000 w 10000"/>
              <a:gd name="connsiteY0" fmla="*/ 4134 h 10000"/>
              <a:gd name="connsiteX1" fmla="*/ 6423 w 10000"/>
              <a:gd name="connsiteY1" fmla="*/ 0 h 10000"/>
              <a:gd name="connsiteX2" fmla="*/ 6423 w 10000"/>
              <a:gd name="connsiteY2" fmla="*/ 2462 h 10000"/>
              <a:gd name="connsiteX3" fmla="*/ 0 w 10000"/>
              <a:gd name="connsiteY3" fmla="*/ 10000 h 10000"/>
              <a:gd name="connsiteX4" fmla="*/ 6423 w 10000"/>
              <a:gd name="connsiteY4" fmla="*/ 5897 h 10000"/>
              <a:gd name="connsiteX5" fmla="*/ 6423 w 10000"/>
              <a:gd name="connsiteY5" fmla="*/ 5851 h 10000"/>
              <a:gd name="connsiteX6" fmla="*/ 6423 w 10000"/>
              <a:gd name="connsiteY6" fmla="*/ 7304 h 10000"/>
              <a:gd name="connsiteX7" fmla="*/ 10000 w 10000"/>
              <a:gd name="connsiteY7" fmla="*/ 4134 h 10000"/>
              <a:gd name="connsiteX0" fmla="*/ 10000 w 10000"/>
              <a:gd name="connsiteY0" fmla="*/ 4134 h 10000"/>
              <a:gd name="connsiteX1" fmla="*/ 6423 w 10000"/>
              <a:gd name="connsiteY1" fmla="*/ 0 h 10000"/>
              <a:gd name="connsiteX2" fmla="*/ 6423 w 10000"/>
              <a:gd name="connsiteY2" fmla="*/ 2462 h 10000"/>
              <a:gd name="connsiteX3" fmla="*/ 0 w 10000"/>
              <a:gd name="connsiteY3" fmla="*/ 10000 h 10000"/>
              <a:gd name="connsiteX4" fmla="*/ 6423 w 10000"/>
              <a:gd name="connsiteY4" fmla="*/ 5897 h 10000"/>
              <a:gd name="connsiteX5" fmla="*/ 6423 w 10000"/>
              <a:gd name="connsiteY5" fmla="*/ 5851 h 10000"/>
              <a:gd name="connsiteX6" fmla="*/ 6423 w 10000"/>
              <a:gd name="connsiteY6" fmla="*/ 7304 h 10000"/>
              <a:gd name="connsiteX7" fmla="*/ 10000 w 10000"/>
              <a:gd name="connsiteY7" fmla="*/ 4134 h 10000"/>
              <a:gd name="connsiteX0" fmla="*/ 10000 w 10000"/>
              <a:gd name="connsiteY0" fmla="*/ 3246 h 9112"/>
              <a:gd name="connsiteX1" fmla="*/ 6423 w 10000"/>
              <a:gd name="connsiteY1" fmla="*/ 0 h 9112"/>
              <a:gd name="connsiteX2" fmla="*/ 6423 w 10000"/>
              <a:gd name="connsiteY2" fmla="*/ 1574 h 9112"/>
              <a:gd name="connsiteX3" fmla="*/ 0 w 10000"/>
              <a:gd name="connsiteY3" fmla="*/ 9112 h 9112"/>
              <a:gd name="connsiteX4" fmla="*/ 6423 w 10000"/>
              <a:gd name="connsiteY4" fmla="*/ 5009 h 9112"/>
              <a:gd name="connsiteX5" fmla="*/ 6423 w 10000"/>
              <a:gd name="connsiteY5" fmla="*/ 4963 h 9112"/>
              <a:gd name="connsiteX6" fmla="*/ 6423 w 10000"/>
              <a:gd name="connsiteY6" fmla="*/ 6416 h 9112"/>
              <a:gd name="connsiteX7" fmla="*/ 10000 w 10000"/>
              <a:gd name="connsiteY7" fmla="*/ 3246 h 9112"/>
              <a:gd name="connsiteX0" fmla="*/ 10000 w 10000"/>
              <a:gd name="connsiteY0" fmla="*/ 3562 h 10000"/>
              <a:gd name="connsiteX1" fmla="*/ 6423 w 10000"/>
              <a:gd name="connsiteY1" fmla="*/ 0 h 10000"/>
              <a:gd name="connsiteX2" fmla="*/ 6423 w 10000"/>
              <a:gd name="connsiteY2" fmla="*/ 1727 h 10000"/>
              <a:gd name="connsiteX3" fmla="*/ 0 w 10000"/>
              <a:gd name="connsiteY3" fmla="*/ 10000 h 10000"/>
              <a:gd name="connsiteX4" fmla="*/ 6423 w 10000"/>
              <a:gd name="connsiteY4" fmla="*/ 5497 h 10000"/>
              <a:gd name="connsiteX5" fmla="*/ 6423 w 10000"/>
              <a:gd name="connsiteY5" fmla="*/ 5447 h 10000"/>
              <a:gd name="connsiteX6" fmla="*/ 6423 w 10000"/>
              <a:gd name="connsiteY6" fmla="*/ 7041 h 10000"/>
              <a:gd name="connsiteX7" fmla="*/ 10000 w 10000"/>
              <a:gd name="connsiteY7" fmla="*/ 3562 h 10000"/>
              <a:gd name="connsiteX0" fmla="*/ 10000 w 10000"/>
              <a:gd name="connsiteY0" fmla="*/ 3562 h 10000"/>
              <a:gd name="connsiteX1" fmla="*/ 6423 w 10000"/>
              <a:gd name="connsiteY1" fmla="*/ 0 h 10000"/>
              <a:gd name="connsiteX2" fmla="*/ 6423 w 10000"/>
              <a:gd name="connsiteY2" fmla="*/ 1727 h 10000"/>
              <a:gd name="connsiteX3" fmla="*/ 0 w 10000"/>
              <a:gd name="connsiteY3" fmla="*/ 10000 h 10000"/>
              <a:gd name="connsiteX4" fmla="*/ 6423 w 10000"/>
              <a:gd name="connsiteY4" fmla="*/ 5497 h 10000"/>
              <a:gd name="connsiteX5" fmla="*/ 6423 w 10000"/>
              <a:gd name="connsiteY5" fmla="*/ 5447 h 10000"/>
              <a:gd name="connsiteX6" fmla="*/ 6423 w 10000"/>
              <a:gd name="connsiteY6" fmla="*/ 7041 h 10000"/>
              <a:gd name="connsiteX7" fmla="*/ 10000 w 10000"/>
              <a:gd name="connsiteY7" fmla="*/ 3562 h 10000"/>
              <a:gd name="connsiteX0" fmla="*/ 10000 w 10000"/>
              <a:gd name="connsiteY0" fmla="*/ 3562 h 10000"/>
              <a:gd name="connsiteX1" fmla="*/ 6423 w 10000"/>
              <a:gd name="connsiteY1" fmla="*/ 0 h 10000"/>
              <a:gd name="connsiteX2" fmla="*/ 6423 w 10000"/>
              <a:gd name="connsiteY2" fmla="*/ 1727 h 10000"/>
              <a:gd name="connsiteX3" fmla="*/ 0 w 10000"/>
              <a:gd name="connsiteY3" fmla="*/ 10000 h 10000"/>
              <a:gd name="connsiteX4" fmla="*/ 6423 w 10000"/>
              <a:gd name="connsiteY4" fmla="*/ 5497 h 10000"/>
              <a:gd name="connsiteX5" fmla="*/ 6423 w 10000"/>
              <a:gd name="connsiteY5" fmla="*/ 5447 h 10000"/>
              <a:gd name="connsiteX6" fmla="*/ 6423 w 10000"/>
              <a:gd name="connsiteY6" fmla="*/ 7041 h 10000"/>
              <a:gd name="connsiteX7" fmla="*/ 10000 w 10000"/>
              <a:gd name="connsiteY7" fmla="*/ 356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10000" y="3562"/>
                </a:moveTo>
                <a:lnTo>
                  <a:pt x="6423" y="0"/>
                </a:lnTo>
                <a:lnTo>
                  <a:pt x="6423" y="1727"/>
                </a:lnTo>
                <a:cubicBezTo>
                  <a:pt x="4291" y="2031"/>
                  <a:pt x="1586" y="2728"/>
                  <a:pt x="0" y="10000"/>
                </a:cubicBezTo>
                <a:cubicBezTo>
                  <a:pt x="0" y="10000"/>
                  <a:pt x="1971" y="4863"/>
                  <a:pt x="6423" y="5497"/>
                </a:cubicBezTo>
                <a:lnTo>
                  <a:pt x="6423" y="5447"/>
                </a:lnTo>
                <a:lnTo>
                  <a:pt x="6423" y="7041"/>
                </a:lnTo>
                <a:lnTo>
                  <a:pt x="10000" y="3562"/>
                </a:lnTo>
                <a:close/>
              </a:path>
            </a:pathLst>
          </a:custGeom>
          <a:gradFill>
            <a:gsLst>
              <a:gs pos="22000">
                <a:srgbClr val="DD69B4"/>
              </a:gs>
              <a:gs pos="100000">
                <a:srgbClr val="0054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latin typeface="微软雅黑" panose="020B0503020204020204" pitchFamily="34" charset="-122"/>
              <a:ea typeface="微软雅黑" panose="020B0503020204020204" pitchFamily="34" charset="-122"/>
            </a:endParaRPr>
          </a:p>
        </p:txBody>
      </p:sp>
      <p:cxnSp>
        <p:nvCxnSpPr>
          <p:cNvPr id="8" name="Straight Connector 26"/>
          <p:cNvCxnSpPr/>
          <p:nvPr/>
        </p:nvCxnSpPr>
        <p:spPr>
          <a:xfrm rot="5400000">
            <a:off x="3210279" y="5756635"/>
            <a:ext cx="2310430"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7"/>
          <p:cNvCxnSpPr/>
          <p:nvPr/>
        </p:nvCxnSpPr>
        <p:spPr>
          <a:xfrm rot="5400000">
            <a:off x="5193818" y="5585026"/>
            <a:ext cx="2812697"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424471" y="3752519"/>
            <a:ext cx="510177" cy="510177"/>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2B2939"/>
                </a:solidFill>
                <a:cs typeface="+mn-ea"/>
                <a:sym typeface="+mn-lt"/>
              </a:rPr>
              <a:t>1</a:t>
            </a:r>
            <a:endParaRPr lang="zh-CN" altLang="en-US" sz="2400" b="1" dirty="0">
              <a:solidFill>
                <a:srgbClr val="2B2939"/>
              </a:solidFill>
              <a:cs typeface="+mn-ea"/>
              <a:sym typeface="+mn-lt"/>
            </a:endParaRPr>
          </a:p>
        </p:txBody>
      </p:sp>
      <p:sp>
        <p:nvSpPr>
          <p:cNvPr id="15" name="圆角矩形 14"/>
          <p:cNvSpPr/>
          <p:nvPr/>
        </p:nvSpPr>
        <p:spPr>
          <a:xfrm>
            <a:off x="4899963" y="3003829"/>
            <a:ext cx="782952" cy="78246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2</a:t>
            </a:r>
            <a:endParaRPr lang="zh-CN" altLang="en-US" sz="3200" b="1" dirty="0">
              <a:solidFill>
                <a:srgbClr val="2B2939"/>
              </a:solidFill>
              <a:cs typeface="+mn-ea"/>
              <a:sym typeface="+mn-lt"/>
            </a:endParaRPr>
          </a:p>
        </p:txBody>
      </p:sp>
      <p:sp>
        <p:nvSpPr>
          <p:cNvPr id="18" name="圆角矩形 17"/>
          <p:cNvSpPr/>
          <p:nvPr/>
        </p:nvSpPr>
        <p:spPr>
          <a:xfrm>
            <a:off x="6921388" y="2651008"/>
            <a:ext cx="915779" cy="915779"/>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2B2939"/>
                </a:solidFill>
                <a:cs typeface="+mn-ea"/>
                <a:sym typeface="+mn-lt"/>
              </a:rPr>
              <a:t>3</a:t>
            </a:r>
            <a:endParaRPr lang="zh-CN" altLang="en-US" sz="4000" b="1" dirty="0">
              <a:solidFill>
                <a:srgbClr val="2B2939"/>
              </a:solidFill>
              <a:cs typeface="+mn-ea"/>
              <a:sym typeface="+mn-lt"/>
            </a:endParaRPr>
          </a:p>
        </p:txBody>
      </p:sp>
      <p:sp>
        <p:nvSpPr>
          <p:cNvPr id="19" name="TextBox 41"/>
          <p:cNvSpPr txBox="1"/>
          <p:nvPr/>
        </p:nvSpPr>
        <p:spPr>
          <a:xfrm>
            <a:off x="1863616" y="5856235"/>
            <a:ext cx="2303765" cy="523868"/>
          </a:xfrm>
          <a:prstGeom prst="rect">
            <a:avLst/>
          </a:prstGeom>
          <a:noFill/>
        </p:spPr>
        <p:txBody>
          <a:bodyPr wrap="square" lIns="85667" tIns="42834" rIns="85667" bIns="42834" rtlCol="0">
            <a:spAutoFit/>
          </a:bodyPr>
          <a:lstStyle/>
          <a:p>
            <a:pPr>
              <a:lnSpc>
                <a:spcPct val="150000"/>
              </a:lnSpc>
            </a:pPr>
            <a:r>
              <a:rPr lang="zh-CN" altLang="en-US" sz="1000">
                <a:solidFill>
                  <a:schemeClr val="bg1"/>
                </a:solidFill>
              </a:rPr>
              <a:t>建立系统设计的规范，清晰描绘产品和代码的最终形态</a:t>
            </a:r>
            <a:endParaRPr lang="en-GB" altLang="zh-CN" sz="1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TextBox 170"/>
          <p:cNvSpPr txBox="1"/>
          <p:nvPr/>
        </p:nvSpPr>
        <p:spPr>
          <a:xfrm>
            <a:off x="1863615" y="5344453"/>
            <a:ext cx="2430227" cy="502354"/>
          </a:xfrm>
          <a:prstGeom prst="rect">
            <a:avLst/>
          </a:prstGeom>
          <a:noFill/>
        </p:spPr>
        <p:txBody>
          <a:bodyPr wrap="square" lIns="96431" tIns="48215" rIns="96431" bIns="48215" rtlCol="0">
            <a:spAutoFit/>
          </a:bodyPr>
          <a:lstStyle/>
          <a:p>
            <a:pPr>
              <a:lnSpc>
                <a:spcPct val="120000"/>
              </a:lnSpc>
            </a:pPr>
            <a:r>
              <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体系设计</a:t>
            </a:r>
            <a:endPar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41"/>
          <p:cNvSpPr txBox="1"/>
          <p:nvPr/>
        </p:nvSpPr>
        <p:spPr>
          <a:xfrm>
            <a:off x="4378216" y="5415578"/>
            <a:ext cx="2303765" cy="524701"/>
          </a:xfrm>
          <a:prstGeom prst="rect">
            <a:avLst/>
          </a:prstGeom>
          <a:noFill/>
        </p:spPr>
        <p:txBody>
          <a:bodyPr wrap="square" lIns="85667" tIns="42834" rIns="85667" bIns="42834" rtlCol="0">
            <a:spAutoFit/>
          </a:bodyPr>
          <a:lstStyle/>
          <a:p>
            <a:pPr lvl="0">
              <a:lnSpc>
                <a:spcPct val="150000"/>
              </a:lnSpc>
            </a:pPr>
            <a:r>
              <a:rPr lang="zh-CN" altLang="en-US" sz="1000">
                <a:solidFill>
                  <a:schemeClr val="bg1"/>
                </a:solidFill>
              </a:rPr>
              <a:t>设计出能流畅运转的系统，制定完整开发工作流；</a:t>
            </a:r>
            <a:endParaRPr lang="en-US" altLang="zh-CN" sz="1000">
              <a:solidFill>
                <a:schemeClr val="bg1"/>
              </a:solidFill>
            </a:endParaRPr>
          </a:p>
        </p:txBody>
      </p:sp>
      <p:sp>
        <p:nvSpPr>
          <p:cNvPr id="22" name="TextBox 170"/>
          <p:cNvSpPr txBox="1"/>
          <p:nvPr/>
        </p:nvSpPr>
        <p:spPr>
          <a:xfrm>
            <a:off x="4378215" y="4892073"/>
            <a:ext cx="2430227" cy="502354"/>
          </a:xfrm>
          <a:prstGeom prst="rect">
            <a:avLst/>
          </a:prstGeom>
          <a:noFill/>
        </p:spPr>
        <p:txBody>
          <a:bodyPr wrap="square" lIns="96431" tIns="48215" rIns="96431" bIns="48215" rtlCol="0">
            <a:spAutoFit/>
          </a:bodyPr>
          <a:lstStyle/>
          <a:p>
            <a:pPr>
              <a:lnSpc>
                <a:spcPct val="120000"/>
              </a:lnSpc>
            </a:pPr>
            <a:r>
              <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架构设计</a:t>
            </a:r>
            <a:endPar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41"/>
          <p:cNvSpPr txBox="1"/>
          <p:nvPr/>
        </p:nvSpPr>
        <p:spPr>
          <a:xfrm>
            <a:off x="6924012" y="4968214"/>
            <a:ext cx="2303765" cy="524701"/>
          </a:xfrm>
          <a:prstGeom prst="rect">
            <a:avLst/>
          </a:prstGeom>
          <a:noFill/>
        </p:spPr>
        <p:txBody>
          <a:bodyPr wrap="square" lIns="85667" tIns="42834" rIns="85667" bIns="42834" rtlCol="0">
            <a:spAutoFit/>
          </a:bodyPr>
          <a:lstStyle/>
          <a:p>
            <a:pPr lvl="0">
              <a:lnSpc>
                <a:spcPct val="150000"/>
              </a:lnSpc>
            </a:pPr>
            <a:r>
              <a:rPr lang="zh-CN" altLang="en-US" sz="1000">
                <a:solidFill>
                  <a:schemeClr val="bg1"/>
                </a:solidFill>
              </a:rPr>
              <a:t>监督跟进，能够持续地优化工作流程，保证项目高效率完成。</a:t>
            </a:r>
            <a:endParaRPr kumimoji="1" lang="zh-CN" altLang="en-US" sz="1000">
              <a:solidFill>
                <a:schemeClr val="bg1"/>
              </a:solidFill>
            </a:endParaRPr>
          </a:p>
        </p:txBody>
      </p:sp>
      <p:sp>
        <p:nvSpPr>
          <p:cNvPr id="24" name="TextBox 170"/>
          <p:cNvSpPr txBox="1"/>
          <p:nvPr/>
        </p:nvSpPr>
        <p:spPr>
          <a:xfrm>
            <a:off x="6924011" y="4444709"/>
            <a:ext cx="2430227" cy="502354"/>
          </a:xfrm>
          <a:prstGeom prst="rect">
            <a:avLst/>
          </a:prstGeom>
          <a:noFill/>
        </p:spPr>
        <p:txBody>
          <a:bodyPr wrap="square" lIns="96431" tIns="48215" rIns="96431" bIns="48215" rtlCol="0">
            <a:spAutoFit/>
          </a:bodyPr>
          <a:lstStyle/>
          <a:p>
            <a:pPr>
              <a:lnSpc>
                <a:spcPct val="120000"/>
              </a:lnSpc>
            </a:pPr>
            <a:r>
              <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架构优化</a:t>
            </a:r>
            <a:endPar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972106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par>
                                <p:cTn id="19" presetID="47"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anim calcmode="lin" valueType="num">
                                      <p:cBhvr>
                                        <p:cTn id="22" dur="500" fill="hold"/>
                                        <p:tgtEl>
                                          <p:spTgt spid="22"/>
                                        </p:tgtEl>
                                        <p:attrNameLst>
                                          <p:attrName>ppt_x</p:attrName>
                                        </p:attrNameLst>
                                      </p:cBhvr>
                                      <p:tavLst>
                                        <p:tav tm="0">
                                          <p:val>
                                            <p:strVal val="#ppt_x"/>
                                          </p:val>
                                        </p:tav>
                                        <p:tav tm="100000">
                                          <p:val>
                                            <p:strVal val="#ppt_x"/>
                                          </p:val>
                                        </p:tav>
                                      </p:tavLst>
                                    </p:anim>
                                    <p:anim calcmode="lin" valueType="num">
                                      <p:cBhvr>
                                        <p:cTn id="23" dur="5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anim calcmode="lin" valueType="num">
                                      <p:cBhvr>
                                        <p:cTn id="27" dur="500" fill="hold"/>
                                        <p:tgtEl>
                                          <p:spTgt spid="21"/>
                                        </p:tgtEl>
                                        <p:attrNameLst>
                                          <p:attrName>ppt_x</p:attrName>
                                        </p:attrNameLst>
                                      </p:cBhvr>
                                      <p:tavLst>
                                        <p:tav tm="0">
                                          <p:val>
                                            <p:strVal val="#ppt_x"/>
                                          </p:val>
                                        </p:tav>
                                        <p:tav tm="100000">
                                          <p:val>
                                            <p:strVal val="#ppt_x"/>
                                          </p:val>
                                        </p:tav>
                                      </p:tavLst>
                                    </p:anim>
                                    <p:anim calcmode="lin" valueType="num">
                                      <p:cBhvr>
                                        <p:cTn id="28" dur="5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47"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anim calcmode="lin" valueType="num">
                                      <p:cBhvr>
                                        <p:cTn id="36" dur="500" fill="hold"/>
                                        <p:tgtEl>
                                          <p:spTgt spid="24"/>
                                        </p:tgtEl>
                                        <p:attrNameLst>
                                          <p:attrName>ppt_x</p:attrName>
                                        </p:attrNameLst>
                                      </p:cBhvr>
                                      <p:tavLst>
                                        <p:tav tm="0">
                                          <p:val>
                                            <p:strVal val="#ppt_x"/>
                                          </p:val>
                                        </p:tav>
                                        <p:tav tm="100000">
                                          <p:val>
                                            <p:strVal val="#ppt_x"/>
                                          </p:val>
                                        </p:tav>
                                      </p:tavLst>
                                    </p:anim>
                                    <p:anim calcmode="lin" valueType="num">
                                      <p:cBhvr>
                                        <p:cTn id="37" dur="500" fill="hold"/>
                                        <p:tgtEl>
                                          <p:spTgt spid="2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anim calcmode="lin" valueType="num">
                                      <p:cBhvr>
                                        <p:cTn id="41" dur="500" fill="hold"/>
                                        <p:tgtEl>
                                          <p:spTgt spid="23"/>
                                        </p:tgtEl>
                                        <p:attrNameLst>
                                          <p:attrName>ppt_x</p:attrName>
                                        </p:attrNameLst>
                                      </p:cBhvr>
                                      <p:tavLst>
                                        <p:tav tm="0">
                                          <p:val>
                                            <p:strVal val="#ppt_x"/>
                                          </p:val>
                                        </p:tav>
                                        <p:tav tm="100000">
                                          <p:val>
                                            <p:strVal val="#ppt_x"/>
                                          </p:val>
                                        </p:tav>
                                      </p:tavLst>
                                    </p:anim>
                                    <p:anim calcmode="lin" valueType="num">
                                      <p:cBhvr>
                                        <p:cTn id="42"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326-15渐变科幻人工智能科技PPT模板"/>
</p:tagLst>
</file>

<file path=ppt/theme/theme1.xml><?xml version="1.0" encoding="utf-8"?>
<a:theme xmlns:a="http://schemas.openxmlformats.org/drawingml/2006/main" name="AAAAAAAAAAAA）">
  <a:themeElements>
    <a:clrScheme name="自定义 1">
      <a:dk1>
        <a:srgbClr val="000000"/>
      </a:dk1>
      <a:lt1>
        <a:srgbClr val="FFFFFF"/>
      </a:lt1>
      <a:dk2>
        <a:srgbClr val="454551"/>
      </a:dk2>
      <a:lt2>
        <a:srgbClr val="D8D9DC"/>
      </a:lt2>
      <a:accent1>
        <a:srgbClr val="CE70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5552</TotalTime>
  <Words>3034</Words>
  <Application>Microsoft Macintosh PowerPoint</Application>
  <PresentationFormat>宽屏</PresentationFormat>
  <Paragraphs>389</Paragraphs>
  <Slides>37</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Calibri</vt:lpstr>
      <vt:lpstr>Open Sans Light</vt:lpstr>
      <vt:lpstr>Source Han Serif SC</vt:lpstr>
      <vt:lpstr>等线</vt:lpstr>
      <vt:lpstr>等线 Light</vt:lpstr>
      <vt:lpstr>微软雅黑</vt:lpstr>
      <vt:lpstr>Arial</vt:lpstr>
      <vt:lpstr>AAAAAAAAAAAA）</vt:lpstr>
      <vt:lpstr>PowerPoint 演示文稿</vt:lpstr>
      <vt:lpstr>PowerPoint 演示文稿</vt:lpstr>
      <vt:lpstr>课程背景</vt:lpstr>
      <vt:lpstr>课程目标</vt:lpstr>
      <vt:lpstr>什么是前端架构</vt:lpstr>
      <vt:lpstr>前端架构设计的目的</vt:lpstr>
      <vt:lpstr>系统架构设计做了什么</vt:lpstr>
      <vt:lpstr>前端架构是怎么发展起来的</vt:lpstr>
      <vt:lpstr>前端架构的定义</vt:lpstr>
      <vt:lpstr>前端构架设计的内容</vt:lpstr>
      <vt:lpstr>PowerPoint 演示文稿</vt:lpstr>
      <vt:lpstr>体系设计</vt:lpstr>
      <vt:lpstr>体系设计</vt:lpstr>
      <vt:lpstr>输出文档</vt:lpstr>
      <vt:lpstr>PowerPoint 演示文稿</vt:lpstr>
      <vt:lpstr>子应用划分</vt:lpstr>
      <vt:lpstr>页面架构选择</vt:lpstr>
      <vt:lpstr>技术选型</vt:lpstr>
      <vt:lpstr>功能模块设计</vt:lpstr>
      <vt:lpstr>接口定义</vt:lpstr>
      <vt:lpstr>输出文档</vt:lpstr>
      <vt:lpstr>PowerPoint 演示文稿</vt:lpstr>
      <vt:lpstr>接入设计</vt:lpstr>
      <vt:lpstr>输出文档</vt:lpstr>
      <vt:lpstr>PowerPoint 演示文稿</vt:lpstr>
      <vt:lpstr>兼容性</vt:lpstr>
      <vt:lpstr>安全性</vt:lpstr>
      <vt:lpstr>性能相关</vt:lpstr>
      <vt:lpstr>输出文档</vt:lpstr>
      <vt:lpstr>架构优化</vt:lpstr>
      <vt:lpstr>架构跟踪</vt:lpstr>
      <vt:lpstr>设计优化</vt:lpstr>
      <vt:lpstr>性能优化</vt:lpstr>
      <vt:lpstr>架构设计总结</vt:lpstr>
      <vt:lpstr>课程总结</vt:lpstr>
      <vt:lpstr>Q&amp;A</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架构师训练营PPT模板</dc:title>
  <dc:creator>Administrator</dc:creator>
  <cp:lastModifiedBy>张欢-技术中心</cp:lastModifiedBy>
  <cp:revision>151</cp:revision>
  <dcterms:created xsi:type="dcterms:W3CDTF">2018-11-07T09:49:30Z</dcterms:created>
  <dcterms:modified xsi:type="dcterms:W3CDTF">2019-08-10T07:34:18Z</dcterms:modified>
</cp:coreProperties>
</file>