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1" r:id="rId4"/>
    <p:sldId id="270" r:id="rId5"/>
    <p:sldId id="269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support.spotify.com/using_spotify/the_basics/what-is-your-music/" TargetMode="External"/><Relationship Id="rId13" Type="http://schemas.openxmlformats.org/officeDocument/2006/relationships/hyperlink" Target="https://artists.spotify.com/" TargetMode="External"/><Relationship Id="rId3" Type="http://schemas.openxmlformats.org/officeDocument/2006/relationships/hyperlink" Target="https://support.spotify.com/using_spotify/the_basics/search/" TargetMode="External"/><Relationship Id="rId7" Type="http://schemas.openxmlformats.org/officeDocument/2006/relationships/hyperlink" Target="https://support.spotify.com/using_spotify/the_basics/what-is-your-music/" TargetMode="External"/><Relationship Id="rId12" Type="http://schemas.openxmlformats.org/officeDocument/2006/relationships/hyperlink" Target="https://support.spotify.com/article/getting-started/" TargetMode="External"/><Relationship Id="rId2" Type="http://schemas.openxmlformats.org/officeDocument/2006/relationships/hyperlink" Target="http://www.spotify.com/premium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support.spotify.com/using_spotify/search_play/daily-mix/" TargetMode="External"/><Relationship Id="rId11" Type="http://schemas.openxmlformats.org/officeDocument/2006/relationships/hyperlink" Target="https://support.spotify.com/listen_everywhere/supported_connection_types/spotify-connect/" TargetMode="External"/><Relationship Id="rId5" Type="http://schemas.openxmlformats.org/officeDocument/2006/relationships/hyperlink" Target="https://support.spotify.com/using_spotify/playlists/release-radar/" TargetMode="External"/><Relationship Id="rId15" Type="http://schemas.openxmlformats.org/officeDocument/2006/relationships/image" Target="../media/image2.png"/><Relationship Id="rId10" Type="http://schemas.openxmlformats.org/officeDocument/2006/relationships/hyperlink" Target="https://support.spotify.com/using_spotify/search_play/spotify-radio/" TargetMode="External"/><Relationship Id="rId4" Type="http://schemas.openxmlformats.org/officeDocument/2006/relationships/hyperlink" Target="https://support.spotify.com/using_spotify/playlists/discover-weekly/" TargetMode="External"/><Relationship Id="rId9" Type="http://schemas.openxmlformats.org/officeDocument/2006/relationships/hyperlink" Target="https://support.spotify.com/using_spotify/share_music/how-do-i-follow-unfollow-friends-and-artists-on-spotify/" TargetMode="External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68968" y="5789878"/>
            <a:ext cx="8045373" cy="1299884"/>
          </a:xfrm>
        </p:spPr>
        <p:txBody>
          <a:bodyPr>
            <a:normAutofit fontScale="70000" lnSpcReduction="20000"/>
          </a:bodyPr>
          <a:lstStyle/>
          <a:p>
            <a:r>
              <a:rPr lang="es-HN" dirty="0"/>
              <a:t>Cristian Wilfredo Flores Pacheco	20131006382</a:t>
            </a:r>
          </a:p>
          <a:p>
            <a:r>
              <a:rPr lang="es-HN" dirty="0"/>
              <a:t>      Cesar Jacob Puerto Montoya	20112402027</a:t>
            </a:r>
          </a:p>
          <a:p>
            <a:r>
              <a:rPr lang="es-HN" dirty="0"/>
              <a:t>     Jared Misael Castro Paguada	20151020512</a:t>
            </a:r>
          </a:p>
          <a:p>
            <a:r>
              <a:rPr lang="es-HN" dirty="0"/>
              <a:t>   Moisés de Jesús Avilés Sierra	20121008593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0700">
            <a:off x="9149985" y="-363489"/>
            <a:ext cx="3380019" cy="3380019"/>
          </a:xfrm>
          <a:prstGeom prst="rect">
            <a:avLst/>
          </a:prstGeom>
        </p:spPr>
      </p:pic>
      <p:pic>
        <p:nvPicPr>
          <p:cNvPr id="5" name="Imagen 4" descr="E:\Teach UNAH\_Extracurricular\IDENTIDAD INSTITUCIONAL UNAH\LOGO\LOGO UNAH EN IMAGEN\LOGO UNAH FULL COLOR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46" y="244698"/>
            <a:ext cx="3451538" cy="207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arcador de pie de página 5"/>
          <p:cNvSpPr>
            <a:spLocks noGrp="1"/>
          </p:cNvSpPr>
          <p:nvPr>
            <p:ph type="ftr" sz="quarter" idx="4294967295"/>
          </p:nvPr>
        </p:nvSpPr>
        <p:spPr>
          <a:xfrm>
            <a:off x="432000" y="6439820"/>
            <a:ext cx="4487730" cy="281655"/>
          </a:xfrm>
          <a:prstGeom prst="rect">
            <a:avLst/>
          </a:prstGeom>
        </p:spPr>
        <p:txBody>
          <a:bodyPr/>
          <a:lstStyle/>
          <a:p>
            <a:pPr rtl="0"/>
            <a:r>
              <a:rPr lang="es-HN" sz="1600" noProof="0" dirty="0" smtClean="0"/>
              <a:t>IS-601 BASES DE DATOS II</a:t>
            </a:r>
            <a:endParaRPr lang="es-ES" sz="1600" noProof="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05" r="10864" b="31704"/>
          <a:stretch/>
        </p:blipFill>
        <p:spPr>
          <a:xfrm>
            <a:off x="3251488" y="2339766"/>
            <a:ext cx="5388316" cy="17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7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265981" cy="1196671"/>
          </a:xfrm>
        </p:spPr>
        <p:txBody>
          <a:bodyPr>
            <a:normAutofit/>
          </a:bodyPr>
          <a:lstStyle/>
          <a:p>
            <a:pPr algn="ctr"/>
            <a:r>
              <a:rPr lang="es-HN" sz="2800" dirty="0" smtClean="0"/>
              <a:t>Descripción</a:t>
            </a:r>
            <a:endParaRPr lang="es-HN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5050" y="1358259"/>
            <a:ext cx="6163783" cy="358722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HN" dirty="0" smtClean="0"/>
              <a:t>En el siguiente proyecto encontraremos el modelo relacional y el modelo estrella de una base de datos de SPOTIFY y también presentaremos el DDL y DML del mismo y una breve mención de como funciona el segmento de mercado de ellos.</a:t>
            </a:r>
            <a:endParaRPr lang="es-HN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0700">
            <a:off x="8255926" y="2019103"/>
            <a:ext cx="3380019" cy="3380019"/>
          </a:xfrm>
          <a:prstGeom prst="rect">
            <a:avLst/>
          </a:prstGeom>
        </p:spPr>
      </p:pic>
      <p:sp>
        <p:nvSpPr>
          <p:cNvPr id="9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</p:spPr>
        <p:txBody>
          <a:bodyPr/>
          <a:lstStyle/>
          <a:p>
            <a:pPr rtl="0"/>
            <a:r>
              <a:rPr lang="es-HN" sz="1600" noProof="0" dirty="0" smtClean="0"/>
              <a:t>IS-601 BASES DE DATOS II</a:t>
            </a:r>
            <a:endParaRPr lang="es-ES" sz="1600" noProof="0" dirty="0"/>
          </a:p>
        </p:txBody>
      </p:sp>
      <p:pic>
        <p:nvPicPr>
          <p:cNvPr id="10" name="Imagen 9" descr="E:\Teach UNAH\_Extracurricular\IDENTIDAD INSTITUCIONAL UNAH\LOGO\LOGO UNAH EN IMAGEN\LOGO UNAH FULL COLOR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62" y="6375679"/>
            <a:ext cx="612990" cy="309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884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54360" y="322041"/>
            <a:ext cx="3459164" cy="1196671"/>
          </a:xfrm>
        </p:spPr>
        <p:txBody>
          <a:bodyPr>
            <a:noAutofit/>
          </a:bodyPr>
          <a:lstStyle/>
          <a:p>
            <a:pPr algn="ctr"/>
            <a:r>
              <a:rPr lang="es-HN" sz="4800" dirty="0" smtClean="0"/>
              <a:t>SPOTIFY</a:t>
            </a:r>
            <a:endParaRPr lang="es-HN" sz="480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HN" dirty="0"/>
              <a:t>Spotify es un servicio de música, </a:t>
            </a:r>
            <a:r>
              <a:rPr lang="es-HN" dirty="0" err="1"/>
              <a:t>podcasts</a:t>
            </a:r>
            <a:r>
              <a:rPr lang="es-HN" dirty="0"/>
              <a:t> y vídeos digitales en </a:t>
            </a:r>
            <a:r>
              <a:rPr lang="es-HN" dirty="0" err="1"/>
              <a:t>streaming</a:t>
            </a:r>
            <a:r>
              <a:rPr lang="es-HN" dirty="0"/>
              <a:t> que te da acceso a millones de canciones y otros contenidos de artistas de todo el mundo.</a:t>
            </a:r>
          </a:p>
          <a:p>
            <a:r>
              <a:rPr lang="es-HN" dirty="0"/>
              <a:t>Las funciones básicas, como escuchar música, son totalmente gratis, pero también tienes la opción de mejorar tu cuenta con </a:t>
            </a:r>
            <a:r>
              <a:rPr lang="es-HN" b="1" dirty="0">
                <a:hlinkClick r:id="rId2"/>
              </a:rPr>
              <a:t>Spotify Premium</a:t>
            </a:r>
            <a:r>
              <a:rPr lang="es-HN" dirty="0"/>
              <a:t>. De cualquiera de las dos maneras, puedes:</a:t>
            </a:r>
          </a:p>
          <a:p>
            <a:r>
              <a:rPr lang="es-HN" dirty="0"/>
              <a:t>Elegir lo que quieres escuchar con Explorar y </a:t>
            </a:r>
            <a:r>
              <a:rPr lang="es-HN" b="1" dirty="0">
                <a:hlinkClick r:id="rId3"/>
              </a:rPr>
              <a:t>Buscar</a:t>
            </a:r>
            <a:r>
              <a:rPr lang="es-HN" dirty="0"/>
              <a:t>. </a:t>
            </a:r>
          </a:p>
          <a:p>
            <a:r>
              <a:rPr lang="es-HN" dirty="0"/>
              <a:t>Recibir recomendaciones en funciones personalizadas, como </a:t>
            </a:r>
            <a:r>
              <a:rPr lang="es-HN" b="1" dirty="0">
                <a:hlinkClick r:id="rId4"/>
              </a:rPr>
              <a:t>Descubrimiento semanal</a:t>
            </a:r>
            <a:r>
              <a:rPr lang="es-HN" dirty="0"/>
              <a:t>, </a:t>
            </a:r>
            <a:r>
              <a:rPr lang="es-HN" b="1" dirty="0">
                <a:hlinkClick r:id="rId5"/>
              </a:rPr>
              <a:t>Radar de Novedades</a:t>
            </a:r>
            <a:r>
              <a:rPr lang="es-HN" dirty="0"/>
              <a:t> y </a:t>
            </a:r>
            <a:r>
              <a:rPr lang="es-HN" b="1" dirty="0" err="1">
                <a:hlinkClick r:id="rId6"/>
              </a:rPr>
              <a:t>Daily</a:t>
            </a:r>
            <a:r>
              <a:rPr lang="es-HN" b="1" dirty="0">
                <a:hlinkClick r:id="rId6"/>
              </a:rPr>
              <a:t> </a:t>
            </a:r>
            <a:r>
              <a:rPr lang="es-HN" b="1" dirty="0" err="1">
                <a:hlinkClick r:id="rId6"/>
              </a:rPr>
              <a:t>Mix</a:t>
            </a:r>
            <a:r>
              <a:rPr lang="es-HN" dirty="0"/>
              <a:t>.</a:t>
            </a:r>
          </a:p>
          <a:p>
            <a:r>
              <a:rPr lang="es-HN" b="1" dirty="0">
                <a:hlinkClick r:id="rId7"/>
              </a:rPr>
              <a:t>Montar colecciones</a:t>
            </a:r>
            <a:r>
              <a:rPr lang="es-HN" dirty="0"/>
              <a:t> </a:t>
            </a:r>
            <a:r>
              <a:rPr lang="es-HN" b="1" dirty="0">
                <a:hlinkClick r:id="rId8"/>
              </a:rPr>
              <a:t>de música</a:t>
            </a:r>
            <a:r>
              <a:rPr lang="es-HN" dirty="0"/>
              <a:t>.</a:t>
            </a:r>
          </a:p>
          <a:p>
            <a:r>
              <a:rPr lang="es-HN" dirty="0"/>
              <a:t>Ver lo que escuchan </a:t>
            </a:r>
            <a:r>
              <a:rPr lang="es-HN" b="1" dirty="0">
                <a:hlinkClick r:id="rId9"/>
              </a:rPr>
              <a:t>amigos, artistas y famosos</a:t>
            </a:r>
            <a:r>
              <a:rPr lang="es-HN" dirty="0"/>
              <a:t>.</a:t>
            </a:r>
          </a:p>
          <a:p>
            <a:r>
              <a:rPr lang="es-HN" dirty="0"/>
              <a:t>Crear tus propias </a:t>
            </a:r>
            <a:r>
              <a:rPr lang="es-HN" b="1" dirty="0">
                <a:hlinkClick r:id="rId10"/>
              </a:rPr>
              <a:t>emisoras de radio</a:t>
            </a:r>
            <a:r>
              <a:rPr lang="es-HN" dirty="0"/>
              <a:t>.</a:t>
            </a:r>
          </a:p>
          <a:p>
            <a:r>
              <a:rPr lang="es-HN" dirty="0"/>
              <a:t>Spotify está disponible en muy diversos dispositivos, como ordenador, teléfono, </a:t>
            </a:r>
            <a:r>
              <a:rPr lang="es-HN" dirty="0" err="1"/>
              <a:t>tablet</a:t>
            </a:r>
            <a:r>
              <a:rPr lang="es-HN" dirty="0"/>
              <a:t>, altavoces, televisores o coches, y puedes pasar fácilmente de uno a otro con </a:t>
            </a:r>
            <a:r>
              <a:rPr lang="es-HN" b="1" dirty="0">
                <a:hlinkClick r:id="rId11"/>
              </a:rPr>
              <a:t>Spotify </a:t>
            </a:r>
            <a:r>
              <a:rPr lang="es-HN" b="1" dirty="0" err="1">
                <a:hlinkClick r:id="rId11"/>
              </a:rPr>
              <a:t>Connect</a:t>
            </a:r>
            <a:r>
              <a:rPr lang="es-HN" dirty="0"/>
              <a:t>.</a:t>
            </a:r>
          </a:p>
          <a:p>
            <a:r>
              <a:rPr lang="es-HN" dirty="0"/>
              <a:t>Echa un vistazo a </a:t>
            </a:r>
            <a:r>
              <a:rPr lang="es-HN" b="1" dirty="0">
                <a:hlinkClick r:id="rId12"/>
              </a:rPr>
              <a:t>esta guía</a:t>
            </a:r>
            <a:r>
              <a:rPr lang="es-HN" dirty="0"/>
              <a:t> para poner banda sonora a tu vida con Spotify.</a:t>
            </a:r>
          </a:p>
          <a:p>
            <a:r>
              <a:rPr lang="es-HN" b="1" dirty="0"/>
              <a:t>Consejo:</a:t>
            </a:r>
            <a:r>
              <a:rPr lang="es-HN" dirty="0"/>
              <a:t> ¿haces música? Echa un vistazo a </a:t>
            </a:r>
            <a:r>
              <a:rPr lang="es-HN" b="1" dirty="0">
                <a:hlinkClick r:id="rId13"/>
              </a:rPr>
              <a:t>Spotify for </a:t>
            </a:r>
            <a:r>
              <a:rPr lang="es-HN" b="1" dirty="0" err="1">
                <a:hlinkClick r:id="rId13"/>
              </a:rPr>
              <a:t>Artists</a:t>
            </a:r>
            <a:r>
              <a:rPr lang="es-HN" dirty="0"/>
              <a:t>.</a:t>
            </a:r>
          </a:p>
          <a:p>
            <a:pPr marL="0" indent="0">
              <a:buNone/>
            </a:pPr>
            <a:endParaRPr lang="es-HN" dirty="0"/>
          </a:p>
        </p:txBody>
      </p:sp>
      <p:sp>
        <p:nvSpPr>
          <p:cNvPr id="4" name="Marcador de pie de página 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rtl="0"/>
            <a:r>
              <a:rPr lang="es-HN" sz="1600" noProof="0" dirty="0" smtClean="0"/>
              <a:t>IS-601 BASES DE DATOS II</a:t>
            </a:r>
            <a:endParaRPr lang="es-ES" sz="1600" noProof="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9" t="8430" r="18260" b="10534"/>
          <a:stretch/>
        </p:blipFill>
        <p:spPr>
          <a:xfrm rot="424505">
            <a:off x="8280086" y="1984054"/>
            <a:ext cx="3207713" cy="32012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 descr="E:\Teach UNAH\_Extracurricular\IDENTIDAD INSTITUCIONAL UNAH\LOGO\LOGO UNAH EN IMAGEN\LOGO UNAH FULL COLOR.png"/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62" y="6375679"/>
            <a:ext cx="612990" cy="309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183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6827" y="124808"/>
            <a:ext cx="5844581" cy="879745"/>
          </a:xfrm>
        </p:spPr>
        <p:txBody>
          <a:bodyPr/>
          <a:lstStyle/>
          <a:p>
            <a:r>
              <a:rPr lang="es-HN" dirty="0" smtClean="0"/>
              <a:t>Modelo relacional</a:t>
            </a:r>
            <a:endParaRPr lang="es-HN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/>
          <a:stretch/>
        </p:blipFill>
        <p:spPr>
          <a:xfrm>
            <a:off x="1790163" y="882203"/>
            <a:ext cx="9247030" cy="5557617"/>
          </a:xfrm>
        </p:spPr>
      </p:pic>
      <p:sp>
        <p:nvSpPr>
          <p:cNvPr id="4" name="Marcador de pie de página 5"/>
          <p:cNvSpPr>
            <a:spLocks noGrp="1"/>
          </p:cNvSpPr>
          <p:nvPr>
            <p:ph type="ftr" sz="quarter" idx="4294967295"/>
          </p:nvPr>
        </p:nvSpPr>
        <p:spPr>
          <a:xfrm>
            <a:off x="432000" y="6439820"/>
            <a:ext cx="4487730" cy="281655"/>
          </a:xfrm>
          <a:prstGeom prst="rect">
            <a:avLst/>
          </a:prstGeom>
        </p:spPr>
        <p:txBody>
          <a:bodyPr/>
          <a:lstStyle/>
          <a:p>
            <a:pPr rtl="0"/>
            <a:r>
              <a:rPr lang="es-HN" sz="1600" noProof="0" dirty="0" smtClean="0"/>
              <a:t>IS-601 BASES DE DATOS II</a:t>
            </a:r>
            <a:endParaRPr lang="es-ES" sz="1600" noProof="0" dirty="0"/>
          </a:p>
        </p:txBody>
      </p:sp>
      <p:pic>
        <p:nvPicPr>
          <p:cNvPr id="7" name="Imagen 6" descr="E:\Teach UNAH\_Extracurricular\IDENTIDAD INSTITUCIONAL UNAH\LOGO\LOGO UNAH EN IMAGEN\LOGO UNAH FULL COLOR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2541" y="6439820"/>
            <a:ext cx="612990" cy="309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0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5252153" cy="828229"/>
          </a:xfrm>
        </p:spPr>
        <p:txBody>
          <a:bodyPr/>
          <a:lstStyle/>
          <a:p>
            <a:r>
              <a:rPr lang="es-HN" dirty="0" smtClean="0"/>
              <a:t>MODELO ESTRELLA</a:t>
            </a:r>
            <a:endParaRPr lang="es-HN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1094704"/>
            <a:ext cx="10715221" cy="5345116"/>
          </a:xfrm>
        </p:spPr>
      </p:pic>
      <p:sp>
        <p:nvSpPr>
          <p:cNvPr id="4" name="Marcador de pie de página 5"/>
          <p:cNvSpPr>
            <a:spLocks noGrp="1"/>
          </p:cNvSpPr>
          <p:nvPr>
            <p:ph type="ftr" sz="quarter" idx="4294967295"/>
          </p:nvPr>
        </p:nvSpPr>
        <p:spPr>
          <a:xfrm>
            <a:off x="432000" y="6439820"/>
            <a:ext cx="4487730" cy="281655"/>
          </a:xfrm>
          <a:prstGeom prst="rect">
            <a:avLst/>
          </a:prstGeom>
        </p:spPr>
        <p:txBody>
          <a:bodyPr/>
          <a:lstStyle/>
          <a:p>
            <a:pPr rtl="0"/>
            <a:r>
              <a:rPr lang="es-HN" sz="1600" noProof="0" dirty="0" smtClean="0"/>
              <a:t>IS-601 BASES DE DATOS II</a:t>
            </a:r>
            <a:endParaRPr lang="es-ES" sz="1600" noProof="0" dirty="0"/>
          </a:p>
        </p:txBody>
      </p:sp>
      <p:pic>
        <p:nvPicPr>
          <p:cNvPr id="6" name="Imagen 5" descr="E:\Teach UNAH\_Extracurricular\IDENTIDAD INSTITUCIONAL UNAH\LOGO\LOGO UNAH EN IMAGEN\LOGO UNAH FULL COLOR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2541" y="6439820"/>
            <a:ext cx="612990" cy="309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659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3946333" y="5776423"/>
            <a:ext cx="4696496" cy="1101680"/>
          </a:xfrm>
        </p:spPr>
        <p:txBody>
          <a:bodyPr>
            <a:normAutofit fontScale="90000"/>
          </a:bodyPr>
          <a:lstStyle/>
          <a:p>
            <a:r>
              <a:rPr lang="es-HN" sz="9600" dirty="0" smtClean="0"/>
              <a:t>Gracias</a:t>
            </a:r>
            <a:endParaRPr lang="es-HN" sz="9600" dirty="0"/>
          </a:p>
        </p:txBody>
      </p:sp>
      <p:pic>
        <p:nvPicPr>
          <p:cNvPr id="13" name="Imagen 12" descr="E:\Teach UNAH\_Extracurricular\IDENTIDAD INSTITUCIONAL UNAH\LOGO\LOGO UNAH EN IMAGEN\LOGO UNAH FULL COLOR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640" y="445287"/>
            <a:ext cx="2956315" cy="155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333" y="1609859"/>
            <a:ext cx="4431436" cy="3296993"/>
          </a:xfrm>
          <a:prstGeom prst="ellipse">
            <a:avLst/>
          </a:prstGeom>
        </p:spPr>
      </p:pic>
      <p:sp>
        <p:nvSpPr>
          <p:cNvPr id="6" name="Marcador de pie de página 5"/>
          <p:cNvSpPr>
            <a:spLocks noGrp="1"/>
          </p:cNvSpPr>
          <p:nvPr>
            <p:ph type="ftr" sz="quarter" idx="4294967295"/>
          </p:nvPr>
        </p:nvSpPr>
        <p:spPr>
          <a:xfrm>
            <a:off x="630303" y="163632"/>
            <a:ext cx="4487730" cy="281655"/>
          </a:xfrm>
          <a:prstGeom prst="rect">
            <a:avLst/>
          </a:prstGeom>
        </p:spPr>
        <p:txBody>
          <a:bodyPr/>
          <a:lstStyle/>
          <a:p>
            <a:pPr rtl="0"/>
            <a:r>
              <a:rPr lang="es-HN" sz="2400" noProof="0" dirty="0" smtClean="0"/>
              <a:t>IS-601 BASES DE DATOS II</a:t>
            </a:r>
            <a:endParaRPr lang="es-ES" sz="2400" noProof="0" dirty="0"/>
          </a:p>
        </p:txBody>
      </p:sp>
    </p:spTree>
    <p:extLst>
      <p:ext uri="{BB962C8B-B14F-4D97-AF65-F5344CB8AC3E}">
        <p14:creationId xmlns:p14="http://schemas.microsoft.com/office/powerpoint/2010/main" val="20457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Verde amari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125</TotalTime>
  <Words>136</Words>
  <Application>Microsoft Office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Presentación de PowerPoint</vt:lpstr>
      <vt:lpstr>Descripción</vt:lpstr>
      <vt:lpstr>SPOTIFY</vt:lpstr>
      <vt:lpstr>Modelo relacional</vt:lpstr>
      <vt:lpstr>MODELO ESTRELLA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 INTERNACIONAL   ISO 9001</dc:title>
  <dc:creator>jacpur</dc:creator>
  <cp:lastModifiedBy>jacpur</cp:lastModifiedBy>
  <cp:revision>16</cp:revision>
  <dcterms:created xsi:type="dcterms:W3CDTF">2019-12-04T23:29:01Z</dcterms:created>
  <dcterms:modified xsi:type="dcterms:W3CDTF">2020-03-15T23:37:11Z</dcterms:modified>
</cp:coreProperties>
</file>